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theme/theme12.xml" ContentType="application/vnd.openxmlformats-officedocument.theme+xml"/>
  <Override PartName="/ppt/slideLayouts/slideLayout36.xml" ContentType="application/vnd.openxmlformats-officedocument.presentationml.slideLayout+xml"/>
  <Override PartName="/ppt/theme/theme13.xml" ContentType="application/vnd.openxmlformats-officedocument.theme+xml"/>
  <Override PartName="/ppt/slideLayouts/slideLayout37.xml" ContentType="application/vnd.openxmlformats-officedocument.presentationml.slideLayout+xml"/>
  <Override PartName="/ppt/theme/theme14.xml" ContentType="application/vnd.openxmlformats-officedocument.theme+xml"/>
  <Override PartName="/ppt/slideLayouts/slideLayout38.xml" ContentType="application/vnd.openxmlformats-officedocument.presentationml.slideLayout+xml"/>
  <Override PartName="/ppt/theme/theme1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7.xml" ContentType="application/vnd.openxmlformats-officedocument.theme+xml"/>
  <Override PartName="/ppt/slideLayouts/slideLayout47.xml" ContentType="application/vnd.openxmlformats-officedocument.presentationml.slideLayout+xml"/>
  <Override PartName="/ppt/theme/theme18.xml" ContentType="application/vnd.openxmlformats-officedocument.theme+xml"/>
  <Override PartName="/ppt/slideLayouts/slideLayout48.xml" ContentType="application/vnd.openxmlformats-officedocument.presentationml.slideLayout+xml"/>
  <Override PartName="/ppt/theme/theme19.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0.xml" ContentType="application/vnd.openxmlformats-officedocument.theme+xml"/>
  <Override PartName="/ppt/slideLayouts/slideLayout51.xml" ContentType="application/vnd.openxmlformats-officedocument.presentationml.slideLayout+xml"/>
  <Override PartName="/ppt/theme/theme21.xml" ContentType="application/vnd.openxmlformats-officedocument.theme+xml"/>
  <Override PartName="/ppt/slideLayouts/slideLayout52.xml" ContentType="application/vnd.openxmlformats-officedocument.presentationml.slideLayout+xml"/>
  <Override PartName="/ppt/theme/theme22.xml" ContentType="application/vnd.openxmlformats-officedocument.theme+xml"/>
  <Override PartName="/ppt/slideLayouts/slideLayout53.xml" ContentType="application/vnd.openxmlformats-officedocument.presentationml.slideLayout+xml"/>
  <Override PartName="/ppt/theme/theme23.xml" ContentType="application/vnd.openxmlformats-officedocument.theme+xml"/>
  <Override PartName="/ppt/slideLayouts/slideLayout54.xml" ContentType="application/vnd.openxmlformats-officedocument.presentationml.slideLayout+xml"/>
  <Override PartName="/ppt/theme/theme2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5.xml" ContentType="application/vnd.openxmlformats-officedocument.theme+xml"/>
  <Override PartName="/ppt/slideLayouts/slideLayout59.xml" ContentType="application/vnd.openxmlformats-officedocument.presentationml.slideLayout+xml"/>
  <Override PartName="/ppt/theme/theme26.xml" ContentType="application/vnd.openxmlformats-officedocument.theme+xml"/>
  <Override PartName="/ppt/slideLayouts/slideLayout60.xml" ContentType="application/vnd.openxmlformats-officedocument.presentationml.slideLayout+xml"/>
  <Override PartName="/ppt/theme/theme27.xml" ContentType="application/vnd.openxmlformats-officedocument.theme+xml"/>
  <Override PartName="/ppt/slideLayouts/slideLayout61.xml" ContentType="application/vnd.openxmlformats-officedocument.presentationml.slideLayout+xml"/>
  <Override PartName="/ppt/theme/theme2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9.xml" ContentType="application/vnd.openxmlformats-officedocument.theme+xml"/>
  <Override PartName="/ppt/slideLayouts/slideLayout64.xml" ContentType="application/vnd.openxmlformats-officedocument.presentationml.slideLayout+xml"/>
  <Override PartName="/ppt/theme/theme30.xml" ContentType="application/vnd.openxmlformats-officedocument.theme+xml"/>
  <Override PartName="/ppt/slideLayouts/slideLayout65.xml" ContentType="application/vnd.openxmlformats-officedocument.presentationml.slideLayout+xml"/>
  <Override PartName="/ppt/theme/theme31.xml" ContentType="application/vnd.openxmlformats-officedocument.theme+xml"/>
  <Override PartName="/ppt/slideLayouts/slideLayout66.xml" ContentType="application/vnd.openxmlformats-officedocument.presentationml.slideLayout+xml"/>
  <Override PartName="/ppt/theme/theme32.xml" ContentType="application/vnd.openxmlformats-officedocument.theme+xml"/>
  <Override PartName="/ppt/slideLayouts/slideLayout67.xml" ContentType="application/vnd.openxmlformats-officedocument.presentationml.slideLayout+xml"/>
  <Override PartName="/ppt/theme/theme33.xml" ContentType="application/vnd.openxmlformats-officedocument.theme+xml"/>
  <Override PartName="/ppt/slideLayouts/slideLayout68.xml" ContentType="application/vnd.openxmlformats-officedocument.presentationml.slideLayout+xml"/>
  <Override PartName="/ppt/theme/theme34.xml" ContentType="application/vnd.openxmlformats-officedocument.theme+xml"/>
  <Override PartName="/ppt/slideLayouts/slideLayout69.xml" ContentType="application/vnd.openxmlformats-officedocument.presentationml.slideLayout+xml"/>
  <Override PartName="/ppt/theme/theme35.xml" ContentType="application/vnd.openxmlformats-officedocument.theme+xml"/>
  <Override PartName="/ppt/slideLayouts/slideLayout70.xml" ContentType="application/vnd.openxmlformats-officedocument.presentationml.slideLayout+xml"/>
  <Override PartName="/ppt/theme/theme36.xml" ContentType="application/vnd.openxmlformats-officedocument.theme+xml"/>
  <Override PartName="/ppt/slideLayouts/slideLayout71.xml" ContentType="application/vnd.openxmlformats-officedocument.presentationml.slideLayout+xml"/>
  <Override PartName="/ppt/theme/theme37.xml" ContentType="application/vnd.openxmlformats-officedocument.theme+xml"/>
  <Override PartName="/ppt/slideLayouts/slideLayout72.xml" ContentType="application/vnd.openxmlformats-officedocument.presentationml.slideLayout+xml"/>
  <Override PartName="/ppt/theme/theme38.xml" ContentType="application/vnd.openxmlformats-officedocument.theme+xml"/>
  <Override PartName="/ppt/slideLayouts/slideLayout73.xml" ContentType="application/vnd.openxmlformats-officedocument.presentationml.slideLayout+xml"/>
  <Override PartName="/ppt/theme/theme39.xml" ContentType="application/vnd.openxmlformats-officedocument.theme+xml"/>
  <Override PartName="/ppt/slideLayouts/slideLayout74.xml" ContentType="application/vnd.openxmlformats-officedocument.presentationml.slideLayout+xml"/>
  <Override PartName="/ppt/theme/theme40.xml" ContentType="application/vnd.openxmlformats-officedocument.theme+xml"/>
  <Override PartName="/ppt/slideLayouts/slideLayout75.xml" ContentType="application/vnd.openxmlformats-officedocument.presentationml.slideLayout+xml"/>
  <Override PartName="/ppt/theme/theme41.xml" ContentType="application/vnd.openxmlformats-officedocument.theme+xml"/>
  <Override PartName="/ppt/slideLayouts/slideLayout76.xml" ContentType="application/vnd.openxmlformats-officedocument.presentationml.slideLayout+xml"/>
  <Override PartName="/ppt/theme/theme42.xml" ContentType="application/vnd.openxmlformats-officedocument.theme+xml"/>
  <Override PartName="/ppt/slideLayouts/slideLayout77.xml" ContentType="application/vnd.openxmlformats-officedocument.presentationml.slideLayout+xml"/>
  <Override PartName="/ppt/theme/theme4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4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5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5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52.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53.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54.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55.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56.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57.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58.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59.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60.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61.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62.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63.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64.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65.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66.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67.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68.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69.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70.xml" ContentType="application/vnd.openxmlformats-officedocument.theme+xml"/>
  <Override PartName="/ppt/slideLayouts/slideLayout394.xml" ContentType="application/vnd.openxmlformats-officedocument.presentationml.slideLayout+xml"/>
  <Override PartName="/ppt/theme/theme71.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72.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73.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74.xml" ContentType="application/vnd.openxmlformats-officedocument.theme+xml"/>
  <Override PartName="/ppt/slideLayouts/slideLayout428.xml" ContentType="application/vnd.openxmlformats-officedocument.presentationml.slideLayout+xml"/>
  <Override PartName="/ppt/theme/theme75.xml" ContentType="application/vnd.openxmlformats-officedocument.theme+xml"/>
  <Override PartName="/ppt/slideLayouts/slideLayout429.xml" ContentType="application/vnd.openxmlformats-officedocument.presentationml.slideLayout+xml"/>
  <Override PartName="/ppt/theme/theme76.xml" ContentType="application/vnd.openxmlformats-officedocument.theme+xml"/>
  <Override PartName="/ppt/slideLayouts/slideLayout430.xml" ContentType="application/vnd.openxmlformats-officedocument.presentationml.slideLayout+xml"/>
  <Override PartName="/ppt/theme/theme77.xml" ContentType="application/vnd.openxmlformats-officedocument.theme+xml"/>
  <Override PartName="/ppt/slideLayouts/slideLayout431.xml" ContentType="application/vnd.openxmlformats-officedocument.presentationml.slideLayout+xml"/>
  <Override PartName="/ppt/theme/theme78.xml" ContentType="application/vnd.openxmlformats-officedocument.theme+xml"/>
  <Override PartName="/ppt/slideLayouts/slideLayout432.xml" ContentType="application/vnd.openxmlformats-officedocument.presentationml.slideLayout+xml"/>
  <Override PartName="/ppt/theme/theme79.xml" ContentType="application/vnd.openxmlformats-officedocument.theme+xml"/>
  <Override PartName="/ppt/slideLayouts/slideLayout433.xml" ContentType="application/vnd.openxmlformats-officedocument.presentationml.slideLayout+xml"/>
  <Override PartName="/ppt/theme/theme8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8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8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8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8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8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8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8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8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8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9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91.xml" ContentType="application/vnd.openxmlformats-officedocument.theme+xml"/>
  <Override PartName="/ppt/theme/theme92.xml" ContentType="application/vnd.openxmlformats-officedocument.theme+xml"/>
  <Override PartName="/ppt/theme/theme9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2.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3.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4.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5.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6.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charts/chart1.xml" ContentType="application/vnd.openxmlformats-officedocument.drawingml.chart+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929" r:id="rId3"/>
    <p:sldMasterId id="2147483931" r:id="rId4"/>
    <p:sldMasterId id="2147483933" r:id="rId5"/>
    <p:sldMasterId id="2147483935" r:id="rId6"/>
    <p:sldMasterId id="2147483940" r:id="rId7"/>
    <p:sldMasterId id="2147483981" r:id="rId8"/>
    <p:sldMasterId id="2147483983" r:id="rId9"/>
    <p:sldMasterId id="2147483985" r:id="rId10"/>
    <p:sldMasterId id="2147483987" r:id="rId11"/>
    <p:sldMasterId id="2147483989" r:id="rId12"/>
    <p:sldMasterId id="2147483991" r:id="rId13"/>
    <p:sldMasterId id="2147483993" r:id="rId14"/>
    <p:sldMasterId id="2147483995" r:id="rId15"/>
    <p:sldMasterId id="2147483997" r:id="rId16"/>
    <p:sldMasterId id="2147484002" r:id="rId17"/>
    <p:sldMasterId id="2147484004" r:id="rId18"/>
    <p:sldMasterId id="2147484006" r:id="rId19"/>
    <p:sldMasterId id="2147484008" r:id="rId20"/>
    <p:sldMasterId id="2147484011" r:id="rId21"/>
    <p:sldMasterId id="2147484014" r:id="rId22"/>
    <p:sldMasterId id="2147484016" r:id="rId23"/>
    <p:sldMasterId id="2147484019" r:id="rId24"/>
    <p:sldMasterId id="2147484021" r:id="rId25"/>
    <p:sldMasterId id="2147484027" r:id="rId26"/>
    <p:sldMasterId id="2147484029" r:id="rId27"/>
    <p:sldMasterId id="2147484032" r:id="rId28"/>
    <p:sldMasterId id="2147484036" r:id="rId29"/>
    <p:sldMasterId id="2147484148" r:id="rId30"/>
    <p:sldMasterId id="2147484160" r:id="rId31"/>
    <p:sldMasterId id="2147484288" r:id="rId32"/>
    <p:sldMasterId id="2147484290" r:id="rId33"/>
    <p:sldMasterId id="2147484292" r:id="rId34"/>
    <p:sldMasterId id="2147484294" r:id="rId35"/>
    <p:sldMasterId id="2147484296" r:id="rId36"/>
    <p:sldMasterId id="2147484298" r:id="rId37"/>
    <p:sldMasterId id="2147484302" r:id="rId38"/>
    <p:sldMasterId id="2147484310" r:id="rId39"/>
    <p:sldMasterId id="2147484312" r:id="rId40"/>
    <p:sldMasterId id="2147484314" r:id="rId41"/>
    <p:sldMasterId id="2147484316" r:id="rId42"/>
    <p:sldMasterId id="2147484318" r:id="rId43"/>
    <p:sldMasterId id="2147484624" r:id="rId44"/>
    <p:sldMasterId id="2147484800" r:id="rId45"/>
    <p:sldMasterId id="2147485193" r:id="rId46"/>
    <p:sldMasterId id="2147485207" r:id="rId47"/>
    <p:sldMasterId id="2147485231" r:id="rId48"/>
    <p:sldMasterId id="2147485243" r:id="rId49"/>
    <p:sldMasterId id="2147485255" r:id="rId50"/>
    <p:sldMasterId id="2147485269" r:id="rId51"/>
    <p:sldMasterId id="2147485281" r:id="rId52"/>
    <p:sldMasterId id="2147485293" r:id="rId53"/>
    <p:sldMasterId id="2147485305" r:id="rId54"/>
    <p:sldMasterId id="2147485317" r:id="rId55"/>
    <p:sldMasterId id="2147485331" r:id="rId56"/>
    <p:sldMasterId id="2147485343" r:id="rId57"/>
    <p:sldMasterId id="2147485355" r:id="rId58"/>
    <p:sldMasterId id="2147485430" r:id="rId59"/>
    <p:sldMasterId id="2147485443" r:id="rId60"/>
    <p:sldMasterId id="2147485467" r:id="rId61"/>
    <p:sldMasterId id="2147485505" r:id="rId62"/>
    <p:sldMasterId id="2147485519" r:id="rId63"/>
    <p:sldMasterId id="2147485543" r:id="rId64"/>
    <p:sldMasterId id="2147485558" r:id="rId65"/>
    <p:sldMasterId id="2147485570" r:id="rId66"/>
    <p:sldMasterId id="2147485584" r:id="rId67"/>
    <p:sldMasterId id="2147485598" r:id="rId68"/>
    <p:sldMasterId id="2147485612" r:id="rId69"/>
    <p:sldMasterId id="2147485625" r:id="rId70"/>
    <p:sldMasterId id="2147485637" r:id="rId71"/>
    <p:sldMasterId id="2147485639" r:id="rId72"/>
    <p:sldMasterId id="2147485651" r:id="rId73"/>
    <p:sldMasterId id="2147485663" r:id="rId74"/>
    <p:sldMasterId id="2147485675" r:id="rId75"/>
    <p:sldMasterId id="2147485677" r:id="rId76"/>
    <p:sldMasterId id="2147485679" r:id="rId77"/>
    <p:sldMasterId id="2147485681" r:id="rId78"/>
    <p:sldMasterId id="2147485683" r:id="rId79"/>
    <p:sldMasterId id="2147485685" r:id="rId80"/>
    <p:sldMasterId id="2147485687" r:id="rId81"/>
    <p:sldMasterId id="2147485701" r:id="rId82"/>
    <p:sldMasterId id="2147485713" r:id="rId83"/>
    <p:sldMasterId id="2147485725" r:id="rId84"/>
    <p:sldMasterId id="2147485737" r:id="rId85"/>
    <p:sldMasterId id="2147485749" r:id="rId86"/>
    <p:sldMasterId id="2147485761" r:id="rId87"/>
    <p:sldMasterId id="2147485773" r:id="rId88"/>
    <p:sldMasterId id="2147485785" r:id="rId89"/>
    <p:sldMasterId id="2147485797" r:id="rId90"/>
    <p:sldMasterId id="2147485809" r:id="rId91"/>
  </p:sldMasterIdLst>
  <p:notesMasterIdLst>
    <p:notesMasterId r:id="rId366"/>
  </p:notesMasterIdLst>
  <p:handoutMasterIdLst>
    <p:handoutMasterId r:id="rId367"/>
  </p:handoutMasterIdLst>
  <p:sldIdLst>
    <p:sldId id="3955" r:id="rId92"/>
    <p:sldId id="3956" r:id="rId93"/>
    <p:sldId id="3957" r:id="rId94"/>
    <p:sldId id="3958" r:id="rId95"/>
    <p:sldId id="3959" r:id="rId96"/>
    <p:sldId id="3960" r:id="rId97"/>
    <p:sldId id="3961" r:id="rId98"/>
    <p:sldId id="3962" r:id="rId99"/>
    <p:sldId id="3963" r:id="rId100"/>
    <p:sldId id="4144" r:id="rId101"/>
    <p:sldId id="3965" r:id="rId102"/>
    <p:sldId id="3966" r:id="rId103"/>
    <p:sldId id="1167" r:id="rId104"/>
    <p:sldId id="3967" r:id="rId105"/>
    <p:sldId id="3968" r:id="rId106"/>
    <p:sldId id="3969" r:id="rId107"/>
    <p:sldId id="1170" r:id="rId108"/>
    <p:sldId id="3971" r:id="rId109"/>
    <p:sldId id="3972" r:id="rId110"/>
    <p:sldId id="3402" r:id="rId111"/>
    <p:sldId id="338" r:id="rId112"/>
    <p:sldId id="4180" r:id="rId113"/>
    <p:sldId id="339" r:id="rId114"/>
    <p:sldId id="340" r:id="rId115"/>
    <p:sldId id="341" r:id="rId116"/>
    <p:sldId id="342" r:id="rId117"/>
    <p:sldId id="343" r:id="rId118"/>
    <p:sldId id="269" r:id="rId119"/>
    <p:sldId id="270" r:id="rId120"/>
    <p:sldId id="347" r:id="rId121"/>
    <p:sldId id="348" r:id="rId122"/>
    <p:sldId id="349" r:id="rId123"/>
    <p:sldId id="368" r:id="rId124"/>
    <p:sldId id="369" r:id="rId125"/>
    <p:sldId id="261" r:id="rId126"/>
    <p:sldId id="370" r:id="rId127"/>
    <p:sldId id="371" r:id="rId128"/>
    <p:sldId id="372" r:id="rId129"/>
    <p:sldId id="262" r:id="rId130"/>
    <p:sldId id="444" r:id="rId131"/>
    <p:sldId id="285" r:id="rId132"/>
    <p:sldId id="316" r:id="rId133"/>
    <p:sldId id="331" r:id="rId134"/>
    <p:sldId id="445" r:id="rId135"/>
    <p:sldId id="446" r:id="rId136"/>
    <p:sldId id="447" r:id="rId137"/>
    <p:sldId id="448" r:id="rId138"/>
    <p:sldId id="4145" r:id="rId139"/>
    <p:sldId id="561" r:id="rId140"/>
    <p:sldId id="4181" r:id="rId141"/>
    <p:sldId id="1157" r:id="rId142"/>
    <p:sldId id="1143" r:id="rId143"/>
    <p:sldId id="1163" r:id="rId144"/>
    <p:sldId id="1162" r:id="rId145"/>
    <p:sldId id="366" r:id="rId146"/>
    <p:sldId id="4146" r:id="rId147"/>
    <p:sldId id="337" r:id="rId148"/>
    <p:sldId id="517" r:id="rId149"/>
    <p:sldId id="4153" r:id="rId150"/>
    <p:sldId id="257" r:id="rId151"/>
    <p:sldId id="275" r:id="rId152"/>
    <p:sldId id="276" r:id="rId153"/>
    <p:sldId id="277" r:id="rId154"/>
    <p:sldId id="278" r:id="rId155"/>
    <p:sldId id="441" r:id="rId156"/>
    <p:sldId id="373" r:id="rId157"/>
    <p:sldId id="374" r:id="rId158"/>
    <p:sldId id="4154" r:id="rId159"/>
    <p:sldId id="375" r:id="rId160"/>
    <p:sldId id="376" r:id="rId161"/>
    <p:sldId id="264" r:id="rId162"/>
    <p:sldId id="442" r:id="rId163"/>
    <p:sldId id="281" r:id="rId164"/>
    <p:sldId id="279" r:id="rId165"/>
    <p:sldId id="282" r:id="rId166"/>
    <p:sldId id="283" r:id="rId167"/>
    <p:sldId id="524" r:id="rId168"/>
    <p:sldId id="4155" r:id="rId169"/>
    <p:sldId id="4147" r:id="rId170"/>
    <p:sldId id="353" r:id="rId171"/>
    <p:sldId id="354" r:id="rId172"/>
    <p:sldId id="355" r:id="rId173"/>
    <p:sldId id="356" r:id="rId174"/>
    <p:sldId id="357" r:id="rId175"/>
    <p:sldId id="358" r:id="rId176"/>
    <p:sldId id="359" r:id="rId177"/>
    <p:sldId id="360" r:id="rId178"/>
    <p:sldId id="4156" r:id="rId179"/>
    <p:sldId id="4148" r:id="rId180"/>
    <p:sldId id="518" r:id="rId181"/>
    <p:sldId id="4167" r:id="rId182"/>
    <p:sldId id="4166" r:id="rId183"/>
    <p:sldId id="350" r:id="rId184"/>
    <p:sldId id="351" r:id="rId185"/>
    <p:sldId id="484" r:id="rId186"/>
    <p:sldId id="550" r:id="rId187"/>
    <p:sldId id="551" r:id="rId188"/>
    <p:sldId id="552" r:id="rId189"/>
    <p:sldId id="553" r:id="rId190"/>
    <p:sldId id="352" r:id="rId191"/>
    <p:sldId id="367" r:id="rId192"/>
    <p:sldId id="548" r:id="rId193"/>
    <p:sldId id="4168" r:id="rId194"/>
    <p:sldId id="516" r:id="rId195"/>
    <p:sldId id="364" r:id="rId196"/>
    <p:sldId id="449" r:id="rId197"/>
    <p:sldId id="450" r:id="rId198"/>
    <p:sldId id="319" r:id="rId199"/>
    <p:sldId id="451" r:id="rId200"/>
    <p:sldId id="320" r:id="rId201"/>
    <p:sldId id="452" r:id="rId202"/>
    <p:sldId id="454" r:id="rId203"/>
    <p:sldId id="455" r:id="rId204"/>
    <p:sldId id="456" r:id="rId205"/>
    <p:sldId id="457" r:id="rId206"/>
    <p:sldId id="486" r:id="rId207"/>
    <p:sldId id="458" r:id="rId208"/>
    <p:sldId id="459" r:id="rId209"/>
    <p:sldId id="475" r:id="rId210"/>
    <p:sldId id="1159" r:id="rId211"/>
    <p:sldId id="492" r:id="rId212"/>
    <p:sldId id="493" r:id="rId213"/>
    <p:sldId id="494" r:id="rId214"/>
    <p:sldId id="3384" r:id="rId215"/>
    <p:sldId id="460" r:id="rId216"/>
    <p:sldId id="495" r:id="rId217"/>
    <p:sldId id="333" r:id="rId218"/>
    <p:sldId id="496" r:id="rId219"/>
    <p:sldId id="497" r:id="rId220"/>
    <p:sldId id="498" r:id="rId221"/>
    <p:sldId id="461" r:id="rId222"/>
    <p:sldId id="520" r:id="rId223"/>
    <p:sldId id="378" r:id="rId224"/>
    <p:sldId id="379" r:id="rId225"/>
    <p:sldId id="380" r:id="rId226"/>
    <p:sldId id="381" r:id="rId227"/>
    <p:sldId id="1191" r:id="rId228"/>
    <p:sldId id="382" r:id="rId229"/>
    <p:sldId id="383" r:id="rId230"/>
    <p:sldId id="506" r:id="rId231"/>
    <p:sldId id="385" r:id="rId232"/>
    <p:sldId id="462" r:id="rId233"/>
    <p:sldId id="463" r:id="rId234"/>
    <p:sldId id="464" r:id="rId235"/>
    <p:sldId id="465" r:id="rId236"/>
    <p:sldId id="482" r:id="rId237"/>
    <p:sldId id="467" r:id="rId238"/>
    <p:sldId id="4163" r:id="rId239"/>
    <p:sldId id="4164" r:id="rId240"/>
    <p:sldId id="4165" r:id="rId241"/>
    <p:sldId id="499" r:id="rId242"/>
    <p:sldId id="3314" r:id="rId243"/>
    <p:sldId id="1728" r:id="rId244"/>
    <p:sldId id="3349" r:id="rId245"/>
    <p:sldId id="3379" r:id="rId246"/>
    <p:sldId id="525" r:id="rId247"/>
    <p:sldId id="526" r:id="rId248"/>
    <p:sldId id="527" r:id="rId249"/>
    <p:sldId id="393" r:id="rId250"/>
    <p:sldId id="468" r:id="rId251"/>
    <p:sldId id="528" r:id="rId252"/>
    <p:sldId id="507" r:id="rId253"/>
    <p:sldId id="394" r:id="rId254"/>
    <p:sldId id="395" r:id="rId255"/>
    <p:sldId id="396" r:id="rId256"/>
    <p:sldId id="397" r:id="rId257"/>
    <p:sldId id="398" r:id="rId258"/>
    <p:sldId id="399" r:id="rId259"/>
    <p:sldId id="400" r:id="rId260"/>
    <p:sldId id="401" r:id="rId261"/>
    <p:sldId id="402" r:id="rId262"/>
    <p:sldId id="403" r:id="rId263"/>
    <p:sldId id="404" r:id="rId264"/>
    <p:sldId id="405" r:id="rId265"/>
    <p:sldId id="406" r:id="rId266"/>
    <p:sldId id="407" r:id="rId267"/>
    <p:sldId id="408" r:id="rId268"/>
    <p:sldId id="409" r:id="rId269"/>
    <p:sldId id="410" r:id="rId270"/>
    <p:sldId id="411" r:id="rId271"/>
    <p:sldId id="412" r:id="rId272"/>
    <p:sldId id="413" r:id="rId273"/>
    <p:sldId id="414" r:id="rId274"/>
    <p:sldId id="415" r:id="rId275"/>
    <p:sldId id="416" r:id="rId276"/>
    <p:sldId id="417" r:id="rId277"/>
    <p:sldId id="418" r:id="rId278"/>
    <p:sldId id="419" r:id="rId279"/>
    <p:sldId id="470" r:id="rId280"/>
    <p:sldId id="471" r:id="rId281"/>
    <p:sldId id="422" r:id="rId282"/>
    <p:sldId id="423" r:id="rId283"/>
    <p:sldId id="424" r:id="rId284"/>
    <p:sldId id="425" r:id="rId285"/>
    <p:sldId id="426" r:id="rId286"/>
    <p:sldId id="427" r:id="rId287"/>
    <p:sldId id="428" r:id="rId288"/>
    <p:sldId id="429" r:id="rId289"/>
    <p:sldId id="430" r:id="rId290"/>
    <p:sldId id="432" r:id="rId291"/>
    <p:sldId id="433" r:id="rId292"/>
    <p:sldId id="434" r:id="rId293"/>
    <p:sldId id="472" r:id="rId294"/>
    <p:sldId id="474" r:id="rId295"/>
    <p:sldId id="501" r:id="rId296"/>
    <p:sldId id="477" r:id="rId297"/>
    <p:sldId id="4169" r:id="rId298"/>
    <p:sldId id="519" r:id="rId299"/>
    <p:sldId id="335" r:id="rId300"/>
    <p:sldId id="336" r:id="rId301"/>
    <p:sldId id="478" r:id="rId302"/>
    <p:sldId id="305" r:id="rId303"/>
    <p:sldId id="481" r:id="rId304"/>
    <p:sldId id="1205" r:id="rId305"/>
    <p:sldId id="1204" r:id="rId306"/>
    <p:sldId id="529" r:id="rId307"/>
    <p:sldId id="1206" r:id="rId308"/>
    <p:sldId id="1203" r:id="rId309"/>
    <p:sldId id="1196" r:id="rId310"/>
    <p:sldId id="1202" r:id="rId311"/>
    <p:sldId id="479" r:id="rId312"/>
    <p:sldId id="1197" r:id="rId313"/>
    <p:sldId id="515" r:id="rId314"/>
    <p:sldId id="4170" r:id="rId315"/>
    <p:sldId id="4171" r:id="rId316"/>
    <p:sldId id="4172" r:id="rId317"/>
    <p:sldId id="500" r:id="rId318"/>
    <p:sldId id="4173" r:id="rId319"/>
    <p:sldId id="502" r:id="rId320"/>
    <p:sldId id="4174" r:id="rId321"/>
    <p:sldId id="4175" r:id="rId322"/>
    <p:sldId id="4176" r:id="rId323"/>
    <p:sldId id="4177" r:id="rId324"/>
    <p:sldId id="4178" r:id="rId325"/>
    <p:sldId id="508" r:id="rId326"/>
    <p:sldId id="509" r:id="rId327"/>
    <p:sldId id="510" r:id="rId328"/>
    <p:sldId id="511" r:id="rId329"/>
    <p:sldId id="512" r:id="rId330"/>
    <p:sldId id="513" r:id="rId331"/>
    <p:sldId id="1200" r:id="rId332"/>
    <p:sldId id="1199" r:id="rId333"/>
    <p:sldId id="4179" r:id="rId334"/>
    <p:sldId id="321" r:id="rId335"/>
    <p:sldId id="503" r:id="rId336"/>
    <p:sldId id="480" r:id="rId337"/>
    <p:sldId id="309" r:id="rId338"/>
    <p:sldId id="437" r:id="rId339"/>
    <p:sldId id="1198" r:id="rId340"/>
    <p:sldId id="3350" r:id="rId341"/>
    <p:sldId id="4157" r:id="rId342"/>
    <p:sldId id="4161" r:id="rId343"/>
    <p:sldId id="4158" r:id="rId344"/>
    <p:sldId id="4159" r:id="rId345"/>
    <p:sldId id="4160" r:id="rId346"/>
    <p:sldId id="1188" r:id="rId347"/>
    <p:sldId id="1187" r:id="rId348"/>
    <p:sldId id="1189" r:id="rId349"/>
    <p:sldId id="1190" r:id="rId350"/>
    <p:sldId id="1192" r:id="rId351"/>
    <p:sldId id="1195" r:id="rId352"/>
    <p:sldId id="1193" r:id="rId353"/>
    <p:sldId id="1194" r:id="rId354"/>
    <p:sldId id="4162" r:id="rId355"/>
    <p:sldId id="765" r:id="rId356"/>
    <p:sldId id="766" r:id="rId357"/>
    <p:sldId id="736" r:id="rId358"/>
    <p:sldId id="1160" r:id="rId359"/>
    <p:sldId id="438" r:id="rId360"/>
    <p:sldId id="328" r:id="rId361"/>
    <p:sldId id="439" r:id="rId362"/>
    <p:sldId id="440" r:id="rId363"/>
    <p:sldId id="505" r:id="rId364"/>
    <p:sldId id="504" r:id="rId365"/>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0BCB5F62-8E95-3348-91A0-5BF5F576CC32}">
          <p14:sldIdLst>
            <p14:sldId id="3955"/>
            <p14:sldId id="3956"/>
            <p14:sldId id="3957"/>
            <p14:sldId id="3958"/>
            <p14:sldId id="3959"/>
            <p14:sldId id="3960"/>
            <p14:sldId id="3961"/>
            <p14:sldId id="3962"/>
            <p14:sldId id="3963"/>
            <p14:sldId id="4144"/>
            <p14:sldId id="3965"/>
            <p14:sldId id="3966"/>
            <p14:sldId id="1167"/>
            <p14:sldId id="3967"/>
            <p14:sldId id="3968"/>
            <p14:sldId id="3969"/>
            <p14:sldId id="1170"/>
            <p14:sldId id="3971"/>
            <p14:sldId id="3972"/>
            <p14:sldId id="3402"/>
          </p14:sldIdLst>
        </p14:section>
        <p14:section name="Introduction" id="{5591AE1F-A485-E342-8950-D731795DDA70}">
          <p14:sldIdLst>
            <p14:sldId id="338"/>
            <p14:sldId id="4180"/>
            <p14:sldId id="339"/>
            <p14:sldId id="340"/>
            <p14:sldId id="341"/>
            <p14:sldId id="342"/>
            <p14:sldId id="343"/>
            <p14:sldId id="269"/>
            <p14:sldId id="270"/>
            <p14:sldId id="347"/>
            <p14:sldId id="348"/>
            <p14:sldId id="349"/>
            <p14:sldId id="368"/>
            <p14:sldId id="369"/>
            <p14:sldId id="261"/>
            <p14:sldId id="370"/>
            <p14:sldId id="371"/>
            <p14:sldId id="372"/>
            <p14:sldId id="262"/>
            <p14:sldId id="444"/>
            <p14:sldId id="285"/>
            <p14:sldId id="316"/>
            <p14:sldId id="331"/>
            <p14:sldId id="445"/>
            <p14:sldId id="446"/>
            <p14:sldId id="447"/>
            <p14:sldId id="448"/>
          </p14:sldIdLst>
        </p14:section>
        <p14:section name="Sermon" id="{FF5BF850-47C6-074D-A097-782398A93471}">
          <p14:sldIdLst>
            <p14:sldId id="4145"/>
            <p14:sldId id="561"/>
            <p14:sldId id="4181"/>
            <p14:sldId id="1157"/>
            <p14:sldId id="1143"/>
            <p14:sldId id="1163"/>
            <p14:sldId id="1162"/>
            <p14:sldId id="366"/>
            <p14:sldId id="4146"/>
            <p14:sldId id="337"/>
            <p14:sldId id="517"/>
            <p14:sldId id="4153"/>
            <p14:sldId id="257"/>
            <p14:sldId id="275"/>
            <p14:sldId id="276"/>
            <p14:sldId id="277"/>
            <p14:sldId id="278"/>
            <p14:sldId id="441"/>
            <p14:sldId id="373"/>
            <p14:sldId id="374"/>
            <p14:sldId id="4154"/>
            <p14:sldId id="375"/>
            <p14:sldId id="376"/>
            <p14:sldId id="264"/>
            <p14:sldId id="442"/>
            <p14:sldId id="281"/>
            <p14:sldId id="279"/>
            <p14:sldId id="282"/>
            <p14:sldId id="283"/>
            <p14:sldId id="524"/>
            <p14:sldId id="4155"/>
            <p14:sldId id="4147"/>
            <p14:sldId id="353"/>
            <p14:sldId id="354"/>
            <p14:sldId id="355"/>
            <p14:sldId id="356"/>
            <p14:sldId id="357"/>
            <p14:sldId id="358"/>
            <p14:sldId id="359"/>
            <p14:sldId id="360"/>
            <p14:sldId id="4156"/>
            <p14:sldId id="4148"/>
          </p14:sldIdLst>
        </p14:section>
        <p14:section name="Chapters" id="{EEA8162D-8AE0-EE41-869A-268409025DA2}">
          <p14:sldIdLst>
            <p14:sldId id="518"/>
            <p14:sldId id="4167"/>
            <p14:sldId id="4166"/>
            <p14:sldId id="350"/>
            <p14:sldId id="351"/>
            <p14:sldId id="484"/>
            <p14:sldId id="550"/>
            <p14:sldId id="551"/>
            <p14:sldId id="552"/>
            <p14:sldId id="553"/>
            <p14:sldId id="352"/>
            <p14:sldId id="367"/>
            <p14:sldId id="548"/>
            <p14:sldId id="4168"/>
            <p14:sldId id="516"/>
            <p14:sldId id="364"/>
            <p14:sldId id="449"/>
            <p14:sldId id="450"/>
            <p14:sldId id="319"/>
            <p14:sldId id="451"/>
            <p14:sldId id="320"/>
            <p14:sldId id="452"/>
            <p14:sldId id="454"/>
            <p14:sldId id="455"/>
            <p14:sldId id="456"/>
            <p14:sldId id="457"/>
            <p14:sldId id="486"/>
            <p14:sldId id="458"/>
            <p14:sldId id="459"/>
            <p14:sldId id="475"/>
            <p14:sldId id="1159"/>
            <p14:sldId id="492"/>
            <p14:sldId id="493"/>
            <p14:sldId id="494"/>
            <p14:sldId id="3384"/>
            <p14:sldId id="460"/>
            <p14:sldId id="495"/>
            <p14:sldId id="333"/>
            <p14:sldId id="496"/>
            <p14:sldId id="497"/>
            <p14:sldId id="498"/>
            <p14:sldId id="461"/>
            <p14:sldId id="520"/>
            <p14:sldId id="378"/>
            <p14:sldId id="379"/>
            <p14:sldId id="380"/>
            <p14:sldId id="381"/>
            <p14:sldId id="1191"/>
            <p14:sldId id="382"/>
            <p14:sldId id="383"/>
            <p14:sldId id="506"/>
            <p14:sldId id="385"/>
            <p14:sldId id="462"/>
            <p14:sldId id="463"/>
            <p14:sldId id="464"/>
            <p14:sldId id="465"/>
            <p14:sldId id="482"/>
            <p14:sldId id="467"/>
            <p14:sldId id="4163"/>
            <p14:sldId id="4164"/>
            <p14:sldId id="4165"/>
            <p14:sldId id="499"/>
            <p14:sldId id="3314"/>
            <p14:sldId id="1728"/>
            <p14:sldId id="3349"/>
            <p14:sldId id="3379"/>
            <p14:sldId id="525"/>
            <p14:sldId id="526"/>
            <p14:sldId id="527"/>
            <p14:sldId id="393"/>
            <p14:sldId id="468"/>
            <p14:sldId id="528"/>
            <p14:sldId id="507"/>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70"/>
            <p14:sldId id="471"/>
            <p14:sldId id="422"/>
            <p14:sldId id="423"/>
            <p14:sldId id="424"/>
            <p14:sldId id="425"/>
            <p14:sldId id="426"/>
            <p14:sldId id="427"/>
            <p14:sldId id="428"/>
            <p14:sldId id="429"/>
            <p14:sldId id="430"/>
            <p14:sldId id="432"/>
            <p14:sldId id="433"/>
            <p14:sldId id="434"/>
            <p14:sldId id="472"/>
            <p14:sldId id="474"/>
            <p14:sldId id="501"/>
            <p14:sldId id="477"/>
            <p14:sldId id="4169"/>
            <p14:sldId id="519"/>
            <p14:sldId id="335"/>
            <p14:sldId id="336"/>
            <p14:sldId id="478"/>
            <p14:sldId id="305"/>
            <p14:sldId id="481"/>
            <p14:sldId id="1205"/>
            <p14:sldId id="1204"/>
            <p14:sldId id="529"/>
            <p14:sldId id="1206"/>
            <p14:sldId id="1203"/>
            <p14:sldId id="1196"/>
            <p14:sldId id="1202"/>
            <p14:sldId id="479"/>
            <p14:sldId id="1197"/>
            <p14:sldId id="515"/>
            <p14:sldId id="4170"/>
            <p14:sldId id="4171"/>
            <p14:sldId id="4172"/>
            <p14:sldId id="500"/>
            <p14:sldId id="4173"/>
            <p14:sldId id="502"/>
            <p14:sldId id="4174"/>
            <p14:sldId id="4175"/>
            <p14:sldId id="4176"/>
            <p14:sldId id="4177"/>
            <p14:sldId id="4178"/>
            <p14:sldId id="508"/>
            <p14:sldId id="509"/>
            <p14:sldId id="510"/>
            <p14:sldId id="511"/>
            <p14:sldId id="512"/>
            <p14:sldId id="513"/>
            <p14:sldId id="1200"/>
            <p14:sldId id="1199"/>
            <p14:sldId id="4179"/>
            <p14:sldId id="321"/>
            <p14:sldId id="503"/>
            <p14:sldId id="480"/>
            <p14:sldId id="309"/>
            <p14:sldId id="437"/>
            <p14:sldId id="1198"/>
            <p14:sldId id="3350"/>
          </p14:sldIdLst>
        </p14:section>
        <p14:section name="Conclusion" id="{B0C99534-4226-EE43-9031-BF667702D7B7}">
          <p14:sldIdLst>
            <p14:sldId id="4157"/>
            <p14:sldId id="4161"/>
            <p14:sldId id="4158"/>
            <p14:sldId id="4159"/>
            <p14:sldId id="4160"/>
            <p14:sldId id="1188"/>
            <p14:sldId id="1187"/>
            <p14:sldId id="1189"/>
            <p14:sldId id="1190"/>
            <p14:sldId id="1192"/>
            <p14:sldId id="1195"/>
            <p14:sldId id="1193"/>
            <p14:sldId id="1194"/>
            <p14:sldId id="4162"/>
            <p14:sldId id="765"/>
            <p14:sldId id="766"/>
            <p14:sldId id="736"/>
            <p14:sldId id="1160"/>
            <p14:sldId id="438"/>
            <p14:sldId id="328"/>
          </p14:sldIdLst>
        </p14:section>
        <p14:section name="Supplements" id="{6DCBFC98-7CE4-5A48-99ED-AFC4DD192029}">
          <p14:sldIdLst>
            <p14:sldId id="439"/>
            <p14:sldId id="440"/>
            <p14:sldId id="505"/>
            <p14:sldId id="5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10000"/>
    <a:srgbClr val="990033"/>
    <a:srgbClr val="FF00FF"/>
    <a:srgbClr val="070214"/>
    <a:srgbClr val="CC33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2"/>
    <p:restoredTop sz="89009" autoAdjust="0"/>
  </p:normalViewPr>
  <p:slideViewPr>
    <p:cSldViewPr>
      <p:cViewPr>
        <p:scale>
          <a:sx n="122" d="100"/>
          <a:sy n="122" d="100"/>
        </p:scale>
        <p:origin x="2168"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335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26.xml"/><Relationship Id="rId299" Type="http://schemas.openxmlformats.org/officeDocument/2006/relationships/slide" Target="slides/slide208.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68.xml"/><Relationship Id="rId324" Type="http://schemas.openxmlformats.org/officeDocument/2006/relationships/slide" Target="slides/slide233.xml"/><Relationship Id="rId366" Type="http://schemas.openxmlformats.org/officeDocument/2006/relationships/notesMaster" Target="notesMasters/notesMaster1.xml"/><Relationship Id="rId170" Type="http://schemas.openxmlformats.org/officeDocument/2006/relationships/slide" Target="slides/slide79.xml"/><Relationship Id="rId226" Type="http://schemas.openxmlformats.org/officeDocument/2006/relationships/slide" Target="slides/slide135.xml"/><Relationship Id="rId268" Type="http://schemas.openxmlformats.org/officeDocument/2006/relationships/slide" Target="slides/slide177.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37.xml"/><Relationship Id="rId335" Type="http://schemas.openxmlformats.org/officeDocument/2006/relationships/slide" Target="slides/slide244.xml"/><Relationship Id="rId5" Type="http://schemas.openxmlformats.org/officeDocument/2006/relationships/slideMaster" Target="slideMasters/slideMaster5.xml"/><Relationship Id="rId181" Type="http://schemas.openxmlformats.org/officeDocument/2006/relationships/slide" Target="slides/slide90.xml"/><Relationship Id="rId237" Type="http://schemas.openxmlformats.org/officeDocument/2006/relationships/slide" Target="slides/slide146.xml"/><Relationship Id="rId279" Type="http://schemas.openxmlformats.org/officeDocument/2006/relationships/slide" Target="slides/slide188.xml"/><Relationship Id="rId43" Type="http://schemas.openxmlformats.org/officeDocument/2006/relationships/slideMaster" Target="slideMasters/slideMaster43.xml"/><Relationship Id="rId139" Type="http://schemas.openxmlformats.org/officeDocument/2006/relationships/slide" Target="slides/slide48.xml"/><Relationship Id="rId290" Type="http://schemas.openxmlformats.org/officeDocument/2006/relationships/slide" Target="slides/slide199.xml"/><Relationship Id="rId304" Type="http://schemas.openxmlformats.org/officeDocument/2006/relationships/slide" Target="slides/slide213.xml"/><Relationship Id="rId346" Type="http://schemas.openxmlformats.org/officeDocument/2006/relationships/slide" Target="slides/slide255.xml"/><Relationship Id="rId85" Type="http://schemas.openxmlformats.org/officeDocument/2006/relationships/slideMaster" Target="slideMasters/slideMaster85.xml"/><Relationship Id="rId150" Type="http://schemas.openxmlformats.org/officeDocument/2006/relationships/slide" Target="slides/slide59.xml"/><Relationship Id="rId192" Type="http://schemas.openxmlformats.org/officeDocument/2006/relationships/slide" Target="slides/slide101.xml"/><Relationship Id="rId206" Type="http://schemas.openxmlformats.org/officeDocument/2006/relationships/slide" Target="slides/slide115.xml"/><Relationship Id="rId248" Type="http://schemas.openxmlformats.org/officeDocument/2006/relationships/slide" Target="slides/slide157.xml"/><Relationship Id="rId12" Type="http://schemas.openxmlformats.org/officeDocument/2006/relationships/slideMaster" Target="slideMasters/slideMaster12.xml"/><Relationship Id="rId108" Type="http://schemas.openxmlformats.org/officeDocument/2006/relationships/slide" Target="slides/slide17.xml"/><Relationship Id="rId315" Type="http://schemas.openxmlformats.org/officeDocument/2006/relationships/slide" Target="slides/slide224.xml"/><Relationship Id="rId357" Type="http://schemas.openxmlformats.org/officeDocument/2006/relationships/slide" Target="slides/slide266.xml"/><Relationship Id="rId54" Type="http://schemas.openxmlformats.org/officeDocument/2006/relationships/slideMaster" Target="slideMasters/slideMaster54.xml"/><Relationship Id="rId96" Type="http://schemas.openxmlformats.org/officeDocument/2006/relationships/slide" Target="slides/slide5.xml"/><Relationship Id="rId161" Type="http://schemas.openxmlformats.org/officeDocument/2006/relationships/slide" Target="slides/slide70.xml"/><Relationship Id="rId217" Type="http://schemas.openxmlformats.org/officeDocument/2006/relationships/slide" Target="slides/slide126.xml"/><Relationship Id="rId259" Type="http://schemas.openxmlformats.org/officeDocument/2006/relationships/slide" Target="slides/slide168.xml"/><Relationship Id="rId23" Type="http://schemas.openxmlformats.org/officeDocument/2006/relationships/slideMaster" Target="slideMasters/slideMaster23.xml"/><Relationship Id="rId119" Type="http://schemas.openxmlformats.org/officeDocument/2006/relationships/slide" Target="slides/slide28.xml"/><Relationship Id="rId270" Type="http://schemas.openxmlformats.org/officeDocument/2006/relationships/slide" Target="slides/slide179.xml"/><Relationship Id="rId326" Type="http://schemas.openxmlformats.org/officeDocument/2006/relationships/slide" Target="slides/slide235.xml"/><Relationship Id="rId65" Type="http://schemas.openxmlformats.org/officeDocument/2006/relationships/slideMaster" Target="slideMasters/slideMaster65.xml"/><Relationship Id="rId130" Type="http://schemas.openxmlformats.org/officeDocument/2006/relationships/slide" Target="slides/slide39.xml"/><Relationship Id="rId368" Type="http://schemas.openxmlformats.org/officeDocument/2006/relationships/presProps" Target="presProps.xml"/><Relationship Id="rId172" Type="http://schemas.openxmlformats.org/officeDocument/2006/relationships/slide" Target="slides/slide81.xml"/><Relationship Id="rId228" Type="http://schemas.openxmlformats.org/officeDocument/2006/relationships/slide" Target="slides/slide137.xml"/><Relationship Id="rId281" Type="http://schemas.openxmlformats.org/officeDocument/2006/relationships/slide" Target="slides/slide190.xml"/><Relationship Id="rId337" Type="http://schemas.openxmlformats.org/officeDocument/2006/relationships/slide" Target="slides/slide246.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0.xml"/><Relationship Id="rId7" Type="http://schemas.openxmlformats.org/officeDocument/2006/relationships/slideMaster" Target="slideMasters/slideMaster7.xml"/><Relationship Id="rId183" Type="http://schemas.openxmlformats.org/officeDocument/2006/relationships/slide" Target="slides/slide92.xml"/><Relationship Id="rId239" Type="http://schemas.openxmlformats.org/officeDocument/2006/relationships/slide" Target="slides/slide148.xml"/><Relationship Id="rId250" Type="http://schemas.openxmlformats.org/officeDocument/2006/relationships/slide" Target="slides/slide159.xml"/><Relationship Id="rId292" Type="http://schemas.openxmlformats.org/officeDocument/2006/relationships/slide" Target="slides/slide201.xml"/><Relationship Id="rId306" Type="http://schemas.openxmlformats.org/officeDocument/2006/relationships/slide" Target="slides/slide215.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 Target="slides/slide19.xml"/><Relationship Id="rId348" Type="http://schemas.openxmlformats.org/officeDocument/2006/relationships/slide" Target="slides/slide257.xml"/><Relationship Id="rId152" Type="http://schemas.openxmlformats.org/officeDocument/2006/relationships/slide" Target="slides/slide61.xml"/><Relationship Id="rId194" Type="http://schemas.openxmlformats.org/officeDocument/2006/relationships/slide" Target="slides/slide103.xml"/><Relationship Id="rId208" Type="http://schemas.openxmlformats.org/officeDocument/2006/relationships/slide" Target="slides/slide117.xml"/><Relationship Id="rId261" Type="http://schemas.openxmlformats.org/officeDocument/2006/relationships/slide" Target="slides/slide170.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26.xml"/><Relationship Id="rId359" Type="http://schemas.openxmlformats.org/officeDocument/2006/relationships/slide" Target="slides/slide268.xml"/><Relationship Id="rId98" Type="http://schemas.openxmlformats.org/officeDocument/2006/relationships/slide" Target="slides/slide7.xml"/><Relationship Id="rId121" Type="http://schemas.openxmlformats.org/officeDocument/2006/relationships/slide" Target="slides/slide30.xml"/><Relationship Id="rId163" Type="http://schemas.openxmlformats.org/officeDocument/2006/relationships/slide" Target="slides/slide72.xml"/><Relationship Id="rId219" Type="http://schemas.openxmlformats.org/officeDocument/2006/relationships/slide" Target="slides/slide128.xml"/><Relationship Id="rId370" Type="http://schemas.openxmlformats.org/officeDocument/2006/relationships/theme" Target="theme/theme1.xml"/><Relationship Id="rId230" Type="http://schemas.openxmlformats.org/officeDocument/2006/relationships/slide" Target="slides/slide139.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1.xml"/><Relationship Id="rId328" Type="http://schemas.openxmlformats.org/officeDocument/2006/relationships/slide" Target="slides/slide237.xml"/><Relationship Id="rId132" Type="http://schemas.openxmlformats.org/officeDocument/2006/relationships/slide" Target="slides/slide41.xml"/><Relationship Id="rId174" Type="http://schemas.openxmlformats.org/officeDocument/2006/relationships/slide" Target="slides/slide83.xml"/><Relationship Id="rId241" Type="http://schemas.openxmlformats.org/officeDocument/2006/relationships/slide" Target="slides/slide15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71.xml"/><Relationship Id="rId283" Type="http://schemas.openxmlformats.org/officeDocument/2006/relationships/slide" Target="slides/slide192.xml"/><Relationship Id="rId318" Type="http://schemas.openxmlformats.org/officeDocument/2006/relationships/slide" Target="slides/slide227.xml"/><Relationship Id="rId339" Type="http://schemas.openxmlformats.org/officeDocument/2006/relationships/slide" Target="slides/slide248.xml"/><Relationship Id="rId78" Type="http://schemas.openxmlformats.org/officeDocument/2006/relationships/slideMaster" Target="slideMasters/slideMaster78.xml"/><Relationship Id="rId99" Type="http://schemas.openxmlformats.org/officeDocument/2006/relationships/slide" Target="slides/slide8.xml"/><Relationship Id="rId101" Type="http://schemas.openxmlformats.org/officeDocument/2006/relationships/slide" Target="slides/slide10.xml"/><Relationship Id="rId122" Type="http://schemas.openxmlformats.org/officeDocument/2006/relationships/slide" Target="slides/slide31.xml"/><Relationship Id="rId143" Type="http://schemas.openxmlformats.org/officeDocument/2006/relationships/slide" Target="slides/slide52.xml"/><Relationship Id="rId164" Type="http://schemas.openxmlformats.org/officeDocument/2006/relationships/slide" Target="slides/slide73.xml"/><Relationship Id="rId185" Type="http://schemas.openxmlformats.org/officeDocument/2006/relationships/slide" Target="slides/slide94.xml"/><Relationship Id="rId350" Type="http://schemas.openxmlformats.org/officeDocument/2006/relationships/slide" Target="slides/slide259.xml"/><Relationship Id="rId371" Type="http://schemas.openxmlformats.org/officeDocument/2006/relationships/tableStyles" Target="tableStyles.xml"/><Relationship Id="rId9" Type="http://schemas.openxmlformats.org/officeDocument/2006/relationships/slideMaster" Target="slideMasters/slideMaster9.xml"/><Relationship Id="rId210" Type="http://schemas.openxmlformats.org/officeDocument/2006/relationships/slide" Target="slides/slide119.xml"/><Relationship Id="rId26" Type="http://schemas.openxmlformats.org/officeDocument/2006/relationships/slideMaster" Target="slideMasters/slideMaster26.xml"/><Relationship Id="rId231" Type="http://schemas.openxmlformats.org/officeDocument/2006/relationships/slide" Target="slides/slide140.xml"/><Relationship Id="rId252" Type="http://schemas.openxmlformats.org/officeDocument/2006/relationships/slide" Target="slides/slide161.xml"/><Relationship Id="rId273" Type="http://schemas.openxmlformats.org/officeDocument/2006/relationships/slide" Target="slides/slide182.xml"/><Relationship Id="rId294" Type="http://schemas.openxmlformats.org/officeDocument/2006/relationships/slide" Target="slides/slide203.xml"/><Relationship Id="rId308" Type="http://schemas.openxmlformats.org/officeDocument/2006/relationships/slide" Target="slides/slide217.xml"/><Relationship Id="rId329" Type="http://schemas.openxmlformats.org/officeDocument/2006/relationships/slide" Target="slides/slide238.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 Target="slides/slide21.xml"/><Relationship Id="rId133" Type="http://schemas.openxmlformats.org/officeDocument/2006/relationships/slide" Target="slides/slide42.xml"/><Relationship Id="rId154" Type="http://schemas.openxmlformats.org/officeDocument/2006/relationships/slide" Target="slides/slide63.xml"/><Relationship Id="rId175" Type="http://schemas.openxmlformats.org/officeDocument/2006/relationships/slide" Target="slides/slide84.xml"/><Relationship Id="rId340" Type="http://schemas.openxmlformats.org/officeDocument/2006/relationships/slide" Target="slides/slide249.xml"/><Relationship Id="rId361" Type="http://schemas.openxmlformats.org/officeDocument/2006/relationships/slide" Target="slides/slide270.xml"/><Relationship Id="rId196" Type="http://schemas.openxmlformats.org/officeDocument/2006/relationships/slide" Target="slides/slide105.xml"/><Relationship Id="rId200" Type="http://schemas.openxmlformats.org/officeDocument/2006/relationships/slide" Target="slides/slide109.xml"/><Relationship Id="rId16" Type="http://schemas.openxmlformats.org/officeDocument/2006/relationships/slideMaster" Target="slideMasters/slideMaster16.xml"/><Relationship Id="rId221" Type="http://schemas.openxmlformats.org/officeDocument/2006/relationships/slide" Target="slides/slide130.xml"/><Relationship Id="rId242" Type="http://schemas.openxmlformats.org/officeDocument/2006/relationships/slide" Target="slides/slide151.xml"/><Relationship Id="rId263" Type="http://schemas.openxmlformats.org/officeDocument/2006/relationships/slide" Target="slides/slide172.xml"/><Relationship Id="rId284" Type="http://schemas.openxmlformats.org/officeDocument/2006/relationships/slide" Target="slides/slide193.xml"/><Relationship Id="rId319" Type="http://schemas.openxmlformats.org/officeDocument/2006/relationships/slide" Target="slides/slide228.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11.xml"/><Relationship Id="rId123" Type="http://schemas.openxmlformats.org/officeDocument/2006/relationships/slide" Target="slides/slide32.xml"/><Relationship Id="rId144" Type="http://schemas.openxmlformats.org/officeDocument/2006/relationships/slide" Target="slides/slide53.xml"/><Relationship Id="rId330" Type="http://schemas.openxmlformats.org/officeDocument/2006/relationships/slide" Target="slides/slide239.xml"/><Relationship Id="rId90" Type="http://schemas.openxmlformats.org/officeDocument/2006/relationships/slideMaster" Target="slideMasters/slideMaster90.xml"/><Relationship Id="rId165" Type="http://schemas.openxmlformats.org/officeDocument/2006/relationships/slide" Target="slides/slide74.xml"/><Relationship Id="rId186" Type="http://schemas.openxmlformats.org/officeDocument/2006/relationships/slide" Target="slides/slide95.xml"/><Relationship Id="rId351" Type="http://schemas.openxmlformats.org/officeDocument/2006/relationships/slide" Target="slides/slide260.xml"/><Relationship Id="rId211" Type="http://schemas.openxmlformats.org/officeDocument/2006/relationships/slide" Target="slides/slide120.xml"/><Relationship Id="rId232" Type="http://schemas.openxmlformats.org/officeDocument/2006/relationships/slide" Target="slides/slide141.xml"/><Relationship Id="rId253" Type="http://schemas.openxmlformats.org/officeDocument/2006/relationships/slide" Target="slides/slide162.xml"/><Relationship Id="rId274" Type="http://schemas.openxmlformats.org/officeDocument/2006/relationships/slide" Target="slides/slide183.xml"/><Relationship Id="rId295" Type="http://schemas.openxmlformats.org/officeDocument/2006/relationships/slide" Target="slides/slide204.xml"/><Relationship Id="rId309" Type="http://schemas.openxmlformats.org/officeDocument/2006/relationships/slide" Target="slides/slide21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22.xml"/><Relationship Id="rId134" Type="http://schemas.openxmlformats.org/officeDocument/2006/relationships/slide" Target="slides/slide43.xml"/><Relationship Id="rId320" Type="http://schemas.openxmlformats.org/officeDocument/2006/relationships/slide" Target="slides/slide229.xml"/><Relationship Id="rId80" Type="http://schemas.openxmlformats.org/officeDocument/2006/relationships/slideMaster" Target="slideMasters/slideMaster80.xml"/><Relationship Id="rId155" Type="http://schemas.openxmlformats.org/officeDocument/2006/relationships/slide" Target="slides/slide64.xml"/><Relationship Id="rId176" Type="http://schemas.openxmlformats.org/officeDocument/2006/relationships/slide" Target="slides/slide85.xml"/><Relationship Id="rId197" Type="http://schemas.openxmlformats.org/officeDocument/2006/relationships/slide" Target="slides/slide106.xml"/><Relationship Id="rId341" Type="http://schemas.openxmlformats.org/officeDocument/2006/relationships/slide" Target="slides/slide250.xml"/><Relationship Id="rId362" Type="http://schemas.openxmlformats.org/officeDocument/2006/relationships/slide" Target="slides/slide271.xml"/><Relationship Id="rId201" Type="http://schemas.openxmlformats.org/officeDocument/2006/relationships/slide" Target="slides/slide110.xml"/><Relationship Id="rId222" Type="http://schemas.openxmlformats.org/officeDocument/2006/relationships/slide" Target="slides/slide131.xml"/><Relationship Id="rId243" Type="http://schemas.openxmlformats.org/officeDocument/2006/relationships/slide" Target="slides/slide152.xml"/><Relationship Id="rId264" Type="http://schemas.openxmlformats.org/officeDocument/2006/relationships/slide" Target="slides/slide173.xml"/><Relationship Id="rId285" Type="http://schemas.openxmlformats.org/officeDocument/2006/relationships/slide" Target="slides/slide19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12.xml"/><Relationship Id="rId124" Type="http://schemas.openxmlformats.org/officeDocument/2006/relationships/slide" Target="slides/slide33.xml"/><Relationship Id="rId310" Type="http://schemas.openxmlformats.org/officeDocument/2006/relationships/slide" Target="slides/slide219.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54.xml"/><Relationship Id="rId166" Type="http://schemas.openxmlformats.org/officeDocument/2006/relationships/slide" Target="slides/slide75.xml"/><Relationship Id="rId187" Type="http://schemas.openxmlformats.org/officeDocument/2006/relationships/slide" Target="slides/slide96.xml"/><Relationship Id="rId331" Type="http://schemas.openxmlformats.org/officeDocument/2006/relationships/slide" Target="slides/slide240.xml"/><Relationship Id="rId352" Type="http://schemas.openxmlformats.org/officeDocument/2006/relationships/slide" Target="slides/slide261.xml"/><Relationship Id="rId1" Type="http://schemas.openxmlformats.org/officeDocument/2006/relationships/slideMaster" Target="slideMasters/slideMaster1.xml"/><Relationship Id="rId212" Type="http://schemas.openxmlformats.org/officeDocument/2006/relationships/slide" Target="slides/slide121.xml"/><Relationship Id="rId233" Type="http://schemas.openxmlformats.org/officeDocument/2006/relationships/slide" Target="slides/slide142.xml"/><Relationship Id="rId254" Type="http://schemas.openxmlformats.org/officeDocument/2006/relationships/slide" Target="slides/slide16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3.xml"/><Relationship Id="rId275" Type="http://schemas.openxmlformats.org/officeDocument/2006/relationships/slide" Target="slides/slide184.xml"/><Relationship Id="rId296" Type="http://schemas.openxmlformats.org/officeDocument/2006/relationships/slide" Target="slides/slide205.xml"/><Relationship Id="rId300" Type="http://schemas.openxmlformats.org/officeDocument/2006/relationships/slide" Target="slides/slide209.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44.xml"/><Relationship Id="rId156" Type="http://schemas.openxmlformats.org/officeDocument/2006/relationships/slide" Target="slides/slide65.xml"/><Relationship Id="rId177" Type="http://schemas.openxmlformats.org/officeDocument/2006/relationships/slide" Target="slides/slide86.xml"/><Relationship Id="rId198" Type="http://schemas.openxmlformats.org/officeDocument/2006/relationships/slide" Target="slides/slide107.xml"/><Relationship Id="rId321" Type="http://schemas.openxmlformats.org/officeDocument/2006/relationships/slide" Target="slides/slide230.xml"/><Relationship Id="rId342" Type="http://schemas.openxmlformats.org/officeDocument/2006/relationships/slide" Target="slides/slide251.xml"/><Relationship Id="rId363" Type="http://schemas.openxmlformats.org/officeDocument/2006/relationships/slide" Target="slides/slide272.xml"/><Relationship Id="rId202" Type="http://schemas.openxmlformats.org/officeDocument/2006/relationships/slide" Target="slides/slide111.xml"/><Relationship Id="rId223" Type="http://schemas.openxmlformats.org/officeDocument/2006/relationships/slide" Target="slides/slide132.xml"/><Relationship Id="rId244" Type="http://schemas.openxmlformats.org/officeDocument/2006/relationships/slide" Target="slides/slide15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74.xml"/><Relationship Id="rId286" Type="http://schemas.openxmlformats.org/officeDocument/2006/relationships/slide" Target="slides/slide195.xml"/><Relationship Id="rId50" Type="http://schemas.openxmlformats.org/officeDocument/2006/relationships/slideMaster" Target="slideMasters/slideMaster50.xml"/><Relationship Id="rId104" Type="http://schemas.openxmlformats.org/officeDocument/2006/relationships/slide" Target="slides/slide13.xml"/><Relationship Id="rId125" Type="http://schemas.openxmlformats.org/officeDocument/2006/relationships/slide" Target="slides/slide34.xml"/><Relationship Id="rId146" Type="http://schemas.openxmlformats.org/officeDocument/2006/relationships/slide" Target="slides/slide55.xml"/><Relationship Id="rId167" Type="http://schemas.openxmlformats.org/officeDocument/2006/relationships/slide" Target="slides/slide76.xml"/><Relationship Id="rId188" Type="http://schemas.openxmlformats.org/officeDocument/2006/relationships/slide" Target="slides/slide97.xml"/><Relationship Id="rId311" Type="http://schemas.openxmlformats.org/officeDocument/2006/relationships/slide" Target="slides/slide220.xml"/><Relationship Id="rId332" Type="http://schemas.openxmlformats.org/officeDocument/2006/relationships/slide" Target="slides/slide241.xml"/><Relationship Id="rId353" Type="http://schemas.openxmlformats.org/officeDocument/2006/relationships/slide" Target="slides/slide262.xml"/><Relationship Id="rId71" Type="http://schemas.openxmlformats.org/officeDocument/2006/relationships/slideMaster" Target="slideMasters/slideMaster71.xml"/><Relationship Id="rId92" Type="http://schemas.openxmlformats.org/officeDocument/2006/relationships/slide" Target="slides/slide1.xml"/><Relationship Id="rId213" Type="http://schemas.openxmlformats.org/officeDocument/2006/relationships/slide" Target="slides/slide122.xml"/><Relationship Id="rId234" Type="http://schemas.openxmlformats.org/officeDocument/2006/relationships/slide" Target="slides/slide14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64.xml"/><Relationship Id="rId276" Type="http://schemas.openxmlformats.org/officeDocument/2006/relationships/slide" Target="slides/slide185.xml"/><Relationship Id="rId297" Type="http://schemas.openxmlformats.org/officeDocument/2006/relationships/slide" Target="slides/slide206.xml"/><Relationship Id="rId40" Type="http://schemas.openxmlformats.org/officeDocument/2006/relationships/slideMaster" Target="slideMasters/slideMaster40.xml"/><Relationship Id="rId115" Type="http://schemas.openxmlformats.org/officeDocument/2006/relationships/slide" Target="slides/slide24.xml"/><Relationship Id="rId136" Type="http://schemas.openxmlformats.org/officeDocument/2006/relationships/slide" Target="slides/slide45.xml"/><Relationship Id="rId157" Type="http://schemas.openxmlformats.org/officeDocument/2006/relationships/slide" Target="slides/slide66.xml"/><Relationship Id="rId178" Type="http://schemas.openxmlformats.org/officeDocument/2006/relationships/slide" Target="slides/slide87.xml"/><Relationship Id="rId301" Type="http://schemas.openxmlformats.org/officeDocument/2006/relationships/slide" Target="slides/slide210.xml"/><Relationship Id="rId322" Type="http://schemas.openxmlformats.org/officeDocument/2006/relationships/slide" Target="slides/slide231.xml"/><Relationship Id="rId343" Type="http://schemas.openxmlformats.org/officeDocument/2006/relationships/slide" Target="slides/slide252.xml"/><Relationship Id="rId364" Type="http://schemas.openxmlformats.org/officeDocument/2006/relationships/slide" Target="slides/slide273.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08.xml"/><Relationship Id="rId203" Type="http://schemas.openxmlformats.org/officeDocument/2006/relationships/slide" Target="slides/slide112.xml"/><Relationship Id="rId19" Type="http://schemas.openxmlformats.org/officeDocument/2006/relationships/slideMaster" Target="slideMasters/slideMaster19.xml"/><Relationship Id="rId224" Type="http://schemas.openxmlformats.org/officeDocument/2006/relationships/slide" Target="slides/slide133.xml"/><Relationship Id="rId245" Type="http://schemas.openxmlformats.org/officeDocument/2006/relationships/slide" Target="slides/slide154.xml"/><Relationship Id="rId266" Type="http://schemas.openxmlformats.org/officeDocument/2006/relationships/slide" Target="slides/slide175.xml"/><Relationship Id="rId287" Type="http://schemas.openxmlformats.org/officeDocument/2006/relationships/slide" Target="slides/slide196.xml"/><Relationship Id="rId30" Type="http://schemas.openxmlformats.org/officeDocument/2006/relationships/slideMaster" Target="slideMasters/slideMaster30.xml"/><Relationship Id="rId105" Type="http://schemas.openxmlformats.org/officeDocument/2006/relationships/slide" Target="slides/slide14.xml"/><Relationship Id="rId126" Type="http://schemas.openxmlformats.org/officeDocument/2006/relationships/slide" Target="slides/slide35.xml"/><Relationship Id="rId147" Type="http://schemas.openxmlformats.org/officeDocument/2006/relationships/slide" Target="slides/slide56.xml"/><Relationship Id="rId168" Type="http://schemas.openxmlformats.org/officeDocument/2006/relationships/slide" Target="slides/slide77.xml"/><Relationship Id="rId312" Type="http://schemas.openxmlformats.org/officeDocument/2006/relationships/slide" Target="slides/slide221.xml"/><Relationship Id="rId333" Type="http://schemas.openxmlformats.org/officeDocument/2006/relationships/slide" Target="slides/slide242.xml"/><Relationship Id="rId354" Type="http://schemas.openxmlformats.org/officeDocument/2006/relationships/slide" Target="slides/slide263.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2.xml"/><Relationship Id="rId189" Type="http://schemas.openxmlformats.org/officeDocument/2006/relationships/slide" Target="slides/slide98.xml"/><Relationship Id="rId3" Type="http://schemas.openxmlformats.org/officeDocument/2006/relationships/slideMaster" Target="slideMasters/slideMaster3.xml"/><Relationship Id="rId214" Type="http://schemas.openxmlformats.org/officeDocument/2006/relationships/slide" Target="slides/slide123.xml"/><Relationship Id="rId235" Type="http://schemas.openxmlformats.org/officeDocument/2006/relationships/slide" Target="slides/slide144.xml"/><Relationship Id="rId256" Type="http://schemas.openxmlformats.org/officeDocument/2006/relationships/slide" Target="slides/slide165.xml"/><Relationship Id="rId277" Type="http://schemas.openxmlformats.org/officeDocument/2006/relationships/slide" Target="slides/slide186.xml"/><Relationship Id="rId298" Type="http://schemas.openxmlformats.org/officeDocument/2006/relationships/slide" Target="slides/slide207.xml"/><Relationship Id="rId116" Type="http://schemas.openxmlformats.org/officeDocument/2006/relationships/slide" Target="slides/slide25.xml"/><Relationship Id="rId137" Type="http://schemas.openxmlformats.org/officeDocument/2006/relationships/slide" Target="slides/slide46.xml"/><Relationship Id="rId158" Type="http://schemas.openxmlformats.org/officeDocument/2006/relationships/slide" Target="slides/slide67.xml"/><Relationship Id="rId302" Type="http://schemas.openxmlformats.org/officeDocument/2006/relationships/slide" Target="slides/slide211.xml"/><Relationship Id="rId323" Type="http://schemas.openxmlformats.org/officeDocument/2006/relationships/slide" Target="slides/slide232.xml"/><Relationship Id="rId344" Type="http://schemas.openxmlformats.org/officeDocument/2006/relationships/slide" Target="slides/slide25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88.xml"/><Relationship Id="rId365" Type="http://schemas.openxmlformats.org/officeDocument/2006/relationships/slide" Target="slides/slide274.xml"/><Relationship Id="rId190" Type="http://schemas.openxmlformats.org/officeDocument/2006/relationships/slide" Target="slides/slide99.xml"/><Relationship Id="rId204" Type="http://schemas.openxmlformats.org/officeDocument/2006/relationships/slide" Target="slides/slide113.xml"/><Relationship Id="rId225" Type="http://schemas.openxmlformats.org/officeDocument/2006/relationships/slide" Target="slides/slide134.xml"/><Relationship Id="rId246" Type="http://schemas.openxmlformats.org/officeDocument/2006/relationships/slide" Target="slides/slide155.xml"/><Relationship Id="rId267" Type="http://schemas.openxmlformats.org/officeDocument/2006/relationships/slide" Target="slides/slide176.xml"/><Relationship Id="rId288" Type="http://schemas.openxmlformats.org/officeDocument/2006/relationships/slide" Target="slides/slide197.xml"/><Relationship Id="rId106" Type="http://schemas.openxmlformats.org/officeDocument/2006/relationships/slide" Target="slides/slide15.xml"/><Relationship Id="rId127" Type="http://schemas.openxmlformats.org/officeDocument/2006/relationships/slide" Target="slides/slide36.xml"/><Relationship Id="rId313" Type="http://schemas.openxmlformats.org/officeDocument/2006/relationships/slide" Target="slides/slide22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3.xml"/><Relationship Id="rId148" Type="http://schemas.openxmlformats.org/officeDocument/2006/relationships/slide" Target="slides/slide57.xml"/><Relationship Id="rId169" Type="http://schemas.openxmlformats.org/officeDocument/2006/relationships/slide" Target="slides/slide78.xml"/><Relationship Id="rId334" Type="http://schemas.openxmlformats.org/officeDocument/2006/relationships/slide" Target="slides/slide243.xml"/><Relationship Id="rId355" Type="http://schemas.openxmlformats.org/officeDocument/2006/relationships/slide" Target="slides/slide264.xml"/><Relationship Id="rId4" Type="http://schemas.openxmlformats.org/officeDocument/2006/relationships/slideMaster" Target="slideMasters/slideMaster4.xml"/><Relationship Id="rId180" Type="http://schemas.openxmlformats.org/officeDocument/2006/relationships/slide" Target="slides/slide89.xml"/><Relationship Id="rId215" Type="http://schemas.openxmlformats.org/officeDocument/2006/relationships/slide" Target="slides/slide124.xml"/><Relationship Id="rId236" Type="http://schemas.openxmlformats.org/officeDocument/2006/relationships/slide" Target="slides/slide145.xml"/><Relationship Id="rId257" Type="http://schemas.openxmlformats.org/officeDocument/2006/relationships/slide" Target="slides/slide166.xml"/><Relationship Id="rId278" Type="http://schemas.openxmlformats.org/officeDocument/2006/relationships/slide" Target="slides/slide187.xml"/><Relationship Id="rId303" Type="http://schemas.openxmlformats.org/officeDocument/2006/relationships/slide" Target="slides/slide212.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47.xml"/><Relationship Id="rId345" Type="http://schemas.openxmlformats.org/officeDocument/2006/relationships/slide" Target="slides/slide254.xml"/><Relationship Id="rId191" Type="http://schemas.openxmlformats.org/officeDocument/2006/relationships/slide" Target="slides/slide100.xml"/><Relationship Id="rId205" Type="http://schemas.openxmlformats.org/officeDocument/2006/relationships/slide" Target="slides/slide114.xml"/><Relationship Id="rId247" Type="http://schemas.openxmlformats.org/officeDocument/2006/relationships/slide" Target="slides/slide156.xml"/><Relationship Id="rId107" Type="http://schemas.openxmlformats.org/officeDocument/2006/relationships/slide" Target="slides/slide16.xml"/><Relationship Id="rId289" Type="http://schemas.openxmlformats.org/officeDocument/2006/relationships/slide" Target="slides/slide19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58.xml"/><Relationship Id="rId314" Type="http://schemas.openxmlformats.org/officeDocument/2006/relationships/slide" Target="slides/slide223.xml"/><Relationship Id="rId356" Type="http://schemas.openxmlformats.org/officeDocument/2006/relationships/slide" Target="slides/slide265.xml"/><Relationship Id="rId95" Type="http://schemas.openxmlformats.org/officeDocument/2006/relationships/slide" Target="slides/slide4.xml"/><Relationship Id="rId160" Type="http://schemas.openxmlformats.org/officeDocument/2006/relationships/slide" Target="slides/slide69.xml"/><Relationship Id="rId216" Type="http://schemas.openxmlformats.org/officeDocument/2006/relationships/slide" Target="slides/slide125.xml"/><Relationship Id="rId258" Type="http://schemas.openxmlformats.org/officeDocument/2006/relationships/slide" Target="slides/slide167.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27.xml"/><Relationship Id="rId325" Type="http://schemas.openxmlformats.org/officeDocument/2006/relationships/slide" Target="slides/slide234.xml"/><Relationship Id="rId367" Type="http://schemas.openxmlformats.org/officeDocument/2006/relationships/handoutMaster" Target="handoutMasters/handoutMaster1.xml"/><Relationship Id="rId171" Type="http://schemas.openxmlformats.org/officeDocument/2006/relationships/slide" Target="slides/slide80.xml"/><Relationship Id="rId227" Type="http://schemas.openxmlformats.org/officeDocument/2006/relationships/slide" Target="slides/slide136.xml"/><Relationship Id="rId269" Type="http://schemas.openxmlformats.org/officeDocument/2006/relationships/slide" Target="slides/slide178.xml"/><Relationship Id="rId33" Type="http://schemas.openxmlformats.org/officeDocument/2006/relationships/slideMaster" Target="slideMasters/slideMaster33.xml"/><Relationship Id="rId129" Type="http://schemas.openxmlformats.org/officeDocument/2006/relationships/slide" Target="slides/slide38.xml"/><Relationship Id="rId280" Type="http://schemas.openxmlformats.org/officeDocument/2006/relationships/slide" Target="slides/slide189.xml"/><Relationship Id="rId336" Type="http://schemas.openxmlformats.org/officeDocument/2006/relationships/slide" Target="slides/slide245.xml"/><Relationship Id="rId75" Type="http://schemas.openxmlformats.org/officeDocument/2006/relationships/slideMaster" Target="slideMasters/slideMaster75.xml"/><Relationship Id="rId140" Type="http://schemas.openxmlformats.org/officeDocument/2006/relationships/slide" Target="slides/slide49.xml"/><Relationship Id="rId182" Type="http://schemas.openxmlformats.org/officeDocument/2006/relationships/slide" Target="slides/slide91.xml"/><Relationship Id="rId6" Type="http://schemas.openxmlformats.org/officeDocument/2006/relationships/slideMaster" Target="slideMasters/slideMaster6.xml"/><Relationship Id="rId238" Type="http://schemas.openxmlformats.org/officeDocument/2006/relationships/slide" Target="slides/slide147.xml"/><Relationship Id="rId291" Type="http://schemas.openxmlformats.org/officeDocument/2006/relationships/slide" Target="slides/slide200.xml"/><Relationship Id="rId305" Type="http://schemas.openxmlformats.org/officeDocument/2006/relationships/slide" Target="slides/slide214.xml"/><Relationship Id="rId347" Type="http://schemas.openxmlformats.org/officeDocument/2006/relationships/slide" Target="slides/slide256.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60.xml"/><Relationship Id="rId193" Type="http://schemas.openxmlformats.org/officeDocument/2006/relationships/slide" Target="slides/slide102.xml"/><Relationship Id="rId207" Type="http://schemas.openxmlformats.org/officeDocument/2006/relationships/slide" Target="slides/slide116.xml"/><Relationship Id="rId249" Type="http://schemas.openxmlformats.org/officeDocument/2006/relationships/slide" Target="slides/slide158.xml"/><Relationship Id="rId13" Type="http://schemas.openxmlformats.org/officeDocument/2006/relationships/slideMaster" Target="slideMasters/slideMaster13.xml"/><Relationship Id="rId109" Type="http://schemas.openxmlformats.org/officeDocument/2006/relationships/slide" Target="slides/slide18.xml"/><Relationship Id="rId260" Type="http://schemas.openxmlformats.org/officeDocument/2006/relationships/slide" Target="slides/slide169.xml"/><Relationship Id="rId316" Type="http://schemas.openxmlformats.org/officeDocument/2006/relationships/slide" Target="slides/slide225.xml"/><Relationship Id="rId55" Type="http://schemas.openxmlformats.org/officeDocument/2006/relationships/slideMaster" Target="slideMasters/slideMaster55.xml"/><Relationship Id="rId97" Type="http://schemas.openxmlformats.org/officeDocument/2006/relationships/slide" Target="slides/slide6.xml"/><Relationship Id="rId120" Type="http://schemas.openxmlformats.org/officeDocument/2006/relationships/slide" Target="slides/slide29.xml"/><Relationship Id="rId358" Type="http://schemas.openxmlformats.org/officeDocument/2006/relationships/slide" Target="slides/slide267.xml"/><Relationship Id="rId162" Type="http://schemas.openxmlformats.org/officeDocument/2006/relationships/slide" Target="slides/slide71.xml"/><Relationship Id="rId218" Type="http://schemas.openxmlformats.org/officeDocument/2006/relationships/slide" Target="slides/slide127.xml"/><Relationship Id="rId271" Type="http://schemas.openxmlformats.org/officeDocument/2006/relationships/slide" Target="slides/slide180.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0.xml"/><Relationship Id="rId327" Type="http://schemas.openxmlformats.org/officeDocument/2006/relationships/slide" Target="slides/slide236.xml"/><Relationship Id="rId369" Type="http://schemas.openxmlformats.org/officeDocument/2006/relationships/viewProps" Target="viewProps.xml"/><Relationship Id="rId173" Type="http://schemas.openxmlformats.org/officeDocument/2006/relationships/slide" Target="slides/slide82.xml"/><Relationship Id="rId229" Type="http://schemas.openxmlformats.org/officeDocument/2006/relationships/slide" Target="slides/slide138.xml"/><Relationship Id="rId240" Type="http://schemas.openxmlformats.org/officeDocument/2006/relationships/slide" Target="slides/slide149.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9.xml"/><Relationship Id="rId282" Type="http://schemas.openxmlformats.org/officeDocument/2006/relationships/slide" Target="slides/slide191.xml"/><Relationship Id="rId338" Type="http://schemas.openxmlformats.org/officeDocument/2006/relationships/slide" Target="slides/slide247.xml"/><Relationship Id="rId8" Type="http://schemas.openxmlformats.org/officeDocument/2006/relationships/slideMaster" Target="slideMasters/slideMaster8.xml"/><Relationship Id="rId142" Type="http://schemas.openxmlformats.org/officeDocument/2006/relationships/slide" Target="slides/slide51.xml"/><Relationship Id="rId184" Type="http://schemas.openxmlformats.org/officeDocument/2006/relationships/slide" Target="slides/slide93.xml"/><Relationship Id="rId251" Type="http://schemas.openxmlformats.org/officeDocument/2006/relationships/slide" Target="slides/slide160.xml"/><Relationship Id="rId46" Type="http://schemas.openxmlformats.org/officeDocument/2006/relationships/slideMaster" Target="slideMasters/slideMaster46.xml"/><Relationship Id="rId293" Type="http://schemas.openxmlformats.org/officeDocument/2006/relationships/slide" Target="slides/slide202.xml"/><Relationship Id="rId307" Type="http://schemas.openxmlformats.org/officeDocument/2006/relationships/slide" Target="slides/slide216.xml"/><Relationship Id="rId349" Type="http://schemas.openxmlformats.org/officeDocument/2006/relationships/slide" Target="slides/slide258.xml"/><Relationship Id="rId88" Type="http://schemas.openxmlformats.org/officeDocument/2006/relationships/slideMaster" Target="slideMasters/slideMaster88.xml"/><Relationship Id="rId111" Type="http://schemas.openxmlformats.org/officeDocument/2006/relationships/slide" Target="slides/slide20.xml"/><Relationship Id="rId153" Type="http://schemas.openxmlformats.org/officeDocument/2006/relationships/slide" Target="slides/slide62.xml"/><Relationship Id="rId195" Type="http://schemas.openxmlformats.org/officeDocument/2006/relationships/slide" Target="slides/slide104.xml"/><Relationship Id="rId209" Type="http://schemas.openxmlformats.org/officeDocument/2006/relationships/slide" Target="slides/slide118.xml"/><Relationship Id="rId360" Type="http://schemas.openxmlformats.org/officeDocument/2006/relationships/slide" Target="slides/slide269.xml"/><Relationship Id="rId220" Type="http://schemas.openxmlformats.org/officeDocument/2006/relationships/slide" Target="slides/slide12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ffectLst/>
                <a:cs typeface="Times New Roman" pitchFamily="18" charset="0"/>
              </a:defRPr>
            </a:lvl1pPr>
          </a:lstStyle>
          <a:p>
            <a:endParaRPr lang="en-US" alt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ffectLst/>
                <a:cs typeface="Times New Roman" pitchFamily="18" charset="0"/>
              </a:defRPr>
            </a:lvl1pPr>
          </a:lstStyle>
          <a:p>
            <a:endParaRPr lang="en-US" alt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cs typeface="Times New Roman" pitchFamily="18" charset="0"/>
              </a:defRPr>
            </a:lvl1pPr>
          </a:lstStyle>
          <a:p>
            <a:endParaRPr lang="en-US" alt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cs typeface="Times New Roman" pitchFamily="18" charset="0"/>
              </a:defRPr>
            </a:lvl1pPr>
          </a:lstStyle>
          <a:p>
            <a:fld id="{CF07B36C-72AA-4ED1-BA23-BD9145D68194}" type="slidenum">
              <a:rPr lang="en-US" altLang="en-US"/>
              <a:pPr/>
              <a:t>‹#›</a:t>
            </a:fld>
            <a:endParaRPr lang="en-US" altLang="en-US"/>
          </a:p>
        </p:txBody>
      </p:sp>
    </p:spTree>
    <p:extLst>
      <p:ext uri="{BB962C8B-B14F-4D97-AF65-F5344CB8AC3E}">
        <p14:creationId xmlns:p14="http://schemas.microsoft.com/office/powerpoint/2010/main" val="1553156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ffectLst/>
                <a:cs typeface="Times New Roman" pitchFamily="18" charset="0"/>
              </a:defRPr>
            </a:lvl1pPr>
          </a:lstStyle>
          <a:p>
            <a:endParaRPr lang="en-US" altLang="en-US"/>
          </a:p>
        </p:txBody>
      </p:sp>
      <p:sp>
        <p:nvSpPr>
          <p:cNvPr id="2765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ffectLst/>
                <a:cs typeface="Times New Roman" pitchFamily="18" charset="0"/>
              </a:defRPr>
            </a:lvl1pPr>
          </a:lstStyle>
          <a:p>
            <a:endParaRPr lang="en-US" altLang="en-US"/>
          </a:p>
        </p:txBody>
      </p:sp>
      <p:sp>
        <p:nvSpPr>
          <p:cNvPr id="169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ffectLst/>
                <a:cs typeface="Times New Roman" pitchFamily="18" charset="0"/>
              </a:defRPr>
            </a:lvl1pPr>
          </a:lstStyle>
          <a:p>
            <a:endParaRPr lang="en-US" alt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effectLst/>
                <a:cs typeface="Times New Roman" pitchFamily="18" charset="0"/>
              </a:defRPr>
            </a:lvl1pPr>
          </a:lstStyle>
          <a:p>
            <a:fld id="{C78E3EA3-59FB-487A-A8DD-643DEC3B0690}" type="slidenum">
              <a:rPr lang="en-US" altLang="en-US"/>
              <a:pPr/>
              <a:t>‹#›</a:t>
            </a:fld>
            <a:endParaRPr lang="en-US" altLang="en-US"/>
          </a:p>
        </p:txBody>
      </p:sp>
    </p:spTree>
    <p:extLst>
      <p:ext uri="{BB962C8B-B14F-4D97-AF65-F5344CB8AC3E}">
        <p14:creationId xmlns:p14="http://schemas.microsoft.com/office/powerpoint/2010/main" val="14999720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Times New Roman" charset="0"/>
      </a:defRPr>
    </a:lvl1pPr>
    <a:lvl2pPr marL="4572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2pPr>
    <a:lvl3pPr marL="9144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3pPr>
    <a:lvl4pPr marL="13716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4pPr>
    <a:lvl5pPr marL="18288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email.illustrationexchange.com/c/eJwVUMtuxCAM_JrkBuIdOOTQdru_sSLECWgTiIA07d-XyJZnRiOPZM8jXZxxpg8jI1RT0koTIzmmmH899PAkn0zpgWv23QkStu0sNdsaUoRf521cAbu0934EPjGYBqEmLrmV4LjlSksrudSgQPb7SJnkSuh-G32tR-n4R8eera_rwpctPsS1pnikUu_MZmzJ2a1hthlQvRLyYGeYkUvHAfkWqET7BrSkM84oRPQT8hpisG3pvqcBMTcXbYAyVBDn0LSAQJSCRoYQiSQlAoyiyjH6KjXlP-zrvnX8edb9VSHvHX9gC1QbGCa9WOjzuOawLKH69pQyOQzzicv6D66dZvg" TargetMode="External"/><Relationship Id="rId2" Type="http://schemas.openxmlformats.org/officeDocument/2006/relationships/slide" Target="../slides/slide103.xml"/><Relationship Id="rId1" Type="http://schemas.openxmlformats.org/officeDocument/2006/relationships/notesMaster" Target="../notesMasters/notesMaster1.xml"/><Relationship Id="rId5" Type="http://schemas.openxmlformats.org/officeDocument/2006/relationships/hyperlink" Target="http://email.illustrationexchange.com/c/eJwVTkFuxCAQe024gSCQBA4ctt3uP2CAgEpCBKy2zy-RLduyRiM7zQIoUCjpmTLJ6ICkauGEEf79lNuLfs2r3LicfyZBU87v1qvpqZz-D6I5d0-gHChqZZkAxagICoKjFsDAQlem3LrwzUp0aDYvfBUSZR17v9rEH9P8GryqNxB9vUrOprr74WjvPcOourMY0qPHVy02-6PhErDB_VNw9MZ5h9tpfv04QlXvNYWQehx7mwXi3Zu0_R_F0Ea5" TargetMode="External"/><Relationship Id="rId4" Type="http://schemas.openxmlformats.org/officeDocument/2006/relationships/hyperlink" Target="http://preacherpollard.com/"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CC67E4-45C8-784F-B70A-EBAC9A1AAA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7730" name="Rectangle 2"/>
          <p:cNvSpPr>
            <a:spLocks noGrp="1" noRot="1" noChangeAspect="1" noChangeArrowheads="1"/>
          </p:cNvSpPr>
          <p:nvPr>
            <p:ph type="sldImg"/>
          </p:nvPr>
        </p:nvSpPr>
        <p:spPr>
          <a:solidFill>
            <a:srgbClr val="FFFFFF"/>
          </a:solidFill>
          <a:ln/>
        </p:spPr>
      </p:sp>
      <p:sp>
        <p:nvSpPr>
          <p:cNvPr id="457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220213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29930783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F023070-6BC3-48FF-B427-F75D5843405F}" type="slidenum">
              <a:rPr lang="en-US" altLang="en-US" sz="1200">
                <a:solidFill>
                  <a:srgbClr val="000000"/>
                </a:solidFill>
                <a:latin typeface="Arial" pitchFamily="34" charset="0"/>
              </a:rPr>
              <a:pPr eaLnBrk="1" hangingPunct="1"/>
              <a:t>134</a:t>
            </a:fld>
            <a:endParaRPr lang="en-US" altLang="en-US" sz="1200">
              <a:solidFill>
                <a:srgbClr val="000000"/>
              </a:solidFill>
              <a:latin typeface="Arial" pitchFamily="34"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CD65D8A-700C-4D92-8DF9-BC5062811687}" type="slidenum">
              <a:rPr lang="en-US" altLang="en-US" sz="1200">
                <a:solidFill>
                  <a:srgbClr val="000000"/>
                </a:solidFill>
                <a:latin typeface="Arial" pitchFamily="34" charset="0"/>
              </a:rPr>
              <a:pPr eaLnBrk="1" hangingPunct="1"/>
              <a:t>135</a:t>
            </a:fld>
            <a:endParaRPr lang="en-US" altLang="en-US" sz="1200">
              <a:solidFill>
                <a:srgbClr val="000000"/>
              </a:solidFill>
              <a:latin typeface="Arial" pitchFamily="34"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49D0FA5-6520-4DB8-80E9-231CB8D0EF78}" type="slidenum">
              <a:rPr lang="en-US" altLang="en-US" sz="1200">
                <a:solidFill>
                  <a:srgbClr val="000000"/>
                </a:solidFill>
                <a:latin typeface="Arial" pitchFamily="34" charset="0"/>
              </a:rPr>
              <a:pPr eaLnBrk="1" hangingPunct="1"/>
              <a:t>136</a:t>
            </a:fld>
            <a:endParaRPr lang="en-US" altLang="en-US" sz="1200">
              <a:solidFill>
                <a:srgbClr val="000000"/>
              </a:solidFill>
              <a:latin typeface="Arial" pitchFamily="34" charset="0"/>
            </a:endParaRPr>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819232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D158D96-16B5-4916-8EB3-07DFC54A3BE8}" type="slidenum">
              <a:rPr lang="en-US" altLang="en-US" sz="1200">
                <a:solidFill>
                  <a:srgbClr val="000000"/>
                </a:solidFill>
                <a:latin typeface="Arial" pitchFamily="34" charset="0"/>
              </a:rPr>
              <a:pPr eaLnBrk="1" hangingPunct="1"/>
              <a:t>141</a:t>
            </a:fld>
            <a:endParaRPr lang="en-US" altLang="en-US" sz="1200">
              <a:solidFill>
                <a:srgbClr val="000000"/>
              </a:solidFill>
              <a:latin typeface="Arial" pitchFamily="34"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430B087-04EB-44AC-AEF7-3EA5BFE43B2C}" type="slidenum">
              <a:rPr lang="en-US" altLang="en-US" sz="1200">
                <a:solidFill>
                  <a:srgbClr val="000000"/>
                </a:solidFill>
                <a:latin typeface="Arial" pitchFamily="34" charset="0"/>
              </a:rPr>
              <a:pPr eaLnBrk="1" hangingPunct="1"/>
              <a:t>142</a:t>
            </a:fld>
            <a:endParaRPr lang="en-US" altLang="en-US" sz="1200">
              <a:solidFill>
                <a:srgbClr val="000000"/>
              </a:solidFill>
              <a:latin typeface="Arial" pitchFamily="34"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EFEDCD2-3097-4989-9BDA-4B379EE86371}" type="slidenum">
              <a:rPr lang="en-US" altLang="en-US" sz="1200">
                <a:solidFill>
                  <a:srgbClr val="000000"/>
                </a:solidFill>
                <a:latin typeface="Arial" pitchFamily="34" charset="0"/>
              </a:rPr>
              <a:pPr eaLnBrk="1" hangingPunct="1"/>
              <a:t>143</a:t>
            </a:fld>
            <a:endParaRPr lang="en-US" altLang="en-US" sz="1200">
              <a:solidFill>
                <a:srgbClr val="000000"/>
              </a:solidFill>
              <a:latin typeface="Arial" pitchFamily="34"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C8616CD-0241-41D9-9F98-EB62C20056EB}" type="slidenum">
              <a:rPr lang="en-US" altLang="en-US" sz="1200">
                <a:solidFill>
                  <a:srgbClr val="000000"/>
                </a:solidFill>
                <a:latin typeface="Arial" pitchFamily="34" charset="0"/>
              </a:rPr>
              <a:pPr eaLnBrk="1" hangingPunct="1"/>
              <a:t>144</a:t>
            </a:fld>
            <a:endParaRPr lang="en-US" altLang="en-US" sz="1200">
              <a:solidFill>
                <a:srgbClr val="000000"/>
              </a:solidFill>
              <a:latin typeface="Arial" pitchFamily="34" charset="0"/>
            </a:endParaRPr>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69AC3CE-A662-4D20-B63E-2E83B47CCD8D}" type="slidenum">
              <a:rPr lang="en-US" altLang="en-US" sz="1200">
                <a:solidFill>
                  <a:srgbClr val="000000"/>
                </a:solidFill>
                <a:latin typeface="Arial" pitchFamily="34" charset="0"/>
              </a:rPr>
              <a:pPr eaLnBrk="1" hangingPunct="1"/>
              <a:t>145</a:t>
            </a:fld>
            <a:endParaRPr lang="en-US" altLang="en-US" sz="1200">
              <a:solidFill>
                <a:srgbClr val="000000"/>
              </a:solidFill>
              <a:latin typeface="Arial" pitchFamily="34"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90A5AD1-4A48-40CE-9D53-036FF7201DB9}" type="slidenum">
              <a:rPr lang="en-US" altLang="en-US" sz="1200">
                <a:solidFill>
                  <a:srgbClr val="000000"/>
                </a:solidFill>
                <a:latin typeface="Arial" pitchFamily="34" charset="0"/>
              </a:rPr>
              <a:pPr eaLnBrk="1" hangingPunct="1"/>
              <a:t>146</a:t>
            </a:fld>
            <a:endParaRPr lang="en-US" altLang="en-US" sz="1200">
              <a:solidFill>
                <a:srgbClr val="000000"/>
              </a:solidFill>
              <a:latin typeface="Arial" pitchFamily="34"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The way to unity for believing Jews and Gentiles is to see their equality and love one another as a witness to the world.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523278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27C6EDD-9C3B-419B-A400-4904EB2FB9F4}" type="slidenum">
              <a:rPr lang="en-US" altLang="en-US" sz="1200">
                <a:solidFill>
                  <a:srgbClr val="000000"/>
                </a:solidFill>
              </a:rPr>
              <a:pPr eaLnBrk="1" hangingPunct="1"/>
              <a:t>147</a:t>
            </a:fld>
            <a:endParaRPr lang="en-US" altLang="en-US" sz="1200">
              <a:solidFill>
                <a:srgbClr val="000000"/>
              </a:solidFill>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86618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3400415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26976041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DCE1ADD-D972-41A1-8E50-70807A1C1C4B}" type="slidenum">
              <a:rPr lang="en-US" altLang="en-US" sz="1200">
                <a:solidFill>
                  <a:prstClr val="black"/>
                </a:solidFill>
              </a:rPr>
              <a:pPr eaLnBrk="1" hangingPunct="1"/>
              <a:t>157</a:t>
            </a:fld>
            <a:endParaRPr lang="en-US" altLang="en-US" sz="1200">
              <a:solidFill>
                <a:prstClr val="black"/>
              </a:solidFill>
            </a:endParaRPr>
          </a:p>
        </p:txBody>
      </p:sp>
      <p:sp>
        <p:nvSpPr>
          <p:cNvPr id="433154" name="Rectangle 2"/>
          <p:cNvSpPr>
            <a:spLocks noGrp="1" noRot="1" noChangeAspect="1" noChangeArrowheads="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7F11031-677F-4D97-9FB0-48087BE40333}" type="slidenum">
              <a:rPr lang="en-US" altLang="en-US" sz="1200">
                <a:solidFill>
                  <a:srgbClr val="000000"/>
                </a:solidFill>
              </a:rPr>
              <a:pPr eaLnBrk="1" hangingPunct="1"/>
              <a:t>158</a:t>
            </a:fld>
            <a:endParaRPr lang="en-US" alt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2C6B37A-72CF-4132-91A5-C16B3781B348}" type="slidenum">
              <a:rPr lang="en-US" altLang="en-US" sz="1200">
                <a:solidFill>
                  <a:srgbClr val="000000"/>
                </a:solidFill>
              </a:rPr>
              <a:pPr eaLnBrk="1" hangingPunct="1"/>
              <a:t>159</a:t>
            </a:fld>
            <a:endParaRPr lang="en-US" altLang="en-US" sz="1200">
              <a:solidFill>
                <a:srgbClr val="000000"/>
              </a:solidFill>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AA1540E-C79F-419A-8760-37709D88CF1A}" type="slidenum">
              <a:rPr lang="en-US" altLang="en-US" sz="1200">
                <a:solidFill>
                  <a:srgbClr val="000000"/>
                </a:solidFill>
              </a:rPr>
              <a:pPr eaLnBrk="1" hangingPunct="1"/>
              <a:t>160</a:t>
            </a:fld>
            <a:endParaRPr lang="en-US" altLang="en-US" sz="1200">
              <a:solidFill>
                <a:srgbClr val="000000"/>
              </a:solidFill>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4B5E35A-A09E-4EC8-BF65-5B6A396BB865}" type="slidenum">
              <a:rPr lang="en-US" altLang="en-US" sz="1200">
                <a:solidFill>
                  <a:srgbClr val="000000"/>
                </a:solidFill>
              </a:rPr>
              <a:pPr eaLnBrk="1" hangingPunct="1"/>
              <a:t>161</a:t>
            </a:fld>
            <a:endParaRPr lang="en-US" altLang="en-US" sz="1200">
              <a:solidFill>
                <a:srgbClr val="000000"/>
              </a:solidFill>
            </a:endParaRPr>
          </a:p>
        </p:txBody>
      </p:sp>
      <p:sp>
        <p:nvSpPr>
          <p:cNvPr id="437250" name="Rectangle 2"/>
          <p:cNvSpPr>
            <a:spLocks noGrp="1" noRot="1" noChangeAspect="1" noChangeArrowheads="1"/>
          </p:cNvSpPr>
          <p:nvPr>
            <p:ph type="sldImg"/>
          </p:nvPr>
        </p:nvSpPr>
        <p:spPr>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0354AD-4B6B-C946-A552-54AA24A5E22E}" type="slidenum">
              <a:rPr lang="en-US" sz="1200">
                <a:solidFill>
                  <a:srgbClr val="000000"/>
                </a:solidFill>
                <a:cs typeface="Times New Roman" charset="0"/>
              </a:rPr>
              <a:pPr eaLnBrk="1" hangingPunct="1"/>
              <a:t>162</a:t>
            </a:fld>
            <a:endParaRPr lang="en-US" sz="1200">
              <a:solidFill>
                <a:srgbClr val="000000"/>
              </a:solidFill>
              <a:cs typeface="Times New Roman" charset="0"/>
            </a:endParaRPr>
          </a:p>
        </p:txBody>
      </p:sp>
      <p:sp>
        <p:nvSpPr>
          <p:cNvPr id="642050" name="Rectangle 2"/>
          <p:cNvSpPr>
            <a:spLocks noGrp="1" noRot="1" noChangeAspect="1" noChangeArrowheads="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120337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1A04FA7-8F9A-4599-BB24-81C5573F34EE}" type="slidenum">
              <a:rPr lang="en-US" altLang="en-US" sz="1200">
                <a:solidFill>
                  <a:srgbClr val="000000"/>
                </a:solidFill>
              </a:rPr>
              <a:pPr eaLnBrk="1" hangingPunct="1"/>
              <a:t>163</a:t>
            </a:fld>
            <a:endParaRPr lang="en-US" altLang="en-US" sz="1200">
              <a:solidFill>
                <a:srgbClr val="000000"/>
              </a:solidFill>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83D817D-984D-417B-90CA-6E01224E04DA}" type="slidenum">
              <a:rPr lang="en-US" altLang="en-US" sz="1200">
                <a:solidFill>
                  <a:srgbClr val="000000"/>
                </a:solidFill>
              </a:rPr>
              <a:pPr eaLnBrk="1" hangingPunct="1"/>
              <a:t>164</a:t>
            </a:fld>
            <a:endParaRPr lang="en-US" altLang="en-US" sz="1200">
              <a:solidFill>
                <a:srgbClr val="000000"/>
              </a:solidFill>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D9CE640-7E07-489E-AA97-D3B678C03E0B}" type="slidenum">
              <a:rPr lang="en-US" altLang="en-US" sz="1200">
                <a:solidFill>
                  <a:srgbClr val="000000"/>
                </a:solidFill>
              </a:rPr>
              <a:pPr eaLnBrk="1" hangingPunct="1"/>
              <a:t>165</a:t>
            </a:fld>
            <a:endParaRPr lang="en-US" altLang="en-US" sz="1200">
              <a:solidFill>
                <a:srgbClr val="000000"/>
              </a:solidFill>
            </a:endParaRPr>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a:latin typeface="Times New Roman" pitchFamily="18" charset="0"/>
                <a:cs typeface="Times New Roman" pitchFamily="18" charset="0"/>
              </a:rPr>
              <a:t>The Lord Jesus designed Tom and me to be shepherds who will train the sheep to use their gifts.</a:t>
            </a:r>
          </a:p>
          <a:p>
            <a:r>
              <a:rPr lang="en-US" altLang="en-US">
                <a:latin typeface="Times New Roman" pitchFamily="18" charset="0"/>
                <a:cs typeface="Times New Roman" pitchFamily="18" charset="0"/>
              </a:rPr>
              <a:t>Read 11-12a.</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6A56CF1-9EC0-40C4-B6F4-4170456C9BFE}" type="slidenum">
              <a:rPr lang="en-US" altLang="en-US" sz="1200">
                <a:solidFill>
                  <a:srgbClr val="000000"/>
                </a:solidFill>
              </a:rPr>
              <a:pPr eaLnBrk="1" hangingPunct="1"/>
              <a:t>166</a:t>
            </a:fld>
            <a:endParaRPr lang="en-US" altLang="en-US" sz="1200">
              <a:solidFill>
                <a:srgbClr val="000000"/>
              </a:solidFill>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itchFamily="18" charset="0"/>
                <a:cs typeface="Times New Roman" pitchFamily="18" charset="0"/>
              </a:rPr>
              <a:t>Christ gave four types of equippers to the church.  I know it looks like five, but hold on.  I</a:t>
            </a:r>
            <a:r>
              <a:rPr lang="fr-FR" altLang="ja-JP">
                <a:latin typeface="Arial" pitchFamily="34" charset="0"/>
                <a:cs typeface="Times New Roman" pitchFamily="18" charset="0"/>
              </a:rPr>
              <a:t>'</a:t>
            </a:r>
            <a:r>
              <a:rPr lang="en-US" altLang="en-US">
                <a:latin typeface="Times New Roman" pitchFamily="18" charset="0"/>
                <a:cs typeface="Times New Roman" pitchFamily="18" charset="0"/>
              </a:rPr>
              <a:t>ll explain in a minute.</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51D8BEC-E524-461F-9E35-28C661389F5F}" type="slidenum">
              <a:rPr lang="en-US" altLang="en-US" sz="1200">
                <a:solidFill>
                  <a:srgbClr val="000000"/>
                </a:solidFill>
              </a:rPr>
              <a:pPr eaLnBrk="1" hangingPunct="1"/>
              <a:t>167</a:t>
            </a:fld>
            <a:endParaRPr lang="en-US" altLang="en-US" sz="1200">
              <a:solidFill>
                <a:srgbClr val="000000"/>
              </a:solidFill>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itchFamily="18" charset="0"/>
                <a:cs typeface="Times New Roman" pitchFamily="18" charset="0"/>
              </a:rPr>
              <a:t>Some equippers were apostles.</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7383845-CBB6-4FFC-AC15-800921C2131E}" type="slidenum">
              <a:rPr lang="en-US" altLang="en-US" sz="1200">
                <a:solidFill>
                  <a:srgbClr val="000000"/>
                </a:solidFill>
              </a:rPr>
              <a:pPr eaLnBrk="1" hangingPunct="1"/>
              <a:t>168</a:t>
            </a:fld>
            <a:endParaRPr lang="en-US" altLang="en-US" sz="1200">
              <a:solidFill>
                <a:srgbClr val="000000"/>
              </a:solidFill>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itchFamily="18" charset="0"/>
                <a:cs typeface="Times New Roman" pitchFamily="18" charset="0"/>
              </a:rPr>
              <a:t>Some equippers were prophets.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E034370-B275-424B-916C-06F84F9F93A1}" type="slidenum">
              <a:rPr lang="en-US" altLang="en-US" sz="1200">
                <a:solidFill>
                  <a:srgbClr val="000000"/>
                </a:solidFill>
              </a:rPr>
              <a:pPr eaLnBrk="1" hangingPunct="1"/>
              <a:t>169</a:t>
            </a:fld>
            <a:endParaRPr lang="en-US" altLang="en-US" sz="1200">
              <a:solidFill>
                <a:srgbClr val="000000"/>
              </a:solidFill>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C2B055C-A710-4E16-9735-9DFA60EF7B7F}" type="slidenum">
              <a:rPr lang="en-US" altLang="en-US" sz="1200">
                <a:solidFill>
                  <a:srgbClr val="000000"/>
                </a:solidFill>
              </a:rPr>
              <a:pPr eaLnBrk="1" hangingPunct="1"/>
              <a:t>170</a:t>
            </a:fld>
            <a:endParaRPr lang="en-US" altLang="en-US" sz="1200">
              <a:solidFill>
                <a:srgbClr val="000000"/>
              </a:solidFill>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0669B39-8FC0-499E-BE4F-54F7D2266C94}" type="slidenum">
              <a:rPr lang="en-US" altLang="en-US" sz="1200">
                <a:solidFill>
                  <a:srgbClr val="000000"/>
                </a:solidFill>
              </a:rPr>
              <a:pPr eaLnBrk="1" hangingPunct="1"/>
              <a:t>171</a:t>
            </a:fld>
            <a:endParaRPr lang="en-US" altLang="en-US" sz="1200">
              <a:solidFill>
                <a:srgbClr val="000000"/>
              </a:solidFill>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itchFamily="18" charset="0"/>
                <a:cs typeface="Times New Roman" pitchFamily="18" charset="0"/>
              </a:rPr>
              <a:t>On top of this are the other gifts of verse 11.</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80EA69E-96FF-4D5C-B87C-4C506BDB4143}" type="slidenum">
              <a:rPr lang="en-US" altLang="en-US" sz="1200">
                <a:solidFill>
                  <a:srgbClr val="000000"/>
                </a:solidFill>
              </a:rPr>
              <a:pPr eaLnBrk="1" hangingPunct="1"/>
              <a:t>172</a:t>
            </a:fld>
            <a:endParaRPr lang="en-US" altLang="en-US" sz="1200">
              <a:solidFill>
                <a:srgbClr val="000000"/>
              </a:solidFill>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p:spPr>
        <p:txBody>
          <a:bodyPr/>
          <a:lstStyle/>
          <a:p>
            <a:pPr lvl="3" algn="just">
              <a:spcBef>
                <a:spcPts val="1200"/>
              </a:spcBef>
              <a:spcAft>
                <a:spcPts val="300"/>
              </a:spcAft>
            </a:pPr>
            <a:r>
              <a:rPr lang="en-US" altLang="en-US">
                <a:latin typeface="Times New Roman" pitchFamily="18" charset="0"/>
                <a:ea typeface="Times New Roman" pitchFamily="18" charset="0"/>
                <a:cs typeface="Times New Roman" pitchFamily="18" charset="0"/>
              </a:rPr>
              <a:t>Since prophets ended with the last prophecy of John in Revelation 22:18-19, any prophecy today would be adding to Scripture, so we need not concern ourselves with this gift either.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2081648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70E640B-059F-4D40-936D-90090F1DA20C}" type="slidenum">
              <a:rPr lang="en-US" altLang="en-US" sz="1200">
                <a:solidFill>
                  <a:srgbClr val="000000"/>
                </a:solidFill>
              </a:rPr>
              <a:pPr eaLnBrk="1" hangingPunct="1"/>
              <a:t>173</a:t>
            </a:fld>
            <a:endParaRPr lang="en-US" altLang="en-US" sz="1200">
              <a:solidFill>
                <a:srgbClr val="000000"/>
              </a:solidFill>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itchFamily="18" charset="0"/>
                <a:cs typeface="Times New Roman" pitchFamily="18" charset="0"/>
              </a:rPr>
              <a:t>Some equippers are evangelists.</a:t>
            </a:r>
          </a:p>
          <a:p>
            <a:r>
              <a:rPr lang="en-US" altLang="en-US">
                <a:latin typeface="Times New Roman" pitchFamily="18" charset="0"/>
                <a:cs typeface="Times New Roman" pitchFamily="18" charset="0"/>
              </a:rPr>
              <a:t>We often think of evangelists only as those who share Christ like Billy Graham</a:t>
            </a:r>
            <a:r>
              <a:rPr lang="en-US" altLang="en-US">
                <a:latin typeface="Arial" pitchFamily="34" charset="0"/>
                <a:cs typeface="Times New Roman" pitchFamily="18" charset="0"/>
              </a:rPr>
              <a:t>…</a:t>
            </a:r>
            <a:endParaRPr lang="en-US" altLang="en-US">
              <a:latin typeface="Times New Roman" pitchFamily="18" charset="0"/>
              <a:cs typeface="Times New Roman" pitchFamily="18"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EF854FE-8A2B-48FC-8A6A-5C9DA61C5E39}" type="slidenum">
              <a:rPr lang="en-US" altLang="en-US" sz="1200">
                <a:solidFill>
                  <a:srgbClr val="000000"/>
                </a:solidFill>
              </a:rPr>
              <a:pPr eaLnBrk="1" hangingPunct="1"/>
              <a:t>174</a:t>
            </a:fld>
            <a:endParaRPr lang="en-US" altLang="en-US" sz="1200">
              <a:solidFill>
                <a:srgbClr val="000000"/>
              </a:solidFill>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itchFamily="18" charset="0"/>
                <a:cs typeface="Times New Roman" pitchFamily="18" charset="0"/>
              </a:rPr>
              <a:t>Some equippers are pastor-teachers.  </a:t>
            </a:r>
          </a:p>
          <a:p>
            <a:endParaRPr lang="en-US" altLang="en-US">
              <a:latin typeface="Times New Roman" pitchFamily="18" charset="0"/>
              <a:cs typeface="Times New Roman" pitchFamily="18"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AD28C71-8B85-47DC-93E3-8297C79599B2}" type="slidenum">
              <a:rPr lang="en-US" altLang="en-US" sz="1200">
                <a:solidFill>
                  <a:srgbClr val="000000"/>
                </a:solidFill>
              </a:rPr>
              <a:pPr eaLnBrk="1" hangingPunct="1"/>
              <a:t>175</a:t>
            </a:fld>
            <a:endParaRPr lang="en-US" altLang="en-US" sz="1200">
              <a:solidFill>
                <a:srgbClr val="000000"/>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lvl="3">
              <a:spcBef>
                <a:spcPts val="1200"/>
              </a:spcBef>
              <a:spcAft>
                <a:spcPts val="300"/>
              </a:spcAft>
            </a:pPr>
            <a:r>
              <a:rPr lang="en-US" altLang="en-US">
                <a:solidFill>
                  <a:srgbClr val="000000"/>
                </a:solidFill>
                <a:latin typeface="Times New Roman" pitchFamily="18" charset="0"/>
                <a:ea typeface="Times New Roman" pitchFamily="18" charset="0"/>
                <a:cs typeface="Times New Roman" pitchFamily="18" charset="0"/>
              </a:rPr>
              <a:t>Of course, Christ is the Good Shepherd, but here we</a:t>
            </a:r>
            <a:r>
              <a:rPr lang="fr-FR" altLang="ja-JP">
                <a:solidFill>
                  <a:srgbClr val="000000"/>
                </a:solidFill>
                <a:latin typeface="Arial" pitchFamily="34" charset="0"/>
                <a:ea typeface="Times New Roman" pitchFamily="18" charset="0"/>
                <a:cs typeface="Times New Roman" pitchFamily="18" charset="0"/>
              </a:rPr>
              <a:t>'</a:t>
            </a:r>
            <a:r>
              <a:rPr lang="en-US" altLang="en-US">
                <a:solidFill>
                  <a:srgbClr val="000000"/>
                </a:solidFill>
                <a:latin typeface="Times New Roman" pitchFamily="18" charset="0"/>
                <a:ea typeface="Times New Roman" pitchFamily="18" charset="0"/>
                <a:cs typeface="Times New Roman" pitchFamily="18" charset="0"/>
              </a:rPr>
              <a:t>re talking about guys like Tom and me</a:t>
            </a:r>
            <a:r>
              <a:rPr lang="en-US" altLang="en-US">
                <a:solidFill>
                  <a:srgbClr val="000000"/>
                </a:solidFill>
                <a:latin typeface="Arial" pitchFamily="34" charset="0"/>
                <a:ea typeface="Times New Roman" pitchFamily="18" charset="0"/>
                <a:cs typeface="Times New Roman" pitchFamily="18" charset="0"/>
              </a:rPr>
              <a:t>—</a:t>
            </a:r>
            <a:r>
              <a:rPr lang="en-US" altLang="en-US">
                <a:solidFill>
                  <a:srgbClr val="000000"/>
                </a:solidFill>
                <a:latin typeface="Times New Roman" pitchFamily="18" charset="0"/>
                <a:ea typeface="Times New Roman" pitchFamily="18" charset="0"/>
                <a:cs typeface="Times New Roman" pitchFamily="18" charset="0"/>
              </a:rPr>
              <a:t>as well as others in our body who shepherd others.</a:t>
            </a:r>
            <a:endParaRPr lang="en-US" altLang="en-US">
              <a:latin typeface="Times New Roman" pitchFamily="18" charset="0"/>
              <a:ea typeface="Times New Roman" pitchFamily="18" charset="0"/>
              <a:cs typeface="Times New Roman" pitchFamily="18" charset="0"/>
            </a:endParaRPr>
          </a:p>
          <a:p>
            <a:endParaRPr lang="en-US" altLang="en-US">
              <a:latin typeface="Times New Roman" pitchFamily="18" charset="0"/>
              <a:cs typeface="Times New Roman" pitchFamily="18"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971C2ED-BAB4-4C90-91B0-55D369C4F479}" type="slidenum">
              <a:rPr lang="en-US" altLang="en-US" sz="1200">
                <a:solidFill>
                  <a:srgbClr val="000000"/>
                </a:solidFill>
              </a:rPr>
              <a:pPr eaLnBrk="1" hangingPunct="1"/>
              <a:t>176</a:t>
            </a:fld>
            <a:endParaRPr lang="en-US" altLang="en-US" sz="1200">
              <a:solidFill>
                <a:srgbClr val="000000"/>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93EBCCD-7698-43FC-84D7-A4B02D208CFA}" type="slidenum">
              <a:rPr lang="en-US" altLang="en-US" sz="1200">
                <a:solidFill>
                  <a:srgbClr val="000000"/>
                </a:solidFill>
              </a:rPr>
              <a:pPr eaLnBrk="1" hangingPunct="1"/>
              <a:t>177</a:t>
            </a:fld>
            <a:endParaRPr lang="en-US" altLang="en-US" sz="1200">
              <a:solidFill>
                <a:srgbClr val="000000"/>
              </a:solidFill>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itchFamily="18" charset="0"/>
                <a:cs typeface="Times New Roman" pitchFamily="18" charset="0"/>
              </a:rPr>
              <a:t>While not every teacher will be a pastor, every pastor </a:t>
            </a:r>
            <a:r>
              <a:rPr lang="en-US" altLang="en-US" i="1" u="sng">
                <a:latin typeface="Times New Roman" pitchFamily="18" charset="0"/>
                <a:cs typeface="Times New Roman" pitchFamily="18" charset="0"/>
              </a:rPr>
              <a:t>must</a:t>
            </a:r>
            <a:r>
              <a:rPr lang="en-US" altLang="en-US">
                <a:latin typeface="Times New Roman" pitchFamily="18" charset="0"/>
                <a:cs typeface="Times New Roman" pitchFamily="18" charset="0"/>
              </a:rPr>
              <a:t> be a teacher.</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3622490-DD5F-4B4B-99C1-20B295B50B12}" type="slidenum">
              <a:rPr lang="en-US" altLang="en-US" sz="1200">
                <a:solidFill>
                  <a:srgbClr val="000000"/>
                </a:solidFill>
              </a:rPr>
              <a:pPr eaLnBrk="1" hangingPunct="1"/>
              <a:t>178</a:t>
            </a:fld>
            <a:endParaRPr lang="en-US" altLang="en-US" sz="1200">
              <a:solidFill>
                <a:srgbClr val="000000"/>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F713E84-07B4-40D0-9CE8-FE1ECD637A02}" type="slidenum">
              <a:rPr lang="en-US" altLang="en-US" sz="1200">
                <a:solidFill>
                  <a:srgbClr val="000000"/>
                </a:solidFill>
              </a:rPr>
              <a:pPr eaLnBrk="1" hangingPunct="1"/>
              <a:t>179</a:t>
            </a:fld>
            <a:endParaRPr lang="en-US" altLang="en-US" sz="1200">
              <a:solidFill>
                <a:srgbClr val="000000"/>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p:spPr>
        <p:txBody>
          <a:bodyPr/>
          <a:lstStyle/>
          <a:p>
            <a:pPr lvl="2" algn="just">
              <a:spcBef>
                <a:spcPts val="1200"/>
              </a:spcBef>
              <a:spcAft>
                <a:spcPts val="300"/>
              </a:spcAft>
            </a:pPr>
            <a:r>
              <a:rPr lang="en-US" altLang="en-US">
                <a:latin typeface="Times New Roman" pitchFamily="18" charset="0"/>
                <a:ea typeface="Times New Roman" pitchFamily="18" charset="0"/>
                <a:cs typeface="Times New Roman" pitchFamily="18" charset="0"/>
              </a:rPr>
              <a:t>The KJV translation here is unfortunate as it puts the ministry solely into the hands of the pastors!</a:t>
            </a:r>
          </a:p>
          <a:p>
            <a:pPr lvl="2" algn="just">
              <a:spcBef>
                <a:spcPts val="1200"/>
              </a:spcBef>
              <a:spcAft>
                <a:spcPts val="300"/>
              </a:spcAft>
            </a:pPr>
            <a:r>
              <a:rPr lang="en-US" altLang="en-US">
                <a:latin typeface="Times New Roman" pitchFamily="18" charset="0"/>
                <a:ea typeface="Times New Roman" pitchFamily="18" charset="0"/>
                <a:cs typeface="Times New Roman" pitchFamily="18" charset="0"/>
              </a:rPr>
              <a:t>Here</a:t>
            </a:r>
            <a:r>
              <a:rPr lang="fr-FR" altLang="ja-JP">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s where a comma after </a:t>
            </a:r>
            <a:r>
              <a:rPr lang="en-US" altLang="ja-JP">
                <a:latin typeface="Arial" pitchFamily="34" charset="0"/>
                <a:ea typeface="Times New Roman" pitchFamily="18" charset="0"/>
                <a:cs typeface="Times New Roman" pitchFamily="18" charset="0"/>
              </a:rPr>
              <a:t>"</a:t>
            </a:r>
            <a:r>
              <a:rPr lang="en-US" altLang="ja-JP">
                <a:latin typeface="Times New Roman" pitchFamily="18" charset="0"/>
                <a:ea typeface="Times New Roman" pitchFamily="18" charset="0"/>
                <a:cs typeface="Times New Roman" pitchFamily="18" charset="0"/>
              </a:rPr>
              <a:t>the perfecting of the saints</a:t>
            </a:r>
            <a:r>
              <a:rPr lang="en-US" altLang="ja-JP">
                <a:latin typeface="Arial" pitchFamily="34" charset="0"/>
                <a:ea typeface="Times New Roman" pitchFamily="18" charset="0"/>
                <a:cs typeface="Times New Roman" pitchFamily="18" charset="0"/>
              </a:rPr>
              <a:t>"</a:t>
            </a:r>
            <a:r>
              <a:rPr lang="en-US" altLang="ja-JP">
                <a:latin typeface="Times New Roman" pitchFamily="18" charset="0"/>
                <a:ea typeface="Times New Roman" pitchFamily="18" charset="0"/>
                <a:cs typeface="Times New Roman" pitchFamily="18" charset="0"/>
              </a:rPr>
              <a:t> gives pastors a three-fold job!</a:t>
            </a:r>
            <a:endParaRPr lang="en-US" altLang="en-US">
              <a:latin typeface="Times New Roman" pitchFamily="18" charset="0"/>
              <a:ea typeface="Times New Roman" pitchFamily="18" charset="0"/>
              <a:cs typeface="Times New Roman" pitchFamily="18"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5ABBD9F-9133-4629-94CA-C94D21E32233}" type="slidenum">
              <a:rPr lang="en-US" altLang="en-US" sz="1200">
                <a:solidFill>
                  <a:srgbClr val="000000"/>
                </a:solidFill>
              </a:rPr>
              <a:pPr eaLnBrk="1" hangingPunct="1"/>
              <a:t>180</a:t>
            </a:fld>
            <a:endParaRPr lang="en-US" altLang="en-US" sz="1200">
              <a:solidFill>
                <a:srgbClr val="000000"/>
              </a:solidFill>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lvl="3">
              <a:spcBef>
                <a:spcPts val="1200"/>
              </a:spcBef>
              <a:spcAft>
                <a:spcPts val="300"/>
              </a:spcAft>
            </a:pPr>
            <a:r>
              <a:rPr lang="en-US" altLang="en-US">
                <a:latin typeface="Times New Roman" pitchFamily="18" charset="0"/>
                <a:ea typeface="Times New Roman" pitchFamily="18" charset="0"/>
                <a:cs typeface="Times New Roman" pitchFamily="18" charset="0"/>
              </a:rPr>
              <a:t>This advertisement actually appeared in a local newspaper:</a:t>
            </a:r>
          </a:p>
          <a:p>
            <a:endParaRPr lang="en-US" altLang="en-US">
              <a:latin typeface="Times New Roman" pitchFamily="18" charset="0"/>
              <a:cs typeface="Times New Roman" pitchFamily="18"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BE59E4B-B344-4383-AFCA-DFE143C5C4DA}" type="slidenum">
              <a:rPr lang="en-US" altLang="en-US" sz="1200">
                <a:solidFill>
                  <a:srgbClr val="000000"/>
                </a:solidFill>
              </a:rPr>
              <a:pPr eaLnBrk="1" hangingPunct="1"/>
              <a:t>181</a:t>
            </a:fld>
            <a:endParaRPr lang="en-US" altLang="en-US" sz="1200">
              <a:solidFill>
                <a:srgbClr val="000000"/>
              </a:solidFill>
            </a:endParaRPr>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tLang="en-US">
                <a:latin typeface="Times New Roman" pitchFamily="18" charset="0"/>
                <a:cs typeface="Times New Roman" pitchFamily="18" charset="0"/>
              </a:rPr>
              <a:t>I actually found </a:t>
            </a:r>
            <a:r>
              <a:rPr lang="en-US" altLang="ja-JP">
                <a:latin typeface="Times New Roman" pitchFamily="18" charset="0"/>
                <a:cs typeface="Times New Roman" pitchFamily="18" charset="0"/>
              </a:rPr>
              <a:t>"Super Pastor" on a website for "Crossroads Christian School" in Corona, CA!  He does it all…</a:t>
            </a:r>
            <a:endParaRPr lang="en-US" altLang="en-US">
              <a:latin typeface="Times New Roman" pitchFamily="18" charset="0"/>
              <a:cs typeface="Times New Roman" pitchFamily="18"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6121CEC-661E-42DC-A9E4-5DA2ED0D5435}" type="slidenum">
              <a:rPr lang="en-US" altLang="en-US" sz="1200">
                <a:solidFill>
                  <a:srgbClr val="000000"/>
                </a:solidFill>
              </a:rPr>
              <a:pPr eaLnBrk="1" hangingPunct="1"/>
              <a:t>183</a:t>
            </a:fld>
            <a:endParaRPr lang="en-US" altLang="en-US" sz="1200">
              <a:solidFill>
                <a:srgbClr val="000000"/>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lvl="2" algn="just">
              <a:spcBef>
                <a:spcPts val="1200"/>
              </a:spcBef>
              <a:spcAft>
                <a:spcPts val="300"/>
              </a:spcAft>
            </a:pPr>
            <a:r>
              <a:rPr lang="en-US" altLang="en-US">
                <a:latin typeface="Times New Roman" pitchFamily="18" charset="0"/>
                <a:ea typeface="Times New Roman" pitchFamily="18" charset="0"/>
                <a:cs typeface="Times New Roman" pitchFamily="18" charset="0"/>
              </a:rPr>
              <a:t>1.	Equipping the saints is best for both the pastor and for the people.</a:t>
            </a:r>
          </a:p>
          <a:p>
            <a:pPr lvl="3" algn="just">
              <a:spcBef>
                <a:spcPts val="1200"/>
              </a:spcBef>
              <a:spcAft>
                <a:spcPts val="300"/>
              </a:spcAft>
            </a:pPr>
            <a:r>
              <a:rPr lang="en-US" altLang="en-US">
                <a:latin typeface="Times New Roman" pitchFamily="18" charset="0"/>
                <a:ea typeface="Times New Roman" pitchFamily="18" charset="0"/>
                <a:cs typeface="Times New Roman" pitchFamily="18" charset="0"/>
              </a:rPr>
              <a:t>a)	Equipping others is best for me as a pastor-teacher.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93A2FBE-731C-495D-978B-B07F3E37AA34}" type="slidenum">
              <a:rPr lang="en-GB" altLang="en-US" sz="1200">
                <a:solidFill>
                  <a:srgbClr val="000000"/>
                </a:solidFill>
              </a:rPr>
              <a:pPr eaLnBrk="1" hangingPunct="1"/>
              <a:t>21</a:t>
            </a:fld>
            <a:endParaRPr lang="en-GB" altLang="en-US" sz="1200">
              <a:solidFill>
                <a:srgbClr val="000000"/>
              </a:solidFill>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83B0432-20D3-4E33-A643-2BD9B9FABAA5}" type="slidenum">
              <a:rPr lang="en-US" altLang="en-US" sz="1200">
                <a:solidFill>
                  <a:srgbClr val="000000"/>
                </a:solidFill>
              </a:rPr>
              <a:pPr eaLnBrk="1" hangingPunct="1"/>
              <a:t>184</a:t>
            </a:fld>
            <a:endParaRPr lang="en-US" altLang="en-US" sz="1200">
              <a:solidFill>
                <a:srgbClr val="000000"/>
              </a:solidFill>
            </a:endParaRPr>
          </a:p>
        </p:txBody>
      </p:sp>
      <p:sp>
        <p:nvSpPr>
          <p:cNvPr id="389122" name="Rectangle 2"/>
          <p:cNvSpPr>
            <a:spLocks noGrp="1" noRot="1" noChangeAspect="1" noChangeArrowheads="1"/>
          </p:cNvSpPr>
          <p:nvPr>
            <p:ph type="sldImg"/>
          </p:nvPr>
        </p:nvSpPr>
        <p:spPr>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p:spPr>
        <p:txBody>
          <a:bodyPr/>
          <a:lstStyle/>
          <a:p>
            <a:pPr lvl="4">
              <a:spcBef>
                <a:spcPts val="1200"/>
              </a:spcBef>
              <a:spcAft>
                <a:spcPts val="300"/>
              </a:spcAft>
            </a:pPr>
            <a:r>
              <a:rPr lang="en-US" altLang="en-US">
                <a:latin typeface="Times New Roman" pitchFamily="18" charset="0"/>
                <a:ea typeface="Times New Roman" pitchFamily="18" charset="0"/>
                <a:cs typeface="Times New Roman" pitchFamily="18" charset="0"/>
              </a:rPr>
              <a:t>(1) The pastor who does all the work of ministry himself will soon burn out</a:t>
            </a:r>
            <a:r>
              <a:rPr lang="en-US" altLang="en-US">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like trying to hold the sun!</a:t>
            </a:r>
          </a:p>
          <a:p>
            <a:pPr lvl="4">
              <a:spcBef>
                <a:spcPts val="1200"/>
              </a:spcBef>
              <a:spcAft>
                <a:spcPts val="300"/>
              </a:spcAft>
            </a:pPr>
            <a:r>
              <a:rPr lang="en-US" altLang="en-US">
                <a:latin typeface="Times New Roman" pitchFamily="18" charset="0"/>
                <a:ea typeface="Times New Roman" pitchFamily="18" charset="0"/>
                <a:cs typeface="Times New Roman" pitchFamily="18" charset="0"/>
              </a:rPr>
              <a:t>(2) Pastor John was the chief carpenter at his new church building, so he couldn</a:t>
            </a:r>
            <a:r>
              <a:rPr lang="fr-FR" altLang="ja-JP">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t preach well and ended up leaving the church.</a:t>
            </a:r>
          </a:p>
          <a:p>
            <a:endParaRPr lang="en-US" altLang="en-US">
              <a:latin typeface="Times New Roman" pitchFamily="18" charset="0"/>
              <a:cs typeface="Times New Roman" pitchFamily="18"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3864CB2-D1B8-4CF5-A3CE-3F7CC5DEB751}" type="slidenum">
              <a:rPr lang="en-US" altLang="en-US" sz="1200">
                <a:solidFill>
                  <a:srgbClr val="000000"/>
                </a:solidFill>
              </a:rPr>
              <a:pPr eaLnBrk="1" hangingPunct="1"/>
              <a:t>185</a:t>
            </a:fld>
            <a:endParaRPr lang="en-US" altLang="en-US" sz="1200">
              <a:solidFill>
                <a:srgbClr val="000000"/>
              </a:solidFill>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0C47A65-5C48-45FE-8A58-CE249796703F}" type="slidenum">
              <a:rPr lang="en-US" altLang="en-US" sz="1200">
                <a:solidFill>
                  <a:srgbClr val="000000"/>
                </a:solidFill>
              </a:rPr>
              <a:pPr eaLnBrk="1" hangingPunct="1"/>
              <a:t>186</a:t>
            </a:fld>
            <a:endParaRPr lang="en-US" altLang="en-US" sz="1200">
              <a:solidFill>
                <a:srgbClr val="000000"/>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FBF4A8A-AD2E-48C8-8E28-19604782E640}" type="slidenum">
              <a:rPr lang="en-US" altLang="en-US" sz="1200">
                <a:solidFill>
                  <a:srgbClr val="000000"/>
                </a:solidFill>
              </a:rPr>
              <a:pPr eaLnBrk="1" hangingPunct="1"/>
              <a:t>187</a:t>
            </a:fld>
            <a:endParaRPr lang="en-US" altLang="en-US" sz="1200">
              <a:solidFill>
                <a:srgbClr val="000000"/>
              </a:solidFill>
            </a:endParaRPr>
          </a:p>
        </p:txBody>
      </p:sp>
      <p:sp>
        <p:nvSpPr>
          <p:cNvPr id="395266" name="Rectangle 2"/>
          <p:cNvSpPr>
            <a:spLocks noGrp="1" noRot="1" noChangeAspect="1" noChangeArrowheads="1"/>
          </p:cNvSpPr>
          <p:nvPr>
            <p:ph type="sldImg"/>
          </p:nvPr>
        </p:nvSpPr>
        <p:spPr>
          <a:solidFill>
            <a:srgbClr val="FFFFFF"/>
          </a:solidFill>
          <a:ln/>
        </p:spPr>
      </p:sp>
      <p:sp>
        <p:nvSpPr>
          <p:cNvPr id="395267"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rabicPeriod"/>
            </a:pPr>
            <a:r>
              <a:rPr lang="en-US" altLang="en-US">
                <a:latin typeface="Times New Roman" pitchFamily="18" charset="0"/>
                <a:cs typeface="Times New Roman" pitchFamily="18" charset="0"/>
              </a:rPr>
              <a:t>Most of the ministry is God</a:t>
            </a:r>
            <a:r>
              <a:rPr lang="fr-FR" altLang="ja-JP">
                <a:latin typeface="Arial" pitchFamily="34" charset="0"/>
                <a:cs typeface="Times New Roman" pitchFamily="18" charset="0"/>
              </a:rPr>
              <a:t>'</a:t>
            </a:r>
            <a:r>
              <a:rPr lang="en-US" altLang="en-US">
                <a:latin typeface="Times New Roman" pitchFamily="18" charset="0"/>
                <a:cs typeface="Times New Roman" pitchFamily="18" charset="0"/>
              </a:rPr>
              <a:t>s grace through the MEMBERS</a:t>
            </a:r>
            <a:r>
              <a:rPr lang="en-US" altLang="en-US">
                <a:latin typeface="Arial" pitchFamily="34" charset="0"/>
                <a:cs typeface="Times New Roman" pitchFamily="18" charset="0"/>
              </a:rPr>
              <a:t>—</a:t>
            </a:r>
            <a:r>
              <a:rPr lang="en-US" altLang="en-US">
                <a:latin typeface="Times New Roman" pitchFamily="18" charset="0"/>
                <a:cs typeface="Times New Roman" pitchFamily="18" charset="0"/>
              </a:rPr>
              <a:t>not the leaders!</a:t>
            </a:r>
          </a:p>
          <a:p>
            <a:pPr marL="228600" indent="-228600">
              <a:buFontTx/>
              <a:buAutoNum type="arabicPeriod"/>
            </a:pPr>
            <a:r>
              <a:rPr lang="en-US" altLang="en-US">
                <a:latin typeface="Times New Roman" pitchFamily="18" charset="0"/>
                <a:cs typeface="Times New Roman" pitchFamily="18" charset="0"/>
              </a:rPr>
              <a:t> You all need to belong; so each of you should have a ministry here  </a:t>
            </a:r>
          </a:p>
          <a:p>
            <a:pPr marL="228600" indent="-228600">
              <a:buFontTx/>
              <a:buAutoNum type="arabicPeriod"/>
            </a:pPr>
            <a:r>
              <a:rPr lang="en-US" altLang="en-US">
                <a:latin typeface="Times New Roman" pitchFamily="18" charset="0"/>
                <a:cs typeface="Times New Roman" pitchFamily="18" charset="0"/>
              </a:rPr>
              <a:t> If I don</a:t>
            </a:r>
            <a:r>
              <a:rPr lang="fr-FR" altLang="ja-JP">
                <a:latin typeface="Arial" pitchFamily="34" charset="0"/>
                <a:cs typeface="Times New Roman" pitchFamily="18" charset="0"/>
              </a:rPr>
              <a:t>'</a:t>
            </a:r>
            <a:r>
              <a:rPr lang="en-US" altLang="en-US">
                <a:latin typeface="Times New Roman" pitchFamily="18" charset="0"/>
                <a:cs typeface="Times New Roman" pitchFamily="18" charset="0"/>
              </a:rPr>
              <a:t>t train you to do the ministry yourself then I will rob you of the blessing of battling for Christ.</a:t>
            </a:r>
          </a:p>
          <a:p>
            <a:pPr marL="228600" indent="-228600">
              <a:buFontTx/>
              <a:buAutoNum type="arabicPeriod"/>
            </a:pPr>
            <a:r>
              <a:rPr lang="en-US" altLang="en-US">
                <a:latin typeface="Times New Roman" pitchFamily="18" charset="0"/>
                <a:cs typeface="Times New Roman" pitchFamily="18" charset="0"/>
              </a:rPr>
              <a:t> The pastor who refuses to equip makes his people lazy.</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4E44449-66E5-4DDD-A76C-A2D38F6237DE}" type="slidenum">
              <a:rPr lang="en-US" altLang="en-US" sz="1200">
                <a:solidFill>
                  <a:srgbClr val="000000"/>
                </a:solidFill>
              </a:rPr>
              <a:pPr eaLnBrk="1" hangingPunct="1"/>
              <a:t>188</a:t>
            </a:fld>
            <a:endParaRPr lang="en-US" altLang="en-US" sz="1200">
              <a:solidFill>
                <a:srgbClr val="000000"/>
              </a:solidFil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76F7039-7900-429E-8AC6-E05BBDC3824D}" type="slidenum">
              <a:rPr lang="en-US" altLang="en-US" sz="1200">
                <a:solidFill>
                  <a:srgbClr val="000000"/>
                </a:solidFill>
              </a:rPr>
              <a:pPr eaLnBrk="1" hangingPunct="1"/>
              <a:t>189</a:t>
            </a:fld>
            <a:endParaRPr lang="en-US" altLang="en-US" sz="1200">
              <a:solidFill>
                <a:srgbClr val="000000"/>
              </a:solidFill>
            </a:endParaRPr>
          </a:p>
        </p:txBody>
      </p:sp>
      <p:sp>
        <p:nvSpPr>
          <p:cNvPr id="399362" name="Rectangle 2"/>
          <p:cNvSpPr>
            <a:spLocks noGrp="1" noRot="1" noChangeAspect="1" noChangeArrowheads="1"/>
          </p:cNvSpPr>
          <p:nvPr>
            <p:ph type="sldImg"/>
          </p:nvPr>
        </p:nvSpPr>
        <p:spPr>
          <a:solidFill>
            <a:srgbClr val="FFFFFF"/>
          </a:solidFill>
          <a:ln/>
        </p:spPr>
      </p:sp>
      <p:sp>
        <p:nvSpPr>
          <p:cNvPr id="399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tLang="en-US">
                <a:latin typeface="Times New Roman" pitchFamily="18" charset="0"/>
                <a:cs typeface="Times New Roman" pitchFamily="18" charset="0"/>
              </a:rPr>
              <a:t>I actually found </a:t>
            </a:r>
            <a:r>
              <a:rPr lang="en-US" altLang="ja-JP">
                <a:latin typeface="Times New Roman" pitchFamily="18" charset="0"/>
                <a:cs typeface="Times New Roman" pitchFamily="18" charset="0"/>
              </a:rPr>
              <a:t>"Super Pastor" on a website for "Crossroads Christian School" in Corona, CA!  He does it all…</a:t>
            </a:r>
            <a:endParaRPr lang="en-US" altLang="en-US">
              <a:latin typeface="Times New Roman" pitchFamily="18" charset="0"/>
              <a:cs typeface="Times New Roman" pitchFamily="18"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799A4F2-8761-43DA-94A4-EB25FB339A7A}" type="slidenum">
              <a:rPr lang="en-US" altLang="en-US" sz="1200">
                <a:solidFill>
                  <a:srgbClr val="000000"/>
                </a:solidFill>
              </a:rPr>
              <a:pPr eaLnBrk="1" hangingPunct="1"/>
              <a:t>190</a:t>
            </a:fld>
            <a:endParaRPr lang="en-US" altLang="en-US" sz="1200">
              <a:solidFill>
                <a:srgbClr val="000000"/>
              </a:solidFill>
            </a:endParaRPr>
          </a:p>
        </p:txBody>
      </p:sp>
      <p:sp>
        <p:nvSpPr>
          <p:cNvPr id="401410" name="Rectangle 2"/>
          <p:cNvSpPr>
            <a:spLocks noGrp="1" noRot="1" noChangeAspect="1" noChangeArrowheads="1"/>
          </p:cNvSpPr>
          <p:nvPr>
            <p:ph type="sldImg"/>
          </p:nvPr>
        </p:nvSpPr>
        <p:spPr>
          <a:solidFill>
            <a:srgbClr val="FFFFFF"/>
          </a:solidFill>
          <a:ln/>
        </p:spPr>
      </p:sp>
      <p:sp>
        <p:nvSpPr>
          <p:cNvPr id="401411"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F99CAE8-3D97-4633-9ADB-48CE676342C1}" type="slidenum">
              <a:rPr lang="en-US" altLang="en-US" sz="1200">
                <a:solidFill>
                  <a:srgbClr val="000000"/>
                </a:solidFill>
              </a:rPr>
              <a:pPr eaLnBrk="1" hangingPunct="1"/>
              <a:t>191</a:t>
            </a:fld>
            <a:endParaRPr lang="en-US" altLang="en-US" sz="1200">
              <a:solidFill>
                <a:srgbClr val="000000"/>
              </a:solidFill>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a:latin typeface="Times New Roman" pitchFamily="18" charset="0"/>
                <a:cs typeface="Times New Roman" pitchFamily="18" charset="0"/>
              </a:rPr>
              <a:t>Our training you will result in us becoming like Jesus!</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8C77242-A86D-48E8-B089-AA9A7ED094B4}" type="slidenum">
              <a:rPr lang="en-US" altLang="en-US" sz="1200">
                <a:solidFill>
                  <a:srgbClr val="000000"/>
                </a:solidFill>
              </a:rPr>
              <a:pPr eaLnBrk="1" hangingPunct="1"/>
              <a:t>192</a:t>
            </a:fld>
            <a:endParaRPr lang="en-US" altLang="en-US" sz="1200">
              <a:solidFill>
                <a:srgbClr val="000000"/>
              </a:solidFill>
            </a:endParaRPr>
          </a:p>
        </p:txBody>
      </p:sp>
      <p:sp>
        <p:nvSpPr>
          <p:cNvPr id="405506" name="Rectangle 2"/>
          <p:cNvSpPr>
            <a:spLocks noGrp="1" noRot="1" noChangeAspect="1" noChangeArrowheads="1"/>
          </p:cNvSpPr>
          <p:nvPr>
            <p:ph type="sldImg"/>
          </p:nvPr>
        </p:nvSpPr>
        <p:spPr>
          <a:solidFill>
            <a:srgbClr val="FFFFFF"/>
          </a:solidFill>
          <a:ln/>
        </p:spPr>
      </p:sp>
      <p:sp>
        <p:nvSpPr>
          <p:cNvPr id="405507" name="Rectangle 3"/>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itchFamily="18" charset="0"/>
                <a:cs typeface="Times New Roman" pitchFamily="18" charset="0"/>
              </a:rPr>
              <a:t>Our training you will make us like Jesus in three ways:</a:t>
            </a:r>
          </a:p>
          <a:p>
            <a:endParaRPr lang="en-US" altLang="en-US">
              <a:latin typeface="Times New Roman" pitchFamily="18" charset="0"/>
              <a:cs typeface="Times New Roman" pitchFamily="18" charset="0"/>
            </a:endParaRPr>
          </a:p>
          <a:p>
            <a:r>
              <a:rPr lang="en-US" altLang="en-US">
                <a:latin typeface="Times New Roman" pitchFamily="18" charset="0"/>
                <a:cs typeface="Times New Roman" pitchFamily="18" charset="0"/>
              </a:rPr>
              <a:t>(1) Equipping </a:t>
            </a:r>
            <a:r>
              <a:rPr lang="en-US" altLang="en-US" u="sng">
                <a:latin typeface="Times New Roman" pitchFamily="18" charset="0"/>
                <a:cs typeface="Times New Roman" pitchFamily="18" charset="0"/>
              </a:rPr>
              <a:t>builds</a:t>
            </a:r>
            <a:r>
              <a:rPr lang="en-US" altLang="en-US">
                <a:latin typeface="Times New Roman" pitchFamily="18" charset="0"/>
                <a:cs typeface="Times New Roman" pitchFamily="18" charset="0"/>
              </a:rPr>
              <a:t> us in the faith </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7571CF7-1E78-434E-8586-5142AA5CC713}" type="slidenum">
              <a:rPr lang="en-US" altLang="en-US" sz="1200">
                <a:solidFill>
                  <a:srgbClr val="000000"/>
                </a:solidFill>
              </a:rPr>
              <a:pPr eaLnBrk="1" hangingPunct="1"/>
              <a:t>193</a:t>
            </a:fld>
            <a:endParaRPr lang="en-US" altLang="en-US" sz="1200">
              <a:solidFill>
                <a:srgbClr val="000000"/>
              </a:solidFill>
            </a:endParaRPr>
          </a:p>
        </p:txBody>
      </p:sp>
      <p:sp>
        <p:nvSpPr>
          <p:cNvPr id="407554" name="Rectangle 2"/>
          <p:cNvSpPr>
            <a:spLocks noGrp="1" noRot="1" noChangeAspect="1" noChangeArrowheads="1"/>
          </p:cNvSpPr>
          <p:nvPr>
            <p:ph type="sldImg"/>
          </p:nvPr>
        </p:nvSpPr>
        <p:spPr>
          <a:solidFill>
            <a:srgbClr val="FFFFFF"/>
          </a:solidFill>
          <a:ln/>
        </p:spPr>
      </p:sp>
      <p:sp>
        <p:nvSpPr>
          <p:cNvPr id="407555"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ln/>
        </p:spPr>
      </p:sp>
      <p:sp>
        <p:nvSpPr>
          <p:cNvPr id="19149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cs typeface="Times New Roman" pitchFamily="18" charset="0"/>
            </a:endParaRPr>
          </a:p>
        </p:txBody>
      </p:sp>
      <p:sp>
        <p:nvSpPr>
          <p:cNvPr id="19149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40B78D-3417-45A7-8776-7D807EBC4D4A}" type="slidenum">
              <a:rPr kumimoji="0" lang="zh-CN"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2871536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4998B1A-0F45-4C34-A631-8BD837808536}" type="slidenum">
              <a:rPr lang="en-US" altLang="en-US" sz="1200">
                <a:solidFill>
                  <a:srgbClr val="000000"/>
                </a:solidFill>
              </a:rPr>
              <a:pPr eaLnBrk="1" hangingPunct="1"/>
              <a:t>194</a:t>
            </a:fld>
            <a:endParaRPr lang="en-US" altLang="en-US" sz="1200">
              <a:solidFill>
                <a:srgbClr val="000000"/>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B3E26BE-A86F-4B1F-9BD1-6FF1BC5E07F0}" type="slidenum">
              <a:rPr lang="en-US" altLang="en-US" sz="1200">
                <a:solidFill>
                  <a:srgbClr val="000000"/>
                </a:solidFill>
              </a:rPr>
              <a:pPr eaLnBrk="1" hangingPunct="1"/>
              <a:t>195</a:t>
            </a:fld>
            <a:endParaRPr lang="en-US" altLang="en-US" sz="1200">
              <a:solidFill>
                <a:srgbClr val="000000"/>
              </a:solidFill>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60133FD-3189-4236-8E2F-0E9C3EF967B9}" type="slidenum">
              <a:rPr lang="en-US" altLang="en-US" sz="1200">
                <a:solidFill>
                  <a:srgbClr val="000000"/>
                </a:solidFill>
              </a:rPr>
              <a:pPr eaLnBrk="1" hangingPunct="1"/>
              <a:t>196</a:t>
            </a:fld>
            <a:endParaRPr lang="en-US" altLang="en-US"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lphaUcPeriod"/>
            </a:pPr>
            <a:r>
              <a:rPr lang="en-US" altLang="en-US">
                <a:latin typeface="Times New Roman" pitchFamily="18" charset="0"/>
                <a:cs typeface="Times New Roman" pitchFamily="18" charset="0"/>
              </a:rPr>
              <a:t>ENCOURAGES: Basically, it means that one result of the pastor-teacher</a:t>
            </a:r>
            <a:r>
              <a:rPr lang="fr-FR" altLang="ja-JP">
                <a:latin typeface="Arial" pitchFamily="34" charset="0"/>
                <a:cs typeface="Times New Roman" pitchFamily="18" charset="0"/>
              </a:rPr>
              <a:t>'</a:t>
            </a:r>
            <a:r>
              <a:rPr lang="en-US" altLang="en-US">
                <a:latin typeface="Times New Roman" pitchFamily="18" charset="0"/>
                <a:cs typeface="Times New Roman" pitchFamily="18" charset="0"/>
              </a:rPr>
              <a:t>s equipping is that the people will be encouraged as they do the work of ministry.</a:t>
            </a:r>
          </a:p>
          <a:p>
            <a:pPr marL="228600" indent="-228600">
              <a:buFontTx/>
              <a:buAutoNum type="alphaUcPeriod"/>
            </a:pPr>
            <a:endParaRPr lang="en-US" altLang="en-US">
              <a:latin typeface="Times New Roman" pitchFamily="18" charset="0"/>
              <a:cs typeface="Times New Roman" pitchFamily="18" charset="0"/>
            </a:endParaRPr>
          </a:p>
          <a:p>
            <a:pPr marL="228600" indent="-228600"/>
            <a:r>
              <a:rPr lang="en-US" altLang="en-US">
                <a:latin typeface="Times New Roman" pitchFamily="18" charset="0"/>
                <a:cs typeface="Times New Roman" pitchFamily="18" charset="0"/>
              </a:rPr>
              <a:t>B. Equipping </a:t>
            </a:r>
            <a:r>
              <a:rPr lang="en-US" altLang="en-US" u="sng">
                <a:latin typeface="Times New Roman" pitchFamily="18" charset="0"/>
                <a:cs typeface="Times New Roman" pitchFamily="18" charset="0"/>
              </a:rPr>
              <a:t>unites</a:t>
            </a:r>
            <a:r>
              <a:rPr lang="en-US" altLang="en-US">
                <a:latin typeface="Times New Roman" pitchFamily="18" charset="0"/>
                <a:cs typeface="Times New Roman" pitchFamily="18" charset="0"/>
              </a:rPr>
              <a:t> us in the faith (13a).</a:t>
            </a:r>
          </a:p>
          <a:p>
            <a:pPr marL="1143000" lvl="2" indent="-228600">
              <a:spcBef>
                <a:spcPts val="1200"/>
              </a:spcBef>
              <a:spcAft>
                <a:spcPts val="300"/>
              </a:spcAft>
            </a:pPr>
            <a:r>
              <a:rPr lang="en-US" altLang="en-US">
                <a:latin typeface="Times New Roman" pitchFamily="18" charset="0"/>
                <a:ea typeface="Times New Roman" pitchFamily="18" charset="0"/>
                <a:cs typeface="Times New Roman" pitchFamily="18" charset="0"/>
              </a:rPr>
              <a:t>1. A church that expects its pastor to serve them ends up selfish and divided.</a:t>
            </a:r>
          </a:p>
          <a:p>
            <a:pPr marL="1143000" lvl="2" indent="-228600">
              <a:spcBef>
                <a:spcPts val="1200"/>
              </a:spcBef>
              <a:spcAft>
                <a:spcPts val="300"/>
              </a:spcAft>
            </a:pPr>
            <a:r>
              <a:rPr lang="en-US" altLang="en-US">
                <a:latin typeface="Times New Roman" pitchFamily="18" charset="0"/>
                <a:ea typeface="Times New Roman" pitchFamily="18" charset="0"/>
                <a:cs typeface="Times New Roman" pitchFamily="18" charset="0"/>
              </a:rPr>
              <a:t>2. When each member feels needed because of his or her ministry contribution, the body unites together in mutual dependency</a:t>
            </a:r>
          </a:p>
          <a:p>
            <a:pPr marL="1143000" lvl="2" indent="-228600">
              <a:spcBef>
                <a:spcPts val="1200"/>
              </a:spcBef>
              <a:spcAft>
                <a:spcPts val="300"/>
              </a:spcAft>
            </a:pPr>
            <a:endParaRPr lang="en-US" altLang="en-US">
              <a:latin typeface="Times New Roman" pitchFamily="18" charset="0"/>
              <a:ea typeface="Times New Roman" pitchFamily="18" charset="0"/>
              <a:cs typeface="Times New Roman" pitchFamily="18" charset="0"/>
            </a:endParaRPr>
          </a:p>
          <a:p>
            <a:pPr marL="1143000" lvl="2" indent="-228600">
              <a:spcBef>
                <a:spcPts val="1200"/>
              </a:spcBef>
              <a:spcAft>
                <a:spcPts val="300"/>
              </a:spcAft>
            </a:pPr>
            <a:r>
              <a:rPr lang="en-US" altLang="en-US">
                <a:latin typeface="Times New Roman" pitchFamily="18" charset="0"/>
                <a:ea typeface="Times New Roman" pitchFamily="18" charset="0"/>
                <a:cs typeface="Times New Roman" pitchFamily="18" charset="0"/>
              </a:rPr>
              <a:t>C. Equipping </a:t>
            </a:r>
            <a:r>
              <a:rPr lang="en-US" altLang="en-US" u="sng">
                <a:latin typeface="Times New Roman" pitchFamily="18" charset="0"/>
                <a:ea typeface="Times New Roman" pitchFamily="18" charset="0"/>
                <a:cs typeface="Times New Roman" pitchFamily="18" charset="0"/>
              </a:rPr>
              <a:t>teaches</a:t>
            </a:r>
            <a:r>
              <a:rPr lang="en-US" altLang="en-US">
                <a:latin typeface="Times New Roman" pitchFamily="18" charset="0"/>
                <a:ea typeface="Times New Roman" pitchFamily="18" charset="0"/>
                <a:cs typeface="Times New Roman" pitchFamily="18" charset="0"/>
              </a:rPr>
              <a:t> us about Christ (13b).</a:t>
            </a:r>
          </a:p>
          <a:p>
            <a:pPr marL="1143000" lvl="2" indent="-228600">
              <a:spcBef>
                <a:spcPts val="1200"/>
              </a:spcBef>
              <a:spcAft>
                <a:spcPts val="300"/>
              </a:spcAft>
            </a:pPr>
            <a:r>
              <a:rPr lang="en-US" altLang="en-US">
                <a:latin typeface="Times New Roman" pitchFamily="18" charset="0"/>
                <a:ea typeface="Times New Roman" pitchFamily="18" charset="0"/>
                <a:cs typeface="Times New Roman" pitchFamily="18" charset="0"/>
              </a:rPr>
              <a:t>1. A true knowledge of Christ includes his character</a:t>
            </a:r>
            <a:r>
              <a:rPr lang="en-US" altLang="en-US">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giving, etc.</a:t>
            </a:r>
          </a:p>
          <a:p>
            <a:pPr marL="1143000" lvl="2" indent="-228600">
              <a:spcBef>
                <a:spcPts val="1200"/>
              </a:spcBef>
              <a:spcAft>
                <a:spcPts val="300"/>
              </a:spcAft>
            </a:pPr>
            <a:r>
              <a:rPr lang="en-US" altLang="en-US">
                <a:latin typeface="Times New Roman" pitchFamily="18" charset="0"/>
                <a:ea typeface="Times New Roman" pitchFamily="18" charset="0"/>
                <a:cs typeface="Times New Roman" pitchFamily="18" charset="0"/>
              </a:rPr>
              <a:t>2. We ought to be continually growing in understanding the many wonders about Christ</a:t>
            </a:r>
            <a:r>
              <a:rPr lang="en-US" altLang="en-US">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and this comes through the pastor</a:t>
            </a:r>
            <a:r>
              <a:rPr lang="fr-FR" altLang="ja-JP">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s equipping ministry.</a:t>
            </a:r>
          </a:p>
          <a:p>
            <a:pPr marL="685800" lvl="1" indent="-228600">
              <a:spcBef>
                <a:spcPts val="1200"/>
              </a:spcBef>
              <a:spcAft>
                <a:spcPts val="300"/>
              </a:spcAft>
            </a:pPr>
            <a:r>
              <a:rPr lang="en-US" altLang="en-US">
                <a:latin typeface="Times New Roman" pitchFamily="18" charset="0"/>
                <a:ea typeface="Times New Roman" pitchFamily="18" charset="0"/>
                <a:cs typeface="Times New Roman" pitchFamily="18" charset="0"/>
              </a:rPr>
              <a:t>D. Equipping </a:t>
            </a:r>
            <a:r>
              <a:rPr lang="en-US" altLang="en-US" u="sng">
                <a:latin typeface="Times New Roman" pitchFamily="18" charset="0"/>
                <a:ea typeface="Times New Roman" pitchFamily="18" charset="0"/>
                <a:cs typeface="Times New Roman" pitchFamily="18" charset="0"/>
              </a:rPr>
              <a:t>matures</a:t>
            </a:r>
            <a:r>
              <a:rPr lang="en-US" altLang="en-US">
                <a:latin typeface="Times New Roman" pitchFamily="18" charset="0"/>
                <a:ea typeface="Times New Roman" pitchFamily="18" charset="0"/>
                <a:cs typeface="Times New Roman" pitchFamily="18" charset="0"/>
              </a:rPr>
              <a:t> us to be like Christ (13c).</a:t>
            </a:r>
          </a:p>
          <a:p>
            <a:pPr marL="228600" indent="-228600"/>
            <a:r>
              <a:rPr lang="en-US" altLang="en-US">
                <a:latin typeface="Times New Roman" pitchFamily="18" charset="0"/>
                <a:cs typeface="Times New Roman" pitchFamily="18" charset="0"/>
              </a:rPr>
              <a:t>[The goal of this equipping is Christ-likeness.]</a:t>
            </a:r>
          </a:p>
          <a:p>
            <a:pPr marL="1143000" lvl="2" indent="-228600">
              <a:spcBef>
                <a:spcPts val="1200"/>
              </a:spcBef>
              <a:spcAft>
                <a:spcPts val="300"/>
              </a:spcAft>
            </a:pPr>
            <a:r>
              <a:rPr lang="en-US" altLang="en-US">
                <a:latin typeface="Times New Roman" pitchFamily="18" charset="0"/>
                <a:ea typeface="Times New Roman" pitchFamily="18" charset="0"/>
                <a:cs typeface="Times New Roman" pitchFamily="18" charset="0"/>
              </a:rPr>
              <a:t>1. God desires the body to become as mature and perfect as Christ Himself.</a:t>
            </a:r>
          </a:p>
          <a:p>
            <a:pPr marL="1143000" lvl="2" indent="-228600">
              <a:spcBef>
                <a:spcPts val="1200"/>
              </a:spcBef>
              <a:spcAft>
                <a:spcPts val="300"/>
              </a:spcAft>
            </a:pPr>
            <a:r>
              <a:rPr lang="en-US" altLang="en-US">
                <a:latin typeface="Times New Roman" pitchFamily="18" charset="0"/>
                <a:ea typeface="Times New Roman" pitchFamily="18" charset="0"/>
                <a:cs typeface="Times New Roman" pitchFamily="18" charset="0"/>
              </a:rPr>
              <a:t>2. Maturity cannot happen when believers push their entire ministry onto the pastor</a:t>
            </a:r>
            <a:r>
              <a:rPr lang="fr-FR" altLang="ja-JP">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s shoulders</a:t>
            </a:r>
            <a:r>
              <a:rPr lang="en-US" altLang="en-US">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the </a:t>
            </a:r>
            <a:r>
              <a:rPr lang="en-US" altLang="ja-JP">
                <a:latin typeface="Arial" pitchFamily="34" charset="0"/>
                <a:ea typeface="Times New Roman" pitchFamily="18" charset="0"/>
                <a:cs typeface="Times New Roman" pitchFamily="18" charset="0"/>
              </a:rPr>
              <a:t>"</a:t>
            </a:r>
            <a:r>
              <a:rPr lang="en-US" altLang="ja-JP">
                <a:latin typeface="Times New Roman" pitchFamily="18" charset="0"/>
                <a:ea typeface="Times New Roman" pitchFamily="18" charset="0"/>
                <a:cs typeface="Times New Roman" pitchFamily="18" charset="0"/>
              </a:rPr>
              <a:t>fullness of Christ</a:t>
            </a:r>
            <a:r>
              <a:rPr lang="en-US" altLang="ja-JP">
                <a:latin typeface="Arial" pitchFamily="34" charset="0"/>
                <a:ea typeface="Times New Roman" pitchFamily="18" charset="0"/>
                <a:cs typeface="Times New Roman" pitchFamily="18" charset="0"/>
              </a:rPr>
              <a:t>"</a:t>
            </a:r>
            <a:r>
              <a:rPr lang="en-US" altLang="ja-JP">
                <a:latin typeface="Times New Roman" pitchFamily="18" charset="0"/>
                <a:ea typeface="Times New Roman" pitchFamily="18" charset="0"/>
                <a:cs typeface="Times New Roman" pitchFamily="18" charset="0"/>
              </a:rPr>
              <a:t> comes only through the hard knocks of ministry.</a:t>
            </a:r>
          </a:p>
          <a:p>
            <a:pPr marL="228600" indent="-228600"/>
            <a:endParaRPr lang="en-US" altLang="en-US">
              <a:latin typeface="Times New Roman" pitchFamily="18" charset="0"/>
              <a:cs typeface="Times New Roman" pitchFamily="18"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88D0040-9FF1-4543-854D-DA1129BC3CB5}" type="slidenum">
              <a:rPr lang="en-US" altLang="en-US" sz="1200">
                <a:solidFill>
                  <a:srgbClr val="000000"/>
                </a:solidFill>
              </a:rPr>
              <a:pPr eaLnBrk="1" hangingPunct="1"/>
              <a:t>197</a:t>
            </a:fld>
            <a:endParaRPr lang="en-US" altLang="en-US" sz="1200">
              <a:solidFill>
                <a:srgbClr val="000000"/>
              </a:solidFill>
            </a:endParaRPr>
          </a:p>
        </p:txBody>
      </p:sp>
      <p:sp>
        <p:nvSpPr>
          <p:cNvPr id="415746" name="Rectangle 2"/>
          <p:cNvSpPr>
            <a:spLocks noGrp="1" noRot="1" noChangeAspect="1" noChangeArrowheads="1"/>
          </p:cNvSpPr>
          <p:nvPr>
            <p:ph type="sldImg"/>
          </p:nvPr>
        </p:nvSpPr>
        <p:spPr>
          <a:solidFill>
            <a:srgbClr val="FFFFFF"/>
          </a:solidFill>
          <a:ln/>
        </p:spPr>
      </p:sp>
      <p:sp>
        <p:nvSpPr>
          <p:cNvPr id="415747" name="Rectangle 3"/>
          <p:cNvSpPr>
            <a:spLocks noGrp="1" noChangeArrowheads="1"/>
          </p:cNvSpPr>
          <p:nvPr>
            <p:ph type="body" idx="1"/>
          </p:nvPr>
        </p:nvSpPr>
        <p:spPr>
          <a:solidFill>
            <a:srgbClr val="FFFFFF"/>
          </a:solidFill>
          <a:ln>
            <a:solidFill>
              <a:srgbClr val="000000"/>
            </a:solidFill>
          </a:ln>
        </p:spPr>
        <p:txBody>
          <a:bodyPr/>
          <a:lstStyle/>
          <a:p>
            <a:pPr lvl="4" algn="just">
              <a:spcBef>
                <a:spcPts val="1200"/>
              </a:spcBef>
              <a:spcAft>
                <a:spcPts val="300"/>
              </a:spcAft>
            </a:pPr>
            <a:r>
              <a:rPr lang="en-US" altLang="en-US">
                <a:latin typeface="Times New Roman" pitchFamily="18" charset="0"/>
                <a:ea typeface="Times New Roman" pitchFamily="18" charset="0"/>
                <a:cs typeface="Times New Roman" pitchFamily="18" charset="0"/>
              </a:rPr>
              <a:t>(1) You didn</a:t>
            </a:r>
            <a:r>
              <a:rPr lang="fr-FR" altLang="ja-JP">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t come because you see this church as a finished product!</a:t>
            </a:r>
          </a:p>
          <a:p>
            <a:pPr lvl="4" algn="just">
              <a:spcBef>
                <a:spcPts val="1200"/>
              </a:spcBef>
              <a:spcAft>
                <a:spcPts val="300"/>
              </a:spcAft>
            </a:pPr>
            <a:r>
              <a:rPr lang="en-US" altLang="en-US">
                <a:latin typeface="Times New Roman" pitchFamily="18" charset="0"/>
                <a:ea typeface="Times New Roman" pitchFamily="18" charset="0"/>
                <a:cs typeface="Times New Roman" pitchFamily="18" charset="0"/>
              </a:rPr>
              <a:t>(2) You didn</a:t>
            </a:r>
            <a:r>
              <a:rPr lang="fr-FR" altLang="ja-JP">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t come due to us offering the variety of programs of a large church.</a:t>
            </a:r>
          </a:p>
          <a:p>
            <a:pPr lvl="4" algn="just">
              <a:spcBef>
                <a:spcPts val="1200"/>
              </a:spcBef>
              <a:spcAft>
                <a:spcPts val="300"/>
              </a:spcAft>
            </a:pPr>
            <a:r>
              <a:rPr lang="en-US" altLang="en-US">
                <a:latin typeface="Times New Roman" pitchFamily="18" charset="0"/>
                <a:ea typeface="Times New Roman" pitchFamily="18" charset="0"/>
                <a:cs typeface="Times New Roman" pitchFamily="18" charset="0"/>
              </a:rPr>
              <a:t>(3) Maybe you came because someone twisted your arm!</a:t>
            </a:r>
          </a:p>
          <a:p>
            <a:pPr lvl="4" algn="just">
              <a:spcBef>
                <a:spcPts val="1200"/>
              </a:spcBef>
              <a:spcAft>
                <a:spcPts val="300"/>
              </a:spcAft>
            </a:pPr>
            <a:r>
              <a:rPr lang="en-US" altLang="en-US">
                <a:latin typeface="Times New Roman" pitchFamily="18" charset="0"/>
                <a:ea typeface="Times New Roman" pitchFamily="18" charset="0"/>
                <a:cs typeface="Times New Roman" pitchFamily="18" charset="0"/>
              </a:rPr>
              <a:t>(4) Each of us actually came due to a perceived need</a:t>
            </a:r>
            <a:r>
              <a:rPr lang="en-US" altLang="en-US">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a need to meet with God, a need to connect with people, or another need</a:t>
            </a:r>
            <a:r>
              <a:rPr lang="en-US" altLang="en-US">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which raises the question</a:t>
            </a:r>
            <a:r>
              <a:rPr lang="en-US" altLang="en-US">
                <a:latin typeface="Arial" pitchFamily="34" charset="0"/>
                <a:ea typeface="Times New Roman" pitchFamily="18" charset="0"/>
                <a:cs typeface="Times New Roman" pitchFamily="18" charset="0"/>
              </a:rPr>
              <a:t>…</a:t>
            </a:r>
            <a:endParaRPr lang="en-US" altLang="en-US">
              <a:latin typeface="Times New Roman" pitchFamily="18" charset="0"/>
              <a:ea typeface="Times New Roman" pitchFamily="18" charset="0"/>
              <a:cs typeface="Times New Roman" pitchFamily="18"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65ECB19-CC98-426B-9C60-2F506453B6BA}" type="slidenum">
              <a:rPr lang="en-US" altLang="en-US" sz="1200">
                <a:solidFill>
                  <a:srgbClr val="000000"/>
                </a:solidFill>
              </a:rPr>
              <a:pPr eaLnBrk="1" hangingPunct="1"/>
              <a:t>198</a:t>
            </a:fld>
            <a:endParaRPr lang="en-US" altLang="en-US" sz="1200">
              <a:solidFill>
                <a:srgbClr val="000000"/>
              </a:solidFill>
            </a:endParaRPr>
          </a:p>
        </p:txBody>
      </p:sp>
      <p:sp>
        <p:nvSpPr>
          <p:cNvPr id="417794" name="Rectangle 2"/>
          <p:cNvSpPr>
            <a:spLocks noGrp="1" noRot="1" noChangeAspect="1" noChangeArrowheads="1"/>
          </p:cNvSpPr>
          <p:nvPr>
            <p:ph type="sldImg"/>
          </p:nvPr>
        </p:nvSpPr>
        <p:spPr>
          <a:solidFill>
            <a:srgbClr val="FFFFFF"/>
          </a:solidFill>
          <a:ln/>
        </p:spPr>
      </p:sp>
      <p:sp>
        <p:nvSpPr>
          <p:cNvPr id="4177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92A20D2-6D7E-4D9B-BCED-B434DBB2CAEF}" type="slidenum">
              <a:rPr lang="en-US" altLang="en-US" sz="1200">
                <a:solidFill>
                  <a:srgbClr val="000000"/>
                </a:solidFill>
              </a:rPr>
              <a:pPr eaLnBrk="1" hangingPunct="1"/>
              <a:t>199</a:t>
            </a:fld>
            <a:endParaRPr lang="en-US" altLang="en-US" sz="1200">
              <a:solidFill>
                <a:srgbClr val="000000"/>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686E69F-A487-4BD4-A2ED-012CCCDC4937}" type="slidenum">
              <a:rPr lang="en-US" altLang="en-US" sz="1200">
                <a:solidFill>
                  <a:srgbClr val="000000"/>
                </a:solidFill>
              </a:rPr>
              <a:pPr eaLnBrk="1" hangingPunct="1"/>
              <a:t>200</a:t>
            </a:fld>
            <a:endParaRPr lang="en-US" altLang="en-US" sz="1200">
              <a:solidFill>
                <a:srgbClr val="000000"/>
              </a:solidFill>
            </a:endParaRPr>
          </a:p>
        </p:txBody>
      </p:sp>
      <p:sp>
        <p:nvSpPr>
          <p:cNvPr id="421890" name="Rectangle 2"/>
          <p:cNvSpPr>
            <a:spLocks noGrp="1" noRot="1" noChangeAspect="1" noChangeArrowheads="1"/>
          </p:cNvSpPr>
          <p:nvPr>
            <p:ph type="sldImg"/>
          </p:nvPr>
        </p:nvSpPr>
        <p:spPr>
          <a:solidFill>
            <a:srgbClr val="FFFFFF"/>
          </a:solidFill>
          <a:ln/>
        </p:spPr>
      </p:sp>
      <p:sp>
        <p:nvSpPr>
          <p:cNvPr id="421891"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0D35DE4-B62F-49B9-B1ED-6459B440070D}" type="slidenum">
              <a:rPr lang="en-US" altLang="en-US" sz="1200">
                <a:solidFill>
                  <a:srgbClr val="000000"/>
                </a:solidFill>
              </a:rPr>
              <a:pPr eaLnBrk="1" hangingPunct="1"/>
              <a:t>201</a:t>
            </a:fld>
            <a:endParaRPr lang="en-US" altLang="en-US" sz="1200">
              <a:solidFill>
                <a:srgbClr val="000000"/>
              </a:solidFill>
            </a:endParaRPr>
          </a:p>
        </p:txBody>
      </p:sp>
      <p:sp>
        <p:nvSpPr>
          <p:cNvPr id="423938" name="Rectangle 2"/>
          <p:cNvSpPr>
            <a:spLocks noGrp="1" noRot="1" noChangeAspect="1" noChangeArrowheads="1"/>
          </p:cNvSpPr>
          <p:nvPr>
            <p:ph type="sldImg"/>
          </p:nvPr>
        </p:nvSpPr>
        <p:spPr>
          <a:solidFill>
            <a:srgbClr val="FFFFFF"/>
          </a:solidFill>
          <a:ln/>
        </p:spPr>
      </p:sp>
      <p:sp>
        <p:nvSpPr>
          <p:cNvPr id="4239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altLang="en-US">
                <a:latin typeface="Times New Roman" pitchFamily="18" charset="0"/>
                <a:ea typeface="Times New Roman" pitchFamily="18" charset="0"/>
                <a:cs typeface="Times New Roman" pitchFamily="18" charset="0"/>
              </a:rPr>
              <a:t>(1) How can the pastor-teachers better equip you?</a:t>
            </a:r>
          </a:p>
          <a:p>
            <a:pPr lvl="4">
              <a:spcBef>
                <a:spcPts val="1200"/>
              </a:spcBef>
              <a:spcAft>
                <a:spcPts val="300"/>
              </a:spcAft>
            </a:pPr>
            <a:r>
              <a:rPr lang="en-US" altLang="en-US">
                <a:latin typeface="Times New Roman" pitchFamily="18" charset="0"/>
                <a:ea typeface="Times New Roman" pitchFamily="18" charset="0"/>
                <a:cs typeface="Times New Roman" pitchFamily="18" charset="0"/>
              </a:rPr>
              <a:t>(a) We seek to prioritize our ministry responsibilities around the Word and prayer (Acts 6:1-7).  </a:t>
            </a:r>
          </a:p>
          <a:p>
            <a:pPr lvl="4">
              <a:spcBef>
                <a:spcPts val="1200"/>
              </a:spcBef>
              <a:spcAft>
                <a:spcPts val="300"/>
              </a:spcAft>
            </a:pPr>
            <a:r>
              <a:rPr lang="en-US" altLang="en-US">
                <a:latin typeface="Times New Roman" pitchFamily="18" charset="0"/>
                <a:ea typeface="Times New Roman" pitchFamily="18" charset="0"/>
                <a:cs typeface="Times New Roman" pitchFamily="18" charset="0"/>
              </a:rPr>
              <a:t>(b) This means that some minor things may have to go undone.</a:t>
            </a:r>
          </a:p>
          <a:p>
            <a:pPr lvl="4">
              <a:spcBef>
                <a:spcPts val="1200"/>
              </a:spcBef>
              <a:spcAft>
                <a:spcPts val="300"/>
              </a:spcAft>
            </a:pPr>
            <a:r>
              <a:rPr lang="en-US" altLang="en-US">
                <a:latin typeface="Times New Roman" pitchFamily="18" charset="0"/>
                <a:ea typeface="Times New Roman" pitchFamily="18" charset="0"/>
                <a:cs typeface="Times New Roman" pitchFamily="18" charset="0"/>
              </a:rPr>
              <a:t>(c) Who wants equipping in evangelism?  Budmaa can help.</a:t>
            </a:r>
          </a:p>
          <a:p>
            <a:pPr lvl="4">
              <a:spcBef>
                <a:spcPts val="1200"/>
              </a:spcBef>
              <a:spcAft>
                <a:spcPts val="300"/>
              </a:spcAft>
            </a:pPr>
            <a:endParaRPr lang="en-US" altLang="en-US">
              <a:latin typeface="Times New Roman" pitchFamily="18" charset="0"/>
              <a:ea typeface="Times New Roman" pitchFamily="18" charset="0"/>
              <a:cs typeface="Times New Roman" pitchFamily="18" charset="0"/>
            </a:endParaRPr>
          </a:p>
          <a:p>
            <a:pPr lvl="4">
              <a:spcBef>
                <a:spcPts val="1200"/>
              </a:spcBef>
              <a:spcAft>
                <a:spcPts val="300"/>
              </a:spcAft>
            </a:pPr>
            <a:r>
              <a:rPr lang="en-US" altLang="en-US">
                <a:latin typeface="Times New Roman" pitchFamily="18" charset="0"/>
                <a:ea typeface="Times New Roman" pitchFamily="18" charset="0"/>
                <a:cs typeface="Times New Roman" pitchFamily="18" charset="0"/>
              </a:rPr>
              <a:t>(2) What role are you being equipped for?</a:t>
            </a:r>
          </a:p>
          <a:p>
            <a:pPr lvl="4">
              <a:spcBef>
                <a:spcPts val="1200"/>
              </a:spcBef>
              <a:spcAft>
                <a:spcPts val="300"/>
              </a:spcAft>
            </a:pPr>
            <a:r>
              <a:rPr lang="en-US" altLang="en-US">
                <a:latin typeface="Times New Roman" pitchFamily="18" charset="0"/>
                <a:ea typeface="Times New Roman" pitchFamily="18" charset="0"/>
                <a:cs typeface="Times New Roman" pitchFamily="18" charset="0"/>
              </a:rPr>
              <a:t>(a) Let us know your areas of passion</a:t>
            </a:r>
            <a:r>
              <a:rPr lang="en-US" altLang="en-US">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and we</a:t>
            </a:r>
            <a:r>
              <a:rPr lang="fr-FR" altLang="ja-JP">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ll set you loose!</a:t>
            </a:r>
          </a:p>
          <a:p>
            <a:pPr lvl="4">
              <a:spcBef>
                <a:spcPts val="1200"/>
              </a:spcBef>
              <a:spcAft>
                <a:spcPts val="300"/>
              </a:spcAft>
            </a:pPr>
            <a:r>
              <a:rPr lang="en-US" altLang="en-US">
                <a:latin typeface="Times New Roman" pitchFamily="18" charset="0"/>
                <a:ea typeface="Times New Roman" pitchFamily="18" charset="0"/>
                <a:cs typeface="Times New Roman" pitchFamily="18" charset="0"/>
              </a:rPr>
              <a:t>(b) Do you know your spiritual gift(s)?</a:t>
            </a:r>
          </a:p>
          <a:p>
            <a:endParaRPr lang="en-US" altLang="en-US">
              <a:latin typeface="Times New Roman" pitchFamily="18" charset="0"/>
              <a:cs typeface="Times New Roman" pitchFamily="18"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DC21AD6-A626-41A4-B045-A88923F0C2EC}" type="slidenum">
              <a:rPr lang="en-US" altLang="en-US" sz="1200">
                <a:solidFill>
                  <a:srgbClr val="000000"/>
                </a:solidFill>
              </a:rPr>
              <a:pPr eaLnBrk="1" hangingPunct="1"/>
              <a:t>202</a:t>
            </a:fld>
            <a:endParaRPr lang="en-US" altLang="en-US" sz="1200">
              <a:solidFill>
                <a:srgbClr val="000000"/>
              </a:solidFill>
            </a:endParaRPr>
          </a:p>
        </p:txBody>
      </p:sp>
      <p:sp>
        <p:nvSpPr>
          <p:cNvPr id="425986" name="Rectangle 2"/>
          <p:cNvSpPr>
            <a:spLocks noGrp="1" noRot="1" noChangeAspect="1" noChangeArrowheads="1"/>
          </p:cNvSpPr>
          <p:nvPr>
            <p:ph type="sldImg"/>
          </p:nvPr>
        </p:nvSpPr>
        <p:spPr>
          <a:solidFill>
            <a:srgbClr val="FFFFFF"/>
          </a:solidFill>
          <a:ln/>
        </p:spPr>
      </p:sp>
      <p:sp>
        <p:nvSpPr>
          <p:cNvPr id="425987" name="Rectangle 3"/>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itchFamily="18" charset="0"/>
                <a:cs typeface="Times New Roman" pitchFamily="18" charset="0"/>
              </a:rPr>
              <a:t>Can tick/check more than one</a:t>
            </a:r>
          </a:p>
          <a:p>
            <a:r>
              <a:rPr lang="en-US" altLang="en-US" b="1">
                <a:latin typeface="Times New Roman" pitchFamily="18" charset="0"/>
                <a:cs typeface="Times New Roman" pitchFamily="18" charset="0"/>
              </a:rPr>
              <a:t>Pastoral Care</a:t>
            </a:r>
            <a:endParaRPr lang="en-US" altLang="en-US">
              <a:latin typeface="Times New Roman" pitchFamily="18" charset="0"/>
              <a:cs typeface="Times New Roman" pitchFamily="18"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C25CB70-5A23-481F-8AB0-E22B7A426FC4}" type="slidenum">
              <a:rPr lang="en-US" altLang="en-US" sz="1200">
                <a:solidFill>
                  <a:srgbClr val="000000"/>
                </a:solidFill>
              </a:rPr>
              <a:pPr eaLnBrk="1" hangingPunct="1"/>
              <a:t>203</a:t>
            </a:fld>
            <a:endParaRPr lang="en-US" altLang="en-US" sz="1200">
              <a:solidFill>
                <a:srgbClr val="000000"/>
              </a:solidFill>
            </a:endParaRPr>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altLang="en-US">
                <a:latin typeface="Times New Roman" pitchFamily="18" charset="0"/>
                <a:ea typeface="Times New Roman" pitchFamily="18" charset="0"/>
                <a:cs typeface="Times New Roman" pitchFamily="18" charset="0"/>
              </a:rPr>
              <a:t>(1) How can the pastor-teachers better equip you?</a:t>
            </a:r>
          </a:p>
          <a:p>
            <a:pPr lvl="4">
              <a:spcBef>
                <a:spcPts val="1200"/>
              </a:spcBef>
              <a:spcAft>
                <a:spcPts val="300"/>
              </a:spcAft>
            </a:pPr>
            <a:r>
              <a:rPr lang="en-US" altLang="en-US">
                <a:latin typeface="Times New Roman" pitchFamily="18" charset="0"/>
                <a:ea typeface="Times New Roman" pitchFamily="18" charset="0"/>
                <a:cs typeface="Times New Roman" pitchFamily="18" charset="0"/>
              </a:rPr>
              <a:t>(a) We seek to prioritize our ministry responsibilities around the Word and prayer (Acts 6:1-7).  </a:t>
            </a:r>
          </a:p>
          <a:p>
            <a:pPr lvl="4">
              <a:spcBef>
                <a:spcPts val="1200"/>
              </a:spcBef>
              <a:spcAft>
                <a:spcPts val="300"/>
              </a:spcAft>
            </a:pPr>
            <a:r>
              <a:rPr lang="en-US" altLang="en-US">
                <a:latin typeface="Times New Roman" pitchFamily="18" charset="0"/>
                <a:ea typeface="Times New Roman" pitchFamily="18" charset="0"/>
                <a:cs typeface="Times New Roman" pitchFamily="18" charset="0"/>
              </a:rPr>
              <a:t>(b) This means that some minor things may have to go undone.</a:t>
            </a:r>
          </a:p>
          <a:p>
            <a:pPr lvl="4">
              <a:spcBef>
                <a:spcPts val="1200"/>
              </a:spcBef>
              <a:spcAft>
                <a:spcPts val="300"/>
              </a:spcAft>
            </a:pPr>
            <a:r>
              <a:rPr lang="en-US" altLang="en-US">
                <a:latin typeface="Times New Roman" pitchFamily="18" charset="0"/>
                <a:ea typeface="Times New Roman" pitchFamily="18" charset="0"/>
                <a:cs typeface="Times New Roman" pitchFamily="18" charset="0"/>
              </a:rPr>
              <a:t>(c) Who wants equipping in evangelism?  Budmaa can help.</a:t>
            </a:r>
          </a:p>
          <a:p>
            <a:pPr lvl="4">
              <a:spcBef>
                <a:spcPts val="1200"/>
              </a:spcBef>
              <a:spcAft>
                <a:spcPts val="300"/>
              </a:spcAft>
            </a:pPr>
            <a:endParaRPr lang="en-US" altLang="en-US">
              <a:latin typeface="Times New Roman" pitchFamily="18" charset="0"/>
              <a:ea typeface="Times New Roman" pitchFamily="18" charset="0"/>
              <a:cs typeface="Times New Roman" pitchFamily="18" charset="0"/>
            </a:endParaRPr>
          </a:p>
          <a:p>
            <a:pPr lvl="4">
              <a:spcBef>
                <a:spcPts val="1200"/>
              </a:spcBef>
              <a:spcAft>
                <a:spcPts val="300"/>
              </a:spcAft>
            </a:pPr>
            <a:r>
              <a:rPr lang="en-US" altLang="en-US">
                <a:latin typeface="Times New Roman" pitchFamily="18" charset="0"/>
                <a:ea typeface="Times New Roman" pitchFamily="18" charset="0"/>
                <a:cs typeface="Times New Roman" pitchFamily="18" charset="0"/>
              </a:rPr>
              <a:t>(2) What role are you being equipped for?</a:t>
            </a:r>
          </a:p>
          <a:p>
            <a:pPr lvl="4">
              <a:spcBef>
                <a:spcPts val="1200"/>
              </a:spcBef>
              <a:spcAft>
                <a:spcPts val="300"/>
              </a:spcAft>
            </a:pPr>
            <a:r>
              <a:rPr lang="en-US" altLang="en-US">
                <a:latin typeface="Times New Roman" pitchFamily="18" charset="0"/>
                <a:ea typeface="Times New Roman" pitchFamily="18" charset="0"/>
                <a:cs typeface="Times New Roman" pitchFamily="18" charset="0"/>
              </a:rPr>
              <a:t>(a) Let us know your areas of passion</a:t>
            </a:r>
            <a:r>
              <a:rPr lang="en-US" altLang="en-US">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and we</a:t>
            </a:r>
            <a:r>
              <a:rPr lang="fr-FR" altLang="ja-JP">
                <a:latin typeface="Arial" pitchFamily="34" charset="0"/>
                <a:ea typeface="Times New Roman" pitchFamily="18" charset="0"/>
                <a:cs typeface="Times New Roman" pitchFamily="18" charset="0"/>
              </a:rPr>
              <a:t>'</a:t>
            </a:r>
            <a:r>
              <a:rPr lang="en-US" altLang="en-US">
                <a:latin typeface="Times New Roman" pitchFamily="18" charset="0"/>
                <a:ea typeface="Times New Roman" pitchFamily="18" charset="0"/>
                <a:cs typeface="Times New Roman" pitchFamily="18" charset="0"/>
              </a:rPr>
              <a:t>ll set you loose!</a:t>
            </a:r>
          </a:p>
          <a:p>
            <a:pPr lvl="4">
              <a:spcBef>
                <a:spcPts val="1200"/>
              </a:spcBef>
              <a:spcAft>
                <a:spcPts val="300"/>
              </a:spcAft>
            </a:pPr>
            <a:r>
              <a:rPr lang="en-US" altLang="en-US">
                <a:latin typeface="Times New Roman" pitchFamily="18" charset="0"/>
                <a:ea typeface="Times New Roman" pitchFamily="18" charset="0"/>
                <a:cs typeface="Times New Roman" pitchFamily="18" charset="0"/>
              </a:rPr>
              <a:t>(b) Do you know your spiritual gift(s)?</a:t>
            </a:r>
          </a:p>
          <a:p>
            <a:endParaRPr lang="en-US" altLang="en-US">
              <a:latin typeface="Times New Roman" pitchFamily="18" charset="0"/>
              <a:cs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474BFDD-C462-4154-8DB4-D9DFB062EEF9}" type="slidenum">
              <a:rPr lang="en-GB" altLang="en-US" sz="1200">
                <a:solidFill>
                  <a:srgbClr val="000000"/>
                </a:solidFill>
              </a:rPr>
              <a:pPr eaLnBrk="1" hangingPunct="1"/>
              <a:t>23</a:t>
            </a:fld>
            <a:endParaRPr lang="en-GB" altLang="en-US" sz="1200">
              <a:solidFill>
                <a:srgbClr val="000000"/>
              </a:solidFill>
            </a:endParaRPr>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5E5B37A-EF3A-44EF-A88F-344772052B89}" type="slidenum">
              <a:rPr lang="en-US" altLang="en-US" sz="1200">
                <a:solidFill>
                  <a:srgbClr val="000000"/>
                </a:solidFill>
              </a:rPr>
              <a:pPr eaLnBrk="1" hangingPunct="1"/>
              <a:t>204</a:t>
            </a:fld>
            <a:endParaRPr lang="en-US" altLang="en-US" sz="1200">
              <a:solidFill>
                <a:srgbClr val="000000"/>
              </a:solidFill>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1670627-7CAF-4F82-938B-585E136DB97E}" type="slidenum">
              <a:rPr lang="en-US" altLang="en-US" sz="1200">
                <a:solidFill>
                  <a:srgbClr val="000000"/>
                </a:solidFill>
              </a:rPr>
              <a:pPr eaLnBrk="1" hangingPunct="1"/>
              <a:t>206</a:t>
            </a:fld>
            <a:endParaRPr lang="en-US" altLang="en-US" sz="1200">
              <a:solidFill>
                <a:srgbClr val="000000"/>
              </a:solidFill>
            </a:endParaRPr>
          </a:p>
        </p:txBody>
      </p:sp>
      <p:sp>
        <p:nvSpPr>
          <p:cNvPr id="439298" name="Rectangle 2"/>
          <p:cNvSpPr>
            <a:spLocks noGrp="1" noRot="1" noChangeAspect="1" noChangeArrowheads="1"/>
          </p:cNvSpPr>
          <p:nvPr>
            <p:ph type="sldImg"/>
          </p:nvPr>
        </p:nvSpPr>
        <p:spPr>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New American Standard Updated (1995) gives the more literal sense.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How do you </a:t>
            </a:r>
            <a:r>
              <a:rPr lang="en-SG" sz="1200" kern="1200" dirty="0">
                <a:solidFill>
                  <a:schemeClr val="tx1"/>
                </a:solidFill>
                <a:effectLst/>
                <a:latin typeface="Arial" panose="020B0604020202020204" pitchFamily="34" charset="0"/>
                <a:ea typeface="+mn-ea"/>
                <a:cs typeface="Arial" panose="020B0604020202020204" pitchFamily="34" charset="0"/>
              </a:rPr>
              <a:t>“walk carefully” (cf. KJV)?</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two commands here are “be careful” and “do not be foolish.” </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You show care and wisdom by making the most of your time.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And you use your time wisely because many live in sin! These truly are evil days.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398043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3407656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1026"/>
          <p:cNvSpPr>
            <a:spLocks noGrp="1" noRot="1" noChangeAspect="1" noChangeArrowheads="1" noTextEdit="1"/>
          </p:cNvSpPr>
          <p:nvPr>
            <p:ph type="sldImg"/>
          </p:nvPr>
        </p:nvSpPr>
        <p:spPr>
          <a:ln/>
        </p:spPr>
      </p:sp>
      <p:sp>
        <p:nvSpPr>
          <p:cNvPr id="441346"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1026"/>
          <p:cNvSpPr>
            <a:spLocks noGrp="1" noRot="1" noChangeAspect="1" noChangeArrowheads="1" noTextEdit="1"/>
          </p:cNvSpPr>
          <p:nvPr>
            <p:ph type="sldImg"/>
          </p:nvPr>
        </p:nvSpPr>
        <p:spPr>
          <a:ln/>
        </p:spPr>
      </p:sp>
      <p:sp>
        <p:nvSpPr>
          <p:cNvPr id="4433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1C083F9-5B43-4DAA-BBAA-7D4D628C8BB4}" type="slidenum">
              <a:rPr lang="en-US" altLang="en-US" sz="1200">
                <a:solidFill>
                  <a:srgbClr val="000000"/>
                </a:solidFill>
              </a:rPr>
              <a:pPr eaLnBrk="1" hangingPunct="1"/>
              <a:t>211</a:t>
            </a:fld>
            <a:endParaRPr lang="en-US" altLang="en-US" sz="1200">
              <a:solidFill>
                <a:srgbClr val="000000"/>
              </a:solidFill>
            </a:endParaRPr>
          </a:p>
        </p:txBody>
      </p:sp>
      <p:sp>
        <p:nvSpPr>
          <p:cNvPr id="445442" name="Rectangle 2"/>
          <p:cNvSpPr>
            <a:spLocks noGrp="1" noRot="1" noChangeAspect="1" noChangeArrowheads="1"/>
          </p:cNvSpPr>
          <p:nvPr>
            <p:ph type="sldImg"/>
          </p:nvPr>
        </p:nvSpPr>
        <p:spPr>
          <a:solidFill>
            <a:srgbClr val="FFFFFF"/>
          </a:solidFill>
          <a:ln/>
        </p:spPr>
      </p:sp>
      <p:sp>
        <p:nvSpPr>
          <p:cNvPr id="4454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0B30111-00B0-400D-A8C5-547F81002287}" type="slidenum">
              <a:rPr lang="en-US" altLang="en-US" sz="1200"/>
              <a:pPr eaLnBrk="1" hangingPunct="1"/>
              <a:t>212</a:t>
            </a:fld>
            <a:endParaRPr lang="en-US" altLang="en-US" sz="1200"/>
          </a:p>
        </p:txBody>
      </p:sp>
      <p:sp>
        <p:nvSpPr>
          <p:cNvPr id="447490" name="Rectangle 2"/>
          <p:cNvSpPr>
            <a:spLocks noGrp="1" noRot="1" noChangeAspect="1" noChangeArrowheads="1"/>
          </p:cNvSpPr>
          <p:nvPr>
            <p:ph type="sldImg"/>
          </p:nvPr>
        </p:nvSpPr>
        <p:spPr>
          <a:solidFill>
            <a:srgbClr val="FFFFFF"/>
          </a:solidFill>
          <a:ln/>
        </p:spPr>
      </p:sp>
      <p:sp>
        <p:nvSpPr>
          <p:cNvPr id="4474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CC339C8-3395-433E-AC2F-EA0094974E22}" type="slidenum">
              <a:rPr lang="en-US" altLang="en-US" sz="1200">
                <a:solidFill>
                  <a:srgbClr val="000000"/>
                </a:solidFill>
              </a:rPr>
              <a:pPr eaLnBrk="1" hangingPunct="1"/>
              <a:t>213</a:t>
            </a:fld>
            <a:endParaRPr lang="en-US" altLang="en-US" sz="1200">
              <a:solidFill>
                <a:srgbClr val="000000"/>
              </a:solidFill>
            </a:endParaRPr>
          </a:p>
        </p:txBody>
      </p:sp>
      <p:sp>
        <p:nvSpPr>
          <p:cNvPr id="449538" name="Rectangle 2"/>
          <p:cNvSpPr>
            <a:spLocks noGrp="1" noRot="1" noChangeAspect="1" noChangeArrowheads="1"/>
          </p:cNvSpPr>
          <p:nvPr>
            <p:ph type="sldImg"/>
          </p:nvPr>
        </p:nvSpPr>
        <p:spPr>
          <a:solidFill>
            <a:srgbClr val="FFFFFF"/>
          </a:solidFill>
          <a:ln/>
        </p:spPr>
      </p:sp>
      <p:sp>
        <p:nvSpPr>
          <p:cNvPr id="4495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53376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BAC5E0E-0E79-4DAE-B330-6BEB5229796A}" type="slidenum">
              <a:rPr lang="en-GB" altLang="en-US" sz="1200">
                <a:solidFill>
                  <a:srgbClr val="000000"/>
                </a:solidFill>
              </a:rPr>
              <a:pPr eaLnBrk="1" hangingPunct="1"/>
              <a:t>24</a:t>
            </a:fld>
            <a:endParaRPr lang="en-GB" altLang="en-US" sz="1200">
              <a:solidFill>
                <a:srgbClr val="000000"/>
              </a:solidFill>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693224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445178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836525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5492639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4555391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336AED6-3F97-4111-9222-C218352E44F5}" type="slidenum">
              <a:rPr lang="en-US" altLang="en-US" sz="1200">
                <a:solidFill>
                  <a:srgbClr val="000000"/>
                </a:solidFill>
              </a:rPr>
              <a:pPr eaLnBrk="1" hangingPunct="1"/>
              <a:t>221</a:t>
            </a:fld>
            <a:endParaRPr lang="en-US" altLang="en-US" sz="1200">
              <a:solidFill>
                <a:srgbClr val="000000"/>
              </a:solidFill>
            </a:endParaRPr>
          </a:p>
        </p:txBody>
      </p:sp>
      <p:sp>
        <p:nvSpPr>
          <p:cNvPr id="451586" name="Rectangle 2"/>
          <p:cNvSpPr>
            <a:spLocks noGrp="1" noRot="1" noChangeAspect="1" noChangeArrowheads="1"/>
          </p:cNvSpPr>
          <p:nvPr>
            <p:ph type="sldImg"/>
          </p:nvPr>
        </p:nvSpPr>
        <p:spPr>
          <a:solidFill>
            <a:srgbClr val="FFFFFF"/>
          </a:solidFill>
          <a:ln/>
        </p:spPr>
      </p:sp>
      <p:sp>
        <p:nvSpPr>
          <p:cNvPr id="4515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8760436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Times New Roman" pitchFamily="-111" charset="0"/>
                <a:ea typeface="ＭＳ Ｐゴシック" charset="0"/>
                <a:cs typeface="Times New Roman" pitchFamily="-111" charset="0"/>
              </a:rPr>
              <a:t>Paul wrote to the Ephesian church while in bondage in Rome, seen in two direct references (3:1; 4:1) and mention of his chains (6:20).</a:t>
            </a:r>
            <a:r>
              <a:rPr lang="en-SG" dirty="0">
                <a:effectLst/>
              </a:rPr>
              <a:t> </a:t>
            </a:r>
            <a:r>
              <a:rPr lang="en-US" dirty="0"/>
              <a:t>While under house arrest when he penned this letter to the Ephesians (Act 28:30-31), he may have been chained to a soldier since he mentions his chains. Perhaps he simply looked at each part of the soldier’s armor and drew parallels to the more significant spiritual battles that we all fight. </a:t>
            </a:r>
          </a:p>
        </p:txBody>
      </p:sp>
    </p:spTree>
    <p:extLst>
      <p:ext uri="{BB962C8B-B14F-4D97-AF65-F5344CB8AC3E}">
        <p14:creationId xmlns:p14="http://schemas.microsoft.com/office/powerpoint/2010/main" val="27277423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Paul first mentions this belt that protected the private parts of the soldier. </a:t>
            </a:r>
          </a:p>
        </p:txBody>
      </p:sp>
    </p:spTree>
    <p:extLst>
      <p:ext uri="{BB962C8B-B14F-4D97-AF65-F5344CB8AC3E}">
        <p14:creationId xmlns:p14="http://schemas.microsoft.com/office/powerpoint/2010/main" val="70484791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must “put on” or apply the integrity of Jesus where our actions match our words to protect us from hypocrisy.</a:t>
            </a:r>
          </a:p>
        </p:txBody>
      </p:sp>
    </p:spTree>
    <p:extLst>
      <p:ext uri="{BB962C8B-B14F-4D97-AF65-F5344CB8AC3E}">
        <p14:creationId xmlns:p14="http://schemas.microsoft.com/office/powerpoint/2010/main" val="318354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a:ln/>
        </p:spPr>
      </p:sp>
      <p:sp>
        <p:nvSpPr>
          <p:cNvPr id="1853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itchFamily="18" charset="0"/>
              <a:cs typeface="Times New Roman" pitchFamily="18" charset="0"/>
            </a:endParaRPr>
          </a:p>
        </p:txBody>
      </p:sp>
      <p:sp>
        <p:nvSpPr>
          <p:cNvPr id="18534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3BDBA14-7991-48D4-AB27-F7EA78151FB8}" type="slidenum">
              <a:rPr lang="en-US" altLang="en-US" sz="1200">
                <a:solidFill>
                  <a:srgbClr val="000000"/>
                </a:solidFill>
              </a:rPr>
              <a:pPr eaLnBrk="1" hangingPunct="1"/>
              <a:t>30</a:t>
            </a:fld>
            <a:endParaRPr lang="en-US" altLang="en-US" sz="1200">
              <a:solidFill>
                <a:srgbClr val="000000"/>
              </a:solidFill>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8451466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need to discover their position in Christ where the righteousness of Christ is applied to them. It is not our own righteousness that protects us but only the righteousness of Jesus that we receive since we cannot earn it.</a:t>
            </a:r>
          </a:p>
        </p:txBody>
      </p:sp>
    </p:spTree>
    <p:extLst>
      <p:ext uri="{BB962C8B-B14F-4D97-AF65-F5344CB8AC3E}">
        <p14:creationId xmlns:p14="http://schemas.microsoft.com/office/powerpoint/2010/main" val="62056398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3590802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must “put on” an availability in evangelism where we share the gospel anywhere.</a:t>
            </a:r>
          </a:p>
        </p:txBody>
      </p:sp>
    </p:spTree>
    <p:extLst>
      <p:ext uri="{BB962C8B-B14F-4D97-AF65-F5344CB8AC3E}">
        <p14:creationId xmlns:p14="http://schemas.microsoft.com/office/powerpoint/2010/main" val="360375892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5226606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Our faith in God enables us to fight temptations from Satan.</a:t>
            </a:r>
          </a:p>
        </p:txBody>
      </p:sp>
    </p:spTree>
    <p:extLst>
      <p:ext uri="{BB962C8B-B14F-4D97-AF65-F5344CB8AC3E}">
        <p14:creationId xmlns:p14="http://schemas.microsoft.com/office/powerpoint/2010/main" val="354614526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1989743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0504701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245324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1155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a:ln/>
        </p:spPr>
      </p:sp>
      <p:sp>
        <p:nvSpPr>
          <p:cNvPr id="18739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itchFamily="18" charset="0"/>
              <a:cs typeface="Times New Roman" pitchFamily="18" charset="0"/>
            </a:endParaRPr>
          </a:p>
        </p:txBody>
      </p:sp>
      <p:sp>
        <p:nvSpPr>
          <p:cNvPr id="18739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5DF2486-0047-421B-8F39-79D8FC5C57DB}" type="slidenum">
              <a:rPr lang="en-US" altLang="en-US" sz="1200">
                <a:solidFill>
                  <a:srgbClr val="000000"/>
                </a:solidFill>
              </a:rPr>
              <a:pPr eaLnBrk="1" hangingPunct="1"/>
              <a:t>31</a:t>
            </a:fld>
            <a:endParaRPr lang="en-US" altLang="en-US" sz="1200">
              <a:solidFill>
                <a:srgbClr val="000000"/>
              </a:solidFill>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can both attack enemy strongholds and also defend from Satan’s attacks.</a:t>
            </a:r>
          </a:p>
        </p:txBody>
      </p:sp>
    </p:spTree>
    <p:extLst>
      <p:ext uri="{BB962C8B-B14F-4D97-AF65-F5344CB8AC3E}">
        <p14:creationId xmlns:p14="http://schemas.microsoft.com/office/powerpoint/2010/main" val="121548745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Believers who are united in direction can advance the gospel where they otherwise would be unprotected.</a:t>
            </a:r>
          </a:p>
        </p:txBody>
      </p:sp>
    </p:spTree>
    <p:extLst>
      <p:ext uri="{BB962C8B-B14F-4D97-AF65-F5344CB8AC3E}">
        <p14:creationId xmlns:p14="http://schemas.microsoft.com/office/powerpoint/2010/main" val="78430966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defend not only ourselves from attack—we defend one another.</a:t>
            </a:r>
          </a:p>
        </p:txBody>
      </p:sp>
    </p:spTree>
    <p:extLst>
      <p:ext uri="{BB962C8B-B14F-4D97-AF65-F5344CB8AC3E}">
        <p14:creationId xmlns:p14="http://schemas.microsoft.com/office/powerpoint/2010/main" val="342280640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051069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63646294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402406898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377847393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83433F-7B47-0248-9AE0-4E94C6E1D462}" type="slidenum">
              <a:rPr lang="en-US" sz="1200">
                <a:solidFill>
                  <a:prstClr val="black"/>
                </a:solidFill>
              </a:rPr>
              <a:pPr eaLnBrk="1" hangingPunct="1"/>
              <a:t>245</a:t>
            </a:fld>
            <a:endParaRPr lang="en-US" sz="1200">
              <a:solidFill>
                <a:prstClr val="black"/>
              </a:solidFill>
            </a:endParaRPr>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cs typeface="Times New Roman" charset="0"/>
              </a:rPr>
              <a:t>TRANSLATORS NOTE: MOVE THE WHITE PANELS TO THE SIDE TO TRANSLATE UNDERNEATH. THEN REPLACE THEM AND CHECK YOUR WORK IN SLIDE SHOW MODE.</a:t>
            </a:r>
          </a:p>
          <a:p>
            <a:pPr eaLnBrk="1" hangingPunct="1"/>
            <a:endParaRPr lang="en-US" dirty="0">
              <a:latin typeface="Times New Roman" charset="0"/>
              <a:cs typeface="Times New Roman"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754782A-6DA9-42D6-864E-26F4DFE77D64}" type="slidenum">
              <a:rPr lang="en-US" altLang="en-US" sz="1200">
                <a:solidFill>
                  <a:srgbClr val="000000"/>
                </a:solidFill>
              </a:rPr>
              <a:pPr eaLnBrk="1" hangingPunct="1"/>
              <a:t>246</a:t>
            </a:fld>
            <a:endParaRPr lang="en-US" altLang="en-US" sz="1200">
              <a:solidFill>
                <a:srgbClr val="000000"/>
              </a:solidFill>
            </a:endParaRPr>
          </a:p>
        </p:txBody>
      </p:sp>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FF06B76-D761-49C6-84DD-38F5F1489289}" type="slidenum">
              <a:rPr lang="en-US" altLang="en-US" sz="1200"/>
              <a:pPr eaLnBrk="1" hangingPunct="1"/>
              <a:t>247</a:t>
            </a:fld>
            <a:endParaRPr lang="en-US" altLang="en-US" sz="1200"/>
          </a:p>
        </p:txBody>
      </p:sp>
      <p:sp>
        <p:nvSpPr>
          <p:cNvPr id="458754" name="Rectangle 2"/>
          <p:cNvSpPr>
            <a:spLocks noGrp="1" noRot="1" noChangeAspect="1" noChangeArrowheads="1"/>
          </p:cNvSpPr>
          <p:nvPr>
            <p:ph type="sldImg"/>
          </p:nvPr>
        </p:nvSpPr>
        <p:spPr>
          <a:solidFill>
            <a:srgbClr val="FFFFFF"/>
          </a:solidFill>
          <a:ln/>
        </p:spPr>
      </p:sp>
      <p:sp>
        <p:nvSpPr>
          <p:cNvPr id="4587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094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a:ln/>
        </p:spPr>
      </p:sp>
      <p:sp>
        <p:nvSpPr>
          <p:cNvPr id="18944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itchFamily="18" charset="0"/>
              <a:cs typeface="Times New Roman" pitchFamily="18" charset="0"/>
            </a:endParaRPr>
          </a:p>
        </p:txBody>
      </p:sp>
      <p:sp>
        <p:nvSpPr>
          <p:cNvPr id="18944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CC6983B-ACD9-4BC1-BEFF-E31D94C00542}" type="slidenum">
              <a:rPr lang="en-US" altLang="en-US" sz="1200">
                <a:solidFill>
                  <a:srgbClr val="000000"/>
                </a:solidFill>
              </a:rPr>
              <a:pPr eaLnBrk="1" hangingPunct="1"/>
              <a:t>32</a:t>
            </a:fld>
            <a:endParaRPr lang="en-US" altLang="en-US" sz="1200">
              <a:solidFill>
                <a:srgbClr val="000000"/>
              </a:solidFill>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6E661C1-BA67-496C-83E1-C8160D0E2394}" type="slidenum">
              <a:rPr lang="en-US" altLang="en-US" sz="1200">
                <a:solidFill>
                  <a:srgbClr val="000000"/>
                </a:solidFill>
              </a:rPr>
              <a:pPr eaLnBrk="1" hangingPunct="1"/>
              <a:t>248</a:t>
            </a:fld>
            <a:endParaRPr lang="en-US" altLang="en-US" sz="1200">
              <a:solidFill>
                <a:srgbClr val="000000"/>
              </a:solidFill>
            </a:endParaRPr>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6897833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43551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6170796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200158383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47928305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The way to unity for believing Jews and Gentiles is to see their equality and love one another as a witness to the world.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7273357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9168519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261516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31599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54D6CE8-3FEA-46C9-A4AB-EF324F3C8D01}" type="slidenum">
              <a:rPr lang="en-US" altLang="en-US" sz="1200">
                <a:solidFill>
                  <a:srgbClr val="000000"/>
                </a:solidFill>
              </a:rPr>
              <a:pPr eaLnBrk="1" hangingPunct="1"/>
              <a:t>33</a:t>
            </a:fld>
            <a:endParaRPr lang="en-US" altLang="en-US" sz="1200">
              <a:solidFill>
                <a:srgbClr val="000000"/>
              </a:solidFill>
            </a:endParaRPr>
          </a:p>
        </p:txBody>
      </p:sp>
      <p:sp>
        <p:nvSpPr>
          <p:cNvPr id="224258" name="Rectangle 2"/>
          <p:cNvSpPr>
            <a:spLocks noGrp="1" noRot="1" noChangeAspect="1" noChangeArrowheads="1"/>
          </p:cNvSpPr>
          <p:nvPr>
            <p:ph type="sldImg"/>
          </p:nvPr>
        </p:nvSpPr>
        <p:spPr>
          <a:solidFill>
            <a:srgbClr val="FFFFFF"/>
          </a:solidFill>
          <a:ln/>
        </p:spPr>
      </p:sp>
      <p:sp>
        <p:nvSpPr>
          <p:cNvPr id="2242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6831494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1595174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5750404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9316307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4738220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753604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4649523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_______________</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OS-29-Joel-128</a:t>
            </a:r>
          </a:p>
          <a:p>
            <a:pPr eaLnBrk="1" hangingPunct="1"/>
            <a:r>
              <a:rPr lang="en-SG" dirty="0">
                <a:latin typeface="Arial"/>
                <a:ea typeface="ＭＳ Ｐゴシック" charset="0"/>
                <a:cs typeface="Arial"/>
              </a:rPr>
              <a:t>NS-13-1 Thess-111</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68378154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7200618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A99AEE5-ADF6-4CAC-AD7B-D0B57335107B}" type="slidenum">
              <a:rPr lang="en-US" altLang="en-US" sz="1200">
                <a:solidFill>
                  <a:srgbClr val="000000"/>
                </a:solidFill>
              </a:rPr>
              <a:pPr eaLnBrk="1" hangingPunct="1"/>
              <a:t>269</a:t>
            </a:fld>
            <a:endParaRPr lang="en-US" altLang="en-US" sz="1200">
              <a:solidFill>
                <a:srgbClr val="000000"/>
              </a:solidFill>
            </a:endParaRPr>
          </a:p>
        </p:txBody>
      </p:sp>
      <p:sp>
        <p:nvSpPr>
          <p:cNvPr id="462850" name="Rectangle 2"/>
          <p:cNvSpPr>
            <a:spLocks noGrp="1" noRot="1" noChangeAspect="1" noChangeArrowheads="1"/>
          </p:cNvSpPr>
          <p:nvPr>
            <p:ph type="sldImg"/>
          </p:nvPr>
        </p:nvSpPr>
        <p:spPr>
          <a:solidFill>
            <a:srgbClr val="FFFFFF"/>
          </a:solidFill>
          <a:ln/>
        </p:spPr>
      </p:sp>
      <p:sp>
        <p:nvSpPr>
          <p:cNvPr id="4628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79F4329-56AC-43D6-B594-624C08C127C5}" type="slidenum">
              <a:rPr lang="en-US" altLang="en-US" sz="1200">
                <a:solidFill>
                  <a:srgbClr val="000000"/>
                </a:solidFill>
                <a:latin typeface="Arial" pitchFamily="34" charset="0"/>
              </a:rPr>
              <a:pPr eaLnBrk="1" hangingPunct="1"/>
              <a:t>34</a:t>
            </a:fld>
            <a:endParaRPr lang="en-US" altLang="en-US" sz="1200">
              <a:solidFill>
                <a:srgbClr val="000000"/>
              </a:solidFill>
              <a:latin typeface="Arial" pitchFamily="34"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Arial" pitchFamily="34" charset="0"/>
              <a:cs typeface="Times New Roman" pitchFamily="18"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1604085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A4E1673-B4CE-451C-923A-258994DAD513}" type="slidenum">
              <a:rPr lang="en-US" altLang="en-US" sz="1200">
                <a:solidFill>
                  <a:srgbClr val="000000"/>
                </a:solidFill>
              </a:rPr>
              <a:pPr eaLnBrk="1" hangingPunct="1"/>
              <a:t>271</a:t>
            </a:fld>
            <a:endParaRPr lang="en-US" altLang="en-US" sz="1200">
              <a:solidFill>
                <a:srgbClr val="000000"/>
              </a:solidFill>
            </a:endParaRPr>
          </a:p>
        </p:txBody>
      </p:sp>
      <p:sp>
        <p:nvSpPr>
          <p:cNvPr id="464898" name="Rectangle 2"/>
          <p:cNvSpPr>
            <a:spLocks noGrp="1" noRot="1" noChangeAspect="1" noChangeArrowheads="1"/>
          </p:cNvSpPr>
          <p:nvPr>
            <p:ph type="sldImg"/>
          </p:nvPr>
        </p:nvSpPr>
        <p:spPr>
          <a:solidFill>
            <a:srgbClr val="FFFFFF"/>
          </a:solidFill>
          <a:ln/>
        </p:spPr>
      </p:sp>
      <p:sp>
        <p:nvSpPr>
          <p:cNvPr id="464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D81E3EE-3D74-4F8F-9BFC-899A6E98BF5D}" type="slidenum">
              <a:rPr lang="en-US" altLang="en-US" sz="1200">
                <a:solidFill>
                  <a:srgbClr val="000000"/>
                </a:solidFill>
              </a:rPr>
              <a:pPr eaLnBrk="1" hangingPunct="1"/>
              <a:t>272</a:t>
            </a:fld>
            <a:endParaRPr lang="en-US" altLang="en-US" sz="1200">
              <a:solidFill>
                <a:srgbClr val="000000"/>
              </a:solidFill>
            </a:endParaRPr>
          </a:p>
        </p:txBody>
      </p:sp>
      <p:sp>
        <p:nvSpPr>
          <p:cNvPr id="466946" name="Rectangle 2"/>
          <p:cNvSpPr>
            <a:spLocks noGrp="1" noRot="1" noChangeAspect="1" noChangeArrowheads="1"/>
          </p:cNvSpPr>
          <p:nvPr>
            <p:ph type="sldImg"/>
          </p:nvPr>
        </p:nvSpPr>
        <p:spPr>
          <a:solidFill>
            <a:srgbClr val="FFFFFF"/>
          </a:solidFill>
          <a:ln/>
        </p:spPr>
      </p:sp>
      <p:sp>
        <p:nvSpPr>
          <p:cNvPr id="4669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27E71CA-4F9C-4CFB-8A8B-2C5318FCC55F}" type="slidenum">
              <a:rPr lang="en-US" altLang="en-US" sz="1200"/>
              <a:pPr eaLnBrk="1" hangingPunct="1"/>
              <a:t>35</a:t>
            </a:fld>
            <a:endParaRPr lang="en-US" altLang="en-US" sz="1200"/>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en-US" b="1">
                <a:solidFill>
                  <a:srgbClr val="070214"/>
                </a:solidFill>
                <a:latin typeface="Times New Roman" pitchFamily="18" charset="0"/>
                <a:cs typeface="Times New Roman" pitchFamily="18" charset="0"/>
              </a:rPr>
              <a:t>Paul wrote this Ephesians during his first imprisonment in Rome, AD 61. He also wrote other "prison epistles": Colossians, Philemon, Philippians</a:t>
            </a:r>
            <a:endParaRPr lang="zh-TW" altLang="en-US" b="1">
              <a:solidFill>
                <a:srgbClr val="070214"/>
              </a:solidFill>
              <a:latin typeface="Times New Roman" pitchFamily="18" charset="0"/>
              <a:ea typeface="新細明體" charset="-120"/>
              <a:cs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5CB5958-4543-4F06-9490-FCE43521CDCC}" type="slidenum">
              <a:rPr lang="en-US" altLang="en-US" sz="1200">
                <a:solidFill>
                  <a:srgbClr val="000000"/>
                </a:solidFill>
              </a:rPr>
              <a:pPr eaLnBrk="1" hangingPunct="1"/>
              <a:t>36</a:t>
            </a:fld>
            <a:endParaRPr lang="en-US" altLang="en-US" sz="1200">
              <a:solidFill>
                <a:srgbClr val="000000"/>
              </a:solidFill>
            </a:endParaRPr>
          </a:p>
        </p:txBody>
      </p:sp>
      <p:sp>
        <p:nvSpPr>
          <p:cNvPr id="230402" name="Rectangle 2"/>
          <p:cNvSpPr>
            <a:spLocks noGrp="1" noRot="1" noChangeAspect="1" noChangeArrowheads="1"/>
          </p:cNvSpPr>
          <p:nvPr>
            <p:ph type="sldImg"/>
          </p:nvPr>
        </p:nvSpPr>
        <p:spPr>
          <a:solidFill>
            <a:srgbClr val="FFFFFF"/>
          </a:solidFill>
          <a:ln/>
        </p:spPr>
      </p:sp>
      <p:sp>
        <p:nvSpPr>
          <p:cNvPr id="2304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AE38A0C-2081-4865-83F1-48C5D6B42F65}" type="slidenum">
              <a:rPr lang="en-US" altLang="en-US" sz="1200">
                <a:solidFill>
                  <a:srgbClr val="000000"/>
                </a:solidFill>
              </a:rPr>
              <a:pPr eaLnBrk="1" hangingPunct="1"/>
              <a:t>37</a:t>
            </a:fld>
            <a:endParaRPr lang="en-US" altLang="en-US" sz="1200">
              <a:solidFill>
                <a:srgbClr val="000000"/>
              </a:solidFill>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B5B72C9-D2CC-4D28-8D5A-5C749A5B8F6E}" type="slidenum">
              <a:rPr lang="en-US" altLang="en-US" sz="1200">
                <a:solidFill>
                  <a:srgbClr val="000000"/>
                </a:solidFill>
              </a:rPr>
              <a:pPr eaLnBrk="1" hangingPunct="1"/>
              <a:t>38</a:t>
            </a:fld>
            <a:endParaRPr lang="en-US" altLang="en-US" sz="1200">
              <a:solidFill>
                <a:srgbClr val="000000"/>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19DCFEB-462E-432A-93C1-AC5615BEFEBF}" type="slidenum">
              <a:rPr lang="en-US" altLang="en-US" sz="1200"/>
              <a:pPr eaLnBrk="1" hangingPunct="1"/>
              <a:t>39</a:t>
            </a:fld>
            <a:endParaRPr lang="en-US" altLang="en-US" sz="1200"/>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zh-TW" altLang="en-US">
                <a:latin typeface="Times New Roman" pitchFamily="18" charset="0"/>
                <a:ea typeface="新細明體" charset="-120"/>
                <a:cs typeface="Times New Roman" pitchFamily="18" charset="0"/>
              </a:rPr>
              <a:t>接者它是電路</a:t>
            </a:r>
            <a:r>
              <a:rPr lang="en-US" altLang="zh-TW">
                <a:latin typeface="Times New Roman" pitchFamily="18" charset="0"/>
                <a:ea typeface="新細明體" charset="-120"/>
                <a:cs typeface="Times New Roman" pitchFamily="18" charset="0"/>
              </a:rPr>
              <a:t>Ephesus </a:t>
            </a:r>
            <a:r>
              <a:rPr lang="zh-TW" altLang="en-US">
                <a:latin typeface="Times New Roman" pitchFamily="18" charset="0"/>
                <a:ea typeface="新細明體" charset="-120"/>
                <a:cs typeface="Times New Roman" pitchFamily="18" charset="0"/>
              </a:rPr>
              <a:t>的教會被注意在</a:t>
            </a:r>
            <a:r>
              <a:rPr lang="en-US" altLang="zh-TW">
                <a:latin typeface="Times New Roman" pitchFamily="18" charset="0"/>
                <a:ea typeface="新細明體" charset="-120"/>
                <a:cs typeface="Times New Roman" pitchFamily="18" charset="0"/>
              </a:rPr>
              <a:t>1:1.Others </a:t>
            </a:r>
            <a:r>
              <a:rPr lang="zh-TW" altLang="en-US">
                <a:latin typeface="Times New Roman" pitchFamily="18" charset="0"/>
                <a:ea typeface="新細明體" charset="-120"/>
                <a:cs typeface="Times New Roman" pitchFamily="18" charset="0"/>
              </a:rPr>
              <a:t>言。</a:t>
            </a:r>
            <a:r>
              <a:rPr lang="en-US" altLang="zh-TW">
                <a:latin typeface="Times New Roman" pitchFamily="18" charset="0"/>
                <a:ea typeface="新細明體" charset="-120"/>
                <a:cs typeface="Times New Roman" pitchFamily="18" charset="0"/>
              </a:rPr>
              <a:t>..at </a:t>
            </a:r>
            <a:r>
              <a:rPr lang="zh-TW" altLang="en-US">
                <a:latin typeface="Times New Roman" pitchFamily="18" charset="0"/>
                <a:ea typeface="新細明體" charset="-120"/>
                <a:cs typeface="Times New Roman" pitchFamily="18" charset="0"/>
              </a:rPr>
              <a:t>和因此</a:t>
            </a:r>
            <a:r>
              <a:rPr lang="en-US" altLang="zh-TW">
                <a:latin typeface="Times New Roman" pitchFamily="18" charset="0"/>
                <a:ea typeface="新細明體" charset="-120"/>
                <a:cs typeface="Times New Roman" pitchFamily="18" charset="0"/>
              </a:rPr>
              <a:t>Ephesus... </a:t>
            </a:r>
            <a:r>
              <a:rPr lang="zh-TW" altLang="en-US">
                <a:latin typeface="Times New Roman" pitchFamily="18" charset="0"/>
                <a:ea typeface="新細明體" charset="-120"/>
                <a:cs typeface="Times New Roman" pitchFamily="18" charset="0"/>
              </a:rPr>
              <a:t>。或赧</a:t>
            </a:r>
            <a:r>
              <a:rPr lang="en-US" altLang="zh-TW">
                <a:latin typeface="Times New Roman" pitchFamily="18" charset="0"/>
                <a:ea typeface="新細明體" charset="-120"/>
                <a:cs typeface="Times New Roman" pitchFamily="18" charset="0"/>
              </a:rPr>
              <a:t>t..s</a:t>
            </a:r>
            <a:endParaRPr lang="zh-TW" altLang="en-US">
              <a:latin typeface="Times New Roman" pitchFamily="18" charset="0"/>
              <a:ea typeface="新細明體" charset="-120"/>
              <a:cs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65DD78-0391-4C7E-8B09-96EADB510812}"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71362" name="Rectangle 2"/>
          <p:cNvSpPr>
            <a:spLocks noGrp="1" noRot="1" noChangeAspect="1" noChangeArrowheads="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860950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6A55E4-5B41-4E7D-A75B-4032C33B35F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TW" altLang="en-US">
                <a:solidFill>
                  <a:schemeClr val="accent2"/>
                </a:solidFill>
                <a:latin typeface="Times New Roman" pitchFamily="18" charset="0"/>
                <a:ea typeface="新細明體" charset="-120"/>
                <a:cs typeface="Times New Roman" pitchFamily="18" charset="0"/>
              </a:rPr>
              <a:t>特點</a:t>
            </a:r>
            <a:endParaRPr lang="en-US" altLang="ja-JP">
              <a:solidFill>
                <a:schemeClr val="accent2"/>
              </a:solidFill>
              <a:latin typeface="Times New Roman" pitchFamily="18" charset="0"/>
              <a:ea typeface="新細明體" charset="-120"/>
              <a:cs typeface="Times New Roman" pitchFamily="18" charset="0"/>
            </a:endParaRPr>
          </a:p>
          <a:p>
            <a:pPr eaLnBrk="1" hangingPunct="1"/>
            <a:r>
              <a:rPr lang="zh-TW" altLang="en-US">
                <a:solidFill>
                  <a:schemeClr val="accent2"/>
                </a:solidFill>
                <a:latin typeface="Times New Roman" pitchFamily="18" charset="0"/>
                <a:ea typeface="新細明體" charset="-120"/>
                <a:cs typeface="Times New Roman" pitchFamily="18" charset="0"/>
              </a:rPr>
              <a:t>目的</a:t>
            </a:r>
            <a:r>
              <a:rPr lang="zh-TW" altLang="en-US">
                <a:latin typeface="Times New Roman" pitchFamily="18" charset="0"/>
                <a:ea typeface="新細明體" charset="-120"/>
                <a:cs typeface="Times New Roman" pitchFamily="18" charset="0"/>
              </a:rPr>
              <a:t>約在主後</a:t>
            </a:r>
            <a:r>
              <a:rPr lang="en-US" altLang="zh-TW">
                <a:latin typeface="Times New Roman" pitchFamily="18" charset="0"/>
                <a:ea typeface="新細明體" charset="-120"/>
                <a:cs typeface="Times New Roman" pitchFamily="18" charset="0"/>
              </a:rPr>
              <a:t>61</a:t>
            </a:r>
            <a:r>
              <a:rPr lang="zh-TW" altLang="en-US">
                <a:latin typeface="Times New Roman" pitchFamily="18" charset="0"/>
                <a:ea typeface="新細明體" charset="-120"/>
                <a:cs typeface="Times New Roman" pitchFamily="18" charset="0"/>
              </a:rPr>
              <a:t>年，第一次在羅馬被監禁的時期，寫成</a:t>
            </a:r>
            <a:r>
              <a:rPr lang="zh-TW" altLang="en-US" b="1">
                <a:latin typeface="Times New Roman" pitchFamily="18" charset="0"/>
                <a:ea typeface="新細明體" charset="-120"/>
                <a:cs typeface="Times New Roman" pitchFamily="18" charset="0"/>
              </a:rPr>
              <a:t>以弗所</a:t>
            </a:r>
            <a:r>
              <a:rPr lang="zh-TW" altLang="en-US">
                <a:latin typeface="Times New Roman" pitchFamily="18" charset="0"/>
                <a:ea typeface="新細明體" charset="-120"/>
                <a:cs typeface="Times New Roman" pitchFamily="18" charset="0"/>
              </a:rPr>
              <a:t>書。</a:t>
            </a:r>
            <a:r>
              <a:rPr lang="zh-TW" altLang="en-US" b="1">
                <a:latin typeface="Times New Roman" pitchFamily="18" charset="0"/>
                <a:ea typeface="新細明體" charset="-120"/>
                <a:cs typeface="Times New Roman" pitchFamily="18" charset="0"/>
              </a:rPr>
              <a:t>他也寫成了 </a:t>
            </a:r>
            <a:r>
              <a:rPr lang="en-US" altLang="zh-TW" b="1">
                <a:latin typeface="Times New Roman" pitchFamily="18" charset="0"/>
                <a:ea typeface="新細明體" charset="-120"/>
                <a:cs typeface="Times New Roman" pitchFamily="18" charset="0"/>
              </a:rPr>
              <a:t>""</a:t>
            </a:r>
            <a:r>
              <a:rPr lang="zh-TW" altLang="en-US">
                <a:latin typeface="Times New Roman" pitchFamily="18" charset="0"/>
                <a:ea typeface="新細明體" charset="-120"/>
                <a:cs typeface="Times New Roman" pitchFamily="18" charset="0"/>
              </a:rPr>
              <a:t> </a:t>
            </a:r>
            <a:endParaRPr lang="zh-TW" altLang="en-US">
              <a:solidFill>
                <a:schemeClr val="accent2"/>
              </a:solidFill>
              <a:latin typeface="Times New Roman" pitchFamily="18" charset="0"/>
              <a:ea typeface="新細明體" charset="-120"/>
              <a:cs typeface="Times New Roman" pitchFamily="18" charset="0"/>
            </a:endParaRPr>
          </a:p>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1774959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68958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73E828-2D95-4015-AA61-1A73D4B2A663}"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zh-TW" altLang="en-US">
              <a:latin typeface="Times New Roman" pitchFamily="18" charset="0"/>
              <a:ea typeface="新細明體" charset="-120"/>
              <a:cs typeface="Times New Roman" pitchFamily="18" charset="0"/>
            </a:endParaRPr>
          </a:p>
        </p:txBody>
      </p:sp>
    </p:spTree>
    <p:extLst>
      <p:ext uri="{BB962C8B-B14F-4D97-AF65-F5344CB8AC3E}">
        <p14:creationId xmlns:p14="http://schemas.microsoft.com/office/powerpoint/2010/main" val="1808451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8A5DD6-E2C0-43B8-B974-567546076B6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78530" name="Rectangle 2"/>
          <p:cNvSpPr>
            <a:spLocks noGrp="1" noRot="1" noChangeAspect="1" noChangeArrowheads="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3126635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88EE6F-4359-4272-A69A-1259267372CA}"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3800622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33981-D2D7-454F-9375-91F8682ADF8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82626" name="Rectangle 2"/>
          <p:cNvSpPr>
            <a:spLocks noGrp="1" noRot="1" noChangeAspect="1" noChangeArrowheads="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614662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CFB8F6-D5E9-4475-9A10-03335FBA28DA}"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887121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04543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1200" dirty="0">
                <a:solidFill>
                  <a:schemeClr val="tx1"/>
                </a:solidFill>
                <a:effectLst/>
                <a:latin typeface="Arial"/>
                <a:ea typeface="ＭＳ Ｐゴシック" pitchFamily="-111" charset="-128"/>
                <a:cs typeface="Arial"/>
              </a:rPr>
              <a:t>同样的，人每天都在被消耗。这就是为什么我们需要空气，水，食物，休息等等。如果没有一个计划，你会一年不如一年。你同意吗？</a:t>
            </a:r>
            <a:endParaRPr lang="en-US" dirty="0">
              <a:latin typeface="Arial"/>
              <a:cs typeface="Arial"/>
            </a:endParaRPr>
          </a:p>
          <a:p>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The Second Law of Thermodynamics is a reality.</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Everything runs down. Things get old.</a:t>
            </a:r>
            <a:r>
              <a:rPr lang="en-US" sz="1200" kern="1200" baseline="0" dirty="0">
                <a:solidFill>
                  <a:schemeClr val="tx1"/>
                </a:solidFill>
                <a:effectLst/>
                <a:latin typeface="Arial" panose="020B0604020202020204" pitchFamily="34" charset="0"/>
                <a:ea typeface="ＭＳ Ｐゴシック" pitchFamily="-111" charset="-128"/>
                <a:cs typeface="Arial" panose="020B0604020202020204" pitchFamily="34" charset="0"/>
              </a:rPr>
              <a:t> That's T</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Second Law of Thermodynamics.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41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1"/>
            <a:ext cx="9854956"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a:bodyPr>
          <a:lstStyle/>
          <a:p>
            <a:r>
              <a:rPr lang="zh-CN" altLang="en-US" sz="1200" kern="1200" dirty="0">
                <a:solidFill>
                  <a:schemeClr val="tx1"/>
                </a:solidFill>
                <a:effectLst/>
                <a:latin typeface="Arial"/>
                <a:ea typeface="ＭＳ Ｐゴシック" pitchFamily="-111" charset="-128"/>
                <a:cs typeface="Arial"/>
              </a:rPr>
              <a:t>同样的，人每天都在被消耗。这就是为什么我们需要空气，水，食物，休息等等。如果没有一个计划，你会一年不如一年。你同意吗？</a:t>
            </a:r>
            <a:endParaRPr lang="en-US" dirty="0">
              <a:latin typeface="Arial"/>
              <a:cs typeface="Arial"/>
            </a:endParaRPr>
          </a:p>
        </p:txBody>
      </p:sp>
    </p:spTree>
    <p:extLst>
      <p:ext uri="{BB962C8B-B14F-4D97-AF65-F5344CB8AC3E}">
        <p14:creationId xmlns:p14="http://schemas.microsoft.com/office/powerpoint/2010/main" val="2020792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a:t>
            </a:r>
            <a:r>
              <a:rPr lang="en-SG" dirty="0" err="1">
                <a:latin typeface="Arial" panose="020B0604020202020204" pitchFamily="34" charset="0"/>
                <a:cs typeface="Arial" panose="020B0604020202020204" pitchFamily="34" charset="0"/>
              </a:rPr>
              <a:t>iversity</a:t>
            </a:r>
            <a:r>
              <a:rPr lang="en-SG" dirty="0">
                <a:latin typeface="Arial" panose="020B0604020202020204" pitchFamily="34" charset="0"/>
                <a:cs typeface="Arial" panose="020B0604020202020204" pitchFamily="34" charset="0"/>
              </a:rPr>
              <a:t> can divide since we try to be with others like us.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Birds of a feather flock together.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Friends look like each other.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Married couples look more alike the longer they are married.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We tend to do what we do because we think it is the best way to do it—this diversity can lead to disunity.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87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ever been in a divided church?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136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6CC10C-29B9-E242-B2DC-0E4A89B6872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5610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Christians sometimes see their differences as a liability instead of a strength</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688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Even people in church can fight for their own way</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279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96B8F4E-1AD5-435A-B499-92AB079D4641}" type="slidenum">
              <a:rPr lang="en-US" altLang="en-US" sz="1200">
                <a:solidFill>
                  <a:srgbClr val="000000"/>
                </a:solidFill>
              </a:rPr>
              <a:pPr eaLnBrk="1" hangingPunct="1"/>
              <a:t>55</a:t>
            </a:fld>
            <a:endParaRPr lang="en-US" altLang="en-US" sz="1200">
              <a:solidFill>
                <a:srgbClr val="000000"/>
              </a:solidFill>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520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ln/>
        </p:spPr>
      </p:sp>
      <p:sp>
        <p:nvSpPr>
          <p:cNvPr id="19149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cs typeface="Times New Roman" pitchFamily="18" charset="0"/>
            </a:endParaRPr>
          </a:p>
        </p:txBody>
      </p:sp>
      <p:sp>
        <p:nvSpPr>
          <p:cNvPr id="19149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940B78D-3417-45A7-8776-7D807EBC4D4A}" type="slidenum">
              <a:rPr lang="zh-CN" altLang="en-US" sz="1200"/>
              <a:pPr eaLnBrk="1" hangingPunct="1"/>
              <a:t>57</a:t>
            </a:fld>
            <a:endParaRPr lang="en-US" altLang="zh-CN"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818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4F7FB9D-34E1-45EF-A3D1-1088B95C9ADD}" type="slidenum">
              <a:rPr lang="en-US" altLang="en-US" sz="1200"/>
              <a:pPr eaLnBrk="1" hangingPunct="1"/>
              <a:t>61</a:t>
            </a:fld>
            <a:endParaRPr lang="en-US" altLang="en-US" sz="1200"/>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90B39AB-1A09-41B2-AFD3-A0D06BC0F98D}" type="slidenum">
              <a:rPr lang="en-US" altLang="en-US" sz="1200"/>
              <a:pPr eaLnBrk="1" hangingPunct="1"/>
              <a:t>62</a:t>
            </a:fld>
            <a:endParaRPr lang="en-US" altLang="en-US" sz="1200"/>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B0CEE1E-7DFD-4125-8557-107EB564ED99}" type="slidenum">
              <a:rPr lang="en-US" altLang="en-US" sz="1200"/>
              <a:pPr eaLnBrk="1" hangingPunct="1"/>
              <a:t>63</a:t>
            </a:fld>
            <a:endParaRPr lang="en-US" altLang="en-US" sz="1200"/>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0B46EFF-4E77-4809-A0A9-6BA57C7DABF5}" type="slidenum">
              <a:rPr lang="en-US" altLang="en-US" sz="1200"/>
              <a:pPr eaLnBrk="1" hangingPunct="1"/>
              <a:t>64</a:t>
            </a:fld>
            <a:endParaRPr lang="en-US" alt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E45569-FA8A-4260-BFC8-2C0329F52BDB}"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marL="228600" indent="-228600" eaLnBrk="1" hangingPunct="1"/>
            <a:endParaRPr lang="zh-TW" altLang="en-US">
              <a:latin typeface="Times New Roman" pitchFamily="18" charset="0"/>
              <a:ea typeface="新細明體" charset="-120"/>
              <a:cs typeface="Times New Roman" pitchFamily="18" charset="0"/>
            </a:endParaRPr>
          </a:p>
          <a:p>
            <a:pPr marL="228600" indent="-228600" eaLnBrk="1" hangingPunct="1"/>
            <a:r>
              <a:rPr lang="zh-TW" altLang="en-US">
                <a:latin typeface="Times New Roman" pitchFamily="18" charset="0"/>
                <a:ea typeface="新細明體" charset="-120"/>
                <a:cs typeface="Times New Roman" pitchFamily="18" charset="0"/>
              </a:rPr>
              <a:t>章</a:t>
            </a:r>
          </a:p>
          <a:p>
            <a:pPr marL="228600" indent="-228600" eaLnBrk="1" hangingPunct="1"/>
            <a:endParaRPr lang="zh-TW" altLang="en-US">
              <a:latin typeface="Times New Roman" pitchFamily="18" charset="0"/>
              <a:ea typeface="新細明體" charset="-120"/>
              <a:cs typeface="Times New Roman" pitchFamily="18" charset="0"/>
            </a:endParaRPr>
          </a:p>
          <a:p>
            <a:pPr marL="228600" indent="-228600" eaLnBrk="1" hangingPunct="1"/>
            <a:r>
              <a:rPr lang="en-US" altLang="en-US">
                <a:latin typeface="Times New Roman" pitchFamily="18" charset="0"/>
                <a:ea typeface="新細明體" charset="-120"/>
                <a:cs typeface="Times New Roman" pitchFamily="18" charset="0"/>
              </a:rPr>
              <a:t>與主的關係不斷增長並意識到他們在基督裡所站的新地位，與</a:t>
            </a:r>
            <a:r>
              <a:rPr lang="zh-TW" altLang="en-US">
                <a:latin typeface="Times New Roman" pitchFamily="18" charset="0"/>
                <a:ea typeface="新細明體" charset="-120"/>
                <a:cs typeface="Times New Roman" pitchFamily="18" charset="0"/>
              </a:rPr>
              <a:t>猶太</a:t>
            </a:r>
            <a:r>
              <a:rPr lang="en-US" altLang="en-US">
                <a:latin typeface="Times New Roman" pitchFamily="18" charset="0"/>
                <a:ea typeface="新細明體" charset="-120"/>
                <a:cs typeface="Times New Roman" pitchFamily="18" charset="0"/>
              </a:rPr>
              <a:t>歸主者的後嗣的身份等同。</a:t>
            </a:r>
            <a:r>
              <a:rPr lang="en-US" altLang="ja-JP">
                <a:latin typeface="Times New Roman" pitchFamily="18" charset="0"/>
                <a:ea typeface="新細明體" charset="-120"/>
                <a:cs typeface="Times New Roman" pitchFamily="18" charset="0"/>
              </a:rPr>
              <a:t> (1-3)</a:t>
            </a:r>
          </a:p>
          <a:p>
            <a:pPr marL="228600" indent="-228600" eaLnBrk="1" hangingPunct="1"/>
            <a:r>
              <a:rPr lang="zh-TW" altLang="en-US">
                <a:latin typeface="Times New Roman" pitchFamily="18" charset="0"/>
                <a:ea typeface="新細明體" charset="-120"/>
                <a:cs typeface="Times New Roman" pitchFamily="18" charset="0"/>
              </a:rPr>
              <a:t> </a:t>
            </a:r>
            <a:r>
              <a:rPr lang="en-US" altLang="zh-TW">
                <a:latin typeface="Times New Roman" pitchFamily="18" charset="0"/>
                <a:ea typeface="新細明體" charset="-120"/>
                <a:cs typeface="Times New Roman" pitchFamily="18" charset="0"/>
              </a:rPr>
              <a:t>2.  </a:t>
            </a:r>
            <a:r>
              <a:rPr lang="zh-TW" altLang="en-US">
                <a:latin typeface="Times New Roman" pitchFamily="18" charset="0"/>
                <a:ea typeface="新細明體" charset="-120"/>
                <a:cs typeface="Times New Roman" pitchFamily="18" charset="0"/>
              </a:rPr>
              <a:t>每日</a:t>
            </a:r>
            <a:r>
              <a:rPr lang="en-US" altLang="en-US">
                <a:latin typeface="Times New Roman" pitchFamily="18" charset="0"/>
                <a:ea typeface="新細明體" charset="-120"/>
                <a:cs typeface="Times New Roman" pitchFamily="18" charset="0"/>
              </a:rPr>
              <a:t>與</a:t>
            </a:r>
            <a:r>
              <a:rPr lang="zh-TW" altLang="en-US">
                <a:latin typeface="Times New Roman" pitchFamily="18" charset="0"/>
                <a:ea typeface="新細明體" charset="-120"/>
                <a:cs typeface="Times New Roman" pitchFamily="18" charset="0"/>
              </a:rPr>
              <a:t>主同行的經歷顯出合一的愛。</a:t>
            </a:r>
          </a:p>
          <a:p>
            <a:pPr marL="228600" indent="-228600" eaLnBrk="1" hangingPunct="1"/>
            <a:r>
              <a:rPr lang="en-US" altLang="en-US">
                <a:latin typeface="Times New Roman" pitchFamily="18" charset="0"/>
                <a:ea typeface="新細明體" charset="-120"/>
                <a:cs typeface="Times New Roman" pitchFamily="18" charset="0"/>
              </a:rPr>
              <a:t>      (4-6)</a:t>
            </a:r>
          </a:p>
          <a:p>
            <a:pPr marL="228600" indent="-228600" eaLnBrk="1" hangingPunct="1"/>
            <a:endParaRPr lang="zh-TW" altLang="en-US">
              <a:latin typeface="Times New Roman" pitchFamily="18" charset="0"/>
              <a:ea typeface="新細明體" charset="-120"/>
              <a:cs typeface="Times New Roman" pitchFamily="18" charset="0"/>
            </a:endParaRPr>
          </a:p>
        </p:txBody>
      </p:sp>
    </p:spTree>
    <p:extLst>
      <p:ext uri="{BB962C8B-B14F-4D97-AF65-F5344CB8AC3E}">
        <p14:creationId xmlns:p14="http://schemas.microsoft.com/office/powerpoint/2010/main" val="2622056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4AA32E3-9ED4-4943-9DE7-35651D114C26}" type="slidenum">
              <a:rPr lang="en-US" altLang="en-US" sz="1200">
                <a:solidFill>
                  <a:srgbClr val="000000"/>
                </a:solidFill>
              </a:rPr>
              <a:pPr eaLnBrk="1" hangingPunct="1"/>
              <a:t>65</a:t>
            </a:fld>
            <a:endParaRPr lang="en-US" altLang="en-US" sz="1200">
              <a:solidFill>
                <a:srgbClr val="000000"/>
              </a:solidFill>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Marble city, chariot ruts, speed humps, after earthquake columns put back up again.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DABA0AB-6046-4C9F-BCB7-549BB91E8A9D}" type="slidenum">
              <a:rPr lang="en-US" altLang="en-US" sz="1200">
                <a:solidFill>
                  <a:srgbClr val="000000"/>
                </a:solidFill>
              </a:rPr>
              <a:pPr eaLnBrk="1" hangingPunct="1"/>
              <a:t>66</a:t>
            </a:fld>
            <a:endParaRPr lang="en-US" altLang="en-US" sz="1200">
              <a:solidFill>
                <a:srgbClr val="000000"/>
              </a:solidFill>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9F04D0E-822F-4B43-9E3E-68FF92CA026A}" type="slidenum">
              <a:rPr lang="en-US" altLang="en-US" sz="1200">
                <a:solidFill>
                  <a:srgbClr val="000000"/>
                </a:solidFill>
              </a:rPr>
              <a:pPr eaLnBrk="1" hangingPunct="1"/>
              <a:t>67</a:t>
            </a:fld>
            <a:endParaRPr lang="en-US" altLang="en-US" sz="1200">
              <a:solidFill>
                <a:srgbClr val="000000"/>
              </a:solidFill>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Diana-the goddess mother of e/t, 127 Marble pillars, Artemis (Gk), Diana (Latin)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78999B-9589-6146-9AB5-A8A41D675C2D}" type="slidenum">
              <a:rPr lang="en-US" sz="1200">
                <a:solidFill>
                  <a:srgbClr val="000000"/>
                </a:solidFill>
              </a:rPr>
              <a:pPr eaLnBrk="1" hangingPunct="1"/>
              <a:t>68</a:t>
            </a:fld>
            <a:endParaRPr lang="en-US" sz="1200">
              <a:solidFill>
                <a:srgbClr val="000000"/>
              </a:solidFill>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2037693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7217A5E-B05B-4778-B2CE-E31FAC1279C4}" type="slidenum">
              <a:rPr lang="en-US" altLang="en-US" sz="1200">
                <a:solidFill>
                  <a:srgbClr val="000000"/>
                </a:solidFill>
              </a:rPr>
              <a:pPr eaLnBrk="1" hangingPunct="1"/>
              <a:t>69</a:t>
            </a:fld>
            <a:endParaRPr lang="en-US" altLang="en-US" sz="1200">
              <a:solidFill>
                <a:srgbClr val="000000"/>
              </a:solidFill>
            </a:endParaRPr>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en-US" altLang="en-US">
                <a:solidFill>
                  <a:schemeClr val="tx2"/>
                </a:solidFill>
                <a:latin typeface="Times New Roman" pitchFamily="18" charset="0"/>
                <a:cs typeface="Times New Roman" pitchFamily="18" charset="0"/>
              </a:rPr>
              <a:t>"In Roman mythology, </a:t>
            </a:r>
            <a:r>
              <a:rPr lang="en-US" altLang="en-US" b="1">
                <a:solidFill>
                  <a:schemeClr val="tx2"/>
                </a:solidFill>
                <a:latin typeface="Times New Roman" pitchFamily="18" charset="0"/>
                <a:cs typeface="Times New Roman" pitchFamily="18" charset="0"/>
              </a:rPr>
              <a:t>Diana</a:t>
            </a:r>
            <a:r>
              <a:rPr lang="en-US" altLang="en-US">
                <a:solidFill>
                  <a:schemeClr val="tx2"/>
                </a:solidFill>
                <a:latin typeface="Times New Roman" pitchFamily="18" charset="0"/>
                <a:cs typeface="Times New Roman" pitchFamily="18" charset="0"/>
              </a:rPr>
              <a:t> (lt. "heavenly" or "divine") was the goddess of the hunt and moon and birthing, being associated with wild animals and woodland, and having the power to talk to and control animals. She was equated with the Greek goddess Artemis, though she had an independent origin in Italy." (http://en.wikipedia.org/wiki/Diana_%28mythology%29)</a:t>
            </a:r>
          </a:p>
          <a:p>
            <a:pPr eaLnBrk="1" hangingPunct="1"/>
            <a:endParaRPr lang="en-US" altLang="en-US">
              <a:latin typeface="Times New Roman" pitchFamily="18" charset="0"/>
              <a:cs typeface="Times New Roman" pitchFamily="18" charset="0"/>
            </a:endParaRPr>
          </a:p>
          <a:p>
            <a:pPr eaLnBrk="1" hangingPunct="1"/>
            <a:r>
              <a:rPr lang="en-US" altLang="en-US">
                <a:latin typeface="Times New Roman" pitchFamily="18" charset="0"/>
                <a:cs typeface="Times New Roman" pitchFamily="18" charset="0"/>
              </a:rPr>
              <a:t>Temple had 127 Marble pillars, Artemis (Gk), Diana (Latin)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884724B-0517-4C01-A245-D1F7AA101514}" type="slidenum">
              <a:rPr lang="en-US" altLang="en-US" sz="1200">
                <a:solidFill>
                  <a:srgbClr val="000000"/>
                </a:solidFill>
              </a:rPr>
              <a:pPr eaLnBrk="1" hangingPunct="1"/>
              <a:t>70</a:t>
            </a:fld>
            <a:endParaRPr lang="en-US" altLang="en-US" sz="1200">
              <a:solidFill>
                <a:srgbClr val="000000"/>
              </a:solidFill>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Sid Caesar, Venerate: Bow to Caesar or die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2ED74DA-12C0-430D-9787-1D21BD6AC025}" type="slidenum">
              <a:rPr lang="en-US" altLang="en-US" sz="1200">
                <a:solidFill>
                  <a:srgbClr val="000000"/>
                </a:solidFill>
              </a:rPr>
              <a:pPr eaLnBrk="1" hangingPunct="1"/>
              <a:t>72</a:t>
            </a:fld>
            <a:endParaRPr lang="en-US" altLang="en-US" sz="1200">
              <a:solidFill>
                <a:srgbClr val="000000"/>
              </a:solidFill>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The place where the Ephesian clerk averted a riot in Acts 19:29</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6ABE6E7-BB5F-457D-B3D4-34DC5950748B}" type="slidenum">
              <a:rPr lang="en-US" altLang="en-US" sz="1200"/>
              <a:pPr eaLnBrk="1" hangingPunct="1"/>
              <a:t>73</a:t>
            </a:fld>
            <a:endParaRPr lang="en-US" altLang="en-US" sz="1200"/>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TW" altLang="en-US">
                <a:latin typeface="Times New Roman" pitchFamily="18" charset="0"/>
                <a:ea typeface="新細明體" charset="-120"/>
                <a:cs typeface="Times New Roman" pitchFamily="18" charset="0"/>
              </a:rPr>
              <a:t>阿卡狄亞大道</a:t>
            </a:r>
            <a:endParaRPr lang="en-US" altLang="en-US">
              <a:latin typeface="Times New Roman" pitchFamily="18" charset="0"/>
              <a:cs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19297C4-2DF6-47F0-BC14-0B9793985325}" type="slidenum">
              <a:rPr lang="en-US" altLang="en-US" sz="1200"/>
              <a:pPr eaLnBrk="1" hangingPunct="1"/>
              <a:t>74</a:t>
            </a:fld>
            <a:endParaRPr lang="en-US" altLang="en-US" sz="1200"/>
          </a:p>
        </p:txBody>
      </p:sp>
      <p:sp>
        <p:nvSpPr>
          <p:cNvPr id="261122" name="Rectangle 2"/>
          <p:cNvSpPr>
            <a:spLocks noGrp="1" noRot="1" noChangeAspect="1" noChangeArrowheads="1"/>
          </p:cNvSpPr>
          <p:nvPr>
            <p:ph type="sldImg"/>
          </p:nvPr>
        </p:nvSpPr>
        <p:spPr>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9EC16E4-BFB5-4940-AF43-707903B5804A}" type="slidenum">
              <a:rPr lang="en-US" altLang="en-US" sz="1200"/>
              <a:pPr eaLnBrk="1" hangingPunct="1"/>
              <a:t>75</a:t>
            </a:fld>
            <a:endParaRPr lang="en-US" altLang="en-US" sz="1200"/>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TW" altLang="en-US">
                <a:latin typeface="Times New Roman" pitchFamily="18" charset="0"/>
                <a:ea typeface="新細明體" charset="-120"/>
                <a:cs typeface="Times New Roman" pitchFamily="18" charset="0"/>
              </a:rPr>
              <a:t>方向為</a:t>
            </a:r>
            <a:endParaRPr lang="en-US" altLang="en-US">
              <a:latin typeface="Times New Roman" pitchFamily="18" charset="0"/>
              <a:cs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781963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1716AB3-3C4F-4F3E-BE21-81F374BD3F0A}" type="slidenum">
              <a:rPr lang="en-US" altLang="en-US" sz="1200"/>
              <a:pPr eaLnBrk="1" hangingPunct="1"/>
              <a:t>76</a:t>
            </a:fld>
            <a:endParaRPr lang="en-US" altLang="en-US" sz="1200"/>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612453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extLst>
      <p:ext uri="{BB962C8B-B14F-4D97-AF65-F5344CB8AC3E}">
        <p14:creationId xmlns:p14="http://schemas.microsoft.com/office/powerpoint/2010/main" val="216551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70C2C5F-505D-437D-B8F2-D43D8833D427}" type="slidenum">
              <a:rPr lang="en-US" altLang="en-US" sz="1200"/>
              <a:pPr eaLnBrk="1" hangingPunct="1"/>
              <a:t>80</a:t>
            </a:fld>
            <a:endParaRPr lang="en-US" altLang="en-US" sz="1200"/>
          </a:p>
        </p:txBody>
      </p:sp>
      <p:sp>
        <p:nvSpPr>
          <p:cNvPr id="199682" name="Rectangle 1026"/>
          <p:cNvSpPr>
            <a:spLocks noGrp="1" noRot="1" noChangeAspect="1" noChangeArrowheads="1" noTextEdit="1"/>
          </p:cNvSpPr>
          <p:nvPr>
            <p:ph type="sldImg"/>
          </p:nvPr>
        </p:nvSpPr>
        <p:spPr>
          <a:ln/>
        </p:spPr>
      </p:sp>
      <p:sp>
        <p:nvSpPr>
          <p:cNvPr id="199683"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3191748-11B9-4051-A629-08717161607A}" type="slidenum">
              <a:rPr lang="en-US" altLang="en-US" sz="1200"/>
              <a:pPr eaLnBrk="1" hangingPunct="1"/>
              <a:t>81</a:t>
            </a:fld>
            <a:endParaRPr lang="en-US" altLang="en-US" sz="1200"/>
          </a:p>
        </p:txBody>
      </p:sp>
      <p:sp>
        <p:nvSpPr>
          <p:cNvPr id="201730" name="Rectangle 1026"/>
          <p:cNvSpPr>
            <a:spLocks noGrp="1" noRot="1" noChangeAspect="1" noChangeArrowheads="1"/>
          </p:cNvSpPr>
          <p:nvPr>
            <p:ph type="sldImg"/>
          </p:nvPr>
        </p:nvSpPr>
        <p:spPr>
          <a:solidFill>
            <a:srgbClr val="FFFFFF"/>
          </a:solidFill>
          <a:ln/>
        </p:spPr>
      </p:sp>
      <p:sp>
        <p:nvSpPr>
          <p:cNvPr id="20173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BFCA5B0-B1DA-4721-AFB7-69D30910EC28}" type="slidenum">
              <a:rPr lang="en-US" altLang="en-US" sz="1200"/>
              <a:pPr eaLnBrk="1" hangingPunct="1"/>
              <a:t>82</a:t>
            </a:fld>
            <a:endParaRPr lang="en-US" altLang="en-US" sz="1200"/>
          </a:p>
        </p:txBody>
      </p:sp>
      <p:sp>
        <p:nvSpPr>
          <p:cNvPr id="203778" name="Rectangle 1026"/>
          <p:cNvSpPr>
            <a:spLocks noGrp="1" noRot="1" noChangeAspect="1" noChangeArrowheads="1"/>
          </p:cNvSpPr>
          <p:nvPr>
            <p:ph type="sldImg"/>
          </p:nvPr>
        </p:nvSpPr>
        <p:spPr>
          <a:solidFill>
            <a:srgbClr val="FFFFFF"/>
          </a:solidFill>
          <a:ln/>
        </p:spPr>
      </p:sp>
      <p:sp>
        <p:nvSpPr>
          <p:cNvPr id="20377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29356D6-9E66-46FE-A1DC-83692C6D9502}" type="slidenum">
              <a:rPr lang="en-US" altLang="en-US" sz="1200"/>
              <a:pPr eaLnBrk="1" hangingPunct="1"/>
              <a:t>83</a:t>
            </a:fld>
            <a:endParaRPr lang="en-US" altLang="en-US" sz="1200"/>
          </a:p>
        </p:txBody>
      </p:sp>
      <p:sp>
        <p:nvSpPr>
          <p:cNvPr id="205826" name="Rectangle 1026"/>
          <p:cNvSpPr>
            <a:spLocks noGrp="1" noRot="1" noChangeAspect="1" noChangeArrowheads="1"/>
          </p:cNvSpPr>
          <p:nvPr>
            <p:ph type="sldImg"/>
          </p:nvPr>
        </p:nvSpPr>
        <p:spPr>
          <a:solidFill>
            <a:srgbClr val="FFFFFF"/>
          </a:solidFill>
          <a:ln/>
        </p:spPr>
      </p:sp>
      <p:sp>
        <p:nvSpPr>
          <p:cNvPr id="205827"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4C36AE7-F346-4455-9D7C-1030D280D39F}" type="slidenum">
              <a:rPr lang="en-US" altLang="en-US" sz="1200"/>
              <a:pPr eaLnBrk="1" hangingPunct="1"/>
              <a:t>84</a:t>
            </a:fld>
            <a:endParaRPr lang="en-US" altLang="en-US" sz="1200"/>
          </a:p>
        </p:txBody>
      </p:sp>
      <p:sp>
        <p:nvSpPr>
          <p:cNvPr id="207874" name="Rectangle 1026"/>
          <p:cNvSpPr>
            <a:spLocks noGrp="1" noRot="1" noChangeAspect="1" noChangeArrowheads="1"/>
          </p:cNvSpPr>
          <p:nvPr>
            <p:ph type="sldImg"/>
          </p:nvPr>
        </p:nvSpPr>
        <p:spPr>
          <a:solidFill>
            <a:srgbClr val="FFFFFF"/>
          </a:solidFill>
          <a:ln/>
        </p:spPr>
      </p:sp>
      <p:sp>
        <p:nvSpPr>
          <p:cNvPr id="207875"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E8CC7CD-D297-41A3-A2F9-7C4C77BAEB51}" type="slidenum">
              <a:rPr lang="en-US" altLang="en-US" sz="1200"/>
              <a:pPr eaLnBrk="1" hangingPunct="1"/>
              <a:t>85</a:t>
            </a:fld>
            <a:endParaRPr lang="en-US" altLang="en-US" sz="1200"/>
          </a:p>
        </p:txBody>
      </p:sp>
      <p:sp>
        <p:nvSpPr>
          <p:cNvPr id="209922" name="Rectangle 1026"/>
          <p:cNvSpPr>
            <a:spLocks noGrp="1" noRot="1" noChangeAspect="1" noChangeArrowheads="1"/>
          </p:cNvSpPr>
          <p:nvPr>
            <p:ph type="sldImg"/>
          </p:nvPr>
        </p:nvSpPr>
        <p:spPr>
          <a:solidFill>
            <a:srgbClr val="FFFFFF"/>
          </a:solidFill>
          <a:ln/>
        </p:spPr>
      </p:sp>
      <p:sp>
        <p:nvSpPr>
          <p:cNvPr id="209923"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CE8269A-7CEB-4F15-8FC6-B2C909E6D369}" type="slidenum">
              <a:rPr lang="en-US" altLang="en-US" sz="1200"/>
              <a:pPr eaLnBrk="1" hangingPunct="1"/>
              <a:t>86</a:t>
            </a:fld>
            <a:endParaRPr lang="en-US" altLang="en-US" sz="1200"/>
          </a:p>
        </p:txBody>
      </p:sp>
      <p:sp>
        <p:nvSpPr>
          <p:cNvPr id="211970" name="Rectangle 1026"/>
          <p:cNvSpPr>
            <a:spLocks noGrp="1" noRot="1" noChangeAspect="1" noChangeArrowheads="1"/>
          </p:cNvSpPr>
          <p:nvPr>
            <p:ph type="sldImg"/>
          </p:nvPr>
        </p:nvSpPr>
        <p:spPr>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8059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2E65461-0EB3-42F8-B9E6-E901C18A7A6C}" type="slidenum">
              <a:rPr lang="en-US" altLang="en-US" sz="1200"/>
              <a:pPr eaLnBrk="1" hangingPunct="1"/>
              <a:t>87</a:t>
            </a:fld>
            <a:endParaRPr lang="en-US" altLang="en-US" sz="1200"/>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1175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13948716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In the Greek text, 1:3-14 is one sentence, which is considered by some scholars to be the most cumbersome sentence in the Greek language! In fact, Ephesians has eight lengthy sentences (1:3-14, 15-23; 2:1-7; 3:1-13, 14-19; 4:1-7, 11-16; 6:14-20). However, it is common even today for prayers and doxologies to be lengthy” (Hoehner, BKC, 2:616).</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9EB51-FF1D-544B-AEE6-D48C8068C73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5244145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98E878-51A3-C34C-A787-BDBB3CE58239}" type="slidenum">
              <a:rPr lang="en-GB" sz="1200">
                <a:solidFill>
                  <a:srgbClr val="FFFFFF"/>
                </a:solidFill>
                <a:latin typeface="Comic Sans MS" charset="0"/>
              </a:rPr>
              <a:pPr eaLnBrk="1" hangingPunct="1"/>
              <a:t>95</a:t>
            </a:fld>
            <a:endParaRPr lang="en-GB" sz="1200">
              <a:solidFill>
                <a:srgbClr val="FFFFFF"/>
              </a:solidFill>
              <a:latin typeface="Comic Sans MS"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Slide Image Placeholder 1"/>
          <p:cNvSpPr>
            <a:spLocks noGrp="1" noRot="1" noChangeAspect="1" noTextEdit="1"/>
          </p:cNvSpPr>
          <p:nvPr>
            <p:ph type="sldImg"/>
          </p:nvPr>
        </p:nvSpPr>
        <p:spPr>
          <a:ln/>
        </p:spPr>
      </p:sp>
      <p:sp>
        <p:nvSpPr>
          <p:cNvPr id="68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在保罗的</a:t>
            </a:r>
            <a:r>
              <a:rPr lang="zh-TW" altLang="en-US">
                <a:latin typeface="Times New Roman" charset="0"/>
                <a:ea typeface="ＭＳ Ｐゴシック" charset="0"/>
                <a:cs typeface="ＭＳ Ｐゴシック" charset="0"/>
              </a:rPr>
              <a:t>时期</a:t>
            </a:r>
            <a:r>
              <a:rPr lang="zh-CN" altLang="en-US">
                <a:latin typeface="Times New Roman" charset="0"/>
                <a:ea typeface="ＭＳ Ｐゴシック" charset="0"/>
                <a:cs typeface="ＭＳ Ｐゴシック" charset="0"/>
              </a:rPr>
              <a:t>，蜡封的信</a:t>
            </a:r>
            <a:r>
              <a:rPr lang="zh-TW" altLang="en-US">
                <a:latin typeface="Times New Roman" charset="0"/>
                <a:ea typeface="ＭＳ Ｐゴシック" charset="0"/>
                <a:cs typeface="ＭＳ Ｐゴシック" charset="0"/>
              </a:rPr>
              <a:t>件的意思</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1</a:t>
            </a:r>
            <a:r>
              <a:rPr lang="zh-CN" altLang="en-US">
                <a:latin typeface="Times New Roman" charset="0"/>
                <a:ea typeface="ＭＳ Ｐゴシック" charset="0"/>
                <a:cs typeface="ＭＳ Ｐゴシック" charset="0"/>
              </a:rPr>
              <a:t>）发件人加盖印章</a:t>
            </a:r>
            <a:r>
              <a:rPr lang="zh-TW" altLang="en-US">
                <a:latin typeface="Times New Roman" charset="0"/>
                <a:ea typeface="ＭＳ Ｐゴシック" charset="0"/>
                <a:cs typeface="ＭＳ Ｐゴシック" charset="0"/>
              </a:rPr>
              <a:t>，表示其拥有权在</a:t>
            </a:r>
            <a:r>
              <a:rPr lang="zh-CN" altLang="en-US">
                <a:latin typeface="Times New Roman" charset="0"/>
                <a:ea typeface="ＭＳ Ｐゴシック" charset="0"/>
                <a:cs typeface="ＭＳ Ｐゴシック" charset="0"/>
              </a:rPr>
              <a:t>蜡封</a:t>
            </a:r>
            <a:r>
              <a:rPr lang="zh-TW" altLang="en-US">
                <a:latin typeface="Times New Roman" charset="0"/>
                <a:ea typeface="ＭＳ Ｐゴシック" charset="0"/>
                <a:cs typeface="ＭＳ Ｐゴシック" charset="0"/>
              </a:rPr>
              <a:t>之內</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2</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隌內容保密</a:t>
            </a:r>
            <a:r>
              <a:rPr lang="zh-CN" altLang="en-US">
                <a:latin typeface="Times New Roman" charset="0"/>
                <a:ea typeface="ＭＳ Ｐゴシック" charset="0"/>
                <a:cs typeface="ＭＳ Ｐゴシック" charset="0"/>
              </a:rPr>
              <a:t>。结果是，收件人可以</a:t>
            </a:r>
            <a:r>
              <a:rPr lang="zh-TW" altLang="en-US">
                <a:latin typeface="Times New Roman" charset="0"/>
                <a:ea typeface="ＭＳ Ｐゴシック" charset="0"/>
                <a:cs typeface="ＭＳ Ｐゴシック" charset="0"/>
              </a:rPr>
              <a:t>肯定</a:t>
            </a:r>
            <a:r>
              <a:rPr lang="zh-CN" altLang="en-US">
                <a:latin typeface="Times New Roman" charset="0"/>
                <a:ea typeface="ＭＳ Ｐゴシック" charset="0"/>
                <a:cs typeface="ＭＳ Ｐゴシック" charset="0"/>
              </a:rPr>
              <a:t>内容是</a:t>
            </a:r>
            <a:r>
              <a:rPr lang="zh-TW" altLang="en-US">
                <a:latin typeface="Times New Roman" charset="0"/>
                <a:ea typeface="ＭＳ Ｐゴシック" charset="0"/>
                <a:cs typeface="ＭＳ Ｐゴシック" charset="0"/>
              </a:rPr>
              <a:t>受</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障和</a:t>
            </a:r>
            <a:r>
              <a:rPr lang="zh-CN" altLang="en-US">
                <a:latin typeface="Times New Roman" charset="0"/>
                <a:ea typeface="ＭＳ Ｐゴシック" charset="0"/>
                <a:cs typeface="ＭＳ Ｐゴシック" charset="0"/>
              </a:rPr>
              <a:t>安全</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a:t>
            </a:r>
          </a:p>
          <a:p>
            <a:endParaRPr lang="en-US" altLang="zh-CN">
              <a:latin typeface="Times New Roman" charset="0"/>
              <a:ea typeface="ＭＳ Ｐゴシック" charset="0"/>
              <a:cs typeface="ＭＳ Ｐゴシック" charset="0"/>
            </a:endParaRPr>
          </a:p>
        </p:txBody>
      </p:sp>
      <p:sp>
        <p:nvSpPr>
          <p:cNvPr id="68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7458E07-723F-A140-8C6E-3AB94ED009F8}" type="slidenum">
              <a:rPr lang="en-US" altLang="zh-CN" sz="1200">
                <a:solidFill>
                  <a:prstClr val="black"/>
                </a:solidFill>
                <a:ea typeface="ＭＳ Ｐゴシック" charset="0"/>
                <a:cs typeface="ＭＳ Ｐゴシック" charset="0"/>
              </a:rPr>
              <a:pPr eaLnBrk="1" hangingPunct="1"/>
              <a:t>96</a:t>
            </a:fld>
            <a:endParaRPr lang="en-US" altLang="zh-CN" sz="1200">
              <a:solidFill>
                <a:prstClr val="black"/>
              </a:solidFill>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Slide Image Placeholder 1"/>
          <p:cNvSpPr>
            <a:spLocks noGrp="1" noRot="1" noChangeAspect="1" noTextEdit="1"/>
          </p:cNvSpPr>
          <p:nvPr>
            <p:ph type="sldImg"/>
          </p:nvPr>
        </p:nvSpPr>
        <p:spPr>
          <a:ln/>
        </p:spPr>
      </p:sp>
      <p:sp>
        <p:nvSpPr>
          <p:cNvPr id="68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Paul used this background to assure his readers their salvation by noting that the Holy Spirit HIMSELF was the seal of their salvation (Eph. 1:13-14).</a:t>
            </a:r>
          </a:p>
          <a:p>
            <a:r>
              <a:rPr lang="zh-CN" altLang="en-US" dirty="0">
                <a:latin typeface="Times New Roman" charset="0"/>
                <a:ea typeface="ＭＳ Ｐゴシック" charset="0"/>
                <a:cs typeface="ＭＳ Ｐゴシック" charset="0"/>
              </a:rPr>
              <a:t>保罗用这样的背景下，以保证他的读者们的救赎</a:t>
            </a:r>
            <a:r>
              <a:rPr lang="zh-TW" altLang="en-US" dirty="0">
                <a:latin typeface="Times New Roman" charset="0"/>
                <a:ea typeface="ＭＳ Ｐゴシック" charset="0"/>
                <a:cs typeface="ＭＳ Ｐゴシック" charset="0"/>
              </a:rPr>
              <a:t>是单靠</a:t>
            </a:r>
            <a:r>
              <a:rPr lang="zh-CN" altLang="en-US" dirty="0">
                <a:latin typeface="Times New Roman" charset="0"/>
                <a:ea typeface="ＭＳ Ｐゴシック" charset="0"/>
                <a:cs typeface="ＭＳ Ｐゴシック" charset="0"/>
              </a:rPr>
              <a:t>圣灵</a:t>
            </a:r>
            <a:r>
              <a:rPr lang="zh-TW" altLang="en-US" dirty="0">
                <a:latin typeface="Times New Roman" charset="0"/>
                <a:ea typeface="ＭＳ Ｐゴシック" charset="0"/>
                <a:cs typeface="ＭＳ Ｐゴシック" charset="0"/>
              </a:rPr>
              <a:t>确保的</a:t>
            </a:r>
            <a:r>
              <a:rPr lang="zh-CN" altLang="en-US" dirty="0">
                <a:latin typeface="Times New Roman" charset="0"/>
                <a:ea typeface="ＭＳ Ｐゴシック" charset="0"/>
                <a:cs typeface="ＭＳ Ｐゴシック" charset="0"/>
              </a:rPr>
              <a:t>（弗</a:t>
            </a:r>
            <a:r>
              <a:rPr lang="en-US" altLang="zh-CN" dirty="0">
                <a:latin typeface="Times New Roman" charset="0"/>
                <a:ea typeface="ＭＳ Ｐゴシック" charset="0"/>
                <a:cs typeface="ＭＳ Ｐゴシック" charset="0"/>
              </a:rPr>
              <a:t>1:13-14</a:t>
            </a:r>
            <a:r>
              <a:rPr lang="zh-CN" altLang="en-US" dirty="0">
                <a:latin typeface="Times New Roman" charset="0"/>
                <a:ea typeface="ＭＳ Ｐゴシック" charset="0"/>
                <a:cs typeface="ＭＳ Ｐゴシック" charset="0"/>
              </a:rPr>
              <a:t>）。</a:t>
            </a:r>
          </a:p>
          <a:p>
            <a:endParaRPr lang="en-US" altLang="zh-CN" dirty="0">
              <a:latin typeface="Times New Roman" charset="0"/>
              <a:ea typeface="ＭＳ Ｐゴシック" charset="0"/>
              <a:cs typeface="ＭＳ Ｐゴシック" charset="0"/>
            </a:endParaRPr>
          </a:p>
        </p:txBody>
      </p:sp>
      <p:sp>
        <p:nvSpPr>
          <p:cNvPr id="68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CACF143-19DA-D64B-AE87-80B3850C0DE1}" type="slidenum">
              <a:rPr lang="en-US" altLang="zh-CN" sz="1200">
                <a:solidFill>
                  <a:prstClr val="black"/>
                </a:solidFill>
                <a:ea typeface="ＭＳ Ｐゴシック" charset="0"/>
                <a:cs typeface="ＭＳ Ｐゴシック" charset="0"/>
              </a:rPr>
              <a:pPr eaLnBrk="1" hangingPunct="1"/>
              <a:t>97</a:t>
            </a:fld>
            <a:endParaRPr lang="en-US" altLang="zh-CN" sz="1200">
              <a:solidFill>
                <a:prstClr val="black"/>
              </a:solidFill>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4DCF6B1-4E33-468D-A5EB-7563E0CB1780}" type="slidenum">
              <a:rPr lang="en-US" altLang="en-US" sz="1200"/>
              <a:pPr eaLnBrk="1" hangingPunct="1"/>
              <a:t>100</a:t>
            </a:fld>
            <a:endParaRPr lang="en-US" altLang="en-US" sz="1200"/>
          </a:p>
        </p:txBody>
      </p:sp>
      <p:sp>
        <p:nvSpPr>
          <p:cNvPr id="197634" name="Rectangle 2050"/>
          <p:cNvSpPr>
            <a:spLocks noGrp="1" noRot="1" noChangeAspect="1" noChangeArrowheads="1" noTextEdit="1"/>
          </p:cNvSpPr>
          <p:nvPr>
            <p:ph type="sldImg"/>
          </p:nvPr>
        </p:nvSpPr>
        <p:spPr>
          <a:ln/>
        </p:spPr>
      </p:sp>
      <p:sp>
        <p:nvSpPr>
          <p:cNvPr id="123907" name="Rectangle 2051"/>
          <p:cNvSpPr>
            <a:spLocks noGrp="1" noChangeArrowheads="1"/>
          </p:cNvSpPr>
          <p:nvPr>
            <p:ph type="body" idx="1"/>
          </p:nvPr>
        </p:nvSpPr>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1CA3BD5-D5FB-4360-90D9-96275C575DFB}" type="slidenum">
              <a:rPr lang="en-US" altLang="en-US" sz="1200">
                <a:solidFill>
                  <a:srgbClr val="000000"/>
                </a:solidFill>
                <a:latin typeface="Arial" pitchFamily="34" charset="0"/>
              </a:rPr>
              <a:pPr eaLnBrk="1" hangingPunct="1"/>
              <a:t>101</a:t>
            </a:fld>
            <a:endParaRPr lang="en-US" altLang="en-US" sz="1200">
              <a:solidFill>
                <a:srgbClr val="000000"/>
              </a:solidFill>
              <a:latin typeface="Arial" pitchFamily="34"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Arial" pitchFamily="34" charset="0"/>
              <a:cs typeface="Times New Roman" pitchFamily="18"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3E45569-FA8A-4260-BFC8-2C0329F52BDB}" type="slidenum">
              <a:rPr lang="en-US" altLang="en-US" sz="1200">
                <a:solidFill>
                  <a:srgbClr val="000000"/>
                </a:solidFill>
              </a:rPr>
              <a:pPr eaLnBrk="1" hangingPunct="1"/>
              <a:t>102</a:t>
            </a:fld>
            <a:endParaRPr lang="en-US" alt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marL="228600" indent="-228600" eaLnBrk="1" hangingPunct="1"/>
            <a:endParaRPr lang="zh-TW" altLang="en-US">
              <a:latin typeface="Times New Roman" pitchFamily="18" charset="0"/>
              <a:ea typeface="新細明體" charset="-120"/>
              <a:cs typeface="Times New Roman" pitchFamily="18" charset="0"/>
            </a:endParaRPr>
          </a:p>
          <a:p>
            <a:pPr marL="228600" indent="-228600" eaLnBrk="1" hangingPunct="1"/>
            <a:r>
              <a:rPr lang="zh-TW" altLang="en-US">
                <a:latin typeface="Times New Roman" pitchFamily="18" charset="0"/>
                <a:ea typeface="新細明體" charset="-120"/>
                <a:cs typeface="Times New Roman" pitchFamily="18" charset="0"/>
              </a:rPr>
              <a:t>章</a:t>
            </a:r>
          </a:p>
          <a:p>
            <a:pPr marL="228600" indent="-228600" eaLnBrk="1" hangingPunct="1"/>
            <a:endParaRPr lang="zh-TW" altLang="en-US">
              <a:latin typeface="Times New Roman" pitchFamily="18" charset="0"/>
              <a:ea typeface="新細明體" charset="-120"/>
              <a:cs typeface="Times New Roman" pitchFamily="18" charset="0"/>
            </a:endParaRPr>
          </a:p>
          <a:p>
            <a:pPr marL="228600" indent="-228600" eaLnBrk="1" hangingPunct="1"/>
            <a:r>
              <a:rPr lang="en-US" altLang="en-US">
                <a:latin typeface="Times New Roman" pitchFamily="18" charset="0"/>
                <a:ea typeface="新細明體" charset="-120"/>
                <a:cs typeface="Times New Roman" pitchFamily="18" charset="0"/>
              </a:rPr>
              <a:t>與主的關係不斷增長並意識到他們在基督裡所站的新地位，與</a:t>
            </a:r>
            <a:r>
              <a:rPr lang="zh-TW" altLang="en-US">
                <a:latin typeface="Times New Roman" pitchFamily="18" charset="0"/>
                <a:ea typeface="新細明體" charset="-120"/>
                <a:cs typeface="Times New Roman" pitchFamily="18" charset="0"/>
              </a:rPr>
              <a:t>猶太</a:t>
            </a:r>
            <a:r>
              <a:rPr lang="en-US" altLang="en-US">
                <a:latin typeface="Times New Roman" pitchFamily="18" charset="0"/>
                <a:ea typeface="新細明體" charset="-120"/>
                <a:cs typeface="Times New Roman" pitchFamily="18" charset="0"/>
              </a:rPr>
              <a:t>歸主者的後嗣的身份等同。</a:t>
            </a:r>
            <a:r>
              <a:rPr lang="en-US" altLang="ja-JP">
                <a:latin typeface="Times New Roman" pitchFamily="18" charset="0"/>
                <a:ea typeface="新細明體" charset="-120"/>
                <a:cs typeface="Times New Roman" pitchFamily="18" charset="0"/>
              </a:rPr>
              <a:t> (1-3)</a:t>
            </a:r>
          </a:p>
          <a:p>
            <a:pPr marL="228600" indent="-228600" eaLnBrk="1" hangingPunct="1"/>
            <a:r>
              <a:rPr lang="zh-TW" altLang="en-US">
                <a:latin typeface="Times New Roman" pitchFamily="18" charset="0"/>
                <a:ea typeface="新細明體" charset="-120"/>
                <a:cs typeface="Times New Roman" pitchFamily="18" charset="0"/>
              </a:rPr>
              <a:t> </a:t>
            </a:r>
            <a:r>
              <a:rPr lang="en-US" altLang="zh-TW">
                <a:latin typeface="Times New Roman" pitchFamily="18" charset="0"/>
                <a:ea typeface="新細明體" charset="-120"/>
                <a:cs typeface="Times New Roman" pitchFamily="18" charset="0"/>
              </a:rPr>
              <a:t>2.  </a:t>
            </a:r>
            <a:r>
              <a:rPr lang="zh-TW" altLang="en-US">
                <a:latin typeface="Times New Roman" pitchFamily="18" charset="0"/>
                <a:ea typeface="新細明體" charset="-120"/>
                <a:cs typeface="Times New Roman" pitchFamily="18" charset="0"/>
              </a:rPr>
              <a:t>每日</a:t>
            </a:r>
            <a:r>
              <a:rPr lang="en-US" altLang="en-US">
                <a:latin typeface="Times New Roman" pitchFamily="18" charset="0"/>
                <a:ea typeface="新細明體" charset="-120"/>
                <a:cs typeface="Times New Roman" pitchFamily="18" charset="0"/>
              </a:rPr>
              <a:t>與</a:t>
            </a:r>
            <a:r>
              <a:rPr lang="zh-TW" altLang="en-US">
                <a:latin typeface="Times New Roman" pitchFamily="18" charset="0"/>
                <a:ea typeface="新細明體" charset="-120"/>
                <a:cs typeface="Times New Roman" pitchFamily="18" charset="0"/>
              </a:rPr>
              <a:t>主同行的經歷顯出合一的愛。</a:t>
            </a:r>
          </a:p>
          <a:p>
            <a:pPr marL="228600" indent="-228600" eaLnBrk="1" hangingPunct="1"/>
            <a:r>
              <a:rPr lang="en-US" altLang="en-US">
                <a:latin typeface="Times New Roman" pitchFamily="18" charset="0"/>
                <a:ea typeface="新細明體" charset="-120"/>
                <a:cs typeface="Times New Roman" pitchFamily="18" charset="0"/>
              </a:rPr>
              <a:t>      (4-6)</a:t>
            </a:r>
          </a:p>
          <a:p>
            <a:pPr marL="228600" indent="-228600" eaLnBrk="1" hangingPunct="1"/>
            <a:endParaRPr lang="zh-TW" altLang="en-US">
              <a:latin typeface="Times New Roman" pitchFamily="18" charset="0"/>
              <a:ea typeface="新細明體" charset="-120"/>
              <a:cs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extLst>
      <p:ext uri="{BB962C8B-B14F-4D97-AF65-F5344CB8AC3E}">
        <p14:creationId xmlns:p14="http://schemas.microsoft.com/office/powerpoint/2010/main" val="32638183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ILLUSTRATION</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 woman in Woodbridge, Virginia, saw a rarity in her front yard: a two-headed copperhead snake. The snake only has one heart and one set of lungs, but each head has its own brain. This leads to multiple problems.</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Both heads want to eat, but since eating takes time, the snake is vulnerable to predators for twice as long. Further, each head wants to go its own way. That means they can't respond as quickly when under attack. Even getting water can be precarious, as one head can drag the other down when drinking.</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 expert at the Wildlife </a:t>
            </a:r>
            <a:r>
              <a:rPr lang="en-SG" sz="1200" b="0" i="0" u="none" strike="noStrike" kern="1200" dirty="0" err="1">
                <a:solidFill>
                  <a:schemeClr val="tx1"/>
                </a:solidFill>
                <a:effectLst/>
                <a:latin typeface="Arial" panose="020B0604020202020204" pitchFamily="34" charset="0"/>
                <a:ea typeface="ＭＳ Ｐゴシック" charset="0"/>
                <a:cs typeface="Arial" panose="020B0604020202020204" pitchFamily="34" charset="0"/>
              </a:rPr>
              <a:t>Center</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of Virginia said, "Based on the anatomy, it would be better for the right head to eat, but it may be a challenge since the left head appears more dominant"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Dana Hedgpeth,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The Washington Post</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 9/24/18</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Experts also say that these internal conflicts prevent these rare "dual-cephalic" creatures from living very long.</a:t>
            </a:r>
          </a:p>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APPLICATION</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James tells us that the double-minded man is unstable in all his ways (1:7), and implies that double-mindedness reflects impurity of heart (4:8).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Jesus taught, "No one can serve two masters; for either he will hate the one and love the other, or he will be devoted to one and despise the other. You cannot serve God and wealth" (Matthew 6:24). We must choose to whom we will listen if we are to avoid spiritual peril (Joshua 24:15).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Paul wrote, "They that are after the flesh do mind the things of the flesh; but they that are after the Spirit the things of the Spirit. For to be carnally minded is death; but to be spiritually minded is life and peace" (Romans 8:5-6).</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We cannot live for the world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and</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the Lord. It is an either/or proposition. Jesus says, "He who is not with Me is against Me; and he who does not gather with Me, scatters" (Luke 11:23).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Don't let double-mindedness leave you more vulnerable to spiritual attack, steer you the wrong way, or drag you down. Make the right choice to be single-minded in your dedication and devotion to the One true Head of the Church, Jesus Christ (Ephesians 1:22).</a:t>
            </a:r>
          </a:p>
          <a:p>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The Problems Of The Two-Headed Snake</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Information: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4"/>
              </a:rPr>
              <a:t>preacherpollard.com</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Source: </a:t>
            </a:r>
            <a:r>
              <a:rPr lang="en-SG" sz="1200" b="0" i="0" u="sng"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5"/>
              </a:rPr>
              <a:t>Click here to view source</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Contributed By: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Author: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Date:</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11 October 2018</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9EB51-FF1D-544B-AEE6-D48C8068C73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4630787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Church has only one head—Jesus Christ himself. </a:t>
            </a:r>
          </a:p>
          <a:p>
            <a:r>
              <a:rPr lang="en-US" dirty="0">
                <a:latin typeface="Arial" panose="020B0604020202020204" pitchFamily="34" charset="0"/>
                <a:cs typeface="Arial" panose="020B0604020202020204" pitchFamily="34" charset="0"/>
              </a:rPr>
              <a:t>This leads to unity in the body amidst </a:t>
            </a:r>
            <a:r>
              <a:rPr lang="en-US">
                <a:latin typeface="Arial" panose="020B0604020202020204" pitchFamily="34" charset="0"/>
                <a:cs typeface="Arial" panose="020B0604020202020204" pitchFamily="34" charset="0"/>
              </a:rPr>
              <a:t>its diversity.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9EB51-FF1D-544B-AEE6-D48C8068C73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2551785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D4ADEB9-6A30-4EEB-9C1D-E5969168B773}" type="slidenum">
              <a:rPr lang="en-US" altLang="en-US" sz="1200"/>
              <a:pPr eaLnBrk="1" hangingPunct="1"/>
              <a:t>105</a:t>
            </a:fld>
            <a:endParaRPr lang="en-US" alt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A3CB3A-6113-4EAB-A00B-745F080B9FB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33070083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E45569-FA8A-4260-BFC8-2C0329F52BDB}"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marL="228600" indent="-228600" eaLnBrk="1" hangingPunct="1"/>
            <a:endParaRPr lang="zh-TW" altLang="en-US">
              <a:latin typeface="Times New Roman" pitchFamily="18" charset="0"/>
              <a:ea typeface="新細明體" charset="-120"/>
              <a:cs typeface="Times New Roman" pitchFamily="18" charset="0"/>
            </a:endParaRPr>
          </a:p>
          <a:p>
            <a:pPr marL="228600" indent="-228600" eaLnBrk="1" hangingPunct="1"/>
            <a:r>
              <a:rPr lang="zh-TW" altLang="en-US">
                <a:latin typeface="Times New Roman" pitchFamily="18" charset="0"/>
                <a:ea typeface="新細明體" charset="-120"/>
                <a:cs typeface="Times New Roman" pitchFamily="18" charset="0"/>
              </a:rPr>
              <a:t>章</a:t>
            </a:r>
          </a:p>
          <a:p>
            <a:pPr marL="228600" indent="-228600" eaLnBrk="1" hangingPunct="1"/>
            <a:endParaRPr lang="zh-TW" altLang="en-US">
              <a:latin typeface="Times New Roman" pitchFamily="18" charset="0"/>
              <a:ea typeface="新細明體" charset="-120"/>
              <a:cs typeface="Times New Roman" pitchFamily="18" charset="0"/>
            </a:endParaRPr>
          </a:p>
          <a:p>
            <a:pPr marL="228600" indent="-228600" eaLnBrk="1" hangingPunct="1"/>
            <a:r>
              <a:rPr lang="en-US" altLang="en-US">
                <a:latin typeface="Times New Roman" pitchFamily="18" charset="0"/>
                <a:ea typeface="新細明體" charset="-120"/>
                <a:cs typeface="Times New Roman" pitchFamily="18" charset="0"/>
              </a:rPr>
              <a:t>與主的關係不斷增長並意識到他們在基督裡所站的新地位，與</a:t>
            </a:r>
            <a:r>
              <a:rPr lang="zh-TW" altLang="en-US">
                <a:latin typeface="Times New Roman" pitchFamily="18" charset="0"/>
                <a:ea typeface="新細明體" charset="-120"/>
                <a:cs typeface="Times New Roman" pitchFamily="18" charset="0"/>
              </a:rPr>
              <a:t>猶太</a:t>
            </a:r>
            <a:r>
              <a:rPr lang="en-US" altLang="en-US">
                <a:latin typeface="Times New Roman" pitchFamily="18" charset="0"/>
                <a:ea typeface="新細明體" charset="-120"/>
                <a:cs typeface="Times New Roman" pitchFamily="18" charset="0"/>
              </a:rPr>
              <a:t>歸主者的後嗣的身份等同。</a:t>
            </a:r>
            <a:r>
              <a:rPr lang="en-US" altLang="ja-JP">
                <a:latin typeface="Times New Roman" pitchFamily="18" charset="0"/>
                <a:ea typeface="新細明體" charset="-120"/>
                <a:cs typeface="Times New Roman" pitchFamily="18" charset="0"/>
              </a:rPr>
              <a:t> (1-3)</a:t>
            </a:r>
          </a:p>
          <a:p>
            <a:pPr marL="228600" indent="-228600" eaLnBrk="1" hangingPunct="1"/>
            <a:r>
              <a:rPr lang="zh-TW" altLang="en-US">
                <a:latin typeface="Times New Roman" pitchFamily="18" charset="0"/>
                <a:ea typeface="新細明體" charset="-120"/>
                <a:cs typeface="Times New Roman" pitchFamily="18" charset="0"/>
              </a:rPr>
              <a:t> </a:t>
            </a:r>
            <a:r>
              <a:rPr lang="en-US" altLang="zh-TW">
                <a:latin typeface="Times New Roman" pitchFamily="18" charset="0"/>
                <a:ea typeface="新細明體" charset="-120"/>
                <a:cs typeface="Times New Roman" pitchFamily="18" charset="0"/>
              </a:rPr>
              <a:t>2.  </a:t>
            </a:r>
            <a:r>
              <a:rPr lang="zh-TW" altLang="en-US">
                <a:latin typeface="Times New Roman" pitchFamily="18" charset="0"/>
                <a:ea typeface="新細明體" charset="-120"/>
                <a:cs typeface="Times New Roman" pitchFamily="18" charset="0"/>
              </a:rPr>
              <a:t>每日</a:t>
            </a:r>
            <a:r>
              <a:rPr lang="en-US" altLang="en-US">
                <a:latin typeface="Times New Roman" pitchFamily="18" charset="0"/>
                <a:ea typeface="新細明體" charset="-120"/>
                <a:cs typeface="Times New Roman" pitchFamily="18" charset="0"/>
              </a:rPr>
              <a:t>與</a:t>
            </a:r>
            <a:r>
              <a:rPr lang="zh-TW" altLang="en-US">
                <a:latin typeface="Times New Roman" pitchFamily="18" charset="0"/>
                <a:ea typeface="新細明體" charset="-120"/>
                <a:cs typeface="Times New Roman" pitchFamily="18" charset="0"/>
              </a:rPr>
              <a:t>主同行的經歷顯出合一的愛。</a:t>
            </a:r>
          </a:p>
          <a:p>
            <a:pPr marL="228600" indent="-228600" eaLnBrk="1" hangingPunct="1"/>
            <a:r>
              <a:rPr lang="en-US" altLang="en-US">
                <a:latin typeface="Times New Roman" pitchFamily="18" charset="0"/>
                <a:ea typeface="新細明體" charset="-120"/>
                <a:cs typeface="Times New Roman" pitchFamily="18" charset="0"/>
              </a:rPr>
              <a:t>      (4-6)</a:t>
            </a:r>
          </a:p>
          <a:p>
            <a:pPr marL="228600" indent="-228600" eaLnBrk="1" hangingPunct="1"/>
            <a:endParaRPr lang="zh-TW" altLang="en-US">
              <a:latin typeface="Times New Roman" pitchFamily="18" charset="0"/>
              <a:ea typeface="新細明體" charset="-120"/>
              <a:cs typeface="Times New Roman" pitchFamily="18" charset="0"/>
            </a:endParaRPr>
          </a:p>
        </p:txBody>
      </p:sp>
    </p:spTree>
    <p:extLst>
      <p:ext uri="{BB962C8B-B14F-4D97-AF65-F5344CB8AC3E}">
        <p14:creationId xmlns:p14="http://schemas.microsoft.com/office/powerpoint/2010/main" val="36125491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99F9B2-2478-427E-B333-4B81C74327F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TW">
                <a:latin typeface="Times New Roman" pitchFamily="18" charset="0"/>
                <a:ea typeface="新細明體" charset="-120"/>
                <a:cs typeface="Times New Roman" pitchFamily="18" charset="0"/>
              </a:rPr>
              <a:t>Our </a:t>
            </a:r>
            <a:r>
              <a:rPr lang="zh-TW" altLang="en-US">
                <a:latin typeface="Times New Roman" pitchFamily="18" charset="0"/>
                <a:ea typeface="新細明體" charset="-120"/>
                <a:cs typeface="Times New Roman" pitchFamily="18" charset="0"/>
              </a:rPr>
              <a:t>遺產在的</a:t>
            </a:r>
            <a:r>
              <a:rPr lang="en-US" altLang="zh-TW">
                <a:latin typeface="Times New Roman" pitchFamily="18" charset="0"/>
                <a:ea typeface="新細明體" charset="-120"/>
                <a:cs typeface="Times New Roman" pitchFamily="18" charset="0"/>
              </a:rPr>
              <a:t>Christ.. </a:t>
            </a:r>
            <a:r>
              <a:rPr lang="zh-TW" altLang="en-US">
                <a:latin typeface="Times New Roman" pitchFamily="18" charset="0"/>
                <a:ea typeface="新細明體" charset="-120"/>
                <a:cs typeface="Times New Roman" pitchFamily="18" charset="0"/>
              </a:rPr>
              <a:t>。</a:t>
            </a:r>
            <a:r>
              <a:rPr lang="en-US" altLang="zh-TW">
                <a:latin typeface="Times New Roman" pitchFamily="18" charset="0"/>
                <a:ea typeface="新細明體" charset="-120"/>
                <a:cs typeface="Times New Roman" pitchFamily="18" charset="0"/>
              </a:rPr>
              <a:t>Christian..s </a:t>
            </a:r>
            <a:r>
              <a:rPr lang="zh-TW" altLang="en-US">
                <a:latin typeface="Times New Roman" pitchFamily="18" charset="0"/>
                <a:ea typeface="新細明體" charset="-120"/>
                <a:cs typeface="Times New Roman" pitchFamily="18" charset="0"/>
              </a:rPr>
              <a:t>。</a:t>
            </a:r>
          </a:p>
        </p:txBody>
      </p:sp>
    </p:spTree>
    <p:extLst>
      <p:ext uri="{BB962C8B-B14F-4D97-AF65-F5344CB8AC3E}">
        <p14:creationId xmlns:p14="http://schemas.microsoft.com/office/powerpoint/2010/main" val="6790685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851F5E-3D53-4E9F-9F78-2F659134C3F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92866" name="Rectangle 2"/>
          <p:cNvSpPr>
            <a:spLocks noGrp="1" noRot="1" noChangeAspect="1" noChangeArrowheads="1"/>
          </p:cNvSpPr>
          <p:nvPr>
            <p:ph type="sldImg"/>
          </p:nvPr>
        </p:nvSpPr>
        <p:spPr>
          <a:solidFill>
            <a:srgbClr val="FFFFFF"/>
          </a:solidFill>
          <a:ln/>
        </p:spPr>
      </p:sp>
      <p:sp>
        <p:nvSpPr>
          <p:cNvPr id="2928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34310353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BD4830-2807-4FA5-A6DF-E5497175757A}"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zh-TW" altLang="en-US">
                <a:latin typeface="Times New Roman" pitchFamily="18" charset="0"/>
                <a:ea typeface="新細明體" charset="-120"/>
                <a:cs typeface="Times New Roman" pitchFamily="18" charset="0"/>
              </a:rPr>
              <a:t>猶太人和外邦人在教會裡的</a:t>
            </a:r>
          </a:p>
          <a:p>
            <a:pPr eaLnBrk="1" hangingPunct="1">
              <a:spcBef>
                <a:spcPct val="50000"/>
              </a:spcBef>
            </a:pPr>
            <a:r>
              <a:rPr lang="en-US" altLang="en-US">
                <a:latin typeface="Times New Roman" pitchFamily="18" charset="0"/>
                <a:cs typeface="Times New Roman" pitchFamily="18" charset="0"/>
              </a:rPr>
              <a:t>shows their Jew-Gentile unity through love in their daily experience as a testimony to the world.</a:t>
            </a:r>
          </a:p>
          <a:p>
            <a:pPr eaLnBrk="1" hangingPunct="1"/>
            <a:endParaRPr lang="zh-TW" altLang="en-US">
              <a:latin typeface="Times New Roman" pitchFamily="18" charset="0"/>
              <a:ea typeface="新細明體" charset="-120"/>
              <a:cs typeface="Times New Roman" pitchFamily="18" charset="0"/>
            </a:endParaRPr>
          </a:p>
        </p:txBody>
      </p:sp>
    </p:spTree>
    <p:extLst>
      <p:ext uri="{BB962C8B-B14F-4D97-AF65-F5344CB8AC3E}">
        <p14:creationId xmlns:p14="http://schemas.microsoft.com/office/powerpoint/2010/main" val="41420008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79EFB51-7F99-421B-B723-A3F2C3AE86B8}" type="slidenum">
              <a:rPr lang="en-US" altLang="en-US" sz="1200">
                <a:solidFill>
                  <a:srgbClr val="000000"/>
                </a:solidFill>
              </a:rPr>
              <a:pPr eaLnBrk="1" hangingPunct="1"/>
              <a:t>111</a:t>
            </a:fld>
            <a:endParaRPr lang="en-US" altLang="en-US" sz="1200">
              <a:solidFill>
                <a:srgbClr val="000000"/>
              </a:solidFill>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2F04F65-10C5-4BB6-8D03-99D845865B72}" type="slidenum">
              <a:rPr lang="en-US" altLang="en-US" sz="1200">
                <a:solidFill>
                  <a:srgbClr val="000000"/>
                </a:solidFill>
              </a:rPr>
              <a:pPr eaLnBrk="1" hangingPunct="1"/>
              <a:t>112</a:t>
            </a:fld>
            <a:endParaRPr lang="en-US" alt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40665440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C29D431-07A8-44B9-A13A-28C7CC59B338}" type="slidenum">
              <a:rPr lang="en-US" altLang="en-US" sz="1200">
                <a:solidFill>
                  <a:srgbClr val="000000"/>
                </a:solidFill>
              </a:rPr>
              <a:pPr eaLnBrk="1" hangingPunct="1"/>
              <a:t>113</a:t>
            </a:fld>
            <a:endParaRPr lang="en-US" altLang="en-US" sz="1200">
              <a:solidFill>
                <a:srgbClr val="000000"/>
              </a:solidFill>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ECA62F8-42B6-48BB-A718-FEE47473F1D0}" type="slidenum">
              <a:rPr lang="en-US" altLang="en-US" sz="1200">
                <a:solidFill>
                  <a:srgbClr val="000000"/>
                </a:solidFill>
              </a:rPr>
              <a:pPr eaLnBrk="1" hangingPunct="1"/>
              <a:t>114</a:t>
            </a:fld>
            <a:endParaRPr lang="en-US" altLang="en-US" sz="1200">
              <a:solidFill>
                <a:srgbClr val="000000"/>
              </a:solidFill>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5D1B3DC-F1AC-4709-A11B-665FB92EE305}" type="slidenum">
              <a:rPr lang="en-US" altLang="en-US" sz="1200">
                <a:solidFill>
                  <a:srgbClr val="000000"/>
                </a:solidFill>
              </a:rPr>
              <a:pPr eaLnBrk="1" hangingPunct="1"/>
              <a:t>115</a:t>
            </a:fld>
            <a:endParaRPr lang="en-US" altLang="en-US" sz="1200">
              <a:solidFill>
                <a:srgbClr val="000000"/>
              </a:solidFill>
            </a:endParaRPr>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1FB7B6A-4D80-4333-B885-6220C8A961DC}" type="slidenum">
              <a:rPr lang="en-US" altLang="en-US" sz="1200">
                <a:solidFill>
                  <a:srgbClr val="000000"/>
                </a:solidFill>
              </a:rPr>
              <a:pPr eaLnBrk="1" hangingPunct="1"/>
              <a:t>117</a:t>
            </a:fld>
            <a:endParaRPr lang="en-US" altLang="en-US" sz="1200">
              <a:solidFill>
                <a:srgbClr val="000000"/>
              </a:solidFill>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34706A9-A1C4-4994-BA8F-00ECABB2A56F}" type="slidenum">
              <a:rPr lang="en-US" altLang="en-US" sz="1200">
                <a:solidFill>
                  <a:srgbClr val="000000"/>
                </a:solidFill>
              </a:rPr>
              <a:pPr eaLnBrk="1" hangingPunct="1"/>
              <a:t>118</a:t>
            </a:fld>
            <a:endParaRPr lang="en-US" altLang="en-US" sz="1200">
              <a:solidFill>
                <a:srgbClr val="000000"/>
              </a:solidFill>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407781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https://suyun2710.wordpress.com/2011/09/15/he-is-our-peace-%E4%B8%BB%E6%98%AF%E5%B9%B3%E5%AE%89/</a:t>
            </a:r>
          </a:p>
        </p:txBody>
      </p:sp>
      <p:sp>
        <p:nvSpPr>
          <p:cNvPr id="4" name="Slide Number Placeholder 3"/>
          <p:cNvSpPr>
            <a:spLocks noGrp="1"/>
          </p:cNvSpPr>
          <p:nvPr>
            <p:ph type="sldNum" sz="quarter" idx="10"/>
          </p:nvPr>
        </p:nvSpPr>
        <p:spPr/>
        <p:txBody>
          <a:bodyPr/>
          <a:lstStyle/>
          <a:p>
            <a:fld id="{C78E3EA3-59FB-487A-A8DD-643DEC3B0690}" type="slidenum">
              <a:rPr lang="en-US" altLang="en-US" smtClean="0"/>
              <a:pPr/>
              <a:t>128</a:t>
            </a:fld>
            <a:endParaRPr lang="en-US" altLang="en-US"/>
          </a:p>
        </p:txBody>
      </p:sp>
    </p:spTree>
    <p:extLst>
      <p:ext uri="{BB962C8B-B14F-4D97-AF65-F5344CB8AC3E}">
        <p14:creationId xmlns:p14="http://schemas.microsoft.com/office/powerpoint/2010/main" val="289440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8E3EA3-59FB-487A-A8DD-643DEC3B0690}" type="slidenum">
              <a:rPr lang="en-US" altLang="en-US" smtClean="0"/>
              <a:pPr/>
              <a:t>130</a:t>
            </a:fld>
            <a:endParaRPr lang="en-US" altLang="en-US"/>
          </a:p>
        </p:txBody>
      </p:sp>
    </p:spTree>
    <p:extLst>
      <p:ext uri="{BB962C8B-B14F-4D97-AF65-F5344CB8AC3E}">
        <p14:creationId xmlns:p14="http://schemas.microsoft.com/office/powerpoint/2010/main" val="35811609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08294AA-EEF1-430D-A51D-95240A2ABB8F}" type="slidenum">
              <a:rPr lang="en-US" altLang="en-US" sz="1200">
                <a:solidFill>
                  <a:srgbClr val="000000"/>
                </a:solidFill>
              </a:rPr>
              <a:pPr eaLnBrk="1" hangingPunct="1"/>
              <a:t>131</a:t>
            </a:fld>
            <a:endParaRPr lang="en-US" altLang="en-US" sz="1200">
              <a:solidFill>
                <a:srgbClr val="000000"/>
              </a:solidFill>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D8215B9-4035-41D2-A524-E2DDE3127521}" type="slidenum">
              <a:rPr lang="en-US" altLang="en-US" sz="1200">
                <a:solidFill>
                  <a:srgbClr val="000000"/>
                </a:solidFill>
                <a:latin typeface="Arial" pitchFamily="34" charset="0"/>
              </a:rPr>
              <a:pPr eaLnBrk="1" hangingPunct="1"/>
              <a:t>133</a:t>
            </a:fld>
            <a:endParaRPr lang="en-US" altLang="en-US" sz="1200">
              <a:solidFill>
                <a:srgbClr val="000000"/>
              </a:solidFill>
              <a:latin typeface="Arial" pitchFamily="34"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7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endParaRPr lang="en-US" alt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endParaRPr lang="en-US" altLang="en-US"/>
          </a:p>
        </p:txBody>
      </p:sp>
      <p:sp>
        <p:nvSpPr>
          <p:cNvPr id="11" name="Rectangle 10"/>
          <p:cNvSpPr>
            <a:spLocks noGrp="1" noChangeArrowheads="1"/>
          </p:cNvSpPr>
          <p:nvPr>
            <p:ph type="sldNum" sz="quarter" idx="12"/>
          </p:nvPr>
        </p:nvSpPr>
        <p:spPr/>
        <p:txBody>
          <a:bodyPr/>
          <a:lstStyle>
            <a:lvl1pPr>
              <a:defRPr/>
            </a:lvl1pPr>
          </a:lstStyle>
          <a:p>
            <a:fld id="{A7A43C5F-1BA5-4B2C-94F9-3EADDB0DA919}" type="slidenum">
              <a:rPr lang="en-US" altLang="en-US"/>
              <a:pPr/>
              <a:t>‹#›</a:t>
            </a:fld>
            <a:endParaRPr lang="en-US" altLang="en-US"/>
          </a:p>
        </p:txBody>
      </p:sp>
    </p:spTree>
    <p:extLst>
      <p:ext uri="{BB962C8B-B14F-4D97-AF65-F5344CB8AC3E}">
        <p14:creationId xmlns:p14="http://schemas.microsoft.com/office/powerpoint/2010/main" val="406504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AD45471B-FECA-4C4A-8774-036E7D76D1B0}" type="slidenum">
              <a:rPr lang="en-US" altLang="en-US"/>
              <a:pPr/>
              <a:t>‹#›</a:t>
            </a:fld>
            <a:endParaRPr lang="en-US" altLang="en-US"/>
          </a:p>
        </p:txBody>
      </p:sp>
    </p:spTree>
    <p:extLst>
      <p:ext uri="{BB962C8B-B14F-4D97-AF65-F5344CB8AC3E}">
        <p14:creationId xmlns:p14="http://schemas.microsoft.com/office/powerpoint/2010/main" val="31053926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2103953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22722247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19302969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2914736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30138919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41806402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25236369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23303309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26288919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1884806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95945E09-5AAA-474D-A705-92E0757D74F9}" type="slidenum">
              <a:rPr lang="en-US" altLang="en-US"/>
              <a:pPr/>
              <a:t>‹#›</a:t>
            </a:fld>
            <a:endParaRPr lang="en-US" altLang="en-US"/>
          </a:p>
        </p:txBody>
      </p:sp>
    </p:spTree>
    <p:extLst>
      <p:ext uri="{BB962C8B-B14F-4D97-AF65-F5344CB8AC3E}">
        <p14:creationId xmlns:p14="http://schemas.microsoft.com/office/powerpoint/2010/main" val="12206112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24103205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3522788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30995793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199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08564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31061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70237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66839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86657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0489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9A024B7-D837-4AD6-9B48-BE33F1EFC620}" type="slidenum">
              <a:rPr lang="en-US" altLang="en-US"/>
              <a:pPr/>
              <a:t>‹#›</a:t>
            </a:fld>
            <a:endParaRPr lang="en-US" altLang="en-US"/>
          </a:p>
        </p:txBody>
      </p:sp>
    </p:spTree>
    <p:extLst>
      <p:ext uri="{BB962C8B-B14F-4D97-AF65-F5344CB8AC3E}">
        <p14:creationId xmlns:p14="http://schemas.microsoft.com/office/powerpoint/2010/main" val="22996518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2775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79017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48697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59343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Tree>
    <p:extLst>
      <p:ext uri="{BB962C8B-B14F-4D97-AF65-F5344CB8AC3E}">
        <p14:creationId xmlns:p14="http://schemas.microsoft.com/office/powerpoint/2010/main" val="2747127481"/>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234154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Tree>
    <p:extLst>
      <p:ext uri="{BB962C8B-B14F-4D97-AF65-F5344CB8AC3E}">
        <p14:creationId xmlns:p14="http://schemas.microsoft.com/office/powerpoint/2010/main" val="224598109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504542"/>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89566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720270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97F8F33-AE16-4755-9DF5-82B34F286B52}" type="slidenum">
              <a:rPr lang="en-US" altLang="en-US"/>
              <a:pPr/>
              <a:t>‹#›</a:t>
            </a:fld>
            <a:endParaRPr lang="en-US" altLang="en-US"/>
          </a:p>
        </p:txBody>
      </p:sp>
    </p:spTree>
    <p:extLst>
      <p:ext uri="{BB962C8B-B14F-4D97-AF65-F5344CB8AC3E}">
        <p14:creationId xmlns:p14="http://schemas.microsoft.com/office/powerpoint/2010/main" val="24557124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050014"/>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extLst>
      <p:ext uri="{BB962C8B-B14F-4D97-AF65-F5344CB8AC3E}">
        <p14:creationId xmlns:p14="http://schemas.microsoft.com/office/powerpoint/2010/main" val="76709716"/>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extLst>
      <p:ext uri="{BB962C8B-B14F-4D97-AF65-F5344CB8AC3E}">
        <p14:creationId xmlns:p14="http://schemas.microsoft.com/office/powerpoint/2010/main" val="204064702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34462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088751"/>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a:defRPr/>
            </a:pPr>
            <a:endParaRPr lang="en-US">
              <a:solidFill>
                <a:srgbClr val="EAEAEA"/>
              </a:solidFill>
              <a:latin typeface="Times New Roman" charset="0"/>
              <a:ea typeface="Times New Roman" charset="0"/>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ffectLst/>
                <a:latin typeface="Times New Roman" charset="0"/>
                <a:ea typeface="ＭＳ Ｐゴシック"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ffectLst/>
                <a:latin typeface="Times New Roman" charset="0"/>
                <a:ea typeface="ＭＳ Ｐゴシック"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002508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754140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025533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662339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86060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928EF3B-8FDC-42D4-AD2B-78BD07EFDA4D}" type="slidenum">
              <a:rPr lang="en-US" altLang="en-US"/>
              <a:pPr/>
              <a:t>‹#›</a:t>
            </a:fld>
            <a:endParaRPr lang="en-US" altLang="en-US"/>
          </a:p>
        </p:txBody>
      </p:sp>
    </p:spTree>
    <p:extLst>
      <p:ext uri="{BB962C8B-B14F-4D97-AF65-F5344CB8AC3E}">
        <p14:creationId xmlns:p14="http://schemas.microsoft.com/office/powerpoint/2010/main" val="7395901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794669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019981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433394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14259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162279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164412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B7F5B5-7394-D24D-BAF3-4FEE247F16A5}" type="slidenum">
              <a:rPr lang="en-US"/>
              <a:pPr>
                <a:defRPr/>
              </a:pPr>
              <a:t>‹#›</a:t>
            </a:fld>
            <a:endParaRPr lang="en-US"/>
          </a:p>
        </p:txBody>
      </p:sp>
    </p:spTree>
    <p:extLst>
      <p:ext uri="{BB962C8B-B14F-4D97-AF65-F5344CB8AC3E}">
        <p14:creationId xmlns:p14="http://schemas.microsoft.com/office/powerpoint/2010/main" val="30207525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068E2-A484-B648-BD13-21D01E1215D5}" type="slidenum">
              <a:rPr lang="en-US"/>
              <a:pPr>
                <a:defRPr/>
              </a:pPr>
              <a:t>‹#›</a:t>
            </a:fld>
            <a:endParaRPr lang="en-US"/>
          </a:p>
        </p:txBody>
      </p:sp>
    </p:spTree>
    <p:extLst>
      <p:ext uri="{BB962C8B-B14F-4D97-AF65-F5344CB8AC3E}">
        <p14:creationId xmlns:p14="http://schemas.microsoft.com/office/powerpoint/2010/main" val="29102008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FA0DD6-4549-6D43-B833-AFD078E10D69}" type="slidenum">
              <a:rPr lang="en-US"/>
              <a:pPr>
                <a:defRPr/>
              </a:pPr>
              <a:t>‹#›</a:t>
            </a:fld>
            <a:endParaRPr lang="en-US"/>
          </a:p>
        </p:txBody>
      </p:sp>
    </p:spTree>
    <p:extLst>
      <p:ext uri="{BB962C8B-B14F-4D97-AF65-F5344CB8AC3E}">
        <p14:creationId xmlns:p14="http://schemas.microsoft.com/office/powerpoint/2010/main" val="35979210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80430-38E2-6040-A995-ABA35A6AB6B4}" type="slidenum">
              <a:rPr lang="en-US"/>
              <a:pPr>
                <a:defRPr/>
              </a:pPr>
              <a:t>‹#›</a:t>
            </a:fld>
            <a:endParaRPr lang="en-US"/>
          </a:p>
        </p:txBody>
      </p:sp>
    </p:spTree>
    <p:extLst>
      <p:ext uri="{BB962C8B-B14F-4D97-AF65-F5344CB8AC3E}">
        <p14:creationId xmlns:p14="http://schemas.microsoft.com/office/powerpoint/2010/main" val="489705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7E8578D-89C7-449D-B7E3-D4359C2FC3F6}" type="slidenum">
              <a:rPr lang="en-US" altLang="en-US"/>
              <a:pPr/>
              <a:t>‹#›</a:t>
            </a:fld>
            <a:endParaRPr lang="en-US" altLang="en-US"/>
          </a:p>
        </p:txBody>
      </p:sp>
    </p:spTree>
    <p:extLst>
      <p:ext uri="{BB962C8B-B14F-4D97-AF65-F5344CB8AC3E}">
        <p14:creationId xmlns:p14="http://schemas.microsoft.com/office/powerpoint/2010/main" val="6561816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1BA382-FE39-7247-B26D-5651F53E7D06}" type="slidenum">
              <a:rPr lang="en-US"/>
              <a:pPr>
                <a:defRPr/>
              </a:pPr>
              <a:t>‹#›</a:t>
            </a:fld>
            <a:endParaRPr lang="en-US"/>
          </a:p>
        </p:txBody>
      </p:sp>
    </p:spTree>
    <p:extLst>
      <p:ext uri="{BB962C8B-B14F-4D97-AF65-F5344CB8AC3E}">
        <p14:creationId xmlns:p14="http://schemas.microsoft.com/office/powerpoint/2010/main" val="1339406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514AFF-C36E-5249-9425-EA3D95750567}" type="slidenum">
              <a:rPr lang="en-US"/>
              <a:pPr>
                <a:defRPr/>
              </a:pPr>
              <a:t>‹#›</a:t>
            </a:fld>
            <a:endParaRPr lang="en-US"/>
          </a:p>
        </p:txBody>
      </p:sp>
    </p:spTree>
    <p:extLst>
      <p:ext uri="{BB962C8B-B14F-4D97-AF65-F5344CB8AC3E}">
        <p14:creationId xmlns:p14="http://schemas.microsoft.com/office/powerpoint/2010/main" val="23201074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C49064-3CE6-C249-940C-76A8F87F0574}" type="slidenum">
              <a:rPr lang="en-US"/>
              <a:pPr>
                <a:defRPr/>
              </a:pPr>
              <a:t>‹#›</a:t>
            </a:fld>
            <a:endParaRPr lang="en-US"/>
          </a:p>
        </p:txBody>
      </p:sp>
    </p:spTree>
    <p:extLst>
      <p:ext uri="{BB962C8B-B14F-4D97-AF65-F5344CB8AC3E}">
        <p14:creationId xmlns:p14="http://schemas.microsoft.com/office/powerpoint/2010/main" val="6899983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9F8A7-DF70-BF42-87C4-678538C3A1F0}" type="slidenum">
              <a:rPr lang="en-US"/>
              <a:pPr>
                <a:defRPr/>
              </a:pPr>
              <a:t>‹#›</a:t>
            </a:fld>
            <a:endParaRPr lang="en-US"/>
          </a:p>
        </p:txBody>
      </p:sp>
    </p:spTree>
    <p:extLst>
      <p:ext uri="{BB962C8B-B14F-4D97-AF65-F5344CB8AC3E}">
        <p14:creationId xmlns:p14="http://schemas.microsoft.com/office/powerpoint/2010/main" val="17092571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00951A-1984-2241-BAD5-289D0776AAC1}" type="slidenum">
              <a:rPr lang="en-US"/>
              <a:pPr>
                <a:defRPr/>
              </a:pPr>
              <a:t>‹#›</a:t>
            </a:fld>
            <a:endParaRPr lang="en-US"/>
          </a:p>
        </p:txBody>
      </p:sp>
    </p:spTree>
    <p:extLst>
      <p:ext uri="{BB962C8B-B14F-4D97-AF65-F5344CB8AC3E}">
        <p14:creationId xmlns:p14="http://schemas.microsoft.com/office/powerpoint/2010/main" val="24434167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C6F0E-1E42-8249-91B1-E9D8CDA6C2F4}" type="slidenum">
              <a:rPr lang="en-US"/>
              <a:pPr>
                <a:defRPr/>
              </a:pPr>
              <a:t>‹#›</a:t>
            </a:fld>
            <a:endParaRPr lang="en-US"/>
          </a:p>
        </p:txBody>
      </p:sp>
    </p:spTree>
    <p:extLst>
      <p:ext uri="{BB962C8B-B14F-4D97-AF65-F5344CB8AC3E}">
        <p14:creationId xmlns:p14="http://schemas.microsoft.com/office/powerpoint/2010/main" val="7539064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61D2D-674C-FC44-BABD-0AA5C6C44C5C}" type="slidenum">
              <a:rPr lang="en-US"/>
              <a:pPr>
                <a:defRPr/>
              </a:pPr>
              <a:t>‹#›</a:t>
            </a:fld>
            <a:endParaRPr lang="en-US"/>
          </a:p>
        </p:txBody>
      </p:sp>
    </p:spTree>
    <p:extLst>
      <p:ext uri="{BB962C8B-B14F-4D97-AF65-F5344CB8AC3E}">
        <p14:creationId xmlns:p14="http://schemas.microsoft.com/office/powerpoint/2010/main" val="31152169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60BABD-98CE-CD4A-875B-B24D08BE97B0}" type="slidenum">
              <a:rPr lang="en-US"/>
              <a:pPr>
                <a:defRPr/>
              </a:pPr>
              <a:t>‹#›</a:t>
            </a:fld>
            <a:endParaRPr lang="en-US"/>
          </a:p>
        </p:txBody>
      </p:sp>
    </p:spTree>
    <p:extLst>
      <p:ext uri="{BB962C8B-B14F-4D97-AF65-F5344CB8AC3E}">
        <p14:creationId xmlns:p14="http://schemas.microsoft.com/office/powerpoint/2010/main" val="27859255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25E486-9A43-524C-8C84-CD6491CF80B1}" type="slidenum">
              <a:rPr lang="en-US"/>
              <a:pPr>
                <a:defRPr/>
              </a:pPr>
              <a:t>‹#›</a:t>
            </a:fld>
            <a:endParaRPr lang="en-US"/>
          </a:p>
        </p:txBody>
      </p:sp>
    </p:spTree>
    <p:extLst>
      <p:ext uri="{BB962C8B-B14F-4D97-AF65-F5344CB8AC3E}">
        <p14:creationId xmlns:p14="http://schemas.microsoft.com/office/powerpoint/2010/main" val="42713395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F025934-F74A-3B4F-933F-9D77AC9B30D5}" type="slidenum">
              <a:rPr lang="en-US"/>
              <a:pPr>
                <a:defRPr/>
              </a:pPr>
              <a:t>‹#›</a:t>
            </a:fld>
            <a:endParaRPr lang="en-US"/>
          </a:p>
        </p:txBody>
      </p:sp>
    </p:spTree>
    <p:extLst>
      <p:ext uri="{BB962C8B-B14F-4D97-AF65-F5344CB8AC3E}">
        <p14:creationId xmlns:p14="http://schemas.microsoft.com/office/powerpoint/2010/main" val="4149003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0AAB72D4-CA86-40EA-8FDD-8ADAB06E0DB7}" type="slidenum">
              <a:rPr lang="en-US" altLang="en-US"/>
              <a:pPr/>
              <a:t>‹#›</a:t>
            </a:fld>
            <a:endParaRPr lang="en-US" altLang="en-US"/>
          </a:p>
        </p:txBody>
      </p:sp>
    </p:spTree>
    <p:extLst>
      <p:ext uri="{BB962C8B-B14F-4D97-AF65-F5344CB8AC3E}">
        <p14:creationId xmlns:p14="http://schemas.microsoft.com/office/powerpoint/2010/main" val="37462474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43F70F9-7CF8-6A45-B650-AE89C04CEAF2}" type="slidenum">
              <a:rPr lang="en-US"/>
              <a:pPr>
                <a:defRPr/>
              </a:pPr>
              <a:t>‹#›</a:t>
            </a:fld>
            <a:endParaRPr lang="en-US"/>
          </a:p>
        </p:txBody>
      </p:sp>
    </p:spTree>
    <p:extLst>
      <p:ext uri="{BB962C8B-B14F-4D97-AF65-F5344CB8AC3E}">
        <p14:creationId xmlns:p14="http://schemas.microsoft.com/office/powerpoint/2010/main" val="42254298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DCE60A-6714-E146-A815-D5987DDB983F}" type="slidenum">
              <a:rPr lang="en-US"/>
              <a:pPr>
                <a:defRPr/>
              </a:pPr>
              <a:t>‹#›</a:t>
            </a:fld>
            <a:endParaRPr lang="en-US"/>
          </a:p>
        </p:txBody>
      </p:sp>
    </p:spTree>
    <p:extLst>
      <p:ext uri="{BB962C8B-B14F-4D97-AF65-F5344CB8AC3E}">
        <p14:creationId xmlns:p14="http://schemas.microsoft.com/office/powerpoint/2010/main" val="27348475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3755EBE-B4B5-394B-82EA-4FFDC92DE253}" type="slidenum">
              <a:rPr lang="en-US"/>
              <a:pPr>
                <a:defRPr/>
              </a:pPr>
              <a:t>‹#›</a:t>
            </a:fld>
            <a:endParaRPr lang="en-US"/>
          </a:p>
        </p:txBody>
      </p:sp>
    </p:spTree>
    <p:extLst>
      <p:ext uri="{BB962C8B-B14F-4D97-AF65-F5344CB8AC3E}">
        <p14:creationId xmlns:p14="http://schemas.microsoft.com/office/powerpoint/2010/main" val="1427610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8818496-ADA7-1C4A-9066-426F40ED7A7B}" type="slidenum">
              <a:rPr lang="en-US"/>
              <a:pPr>
                <a:defRPr/>
              </a:pPr>
              <a:t>‹#›</a:t>
            </a:fld>
            <a:endParaRPr lang="en-US"/>
          </a:p>
        </p:txBody>
      </p:sp>
    </p:spTree>
    <p:extLst>
      <p:ext uri="{BB962C8B-B14F-4D97-AF65-F5344CB8AC3E}">
        <p14:creationId xmlns:p14="http://schemas.microsoft.com/office/powerpoint/2010/main" val="32783497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B2BC10CA-F378-C442-BC7E-1981BD4E56C2}" type="slidenum">
              <a:rPr lang="en-US"/>
              <a:pPr>
                <a:defRPr/>
              </a:pPr>
              <a:t>‹#›</a:t>
            </a:fld>
            <a:endParaRPr lang="en-US"/>
          </a:p>
        </p:txBody>
      </p:sp>
    </p:spTree>
    <p:extLst>
      <p:ext uri="{BB962C8B-B14F-4D97-AF65-F5344CB8AC3E}">
        <p14:creationId xmlns:p14="http://schemas.microsoft.com/office/powerpoint/2010/main" val="41324886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2C116636-DD61-BF40-8B45-8217D25C7F02}" type="slidenum">
              <a:rPr lang="en-US"/>
              <a:pPr>
                <a:defRPr/>
              </a:pPr>
              <a:t>‹#›</a:t>
            </a:fld>
            <a:endParaRPr lang="en-US"/>
          </a:p>
        </p:txBody>
      </p:sp>
    </p:spTree>
    <p:extLst>
      <p:ext uri="{BB962C8B-B14F-4D97-AF65-F5344CB8AC3E}">
        <p14:creationId xmlns:p14="http://schemas.microsoft.com/office/powerpoint/2010/main" val="39690444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41AF47D-8893-5E45-B694-52DF62B45D78}" type="slidenum">
              <a:rPr lang="en-US"/>
              <a:pPr>
                <a:defRPr/>
              </a:pPr>
              <a:t>‹#›</a:t>
            </a:fld>
            <a:endParaRPr lang="en-US"/>
          </a:p>
        </p:txBody>
      </p:sp>
    </p:spTree>
    <p:extLst>
      <p:ext uri="{BB962C8B-B14F-4D97-AF65-F5344CB8AC3E}">
        <p14:creationId xmlns:p14="http://schemas.microsoft.com/office/powerpoint/2010/main" val="3342941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5CAC204-8FAB-384A-B4C8-8E35D813FD47}" type="slidenum">
              <a:rPr lang="en-US"/>
              <a:pPr>
                <a:defRPr/>
              </a:pPr>
              <a:t>‹#›</a:t>
            </a:fld>
            <a:endParaRPr lang="en-US"/>
          </a:p>
        </p:txBody>
      </p:sp>
    </p:spTree>
    <p:extLst>
      <p:ext uri="{BB962C8B-B14F-4D97-AF65-F5344CB8AC3E}">
        <p14:creationId xmlns:p14="http://schemas.microsoft.com/office/powerpoint/2010/main" val="41292917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4EBBE78-0DA3-0D4F-9584-4E7E3E62447D}" type="slidenum">
              <a:rPr lang="en-US"/>
              <a:pPr>
                <a:defRPr/>
              </a:pPr>
              <a:t>‹#›</a:t>
            </a:fld>
            <a:endParaRPr lang="en-US"/>
          </a:p>
        </p:txBody>
      </p:sp>
    </p:spTree>
    <p:extLst>
      <p:ext uri="{BB962C8B-B14F-4D97-AF65-F5344CB8AC3E}">
        <p14:creationId xmlns:p14="http://schemas.microsoft.com/office/powerpoint/2010/main" val="31322821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4492E3D-0C74-9642-81F3-3C23019B3DB4}" type="slidenum">
              <a:rPr lang="en-US"/>
              <a:pPr>
                <a:defRPr/>
              </a:pPr>
              <a:t>‹#›</a:t>
            </a:fld>
            <a:endParaRPr lang="en-US"/>
          </a:p>
        </p:txBody>
      </p:sp>
    </p:spTree>
    <p:extLst>
      <p:ext uri="{BB962C8B-B14F-4D97-AF65-F5344CB8AC3E}">
        <p14:creationId xmlns:p14="http://schemas.microsoft.com/office/powerpoint/2010/main" val="3272641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C01A6B3-DF52-4D65-B581-4468776ADF34}" type="slidenum">
              <a:rPr lang="en-US" altLang="en-US"/>
              <a:pPr/>
              <a:t>‹#›</a:t>
            </a:fld>
            <a:endParaRPr lang="en-US" altLang="en-US"/>
          </a:p>
        </p:txBody>
      </p:sp>
    </p:spTree>
    <p:extLst>
      <p:ext uri="{BB962C8B-B14F-4D97-AF65-F5344CB8AC3E}">
        <p14:creationId xmlns:p14="http://schemas.microsoft.com/office/powerpoint/2010/main" val="33730701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5631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13975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7542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30355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7187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55663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391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4610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9744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463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05FDE78-D722-41FE-B269-CD03B0E3FF38}" type="slidenum">
              <a:rPr lang="en-US" altLang="en-US"/>
              <a:pPr/>
              <a:t>‹#›</a:t>
            </a:fld>
            <a:endParaRPr lang="en-US" altLang="en-US"/>
          </a:p>
        </p:txBody>
      </p:sp>
    </p:spTree>
    <p:extLst>
      <p:ext uri="{BB962C8B-B14F-4D97-AF65-F5344CB8AC3E}">
        <p14:creationId xmlns:p14="http://schemas.microsoft.com/office/powerpoint/2010/main" val="21304003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3307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27134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47612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55019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05413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4811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48867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38716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42805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468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D272FAE-637E-447B-A921-8D9F1B2E239D}" type="slidenum">
              <a:rPr lang="en-US" altLang="en-US"/>
              <a:pPr/>
              <a:t>‹#›</a:t>
            </a:fld>
            <a:endParaRPr lang="en-US" altLang="en-US"/>
          </a:p>
        </p:txBody>
      </p:sp>
    </p:spTree>
    <p:extLst>
      <p:ext uri="{BB962C8B-B14F-4D97-AF65-F5344CB8AC3E}">
        <p14:creationId xmlns:p14="http://schemas.microsoft.com/office/powerpoint/2010/main" val="38489235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6757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08183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73152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17337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58157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7376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12390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7257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67488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6777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D26F104B-087F-44C8-812A-CF9F3CB7F9D4}" type="slidenum">
              <a:rPr lang="en-US" altLang="en-US"/>
              <a:pPr/>
              <a:t>‹#›</a:t>
            </a:fld>
            <a:endParaRPr lang="en-US" altLang="en-US"/>
          </a:p>
        </p:txBody>
      </p:sp>
    </p:spTree>
    <p:extLst>
      <p:ext uri="{BB962C8B-B14F-4D97-AF65-F5344CB8AC3E}">
        <p14:creationId xmlns:p14="http://schemas.microsoft.com/office/powerpoint/2010/main" val="361163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CE9727F-4E94-414B-9C99-3996FCBC3A03}" type="slidenum">
              <a:rPr lang="en-US" altLang="en-US"/>
              <a:pPr/>
              <a:t>‹#›</a:t>
            </a:fld>
            <a:endParaRPr lang="en-US" altLang="en-US"/>
          </a:p>
        </p:txBody>
      </p:sp>
    </p:spTree>
    <p:extLst>
      <p:ext uri="{BB962C8B-B14F-4D97-AF65-F5344CB8AC3E}">
        <p14:creationId xmlns:p14="http://schemas.microsoft.com/office/powerpoint/2010/main" val="4670544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07582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72682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51855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44901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0150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20870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4642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2708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5852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967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2FC8750-D5C5-4C59-9AE9-94F63CB09B02}" type="slidenum">
              <a:rPr lang="en-US" altLang="en-US"/>
              <a:pPr/>
              <a:t>‹#›</a:t>
            </a:fld>
            <a:endParaRPr lang="en-US" altLang="en-US"/>
          </a:p>
        </p:txBody>
      </p:sp>
    </p:spTree>
    <p:extLst>
      <p:ext uri="{BB962C8B-B14F-4D97-AF65-F5344CB8AC3E}">
        <p14:creationId xmlns:p14="http://schemas.microsoft.com/office/powerpoint/2010/main" val="33200364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6551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0847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487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765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0470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670535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2261259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1054465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9050820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449904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EEEF707-E55B-43C2-9ECD-5688E7E1B46D}" type="slidenum">
              <a:rPr lang="en-US" altLang="en-US"/>
              <a:pPr/>
              <a:t>‹#›</a:t>
            </a:fld>
            <a:endParaRPr lang="en-US" altLang="en-US"/>
          </a:p>
        </p:txBody>
      </p:sp>
    </p:spTree>
    <p:extLst>
      <p:ext uri="{BB962C8B-B14F-4D97-AF65-F5344CB8AC3E}">
        <p14:creationId xmlns:p14="http://schemas.microsoft.com/office/powerpoint/2010/main" val="12090988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28460859"/>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68174859"/>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16346016"/>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42469657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5557480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7410536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701978655"/>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C159E6A0-EE81-DD4E-9D62-CC6BD7087289}" type="slidenum">
              <a:rPr lang="en-US"/>
              <a:pPr>
                <a:defRPr/>
              </a:pPr>
              <a:t>‹#›</a:t>
            </a:fld>
            <a:endParaRPr lang="en-US"/>
          </a:p>
        </p:txBody>
      </p:sp>
    </p:spTree>
    <p:extLst>
      <p:ext uri="{BB962C8B-B14F-4D97-AF65-F5344CB8AC3E}">
        <p14:creationId xmlns:p14="http://schemas.microsoft.com/office/powerpoint/2010/main" val="246716848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08048ABB-AD7F-2F41-826E-9B2799C5C988}" type="slidenum">
              <a:rPr lang="en-US"/>
              <a:pPr>
                <a:defRPr/>
              </a:pPr>
              <a:t>‹#›</a:t>
            </a:fld>
            <a:endParaRPr lang="en-US"/>
          </a:p>
        </p:txBody>
      </p:sp>
    </p:spTree>
    <p:extLst>
      <p:ext uri="{BB962C8B-B14F-4D97-AF65-F5344CB8AC3E}">
        <p14:creationId xmlns:p14="http://schemas.microsoft.com/office/powerpoint/2010/main" val="27894378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BD7BB809-66CB-CB42-9058-2E43FBBB00C0}" type="slidenum">
              <a:rPr lang="en-US"/>
              <a:pPr>
                <a:defRPr/>
              </a:pPr>
              <a:t>‹#›</a:t>
            </a:fld>
            <a:endParaRPr lang="en-US"/>
          </a:p>
        </p:txBody>
      </p:sp>
    </p:spTree>
    <p:extLst>
      <p:ext uri="{BB962C8B-B14F-4D97-AF65-F5344CB8AC3E}">
        <p14:creationId xmlns:p14="http://schemas.microsoft.com/office/powerpoint/2010/main" val="1549221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AAE62049-829C-4F3A-AE59-10227200EAFA}" type="slidenum">
              <a:rPr lang="en-US" altLang="en-US"/>
              <a:pPr/>
              <a:t>‹#›</a:t>
            </a:fld>
            <a:endParaRPr lang="en-US" altLang="en-US"/>
          </a:p>
        </p:txBody>
      </p:sp>
    </p:spTree>
    <p:extLst>
      <p:ext uri="{BB962C8B-B14F-4D97-AF65-F5344CB8AC3E}">
        <p14:creationId xmlns:p14="http://schemas.microsoft.com/office/powerpoint/2010/main" val="38911666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E0BD09D0-A4C1-4944-B030-59D5A1FC07D4}" type="slidenum">
              <a:rPr lang="en-US"/>
              <a:pPr>
                <a:defRPr/>
              </a:pPr>
              <a:t>‹#›</a:t>
            </a:fld>
            <a:endParaRPr lang="en-US"/>
          </a:p>
        </p:txBody>
      </p:sp>
    </p:spTree>
    <p:extLst>
      <p:ext uri="{BB962C8B-B14F-4D97-AF65-F5344CB8AC3E}">
        <p14:creationId xmlns:p14="http://schemas.microsoft.com/office/powerpoint/2010/main" val="257135863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092D5E3-022A-984B-90A0-0A4F943CC7E1}" type="slidenum">
              <a:rPr lang="en-US"/>
              <a:pPr>
                <a:defRPr/>
              </a:pPr>
              <a:t>‹#›</a:t>
            </a:fld>
            <a:endParaRPr lang="en-US"/>
          </a:p>
        </p:txBody>
      </p:sp>
    </p:spTree>
    <p:extLst>
      <p:ext uri="{BB962C8B-B14F-4D97-AF65-F5344CB8AC3E}">
        <p14:creationId xmlns:p14="http://schemas.microsoft.com/office/powerpoint/2010/main" val="67239119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3F8649F2-C08E-174F-835F-C5E1F9F5E53A}" type="slidenum">
              <a:rPr lang="en-US"/>
              <a:pPr>
                <a:defRPr/>
              </a:pPr>
              <a:t>‹#›</a:t>
            </a:fld>
            <a:endParaRPr lang="en-US"/>
          </a:p>
        </p:txBody>
      </p:sp>
    </p:spTree>
    <p:extLst>
      <p:ext uri="{BB962C8B-B14F-4D97-AF65-F5344CB8AC3E}">
        <p14:creationId xmlns:p14="http://schemas.microsoft.com/office/powerpoint/2010/main" val="370420538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D72ABB51-EDF7-7942-9E01-9D82264EA12B}" type="slidenum">
              <a:rPr lang="en-US"/>
              <a:pPr>
                <a:defRPr/>
              </a:pPr>
              <a:t>‹#›</a:t>
            </a:fld>
            <a:endParaRPr lang="en-US"/>
          </a:p>
        </p:txBody>
      </p:sp>
    </p:spTree>
    <p:extLst>
      <p:ext uri="{BB962C8B-B14F-4D97-AF65-F5344CB8AC3E}">
        <p14:creationId xmlns:p14="http://schemas.microsoft.com/office/powerpoint/2010/main" val="21426206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5D28243D-F28E-9940-B8C0-245C5763292D}" type="slidenum">
              <a:rPr lang="en-US"/>
              <a:pPr>
                <a:defRPr/>
              </a:pPr>
              <a:t>‹#›</a:t>
            </a:fld>
            <a:endParaRPr lang="en-US"/>
          </a:p>
        </p:txBody>
      </p:sp>
    </p:spTree>
    <p:extLst>
      <p:ext uri="{BB962C8B-B14F-4D97-AF65-F5344CB8AC3E}">
        <p14:creationId xmlns:p14="http://schemas.microsoft.com/office/powerpoint/2010/main" val="380899650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F81D53F-A6EC-9D4D-87C9-97465CF415A4}" type="slidenum">
              <a:rPr lang="en-US"/>
              <a:pPr>
                <a:defRPr/>
              </a:pPr>
              <a:t>‹#›</a:t>
            </a:fld>
            <a:endParaRPr lang="en-US"/>
          </a:p>
        </p:txBody>
      </p:sp>
    </p:spTree>
    <p:extLst>
      <p:ext uri="{BB962C8B-B14F-4D97-AF65-F5344CB8AC3E}">
        <p14:creationId xmlns:p14="http://schemas.microsoft.com/office/powerpoint/2010/main" val="23329122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AC88D93D-3026-3C45-92BA-972FA7D9AFD9}" type="slidenum">
              <a:rPr lang="en-US"/>
              <a:pPr>
                <a:defRPr/>
              </a:pPr>
              <a:t>‹#›</a:t>
            </a:fld>
            <a:endParaRPr lang="en-US"/>
          </a:p>
        </p:txBody>
      </p:sp>
    </p:spTree>
    <p:extLst>
      <p:ext uri="{BB962C8B-B14F-4D97-AF65-F5344CB8AC3E}">
        <p14:creationId xmlns:p14="http://schemas.microsoft.com/office/powerpoint/2010/main" val="14006372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822D2EDB-7B34-3944-B8ED-67457C74CAA4}" type="slidenum">
              <a:rPr lang="en-US"/>
              <a:pPr>
                <a:defRPr/>
              </a:pPr>
              <a:t>‹#›</a:t>
            </a:fld>
            <a:endParaRPr lang="en-US"/>
          </a:p>
        </p:txBody>
      </p:sp>
    </p:spTree>
    <p:extLst>
      <p:ext uri="{BB962C8B-B14F-4D97-AF65-F5344CB8AC3E}">
        <p14:creationId xmlns:p14="http://schemas.microsoft.com/office/powerpoint/2010/main" val="25424322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a:defRPr/>
            </a:pPr>
            <a:endParaRPr lang="en-US">
              <a:solidFill>
                <a:srgbClr val="EAEAEA"/>
              </a:solidFill>
              <a:latin typeface="Times New Roman" charset="0"/>
              <a:ea typeface="Times New Roman" charset="0"/>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ffectLst/>
                <a:latin typeface="Times New Roman" charset="0"/>
                <a:ea typeface="ＭＳ Ｐゴシック"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ffectLst/>
                <a:latin typeface="Times New Roman" charset="0"/>
                <a:ea typeface="ＭＳ Ｐゴシック"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16555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93024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0212F6F-1F7F-43A3-9A0D-3A2EBB9AFE1C}" type="slidenum">
              <a:rPr lang="en-US" altLang="en-US"/>
              <a:pPr/>
              <a:t>‹#›</a:t>
            </a:fld>
            <a:endParaRPr lang="en-US" altLang="en-US"/>
          </a:p>
        </p:txBody>
      </p:sp>
    </p:spTree>
    <p:extLst>
      <p:ext uri="{BB962C8B-B14F-4D97-AF65-F5344CB8AC3E}">
        <p14:creationId xmlns:p14="http://schemas.microsoft.com/office/powerpoint/2010/main" val="7205907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702636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880237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947621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0062660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9286139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471216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985668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605865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957581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1173FB7-E4BE-E041-A45B-567D2A80C396}" type="datetimeFigureOut">
              <a:rPr lang="en-US"/>
              <a:pPr>
                <a:defRPr/>
              </a:pPr>
              <a:t>7/7/20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E4AACBC-8DA8-8240-AA7D-2E8918DB7233}" type="slidenum">
              <a:rPr lang="en-US"/>
              <a:pPr>
                <a:defRPr/>
              </a:pPr>
              <a:t>‹#›</a:t>
            </a:fld>
            <a:endParaRPr lang="en-US"/>
          </a:p>
        </p:txBody>
      </p:sp>
    </p:spTree>
    <p:extLst>
      <p:ext uri="{BB962C8B-B14F-4D97-AF65-F5344CB8AC3E}">
        <p14:creationId xmlns:p14="http://schemas.microsoft.com/office/powerpoint/2010/main" val="1386338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2EE5BC1F-B1A8-4B9B-AE9A-CE493E4F7180}" type="slidenum">
              <a:rPr lang="en-GB" altLang="en-US"/>
              <a:pPr/>
              <a:t>‹#›</a:t>
            </a:fld>
            <a:endParaRPr lang="en-GB" altLang="en-US"/>
          </a:p>
        </p:txBody>
      </p:sp>
    </p:spTree>
    <p:extLst>
      <p:ext uri="{BB962C8B-B14F-4D97-AF65-F5344CB8AC3E}">
        <p14:creationId xmlns:p14="http://schemas.microsoft.com/office/powerpoint/2010/main" val="5897269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369A430-5A1A-524C-B4F9-CA9AC09AA819}" type="datetimeFigureOut">
              <a:rPr lang="en-US"/>
              <a:pPr>
                <a:defRPr/>
              </a:pPr>
              <a:t>7/7/20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BC0D2E9-A2BF-C14E-90B0-D43CE7EC804A}" type="slidenum">
              <a:rPr lang="en-US"/>
              <a:pPr>
                <a:defRPr/>
              </a:pPr>
              <a:t>‹#›</a:t>
            </a:fld>
            <a:endParaRPr lang="en-US"/>
          </a:p>
        </p:txBody>
      </p:sp>
    </p:spTree>
    <p:extLst>
      <p:ext uri="{BB962C8B-B14F-4D97-AF65-F5344CB8AC3E}">
        <p14:creationId xmlns:p14="http://schemas.microsoft.com/office/powerpoint/2010/main" val="14799915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E17A0876-DD28-5D4A-9A61-A4CA259E6D5A}" type="datetimeFigureOut">
              <a:rPr lang="en-US"/>
              <a:pPr>
                <a:defRPr/>
              </a:pPr>
              <a:t>7/7/20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5BDF1B2-BC22-BE4B-9FA6-6A210B8CDE81}" type="slidenum">
              <a:rPr lang="en-US"/>
              <a:pPr>
                <a:defRPr/>
              </a:pPr>
              <a:t>‹#›</a:t>
            </a:fld>
            <a:endParaRPr lang="en-US"/>
          </a:p>
        </p:txBody>
      </p:sp>
    </p:spTree>
    <p:extLst>
      <p:ext uri="{BB962C8B-B14F-4D97-AF65-F5344CB8AC3E}">
        <p14:creationId xmlns:p14="http://schemas.microsoft.com/office/powerpoint/2010/main" val="22500695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97B4C7B-939D-B04E-9F29-20C7966FE953}" type="datetimeFigureOut">
              <a:rPr lang="en-US"/>
              <a:pPr>
                <a:defRPr/>
              </a:pPr>
              <a:t>7/7/20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2BF388C-04BB-9E4B-A9D1-3C10945E6101}" type="slidenum">
              <a:rPr lang="en-US"/>
              <a:pPr>
                <a:defRPr/>
              </a:pPr>
              <a:t>‹#›</a:t>
            </a:fld>
            <a:endParaRPr lang="en-US"/>
          </a:p>
        </p:txBody>
      </p:sp>
    </p:spTree>
    <p:extLst>
      <p:ext uri="{BB962C8B-B14F-4D97-AF65-F5344CB8AC3E}">
        <p14:creationId xmlns:p14="http://schemas.microsoft.com/office/powerpoint/2010/main" val="29467684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84C0ED-21C2-8A4E-8EEA-F6D7C76490BF}" type="datetimeFigureOut">
              <a:rPr lang="en-US"/>
              <a:pPr>
                <a:defRPr/>
              </a:pPr>
              <a:t>7/7/20</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59BCC53-1733-8F41-A491-FC2924DE4D76}" type="slidenum">
              <a:rPr lang="en-US"/>
              <a:pPr>
                <a:defRPr/>
              </a:pPr>
              <a:t>‹#›</a:t>
            </a:fld>
            <a:endParaRPr lang="en-US"/>
          </a:p>
        </p:txBody>
      </p:sp>
    </p:spTree>
    <p:extLst>
      <p:ext uri="{BB962C8B-B14F-4D97-AF65-F5344CB8AC3E}">
        <p14:creationId xmlns:p14="http://schemas.microsoft.com/office/powerpoint/2010/main" val="10089858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7877EF5-FF8B-2544-9F46-8BDA83BF11A6}" type="datetimeFigureOut">
              <a:rPr lang="en-US"/>
              <a:pPr>
                <a:defRPr/>
              </a:pPr>
              <a:t>7/7/20</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514BB05-87ED-004C-876C-34CD726DBF6D}" type="slidenum">
              <a:rPr lang="en-US"/>
              <a:pPr>
                <a:defRPr/>
              </a:pPr>
              <a:t>‹#›</a:t>
            </a:fld>
            <a:endParaRPr lang="en-US"/>
          </a:p>
        </p:txBody>
      </p:sp>
    </p:spTree>
    <p:extLst>
      <p:ext uri="{BB962C8B-B14F-4D97-AF65-F5344CB8AC3E}">
        <p14:creationId xmlns:p14="http://schemas.microsoft.com/office/powerpoint/2010/main" val="301289882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434A2DFD-F488-1049-915A-E32CE4AD98AE}" type="datetimeFigureOut">
              <a:rPr lang="en-US"/>
              <a:pPr>
                <a:defRPr/>
              </a:pPr>
              <a:t>7/7/20</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A285270-0625-3C4E-B7B6-C51C80B7D455}" type="slidenum">
              <a:rPr lang="en-US"/>
              <a:pPr>
                <a:defRPr/>
              </a:pPr>
              <a:t>‹#›</a:t>
            </a:fld>
            <a:endParaRPr lang="en-US"/>
          </a:p>
        </p:txBody>
      </p:sp>
    </p:spTree>
    <p:extLst>
      <p:ext uri="{BB962C8B-B14F-4D97-AF65-F5344CB8AC3E}">
        <p14:creationId xmlns:p14="http://schemas.microsoft.com/office/powerpoint/2010/main" val="68959494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A4B0F5A-A0E3-4040-BC99-682676AFCA38}" type="datetimeFigureOut">
              <a:rPr lang="en-US"/>
              <a:pPr>
                <a:defRPr/>
              </a:pPr>
              <a:t>7/7/20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2F1A739-0772-8148-B4E6-D0746B2240EE}" type="slidenum">
              <a:rPr lang="en-US"/>
              <a:pPr>
                <a:defRPr/>
              </a:pPr>
              <a:t>‹#›</a:t>
            </a:fld>
            <a:endParaRPr lang="en-US"/>
          </a:p>
        </p:txBody>
      </p:sp>
    </p:spTree>
    <p:extLst>
      <p:ext uri="{BB962C8B-B14F-4D97-AF65-F5344CB8AC3E}">
        <p14:creationId xmlns:p14="http://schemas.microsoft.com/office/powerpoint/2010/main" val="35868068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4F5BEC6-9CE9-5E45-B24A-074D197E82AF}" type="datetimeFigureOut">
              <a:rPr lang="en-US"/>
              <a:pPr>
                <a:defRPr/>
              </a:pPr>
              <a:t>7/7/20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A8B088C-38B1-274F-8D5F-225083B0E9B9}" type="slidenum">
              <a:rPr lang="en-US"/>
              <a:pPr>
                <a:defRPr/>
              </a:pPr>
              <a:t>‹#›</a:t>
            </a:fld>
            <a:endParaRPr lang="en-US"/>
          </a:p>
        </p:txBody>
      </p:sp>
    </p:spTree>
    <p:extLst>
      <p:ext uri="{BB962C8B-B14F-4D97-AF65-F5344CB8AC3E}">
        <p14:creationId xmlns:p14="http://schemas.microsoft.com/office/powerpoint/2010/main" val="31863731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41E0FA-61ED-6F4C-98BF-41F2B98AD3C4}" type="datetimeFigureOut">
              <a:rPr lang="en-US"/>
              <a:pPr>
                <a:defRPr/>
              </a:pPr>
              <a:t>7/7/20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6EA5AD5-F326-0D4D-A3F6-B5CF2A6671CD}" type="slidenum">
              <a:rPr lang="en-US"/>
              <a:pPr>
                <a:defRPr/>
              </a:pPr>
              <a:t>‹#›</a:t>
            </a:fld>
            <a:endParaRPr lang="en-US"/>
          </a:p>
        </p:txBody>
      </p:sp>
    </p:spTree>
    <p:extLst>
      <p:ext uri="{BB962C8B-B14F-4D97-AF65-F5344CB8AC3E}">
        <p14:creationId xmlns:p14="http://schemas.microsoft.com/office/powerpoint/2010/main" val="5986683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C337AC6-81B1-0C4A-8589-FB5C22AD25F1}" type="datetimeFigureOut">
              <a:rPr lang="en-US"/>
              <a:pPr>
                <a:defRPr/>
              </a:pPr>
              <a:t>7/7/20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D5B333C-0D4B-3C47-82BC-E487376897B2}" type="slidenum">
              <a:rPr lang="en-US"/>
              <a:pPr>
                <a:defRPr/>
              </a:pPr>
              <a:t>‹#›</a:t>
            </a:fld>
            <a:endParaRPr lang="en-US"/>
          </a:p>
        </p:txBody>
      </p:sp>
    </p:spTree>
    <p:extLst>
      <p:ext uri="{BB962C8B-B14F-4D97-AF65-F5344CB8AC3E}">
        <p14:creationId xmlns:p14="http://schemas.microsoft.com/office/powerpoint/2010/main" val="554691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ffectLst>
                  <a:outerShdw blurRad="38100" dist="38100" dir="2700000" algn="tl">
                    <a:srgbClr val="FFFFFF"/>
                  </a:outerShdw>
                </a:effectLst>
              </a:defRPr>
            </a:lvl1pPr>
          </a:lstStyle>
          <a:p>
            <a:endParaRPr lang="en-US" altLang="en-US"/>
          </a:p>
        </p:txBody>
      </p:sp>
      <p:sp>
        <p:nvSpPr>
          <p:cNvPr id="3" name="Rectangle 4"/>
          <p:cNvSpPr>
            <a:spLocks noGrp="1" noChangeArrowheads="1"/>
          </p:cNvSpPr>
          <p:nvPr>
            <p:ph type="ftr" sz="quarter" idx="11"/>
          </p:nvPr>
        </p:nvSpPr>
        <p:spPr/>
        <p:txBody>
          <a:bodyPr/>
          <a:lstStyle>
            <a:lvl1pPr>
              <a:defRPr>
                <a:effectLst>
                  <a:outerShdw blurRad="38100" dist="38100" dir="2700000" algn="tl">
                    <a:srgbClr val="FFFFFF"/>
                  </a:outerShdw>
                </a:effectLst>
              </a:defRPr>
            </a:lvl1pPr>
          </a:lstStyle>
          <a:p>
            <a:endParaRPr lang="en-US" altLang="en-US"/>
          </a:p>
        </p:txBody>
      </p:sp>
      <p:sp>
        <p:nvSpPr>
          <p:cNvPr id="4" name="Rectangle 5"/>
          <p:cNvSpPr>
            <a:spLocks noGrp="1" noChangeArrowheads="1"/>
          </p:cNvSpPr>
          <p:nvPr>
            <p:ph type="sldNum" sz="quarter" idx="12"/>
          </p:nvPr>
        </p:nvSpPr>
        <p:spPr/>
        <p:txBody>
          <a:bodyPr/>
          <a:lstStyle>
            <a:lvl1pPr>
              <a:defRPr>
                <a:effectLst>
                  <a:outerShdw blurRad="38100" dist="38100" dir="2700000" algn="tl">
                    <a:srgbClr val="FFFFFF"/>
                  </a:outerShdw>
                </a:effectLst>
                <a:cs typeface="Times New Roman" pitchFamily="18" charset="0"/>
              </a:defRPr>
            </a:lvl1pPr>
          </a:lstStyle>
          <a:p>
            <a:fld id="{691AF203-7156-497C-B9F4-B29835A5D531}" type="slidenum">
              <a:rPr lang="en-US" altLang="en-US"/>
              <a:pPr/>
              <a:t>‹#›</a:t>
            </a:fld>
            <a:endParaRPr lang="en-US" altLang="en-US"/>
          </a:p>
        </p:txBody>
      </p:sp>
    </p:spTree>
    <p:extLst>
      <p:ext uri="{BB962C8B-B14F-4D97-AF65-F5344CB8AC3E}">
        <p14:creationId xmlns:p14="http://schemas.microsoft.com/office/powerpoint/2010/main" val="23554389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59B99CC-2CA4-4744-A824-B003D0F50E91}" type="slidenum">
              <a:rPr lang="en-US"/>
              <a:pPr>
                <a:defRPr/>
              </a:pPr>
              <a:t>‹#›</a:t>
            </a:fld>
            <a:endParaRPr lang="en-US"/>
          </a:p>
        </p:txBody>
      </p:sp>
    </p:spTree>
    <p:extLst>
      <p:ext uri="{BB962C8B-B14F-4D97-AF65-F5344CB8AC3E}">
        <p14:creationId xmlns:p14="http://schemas.microsoft.com/office/powerpoint/2010/main" val="186157454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22463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77638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153386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6487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695085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6777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64679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404041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2326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F986AE4F-4F2F-4C87-8FB9-FE6A0023BA79}" type="slidenum">
              <a:rPr lang="en-US" altLang="en-US"/>
              <a:pPr/>
              <a:t>‹#›</a:t>
            </a:fld>
            <a:endParaRPr lang="en-US" altLang="en-US"/>
          </a:p>
        </p:txBody>
      </p:sp>
    </p:spTree>
    <p:extLst>
      <p:ext uri="{BB962C8B-B14F-4D97-AF65-F5344CB8AC3E}">
        <p14:creationId xmlns:p14="http://schemas.microsoft.com/office/powerpoint/2010/main" val="329325918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075376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341072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904611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611493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42155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5517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980410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819997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74844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6750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lgn="l">
              <a:defRPr/>
            </a:lvl1pPr>
          </a:lstStyle>
          <a:p>
            <a:endParaRPr lang="en-US" altLang="en-US"/>
          </a:p>
        </p:txBody>
      </p:sp>
      <p:sp>
        <p:nvSpPr>
          <p:cNvPr id="7" name="Rectangle 41"/>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7A1D67CB-69FA-46D8-B7AA-BD6754E7DCFE}" type="slidenum">
              <a:rPr lang="en-US" altLang="en-US"/>
              <a:pPr/>
              <a:t>‹#›</a:t>
            </a:fld>
            <a:endParaRPr lang="en-US" altLang="en-US"/>
          </a:p>
        </p:txBody>
      </p:sp>
    </p:spTree>
    <p:extLst>
      <p:ext uri="{BB962C8B-B14F-4D97-AF65-F5344CB8AC3E}">
        <p14:creationId xmlns:p14="http://schemas.microsoft.com/office/powerpoint/2010/main" val="41345110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39073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645919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143210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024B7-D837-4AD6-9B48-BE33F1EFC6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22027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7F8F33-AE16-4755-9DF5-82B34F286B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366236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28EF3B-8FDC-42D4-AD2B-78BD07EFDA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5405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E8578D-89C7-449D-B7E3-D4359C2F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331301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AAB72D4-CA86-40EA-8FDD-8ADAB06E0D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461237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C01A6B3-DF52-4D65-B581-4468776ADF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38957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05FDE78-D722-41FE-B269-CD03B0E3FF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379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solidFill>
                  <a:schemeClr val="tx1"/>
                </a:solidFill>
              </a:defRPr>
            </a:lvl1pPr>
          </a:lstStyle>
          <a:p>
            <a:endParaRPr lang="en-US" altLang="en-US"/>
          </a:p>
        </p:txBody>
      </p:sp>
      <p:sp>
        <p:nvSpPr>
          <p:cNvPr id="3" name="Rectangle 9"/>
          <p:cNvSpPr>
            <a:spLocks noGrp="1" noChangeArrowheads="1"/>
          </p:cNvSpPr>
          <p:nvPr>
            <p:ph type="ftr" sz="quarter" idx="11"/>
          </p:nvPr>
        </p:nvSpPr>
        <p:spPr/>
        <p:txBody>
          <a:bodyPr/>
          <a:lstStyle>
            <a:lvl1pPr algn="l">
              <a:defRPr>
                <a:solidFill>
                  <a:schemeClr val="tx1"/>
                </a:solidFill>
              </a:defRPr>
            </a:lvl1pPr>
          </a:lstStyle>
          <a:p>
            <a:endParaRPr lang="en-US" altLang="en-US"/>
          </a:p>
        </p:txBody>
      </p:sp>
      <p:sp>
        <p:nvSpPr>
          <p:cNvPr id="4" name="Rectangle 10"/>
          <p:cNvSpPr>
            <a:spLocks noGrp="1" noChangeArrowheads="1"/>
          </p:cNvSpPr>
          <p:nvPr>
            <p:ph type="sldNum" sz="quarter" idx="12"/>
          </p:nvPr>
        </p:nvSpPr>
        <p:spPr/>
        <p:txBody>
          <a:bodyPr/>
          <a:lstStyle>
            <a:lvl1pPr>
              <a:defRPr>
                <a:solidFill>
                  <a:schemeClr val="tx1"/>
                </a:solidFill>
                <a:effectLst>
                  <a:outerShdw blurRad="38100" dist="38100" dir="2700000" algn="tl">
                    <a:srgbClr val="000000"/>
                  </a:outerShdw>
                </a:effectLst>
              </a:defRPr>
            </a:lvl1pPr>
          </a:lstStyle>
          <a:p>
            <a:fld id="{400AC437-2354-48C0-910B-5339042B201F}" type="slidenum">
              <a:rPr lang="en-US" altLang="en-US"/>
              <a:pPr/>
              <a:t>‹#›</a:t>
            </a:fld>
            <a:endParaRPr lang="en-US" altLang="en-US"/>
          </a:p>
        </p:txBody>
      </p:sp>
    </p:spTree>
    <p:extLst>
      <p:ext uri="{BB962C8B-B14F-4D97-AF65-F5344CB8AC3E}">
        <p14:creationId xmlns:p14="http://schemas.microsoft.com/office/powerpoint/2010/main" val="56725930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D272FAE-637E-447B-A921-8D9F1B2E23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782302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CE9727F-4E94-414B-9C99-3996FCBC3A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113901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FC8750-D5C5-4C59-9AE9-94F63CB09B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892978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EEEF707-E55B-43C2-9ECD-5688E7E1B4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030193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E62049-829C-4F3A-AE59-10227200EA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2907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0212F6F-1F7F-43A3-9A0D-3A2EBB9AFE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793151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517012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234278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958649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983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FD65C8C0-F90A-456E-ADA3-C5159EF5E70F}" type="slidenum">
              <a:rPr lang="en-US" altLang="en-US"/>
              <a:pPr/>
              <a:t>‹#›</a:t>
            </a:fld>
            <a:endParaRPr lang="en-US" altLang="en-US"/>
          </a:p>
        </p:txBody>
      </p:sp>
    </p:spTree>
    <p:extLst>
      <p:ext uri="{BB962C8B-B14F-4D97-AF65-F5344CB8AC3E}">
        <p14:creationId xmlns:p14="http://schemas.microsoft.com/office/powerpoint/2010/main" val="3870270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ＭＳ Ｐゴシック" charset="0"/>
            </a:endParaRPr>
          </a:p>
        </p:txBody>
      </p:sp>
      <p:sp>
        <p:nvSpPr>
          <p:cNvPr id="12909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2909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effectLst>
                  <a:outerShdw blurRad="38100" dist="38100" dir="2700000" algn="tl">
                    <a:srgbClr val="808080"/>
                  </a:outerShdw>
                </a:effectLst>
              </a:defRPr>
            </a:lvl1pPr>
          </a:lstStyle>
          <a:p>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effectLst>
                  <a:outerShdw blurRad="38100" dist="38100" dir="2700000" algn="tl">
                    <a:srgbClr val="808080"/>
                  </a:outerShdw>
                </a:effectLst>
              </a:defRPr>
            </a:lvl1pPr>
          </a:lstStyle>
          <a:p>
            <a:endParaRPr lang="en-US" altLang="ja-JP"/>
          </a:p>
        </p:txBody>
      </p:sp>
      <p:sp>
        <p:nvSpPr>
          <p:cNvPr id="71" name="Rectangle 71"/>
          <p:cNvSpPr>
            <a:spLocks noGrp="1" noChangeArrowheads="1"/>
          </p:cNvSpPr>
          <p:nvPr>
            <p:ph type="sldNum" sz="quarter" idx="12"/>
          </p:nvPr>
        </p:nvSpPr>
        <p:spPr/>
        <p:txBody>
          <a:bodyPr/>
          <a:lstStyle>
            <a:lvl1pPr algn="r">
              <a:defRPr>
                <a:effectLst>
                  <a:outerShdw blurRad="38100" dist="38100" dir="2700000" algn="tl">
                    <a:srgbClr val="808080"/>
                  </a:outerShdw>
                </a:effectLst>
              </a:defRPr>
            </a:lvl1pPr>
          </a:lstStyle>
          <a:p>
            <a:fld id="{C8E23693-500D-4ED2-9EA4-E038C58D341D}" type="slidenum">
              <a:rPr lang="en-US" altLang="ja-JP"/>
              <a:pPr/>
              <a:t>‹#›</a:t>
            </a:fld>
            <a:endParaRPr lang="en-US" altLang="ja-JP"/>
          </a:p>
        </p:txBody>
      </p:sp>
    </p:spTree>
    <p:extLst>
      <p:ext uri="{BB962C8B-B14F-4D97-AF65-F5344CB8AC3E}">
        <p14:creationId xmlns:p14="http://schemas.microsoft.com/office/powerpoint/2010/main" val="14484069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324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37369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35592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78504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291919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50157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245416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sz="3600">
              <a:solidFill>
                <a:prstClr val="white"/>
              </a:solidFill>
              <a:effectLst/>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416088328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24065895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714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endParaRPr lang="en-US" altLang="en-US"/>
          </a:p>
        </p:txBody>
      </p:sp>
      <p:sp>
        <p:nvSpPr>
          <p:cNvPr id="6" name="Rectangle 40"/>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endParaRPr lang="en-US" altLang="en-US"/>
          </a:p>
        </p:txBody>
      </p:sp>
      <p:sp>
        <p:nvSpPr>
          <p:cNvPr id="7" name="Rectangle 41"/>
          <p:cNvSpPr>
            <a:spLocks noGrp="1" noChangeArrowheads="1"/>
          </p:cNvSpPr>
          <p:nvPr>
            <p:ph type="sldNum" sz="quarter" idx="12"/>
          </p:nvPr>
        </p:nvSpPr>
        <p:spPr/>
        <p:txBody>
          <a:bodyPr/>
          <a:lstStyle>
            <a:lvl1pPr>
              <a:defRPr>
                <a:effectLst>
                  <a:outerShdw blurRad="38100" dist="38100" dir="2700000" algn="tl">
                    <a:srgbClr val="000000"/>
                  </a:outerShdw>
                </a:effectLst>
                <a:latin typeface="Times New Roman" pitchFamily="18" charset="0"/>
                <a:cs typeface="Times New Roman" pitchFamily="18" charset="0"/>
              </a:defRPr>
            </a:lvl1pPr>
          </a:lstStyle>
          <a:p>
            <a:fld id="{F4A5202F-785D-4A8F-B3B7-83A35D376824}" type="slidenum">
              <a:rPr lang="en-US" altLang="en-US"/>
              <a:pPr/>
              <a:t>‹#›</a:t>
            </a:fld>
            <a:endParaRPr lang="en-US" altLang="en-US"/>
          </a:p>
        </p:txBody>
      </p:sp>
    </p:spTree>
    <p:extLst>
      <p:ext uri="{BB962C8B-B14F-4D97-AF65-F5344CB8AC3E}">
        <p14:creationId xmlns:p14="http://schemas.microsoft.com/office/powerpoint/2010/main" val="10128909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1140932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30633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235219053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5612804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18728093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80759064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6440456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7422414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7/7/20</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517602753"/>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7/7/20</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64080227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8C4DAB5E-B903-40A2-BD8C-1BD73E19FB59}" type="slidenum">
              <a:rPr lang="en-US" altLang="en-US"/>
              <a:pPr/>
              <a:t>‹#›</a:t>
            </a:fld>
            <a:endParaRPr lang="en-US" altLang="en-US"/>
          </a:p>
        </p:txBody>
      </p:sp>
    </p:spTree>
    <p:extLst>
      <p:ext uri="{BB962C8B-B14F-4D97-AF65-F5344CB8AC3E}">
        <p14:creationId xmlns:p14="http://schemas.microsoft.com/office/powerpoint/2010/main" val="302054757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7/7/20</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802651544"/>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3786667"/>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2255166"/>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14360462"/>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9290"/>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230336"/>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3422437"/>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29471"/>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1977541"/>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46531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endParaRPr lang="en-US" altLang="en-US"/>
          </a:p>
        </p:txBody>
      </p:sp>
      <p:sp>
        <p:nvSpPr>
          <p:cNvPr id="5" name="Rectangle 36"/>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endParaRPr lang="en-US" altLang="en-US"/>
          </a:p>
        </p:txBody>
      </p:sp>
      <p:sp>
        <p:nvSpPr>
          <p:cNvPr id="6" name="Rectangle 37"/>
          <p:cNvSpPr>
            <a:spLocks noGrp="1" noChangeArrowheads="1"/>
          </p:cNvSpPr>
          <p:nvPr>
            <p:ph type="sldNum" sz="quarter" idx="12"/>
          </p:nvPr>
        </p:nvSpPr>
        <p:spPr/>
        <p:txBody>
          <a:bodyPr/>
          <a:lstStyle>
            <a:lvl1pPr>
              <a:defRPr>
                <a:effectLst>
                  <a:outerShdw blurRad="38100" dist="38100" dir="2700000" algn="tl">
                    <a:srgbClr val="000000"/>
                  </a:outerShdw>
                </a:effectLst>
                <a:cs typeface="Times New Roman" pitchFamily="18" charset="0"/>
              </a:defRPr>
            </a:lvl1pPr>
          </a:lstStyle>
          <a:p>
            <a:fld id="{70DC3B75-8361-4C27-B510-95BF57796C8A}" type="slidenum">
              <a:rPr lang="en-US" altLang="en-US"/>
              <a:pPr/>
              <a:t>‹#›</a:t>
            </a:fld>
            <a:endParaRPr lang="en-US" altLang="en-US"/>
          </a:p>
        </p:txBody>
      </p:sp>
    </p:spTree>
    <p:extLst>
      <p:ext uri="{BB962C8B-B14F-4D97-AF65-F5344CB8AC3E}">
        <p14:creationId xmlns:p14="http://schemas.microsoft.com/office/powerpoint/2010/main" val="150707195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630759"/>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296964"/>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57074941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80702911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68101832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176200111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30377885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283184280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8334385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2960231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ffectLst>
                  <a:outerShdw blurRad="38100" dist="38100" dir="2700000" algn="tl">
                    <a:srgbClr val="FFFFFF"/>
                  </a:outerShdw>
                </a:effectLst>
              </a:defRPr>
            </a:lvl1pPr>
          </a:lstStyle>
          <a:p>
            <a:endParaRPr lang="en-US" altLang="en-US"/>
          </a:p>
        </p:txBody>
      </p:sp>
      <p:sp>
        <p:nvSpPr>
          <p:cNvPr id="3" name="Rectangle 4"/>
          <p:cNvSpPr>
            <a:spLocks noGrp="1" noChangeArrowheads="1"/>
          </p:cNvSpPr>
          <p:nvPr>
            <p:ph type="ftr" sz="quarter" idx="11"/>
          </p:nvPr>
        </p:nvSpPr>
        <p:spPr/>
        <p:txBody>
          <a:bodyPr/>
          <a:lstStyle>
            <a:lvl1pPr>
              <a:defRPr>
                <a:effectLst>
                  <a:outerShdw blurRad="38100" dist="38100" dir="2700000" algn="tl">
                    <a:srgbClr val="FFFFFF"/>
                  </a:outerShdw>
                </a:effectLst>
              </a:defRPr>
            </a:lvl1pPr>
          </a:lstStyle>
          <a:p>
            <a:endParaRPr lang="en-US" altLang="en-US"/>
          </a:p>
        </p:txBody>
      </p:sp>
      <p:sp>
        <p:nvSpPr>
          <p:cNvPr id="4" name="Rectangle 5"/>
          <p:cNvSpPr>
            <a:spLocks noGrp="1" noChangeArrowheads="1"/>
          </p:cNvSpPr>
          <p:nvPr>
            <p:ph type="sldNum" sz="quarter" idx="12"/>
          </p:nvPr>
        </p:nvSpPr>
        <p:spPr/>
        <p:txBody>
          <a:bodyPr/>
          <a:lstStyle>
            <a:lvl1pPr>
              <a:defRPr>
                <a:effectLst>
                  <a:outerShdw blurRad="38100" dist="38100" dir="2700000" algn="tl">
                    <a:srgbClr val="FFFFFF"/>
                  </a:outerShdw>
                </a:effectLst>
              </a:defRPr>
            </a:lvl1pPr>
          </a:lstStyle>
          <a:p>
            <a:fld id="{927A89BC-72B6-4638-84C8-662321BAD467}" type="slidenum">
              <a:rPr lang="en-US" altLang="en-US"/>
              <a:pPr/>
              <a:t>‹#›</a:t>
            </a:fld>
            <a:endParaRPr lang="en-US" altLang="en-US"/>
          </a:p>
        </p:txBody>
      </p:sp>
    </p:spTree>
    <p:extLst>
      <p:ext uri="{BB962C8B-B14F-4D97-AF65-F5344CB8AC3E}">
        <p14:creationId xmlns:p14="http://schemas.microsoft.com/office/powerpoint/2010/main" val="367175081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37823043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398495262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315479156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81030438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220824134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354025759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7875060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40039559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223823122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3284212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effectLst>
                  <a:outerShdw blurRad="38100" dist="38100" dir="2700000" algn="tl">
                    <a:srgbClr val="FFFFFF"/>
                  </a:outerShdw>
                </a:effectLst>
              </a:defRPr>
            </a:lvl1pPr>
          </a:lstStyle>
          <a:p>
            <a:endParaRPr lang="en-US" altLang="en-US"/>
          </a:p>
        </p:txBody>
      </p:sp>
      <p:sp>
        <p:nvSpPr>
          <p:cNvPr id="5" name="Rectangle 4"/>
          <p:cNvSpPr>
            <a:spLocks noGrp="1" noChangeArrowheads="1"/>
          </p:cNvSpPr>
          <p:nvPr>
            <p:ph type="ftr" sz="quarter" idx="11"/>
          </p:nvPr>
        </p:nvSpPr>
        <p:spPr/>
        <p:txBody>
          <a:bodyPr/>
          <a:lstStyle>
            <a:lvl1pPr>
              <a:defRPr>
                <a:effectLst>
                  <a:outerShdw blurRad="38100" dist="38100" dir="2700000" algn="tl">
                    <a:srgbClr val="FFFFFF"/>
                  </a:outerShdw>
                </a:effectLst>
              </a:defRPr>
            </a:lvl1pPr>
          </a:lstStyle>
          <a:p>
            <a:endParaRPr lang="en-US" altLang="en-US"/>
          </a:p>
        </p:txBody>
      </p:sp>
      <p:sp>
        <p:nvSpPr>
          <p:cNvPr id="6" name="Rectangle 5"/>
          <p:cNvSpPr>
            <a:spLocks noGrp="1" noChangeArrowheads="1"/>
          </p:cNvSpPr>
          <p:nvPr>
            <p:ph type="sldNum" sz="quarter" idx="12"/>
          </p:nvPr>
        </p:nvSpPr>
        <p:spPr/>
        <p:txBody>
          <a:bodyPr/>
          <a:lstStyle>
            <a:lvl1pPr>
              <a:defRPr>
                <a:effectLst>
                  <a:outerShdw blurRad="38100" dist="38100" dir="2700000" algn="tl">
                    <a:srgbClr val="FFFFFF"/>
                  </a:outerShdw>
                </a:effectLst>
              </a:defRPr>
            </a:lvl1pPr>
          </a:lstStyle>
          <a:p>
            <a:fld id="{4D6767EB-017D-4FB4-AB18-20DA11DBB3D5}" type="slidenum">
              <a:rPr lang="en-US" altLang="en-US"/>
              <a:pPr/>
              <a:t>‹#›</a:t>
            </a:fld>
            <a:endParaRPr lang="en-US" altLang="en-US"/>
          </a:p>
        </p:txBody>
      </p:sp>
    </p:spTree>
    <p:extLst>
      <p:ext uri="{BB962C8B-B14F-4D97-AF65-F5344CB8AC3E}">
        <p14:creationId xmlns:p14="http://schemas.microsoft.com/office/powerpoint/2010/main" val="90327796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386959043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153953985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358146720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176314158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120943745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48597678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131106719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345273761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019110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05954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endParaRPr lang="en-US" altLang="en-US"/>
          </a:p>
        </p:txBody>
      </p:sp>
      <p:sp>
        <p:nvSpPr>
          <p:cNvPr id="3" name="Rectangle 9"/>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endParaRPr lang="en-US" altLang="en-US"/>
          </a:p>
        </p:txBody>
      </p:sp>
      <p:sp>
        <p:nvSpPr>
          <p:cNvPr id="4" name="Rectangle 10"/>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17101E40-D068-430D-8EC7-A10500975A28}" type="slidenum">
              <a:rPr lang="en-US" altLang="en-US"/>
              <a:pPr/>
              <a:t>‹#›</a:t>
            </a:fld>
            <a:endParaRPr lang="en-US" altLang="en-US"/>
          </a:p>
        </p:txBody>
      </p:sp>
    </p:spTree>
    <p:extLst>
      <p:ext uri="{BB962C8B-B14F-4D97-AF65-F5344CB8AC3E}">
        <p14:creationId xmlns:p14="http://schemas.microsoft.com/office/powerpoint/2010/main" val="27686436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2251117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760194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1615023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621766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550123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3184119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4127847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190415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5511657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48135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C0177E6F-2E37-43E1-BADB-8C3816FF089A}" type="slidenum">
              <a:rPr lang="en-US" altLang="en-US"/>
              <a:pPr/>
              <a:t>‹#›</a:t>
            </a:fld>
            <a:endParaRPr lang="en-US" altLang="en-US"/>
          </a:p>
        </p:txBody>
      </p:sp>
    </p:spTree>
    <p:extLst>
      <p:ext uri="{BB962C8B-B14F-4D97-AF65-F5344CB8AC3E}">
        <p14:creationId xmlns:p14="http://schemas.microsoft.com/office/powerpoint/2010/main" val="122980359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08921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endParaRPr lang="en-US">
              <a:solidFill>
                <a:srgbClr val="EAEAEA"/>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08913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427" tIns="45714" rIns="91427" bIns="45714"/>
          <a:lstStyle/>
          <a:p>
            <a:endParaRPr lang="en-US">
              <a:solidFill>
                <a:srgbClr val="EAEAEA"/>
              </a:solidFill>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F6342B50-4E91-4B4E-8098-D583E1053BA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7449457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D05BF29A-0F01-3D44-9487-0CC9431DAD7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9611967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79" indent="0">
              <a:buNone/>
              <a:defRPr sz="1800"/>
            </a:lvl2pPr>
            <a:lvl3pPr marL="914158" indent="0">
              <a:buNone/>
              <a:defRPr sz="1600"/>
            </a:lvl3pPr>
            <a:lvl4pPr marL="1371236" indent="0">
              <a:buNone/>
              <a:defRPr sz="1400"/>
            </a:lvl4pPr>
            <a:lvl5pPr marL="1828313" indent="0">
              <a:buNone/>
              <a:defRPr sz="1400"/>
            </a:lvl5pPr>
            <a:lvl6pPr marL="2285392" indent="0">
              <a:buNone/>
              <a:defRPr sz="1400"/>
            </a:lvl6pPr>
            <a:lvl7pPr marL="2742471" indent="0">
              <a:buNone/>
              <a:defRPr sz="1400"/>
            </a:lvl7pPr>
            <a:lvl8pPr marL="3199549" indent="0">
              <a:buNone/>
              <a:defRPr sz="1400"/>
            </a:lvl8pPr>
            <a:lvl9pPr marL="3656627"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8BC8523E-AD22-DA4E-B328-F675875812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0482604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4713C8B4-F2FE-2644-83AD-112A52DC1D3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1338626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79" indent="0">
              <a:buNone/>
              <a:defRPr sz="2000" b="1"/>
            </a:lvl2pPr>
            <a:lvl3pPr marL="914158" indent="0">
              <a:buNone/>
              <a:defRPr sz="1800" b="1"/>
            </a:lvl3pPr>
            <a:lvl4pPr marL="1371236" indent="0">
              <a:buNone/>
              <a:defRPr sz="1600" b="1"/>
            </a:lvl4pPr>
            <a:lvl5pPr marL="1828313" indent="0">
              <a:buNone/>
              <a:defRPr sz="1600" b="1"/>
            </a:lvl5pPr>
            <a:lvl6pPr marL="2285392" indent="0">
              <a:buNone/>
              <a:defRPr sz="1600" b="1"/>
            </a:lvl6pPr>
            <a:lvl7pPr marL="2742471" indent="0">
              <a:buNone/>
              <a:defRPr sz="1600" b="1"/>
            </a:lvl7pPr>
            <a:lvl8pPr marL="3199549" indent="0">
              <a:buNone/>
              <a:defRPr sz="1600" b="1"/>
            </a:lvl8pPr>
            <a:lvl9pPr marL="365662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079" indent="0">
              <a:buNone/>
              <a:defRPr sz="2000" b="1"/>
            </a:lvl2pPr>
            <a:lvl3pPr marL="914158" indent="0">
              <a:buNone/>
              <a:defRPr sz="1800" b="1"/>
            </a:lvl3pPr>
            <a:lvl4pPr marL="1371236" indent="0">
              <a:buNone/>
              <a:defRPr sz="1600" b="1"/>
            </a:lvl4pPr>
            <a:lvl5pPr marL="1828313" indent="0">
              <a:buNone/>
              <a:defRPr sz="1600" b="1"/>
            </a:lvl5pPr>
            <a:lvl6pPr marL="2285392" indent="0">
              <a:buNone/>
              <a:defRPr sz="1600" b="1"/>
            </a:lvl6pPr>
            <a:lvl7pPr marL="2742471" indent="0">
              <a:buNone/>
              <a:defRPr sz="1600" b="1"/>
            </a:lvl7pPr>
            <a:lvl8pPr marL="3199549" indent="0">
              <a:buNone/>
              <a:defRPr sz="1600" b="1"/>
            </a:lvl8pPr>
            <a:lvl9pPr marL="36566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91358057-48B4-6748-93A5-C099F66CFE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1840204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2209EC9E-14B5-6F46-BDFA-EF42821D4B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7442892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58938A98-3DE3-D449-95CE-E645E2F4A5F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7081710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079" indent="0">
              <a:buNone/>
              <a:defRPr sz="1200"/>
            </a:lvl2pPr>
            <a:lvl3pPr marL="914158" indent="0">
              <a:buNone/>
              <a:defRPr sz="1000"/>
            </a:lvl3pPr>
            <a:lvl4pPr marL="1371236" indent="0">
              <a:buNone/>
              <a:defRPr sz="900"/>
            </a:lvl4pPr>
            <a:lvl5pPr marL="1828313" indent="0">
              <a:buNone/>
              <a:defRPr sz="900"/>
            </a:lvl5pPr>
            <a:lvl6pPr marL="2285392" indent="0">
              <a:buNone/>
              <a:defRPr sz="900"/>
            </a:lvl6pPr>
            <a:lvl7pPr marL="2742471" indent="0">
              <a:buNone/>
              <a:defRPr sz="900"/>
            </a:lvl7pPr>
            <a:lvl8pPr marL="3199549" indent="0">
              <a:buNone/>
              <a:defRPr sz="900"/>
            </a:lvl8pPr>
            <a:lvl9pPr marL="3656627"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68E38142-DC64-2249-9DDD-399A57E35C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1822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effectLst/>
                <a:latin typeface="Calibri" pitchFamily="34" charset="0"/>
              </a:defRPr>
            </a:lvl1pPr>
          </a:lstStyle>
          <a:p>
            <a:fld id="{20B04290-C281-443D-8BEA-37267D71F059}" type="datetime1">
              <a:rPr lang="en-US" altLang="en-US"/>
              <a:pPr/>
              <a:t>7/7/20</a:t>
            </a:fld>
            <a:endParaRPr lang="en-US"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effectLst/>
                <a:latin typeface="Calibri" pitchFamily="34" charset="0"/>
              </a:defRPr>
            </a:lvl1pPr>
          </a:lstStyle>
          <a:p>
            <a:endParaRPr lang="en-US" alt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effectLst/>
                <a:latin typeface="Calibri" pitchFamily="34" charset="0"/>
              </a:defRPr>
            </a:lvl1pPr>
          </a:lstStyle>
          <a:p>
            <a:fld id="{8F0678A0-B617-4FC8-89B9-BA8478A87411}" type="slidenum">
              <a:rPr lang="en-US" altLang="en-US"/>
              <a:pPr/>
              <a:t>‹#›</a:t>
            </a:fld>
            <a:endParaRPr lang="en-US" altLang="en-US"/>
          </a:p>
        </p:txBody>
      </p:sp>
    </p:spTree>
    <p:extLst>
      <p:ext uri="{BB962C8B-B14F-4D97-AF65-F5344CB8AC3E}">
        <p14:creationId xmlns:p14="http://schemas.microsoft.com/office/powerpoint/2010/main" val="231553684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79" indent="0">
              <a:buNone/>
              <a:defRPr sz="2800"/>
            </a:lvl2pPr>
            <a:lvl3pPr marL="914158" indent="0">
              <a:buNone/>
              <a:defRPr sz="2400"/>
            </a:lvl3pPr>
            <a:lvl4pPr marL="1371236" indent="0">
              <a:buNone/>
              <a:defRPr sz="2000"/>
            </a:lvl4pPr>
            <a:lvl5pPr marL="1828313" indent="0">
              <a:buNone/>
              <a:defRPr sz="2000"/>
            </a:lvl5pPr>
            <a:lvl6pPr marL="2285392" indent="0">
              <a:buNone/>
              <a:defRPr sz="2000"/>
            </a:lvl6pPr>
            <a:lvl7pPr marL="2742471" indent="0">
              <a:buNone/>
              <a:defRPr sz="2000"/>
            </a:lvl7pPr>
            <a:lvl8pPr marL="3199549" indent="0">
              <a:buNone/>
              <a:defRPr sz="2000"/>
            </a:lvl8pPr>
            <a:lvl9pPr marL="365662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79" indent="0">
              <a:buNone/>
              <a:defRPr sz="1200"/>
            </a:lvl2pPr>
            <a:lvl3pPr marL="914158" indent="0">
              <a:buNone/>
              <a:defRPr sz="1000"/>
            </a:lvl3pPr>
            <a:lvl4pPr marL="1371236" indent="0">
              <a:buNone/>
              <a:defRPr sz="900"/>
            </a:lvl4pPr>
            <a:lvl5pPr marL="1828313" indent="0">
              <a:buNone/>
              <a:defRPr sz="900"/>
            </a:lvl5pPr>
            <a:lvl6pPr marL="2285392" indent="0">
              <a:buNone/>
              <a:defRPr sz="900"/>
            </a:lvl6pPr>
            <a:lvl7pPr marL="2742471" indent="0">
              <a:buNone/>
              <a:defRPr sz="900"/>
            </a:lvl7pPr>
            <a:lvl8pPr marL="3199549" indent="0">
              <a:buNone/>
              <a:defRPr sz="900"/>
            </a:lvl8pPr>
            <a:lvl9pPr marL="3656627"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7C91FB75-1981-E446-84D2-3D73DECABE8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4127640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endParaRPr lang="en-US">
              <a:solidFill>
                <a:srgbClr val="EAEAEA"/>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5666E7A8-FC2B-F04C-804E-1F5C52B2195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8507996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728DA697-271D-8F4C-82F0-40F10223010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8191483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186386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4681787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1570683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7/7/20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1475677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7/7/20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5063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7/7/20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6099259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7/7/20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87764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FFFFFF"/>
                  </a:outerShdw>
                </a:effectLst>
              </a:defRPr>
            </a:lvl1pPr>
          </a:lstStyle>
          <a:p>
            <a:endParaRPr lang="en-US" altLang="en-US"/>
          </a:p>
        </p:txBody>
      </p:sp>
      <p:sp>
        <p:nvSpPr>
          <p:cNvPr id="4" name="Rectangle 3"/>
          <p:cNvSpPr>
            <a:spLocks noGrp="1" noChangeArrowheads="1"/>
          </p:cNvSpPr>
          <p:nvPr>
            <p:ph type="sldNum" sz="quarter" idx="11"/>
          </p:nvPr>
        </p:nvSpPr>
        <p:spPr/>
        <p:txBody>
          <a:bodyPr/>
          <a:lstStyle>
            <a:lvl1pPr>
              <a:defRPr>
                <a:effectLst>
                  <a:outerShdw blurRad="38100" dist="38100" dir="2700000" algn="tl">
                    <a:srgbClr val="808080"/>
                  </a:outerShdw>
                </a:effectLst>
                <a:cs typeface="Times New Roman" pitchFamily="18" charset="0"/>
              </a:defRPr>
            </a:lvl1pPr>
          </a:lstStyle>
          <a:p>
            <a:r>
              <a:rPr lang="en-US" altLang="en-US"/>
              <a:t>Source</a:t>
            </a:r>
            <a:endParaRPr lang="en-US" altLang="en-US" sz="1400"/>
          </a:p>
        </p:txBody>
      </p:sp>
    </p:spTree>
    <p:extLst>
      <p:ext uri="{BB962C8B-B14F-4D97-AF65-F5344CB8AC3E}">
        <p14:creationId xmlns:p14="http://schemas.microsoft.com/office/powerpoint/2010/main" val="110784434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7/7/20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18639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7/7/20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5796583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1905187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075019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1D15814B-6672-417E-984A-BD68C714776D}" type="slidenum">
              <a:rPr lang="en-US" altLang="en-US"/>
              <a:pPr/>
              <a:t>‹#›</a:t>
            </a:fld>
            <a:endParaRPr lang="en-US" altLang="en-US"/>
          </a:p>
        </p:txBody>
      </p:sp>
    </p:spTree>
    <p:extLst>
      <p:ext uri="{BB962C8B-B14F-4D97-AF65-F5344CB8AC3E}">
        <p14:creationId xmlns:p14="http://schemas.microsoft.com/office/powerpoint/2010/main" val="279045489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41" y="201615"/>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1"/>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4"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9342674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7667965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0753877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1"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2980665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8885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9BB280E0-C90C-4D82-84F3-E71CE6158560}" type="slidenum">
              <a:rPr lang="en-US" altLang="en-US"/>
              <a:pPr/>
              <a:t>‹#›</a:t>
            </a:fld>
            <a:endParaRPr lang="en-US" altLang="en-US"/>
          </a:p>
        </p:txBody>
      </p:sp>
    </p:spTree>
    <p:extLst>
      <p:ext uri="{BB962C8B-B14F-4D97-AF65-F5344CB8AC3E}">
        <p14:creationId xmlns:p14="http://schemas.microsoft.com/office/powerpoint/2010/main" val="3127360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ffectLst>
                  <a:outerShdw blurRad="38100" dist="38100" dir="2700000" algn="tl">
                    <a:srgbClr val="FFFFFF"/>
                  </a:outerShdw>
                </a:effectLst>
              </a:defRPr>
            </a:lvl1pPr>
          </a:lstStyle>
          <a:p>
            <a:endParaRPr lang="en-US" altLang="en-US"/>
          </a:p>
        </p:txBody>
      </p:sp>
      <p:sp>
        <p:nvSpPr>
          <p:cNvPr id="5"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effectLst>
                  <a:outerShdw blurRad="38100" dist="38100" dir="2700000" algn="tl">
                    <a:srgbClr val="FFFFFF"/>
                  </a:outerShdw>
                </a:effectLst>
                <a:cs typeface="Times New Roman" pitchFamily="18" charse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effectLst>
                  <a:outerShdw blurRad="38100" dist="38100" dir="2700000" algn="tl">
                    <a:srgbClr val="808080"/>
                  </a:outerShdw>
                </a:effectLst>
              </a:defRPr>
            </a:lvl1pPr>
          </a:lstStyle>
          <a:p>
            <a:fld id="{1B438D6F-B9FC-44DC-8970-CF66E6CC6616}" type="slidenum">
              <a:rPr lang="en-US" altLang="en-US"/>
              <a:pPr/>
              <a:t>‹#›</a:t>
            </a:fld>
            <a:endParaRPr lang="en-US" altLang="en-US"/>
          </a:p>
        </p:txBody>
      </p:sp>
    </p:spTree>
    <p:extLst>
      <p:ext uri="{BB962C8B-B14F-4D97-AF65-F5344CB8AC3E}">
        <p14:creationId xmlns:p14="http://schemas.microsoft.com/office/powerpoint/2010/main" val="156565530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5326948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7617208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6989437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4469502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7795974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5453229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23621384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391272927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368529192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2560269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FFFFFF"/>
                  </a:outerShdw>
                </a:effectLst>
              </a:defRPr>
            </a:lvl1pPr>
          </a:lstStyle>
          <a:p>
            <a:endParaRPr lang="en-US" altLang="en-US"/>
          </a:p>
        </p:txBody>
      </p:sp>
      <p:sp>
        <p:nvSpPr>
          <p:cNvPr id="3" name="Rectangle 5"/>
          <p:cNvSpPr>
            <a:spLocks noGrp="1" noChangeArrowheads="1"/>
          </p:cNvSpPr>
          <p:nvPr>
            <p:ph type="ftr" sz="quarter" idx="11"/>
          </p:nvPr>
        </p:nvSpPr>
        <p:spPr>
          <a:xfrm>
            <a:off x="3200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ffectLst>
                  <a:outerShdw blurRad="38100" dist="38100" dir="2700000" algn="tl">
                    <a:srgbClr val="FFFFFF"/>
                  </a:outerShdw>
                </a:effectLst>
                <a:cs typeface="Times New Roman" pitchFamily="18" charset="0"/>
              </a:defRPr>
            </a:lvl1pPr>
          </a:lstStyle>
          <a:p>
            <a:endParaRPr lang="en-US" alt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808080"/>
                  </a:outerShdw>
                </a:effectLst>
                <a:cs typeface="Times New Roman" pitchFamily="18" charset="0"/>
              </a:defRPr>
            </a:lvl1pPr>
          </a:lstStyle>
          <a:p>
            <a:fld id="{75521436-3082-4718-97AC-09ADE8A88005}" type="slidenum">
              <a:rPr lang="en-US" altLang="en-US"/>
              <a:pPr/>
              <a:t>‹#›</a:t>
            </a:fld>
            <a:endParaRPr lang="en-US" altLang="en-US"/>
          </a:p>
        </p:txBody>
      </p:sp>
    </p:spTree>
    <p:extLst>
      <p:ext uri="{BB962C8B-B14F-4D97-AF65-F5344CB8AC3E}">
        <p14:creationId xmlns:p14="http://schemas.microsoft.com/office/powerpoint/2010/main" val="206665976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21923936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21261297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129436708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87415520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252420123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223107447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336444201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414909137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172748686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91858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effectLst>
                  <a:outerShdw blurRad="38100" dist="38100" dir="2700000" algn="tl">
                    <a:srgbClr val="C0C0C0"/>
                  </a:outerShdw>
                </a:effectLst>
                <a:latin typeface="Times New Roman" pitchFamily="18" charset="0"/>
              </a:defRPr>
            </a:lvl1pPr>
          </a:lstStyle>
          <a:p>
            <a:endParaRPr lang="en-US" altLang="en-US"/>
          </a:p>
        </p:txBody>
      </p:sp>
      <p:sp>
        <p:nvSpPr>
          <p:cNvPr id="4" name="Footer Placeholder 3"/>
          <p:cNvSpPr>
            <a:spLocks noGrp="1"/>
          </p:cNvSpPr>
          <p:nvPr>
            <p:ph type="ftr" sz="quarter" idx="11"/>
          </p:nvPr>
        </p:nvSpPr>
        <p:spPr/>
        <p:txBody>
          <a:bodyPr/>
          <a:lstStyle>
            <a:lvl1pPr>
              <a:defRPr>
                <a:effectLst>
                  <a:outerShdw blurRad="38100" dist="38100" dir="2700000" algn="tl">
                    <a:srgbClr val="C0C0C0"/>
                  </a:outerShdw>
                </a:effectLst>
                <a:latin typeface="Times New Roman" pitchFamily="18" charset="0"/>
              </a:defRPr>
            </a:lvl1pPr>
          </a:lstStyle>
          <a:p>
            <a:endParaRPr lang="en-US" altLang="en-US"/>
          </a:p>
        </p:txBody>
      </p:sp>
      <p:sp>
        <p:nvSpPr>
          <p:cNvPr id="5" name="Slide Number Placeholder 4"/>
          <p:cNvSpPr>
            <a:spLocks noGrp="1"/>
          </p:cNvSpPr>
          <p:nvPr>
            <p:ph type="sldNum" sz="quarter" idx="12"/>
          </p:nvPr>
        </p:nvSpPr>
        <p:spPr/>
        <p:txBody>
          <a:bodyPr/>
          <a:lstStyle>
            <a:lvl1pPr>
              <a:defRPr>
                <a:effectLst>
                  <a:outerShdw blurRad="38100" dist="38100" dir="2700000" algn="tl">
                    <a:srgbClr val="C0C0C0"/>
                  </a:outerShdw>
                </a:effectLst>
                <a:latin typeface="Times New Roman" pitchFamily="18" charset="0"/>
              </a:defRPr>
            </a:lvl1pPr>
          </a:lstStyle>
          <a:p>
            <a:fld id="{BAF8F1E6-E9BE-4E51-841D-4603EF8B1AC0}" type="slidenum">
              <a:rPr lang="en-GB" altLang="en-US"/>
              <a:pPr/>
              <a:t>‹#›</a:t>
            </a:fld>
            <a:endParaRPr lang="en-GB" altLang="en-US"/>
          </a:p>
        </p:txBody>
      </p:sp>
    </p:spTree>
    <p:extLst>
      <p:ext uri="{BB962C8B-B14F-4D97-AF65-F5344CB8AC3E}">
        <p14:creationId xmlns:p14="http://schemas.microsoft.com/office/powerpoint/2010/main" val="249395580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63600987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316949582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419956747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368532569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226179229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364159710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23387013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55878017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F824734D-63CC-47C4-A812-B4D05D5F5205}" type="slidenum">
              <a:rPr lang="en-US" altLang="en-US"/>
              <a:pPr/>
              <a:t>‹#›</a:t>
            </a:fld>
            <a:endParaRPr lang="en-US" altLang="en-US"/>
          </a:p>
        </p:txBody>
      </p:sp>
    </p:spTree>
    <p:extLst>
      <p:ext uri="{BB962C8B-B14F-4D97-AF65-F5344CB8AC3E}">
        <p14:creationId xmlns:p14="http://schemas.microsoft.com/office/powerpoint/2010/main" val="22153884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8A82132F-B3DD-4589-8EC8-068112CECD43}" type="slidenum">
              <a:rPr lang="en-US" altLang="en-US"/>
              <a:pPr/>
              <a:t>‹#›</a:t>
            </a:fld>
            <a:endParaRPr lang="en-US" altLang="en-US"/>
          </a:p>
        </p:txBody>
      </p:sp>
    </p:spTree>
    <p:extLst>
      <p:ext uri="{BB962C8B-B14F-4D97-AF65-F5344CB8AC3E}">
        <p14:creationId xmlns:p14="http://schemas.microsoft.com/office/powerpoint/2010/main" val="2404955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ffectLst>
                  <a:outerShdw blurRad="38100" dist="38100" dir="2700000" algn="tl">
                    <a:srgbClr val="C0C0C0"/>
                  </a:outerShdw>
                </a:effectLst>
                <a:latin typeface="Times New Roman" pitchFamily="18" charset="0"/>
              </a:defRPr>
            </a:lvl1pPr>
          </a:lstStyle>
          <a:p>
            <a:endParaRPr lang="en-US" altLang="en-US"/>
          </a:p>
        </p:txBody>
      </p:sp>
      <p:sp>
        <p:nvSpPr>
          <p:cNvPr id="5" name="Footer Placeholder 4"/>
          <p:cNvSpPr>
            <a:spLocks noGrp="1"/>
          </p:cNvSpPr>
          <p:nvPr>
            <p:ph type="ftr" sz="quarter" idx="11"/>
          </p:nvPr>
        </p:nvSpPr>
        <p:spPr/>
        <p:txBody>
          <a:bodyPr/>
          <a:lstStyle>
            <a:lvl1pPr>
              <a:defRPr>
                <a:effectLst>
                  <a:outerShdw blurRad="38100" dist="38100" dir="2700000" algn="tl">
                    <a:srgbClr val="C0C0C0"/>
                  </a:outerShdw>
                </a:effectLst>
                <a:latin typeface="Times New Roman" pitchFamily="18" charset="0"/>
              </a:defRPr>
            </a:lvl1pPr>
          </a:lstStyle>
          <a:p>
            <a:endParaRPr lang="en-US" alt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C0C0C0"/>
                  </a:outerShdw>
                </a:effectLst>
                <a:latin typeface="Times New Roman" pitchFamily="18" charset="0"/>
              </a:defRPr>
            </a:lvl1pPr>
          </a:lstStyle>
          <a:p>
            <a:fld id="{79BEB26E-2FB3-4A31-A8B1-644105F3561D}" type="slidenum">
              <a:rPr lang="en-GB" altLang="en-US"/>
              <a:pPr/>
              <a:t>‹#›</a:t>
            </a:fld>
            <a:endParaRPr lang="en-GB" altLang="en-US"/>
          </a:p>
        </p:txBody>
      </p:sp>
    </p:spTree>
    <p:extLst>
      <p:ext uri="{BB962C8B-B14F-4D97-AF65-F5344CB8AC3E}">
        <p14:creationId xmlns:p14="http://schemas.microsoft.com/office/powerpoint/2010/main" val="415707317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EB65A253-961F-4445-ACDB-9BC04822C57B}" type="slidenum">
              <a:rPr lang="en-US" altLang="en-US"/>
              <a:pPr/>
              <a:t>‹#›</a:t>
            </a:fld>
            <a:endParaRPr lang="en-US" altLang="en-US"/>
          </a:p>
        </p:txBody>
      </p:sp>
    </p:spTree>
    <p:extLst>
      <p:ext uri="{BB962C8B-B14F-4D97-AF65-F5344CB8AC3E}">
        <p14:creationId xmlns:p14="http://schemas.microsoft.com/office/powerpoint/2010/main" val="160469152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F6EBAFD9-AF1E-47BC-A968-F631D3872162}" type="slidenum">
              <a:rPr lang="en-US" altLang="en-US"/>
              <a:pPr/>
              <a:t>‹#›</a:t>
            </a:fld>
            <a:endParaRPr lang="en-US" altLang="en-US"/>
          </a:p>
        </p:txBody>
      </p:sp>
    </p:spTree>
    <p:extLst>
      <p:ext uri="{BB962C8B-B14F-4D97-AF65-F5344CB8AC3E}">
        <p14:creationId xmlns:p14="http://schemas.microsoft.com/office/powerpoint/2010/main" val="337198687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endParaRPr lang="en-US" altLang="en-US"/>
          </a:p>
        </p:txBody>
      </p:sp>
      <p:sp>
        <p:nvSpPr>
          <p:cNvPr id="3" name="Rectangle 9"/>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endParaRPr lang="en-US" altLang="en-US"/>
          </a:p>
        </p:txBody>
      </p:sp>
      <p:sp>
        <p:nvSpPr>
          <p:cNvPr id="4" name="Rectangle 10"/>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65F4730E-E167-4DEC-80D4-DF35887FC4BC}" type="slidenum">
              <a:rPr lang="en-US" altLang="en-US"/>
              <a:pPr/>
              <a:t>‹#›</a:t>
            </a:fld>
            <a:endParaRPr lang="en-US" altLang="en-US"/>
          </a:p>
        </p:txBody>
      </p:sp>
    </p:spTree>
    <p:extLst>
      <p:ext uri="{BB962C8B-B14F-4D97-AF65-F5344CB8AC3E}">
        <p14:creationId xmlns:p14="http://schemas.microsoft.com/office/powerpoint/2010/main" val="360511009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9588C002-3AB5-4C38-AF60-1F24FECC7671}" type="slidenum">
              <a:rPr lang="en-US" altLang="en-US"/>
              <a:pPr/>
              <a:t>‹#›</a:t>
            </a:fld>
            <a:endParaRPr lang="en-US" altLang="en-US"/>
          </a:p>
        </p:txBody>
      </p:sp>
    </p:spTree>
    <p:extLst>
      <p:ext uri="{BB962C8B-B14F-4D97-AF65-F5344CB8AC3E}">
        <p14:creationId xmlns:p14="http://schemas.microsoft.com/office/powerpoint/2010/main" val="223294064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287730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0041133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769294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1052569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532046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58050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C0C0C0"/>
                  </a:outerShdw>
                </a:effectLst>
                <a:latin typeface="Times New Roman" pitchFamily="18" charset="0"/>
              </a:defRPr>
            </a:lvl1pPr>
          </a:lstStyle>
          <a:p>
            <a:endParaRPr lang="en-US" altLang="en-US"/>
          </a:p>
        </p:txBody>
      </p:sp>
      <p:sp>
        <p:nvSpPr>
          <p:cNvPr id="3" name="Footer Placeholder 2"/>
          <p:cNvSpPr>
            <a:spLocks noGrp="1"/>
          </p:cNvSpPr>
          <p:nvPr>
            <p:ph type="ftr" sz="quarter" idx="11"/>
          </p:nvPr>
        </p:nvSpPr>
        <p:spPr/>
        <p:txBody>
          <a:bodyPr/>
          <a:lstStyle>
            <a:lvl1pPr>
              <a:defRPr>
                <a:effectLst>
                  <a:outerShdw blurRad="38100" dist="38100" dir="2700000" algn="tl">
                    <a:srgbClr val="C0C0C0"/>
                  </a:outerShdw>
                </a:effectLst>
                <a:latin typeface="Times New Roman" pitchFamily="18" charset="0"/>
              </a:defRPr>
            </a:lvl1pPr>
          </a:lstStyle>
          <a:p>
            <a:endParaRPr lang="en-US" altLang="en-US"/>
          </a:p>
        </p:txBody>
      </p:sp>
      <p:sp>
        <p:nvSpPr>
          <p:cNvPr id="4" name="Slide Number Placeholder 3"/>
          <p:cNvSpPr>
            <a:spLocks noGrp="1"/>
          </p:cNvSpPr>
          <p:nvPr>
            <p:ph type="sldNum" sz="quarter" idx="12"/>
          </p:nvPr>
        </p:nvSpPr>
        <p:spPr/>
        <p:txBody>
          <a:bodyPr/>
          <a:lstStyle>
            <a:lvl1pPr>
              <a:defRPr>
                <a:effectLst>
                  <a:outerShdw blurRad="38100" dist="38100" dir="2700000" algn="tl">
                    <a:srgbClr val="C0C0C0"/>
                  </a:outerShdw>
                </a:effectLst>
                <a:latin typeface="Times New Roman" pitchFamily="18" charset="0"/>
              </a:defRPr>
            </a:lvl1pPr>
          </a:lstStyle>
          <a:p>
            <a:fld id="{1DD5CB53-5232-49B8-9B21-1D1726367D99}" type="slidenum">
              <a:rPr lang="en-GB" altLang="en-US"/>
              <a:pPr/>
              <a:t>‹#›</a:t>
            </a:fld>
            <a:endParaRPr lang="en-GB" altLang="en-US"/>
          </a:p>
        </p:txBody>
      </p:sp>
    </p:spTree>
    <p:extLst>
      <p:ext uri="{BB962C8B-B14F-4D97-AF65-F5344CB8AC3E}">
        <p14:creationId xmlns:p14="http://schemas.microsoft.com/office/powerpoint/2010/main" val="367363346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4589774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3486219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0582550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8242584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6972750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1337355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885035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A3C17-870C-514C-B9C9-FE6602A0D8B5}" type="slidenum">
              <a:rPr lang="en-US"/>
              <a:pPr>
                <a:defRPr/>
              </a:pPr>
              <a:t>‹#›</a:t>
            </a:fld>
            <a:endParaRPr lang="en-US"/>
          </a:p>
        </p:txBody>
      </p:sp>
    </p:spTree>
    <p:extLst>
      <p:ext uri="{BB962C8B-B14F-4D97-AF65-F5344CB8AC3E}">
        <p14:creationId xmlns:p14="http://schemas.microsoft.com/office/powerpoint/2010/main" val="185678619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09D22-AAEB-864E-A839-302D7C21BF12}" type="slidenum">
              <a:rPr lang="en-US"/>
              <a:pPr>
                <a:defRPr/>
              </a:pPr>
              <a:t>‹#›</a:t>
            </a:fld>
            <a:endParaRPr lang="en-US"/>
          </a:p>
        </p:txBody>
      </p:sp>
    </p:spTree>
    <p:extLst>
      <p:ext uri="{BB962C8B-B14F-4D97-AF65-F5344CB8AC3E}">
        <p14:creationId xmlns:p14="http://schemas.microsoft.com/office/powerpoint/2010/main" val="51485476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7DBF4E-B8A4-8848-8A88-AA18C4C58D2A}" type="slidenum">
              <a:rPr lang="en-US"/>
              <a:pPr>
                <a:defRPr/>
              </a:pPr>
              <a:t>‹#›</a:t>
            </a:fld>
            <a:endParaRPr lang="en-US"/>
          </a:p>
        </p:txBody>
      </p:sp>
    </p:spTree>
    <p:extLst>
      <p:ext uri="{BB962C8B-B14F-4D97-AF65-F5344CB8AC3E}">
        <p14:creationId xmlns:p14="http://schemas.microsoft.com/office/powerpoint/2010/main" val="2925483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C0C0C0"/>
                  </a:outerShdw>
                </a:effectLst>
                <a:latin typeface="Times New Roman" pitchFamily="18" charset="0"/>
              </a:defRPr>
            </a:lvl1pPr>
          </a:lstStyle>
          <a:p>
            <a:endParaRPr lang="en-US" altLang="en-US"/>
          </a:p>
        </p:txBody>
      </p:sp>
      <p:sp>
        <p:nvSpPr>
          <p:cNvPr id="5" name="Footer Placeholder 4"/>
          <p:cNvSpPr>
            <a:spLocks noGrp="1"/>
          </p:cNvSpPr>
          <p:nvPr>
            <p:ph type="ftr" sz="quarter" idx="11"/>
          </p:nvPr>
        </p:nvSpPr>
        <p:spPr/>
        <p:txBody>
          <a:bodyPr/>
          <a:lstStyle>
            <a:lvl1pPr>
              <a:defRPr>
                <a:effectLst>
                  <a:outerShdw blurRad="38100" dist="38100" dir="2700000" algn="tl">
                    <a:srgbClr val="C0C0C0"/>
                  </a:outerShdw>
                </a:effectLst>
                <a:latin typeface="Times New Roman" pitchFamily="18" charset="0"/>
              </a:defRPr>
            </a:lvl1pPr>
          </a:lstStyle>
          <a:p>
            <a:endParaRPr lang="en-US" alt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C0C0C0"/>
                  </a:outerShdw>
                </a:effectLst>
                <a:latin typeface="Times New Roman" pitchFamily="18" charset="0"/>
              </a:defRPr>
            </a:lvl1pPr>
          </a:lstStyle>
          <a:p>
            <a:fld id="{BA224675-DDE5-4687-8E57-3BE71321E1B7}" type="slidenum">
              <a:rPr lang="en-GB" altLang="en-US"/>
              <a:pPr/>
              <a:t>‹#›</a:t>
            </a:fld>
            <a:endParaRPr lang="en-GB" altLang="en-US"/>
          </a:p>
        </p:txBody>
      </p:sp>
    </p:spTree>
    <p:extLst>
      <p:ext uri="{BB962C8B-B14F-4D97-AF65-F5344CB8AC3E}">
        <p14:creationId xmlns:p14="http://schemas.microsoft.com/office/powerpoint/2010/main" val="355422924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186082-417E-DB4B-A34A-5B68DDEFF9D4}" type="slidenum">
              <a:rPr lang="en-US"/>
              <a:pPr>
                <a:defRPr/>
              </a:pPr>
              <a:t>‹#›</a:t>
            </a:fld>
            <a:endParaRPr lang="en-US"/>
          </a:p>
        </p:txBody>
      </p:sp>
    </p:spTree>
    <p:extLst>
      <p:ext uri="{BB962C8B-B14F-4D97-AF65-F5344CB8AC3E}">
        <p14:creationId xmlns:p14="http://schemas.microsoft.com/office/powerpoint/2010/main" val="7194119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150A3A-2CEA-BA4C-BFBB-DAC9EC3E9812}" type="slidenum">
              <a:rPr lang="en-US"/>
              <a:pPr>
                <a:defRPr/>
              </a:pPr>
              <a:t>‹#›</a:t>
            </a:fld>
            <a:endParaRPr lang="en-US"/>
          </a:p>
        </p:txBody>
      </p:sp>
    </p:spTree>
    <p:extLst>
      <p:ext uri="{BB962C8B-B14F-4D97-AF65-F5344CB8AC3E}">
        <p14:creationId xmlns:p14="http://schemas.microsoft.com/office/powerpoint/2010/main" val="220736372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34A14-C66A-9740-97AE-BB1FB7808606}" type="slidenum">
              <a:rPr lang="en-US"/>
              <a:pPr>
                <a:defRPr/>
              </a:pPr>
              <a:t>‹#›</a:t>
            </a:fld>
            <a:endParaRPr lang="en-US"/>
          </a:p>
        </p:txBody>
      </p:sp>
    </p:spTree>
    <p:extLst>
      <p:ext uri="{BB962C8B-B14F-4D97-AF65-F5344CB8AC3E}">
        <p14:creationId xmlns:p14="http://schemas.microsoft.com/office/powerpoint/2010/main" val="227413089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8698E-88C8-EF43-9477-71BA66A7F297}" type="slidenum">
              <a:rPr lang="en-US"/>
              <a:pPr>
                <a:defRPr/>
              </a:pPr>
              <a:t>‹#›</a:t>
            </a:fld>
            <a:endParaRPr lang="en-US"/>
          </a:p>
        </p:txBody>
      </p:sp>
    </p:spTree>
    <p:extLst>
      <p:ext uri="{BB962C8B-B14F-4D97-AF65-F5344CB8AC3E}">
        <p14:creationId xmlns:p14="http://schemas.microsoft.com/office/powerpoint/2010/main" val="419567558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A1CAD-06F7-E34F-96C3-79227C2BF3CA}" type="slidenum">
              <a:rPr lang="en-US"/>
              <a:pPr>
                <a:defRPr/>
              </a:pPr>
              <a:t>‹#›</a:t>
            </a:fld>
            <a:endParaRPr lang="en-US"/>
          </a:p>
        </p:txBody>
      </p:sp>
    </p:spTree>
    <p:extLst>
      <p:ext uri="{BB962C8B-B14F-4D97-AF65-F5344CB8AC3E}">
        <p14:creationId xmlns:p14="http://schemas.microsoft.com/office/powerpoint/2010/main" val="3417298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28CCC2-3E1B-724D-858F-0FE6D569E2CD}" type="slidenum">
              <a:rPr lang="en-US"/>
              <a:pPr>
                <a:defRPr/>
              </a:pPr>
              <a:t>‹#›</a:t>
            </a:fld>
            <a:endParaRPr lang="en-US"/>
          </a:p>
        </p:txBody>
      </p:sp>
    </p:spTree>
    <p:extLst>
      <p:ext uri="{BB962C8B-B14F-4D97-AF65-F5344CB8AC3E}">
        <p14:creationId xmlns:p14="http://schemas.microsoft.com/office/powerpoint/2010/main" val="116385961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B88D7-FCCE-E848-9CAA-D0D2D4ED4C14}" type="slidenum">
              <a:rPr lang="en-US"/>
              <a:pPr>
                <a:defRPr/>
              </a:pPr>
              <a:t>‹#›</a:t>
            </a:fld>
            <a:endParaRPr lang="en-US"/>
          </a:p>
        </p:txBody>
      </p:sp>
    </p:spTree>
    <p:extLst>
      <p:ext uri="{BB962C8B-B14F-4D97-AF65-F5344CB8AC3E}">
        <p14:creationId xmlns:p14="http://schemas.microsoft.com/office/powerpoint/2010/main" val="231325043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D1C57-18BF-8248-88B1-C49A983A35A2}" type="slidenum">
              <a:rPr lang="en-US"/>
              <a:pPr>
                <a:defRPr/>
              </a:pPr>
              <a:t>‹#›</a:t>
            </a:fld>
            <a:endParaRPr lang="en-US"/>
          </a:p>
        </p:txBody>
      </p:sp>
    </p:spTree>
    <p:extLst>
      <p:ext uri="{BB962C8B-B14F-4D97-AF65-F5344CB8AC3E}">
        <p14:creationId xmlns:p14="http://schemas.microsoft.com/office/powerpoint/2010/main" val="387249863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27" tIns="45714" rIns="91427" bIns="45714"/>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2A552C70-06EF-FF40-A38A-ECCE24F57C1A}" type="datetimeFigureOut">
              <a:rPr lang="en-US"/>
              <a:pPr>
                <a:defRPr/>
              </a:pPr>
              <a:t>7/7/20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436404B4-3E98-A549-BC89-0F70ECF0DE6F}" type="slidenum">
              <a:rPr lang="en-US"/>
              <a:pPr>
                <a:defRPr/>
              </a:pPr>
              <a:t>‹#›</a:t>
            </a:fld>
            <a:endParaRPr lang="en-US"/>
          </a:p>
        </p:txBody>
      </p:sp>
    </p:spTree>
    <p:extLst>
      <p:ext uri="{BB962C8B-B14F-4D97-AF65-F5344CB8AC3E}">
        <p14:creationId xmlns:p14="http://schemas.microsoft.com/office/powerpoint/2010/main" val="45965005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B04532E-FA23-4D4B-BEB9-65B1EE9A6E75}" type="datetimeFigureOut">
              <a:rPr lang="en-US"/>
              <a:pPr>
                <a:defRPr/>
              </a:pPr>
              <a:t>7/7/20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FA7C333-E705-9740-AA37-94EFA6369123}" type="slidenum">
              <a:rPr lang="en-US"/>
              <a:pPr>
                <a:defRPr/>
              </a:pPr>
              <a:t>‹#›</a:t>
            </a:fld>
            <a:endParaRPr lang="en-US"/>
          </a:p>
        </p:txBody>
      </p:sp>
    </p:spTree>
    <p:extLst>
      <p:ext uri="{BB962C8B-B14F-4D97-AF65-F5344CB8AC3E}">
        <p14:creationId xmlns:p14="http://schemas.microsoft.com/office/powerpoint/2010/main" val="786155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ffectLst>
                  <a:outerShdw blurRad="38100" dist="38100" dir="2700000" algn="tl">
                    <a:srgbClr val="C0C0C0"/>
                  </a:outerShdw>
                </a:effectLst>
                <a:latin typeface="Times New Roman" pitchFamily="18" charset="0"/>
              </a:defRPr>
            </a:lvl1pPr>
          </a:lstStyle>
          <a:p>
            <a:endParaRPr lang="en-US" altLang="en-US"/>
          </a:p>
        </p:txBody>
      </p:sp>
      <p:sp>
        <p:nvSpPr>
          <p:cNvPr id="4" name="Footer Placeholder 3"/>
          <p:cNvSpPr>
            <a:spLocks noGrp="1"/>
          </p:cNvSpPr>
          <p:nvPr>
            <p:ph type="ftr" sz="quarter" idx="11"/>
          </p:nvPr>
        </p:nvSpPr>
        <p:spPr/>
        <p:txBody>
          <a:bodyPr/>
          <a:lstStyle>
            <a:lvl1pPr>
              <a:defRPr>
                <a:effectLst>
                  <a:outerShdw blurRad="38100" dist="38100" dir="2700000" algn="tl">
                    <a:srgbClr val="C0C0C0"/>
                  </a:outerShdw>
                </a:effectLst>
                <a:latin typeface="Times New Roman" pitchFamily="18" charset="0"/>
              </a:defRPr>
            </a:lvl1pPr>
          </a:lstStyle>
          <a:p>
            <a:endParaRPr lang="en-US" altLang="en-US"/>
          </a:p>
        </p:txBody>
      </p:sp>
      <p:sp>
        <p:nvSpPr>
          <p:cNvPr id="5" name="Slide Number Placeholder 4"/>
          <p:cNvSpPr>
            <a:spLocks noGrp="1"/>
          </p:cNvSpPr>
          <p:nvPr>
            <p:ph type="sldNum" sz="quarter" idx="12"/>
          </p:nvPr>
        </p:nvSpPr>
        <p:spPr/>
        <p:txBody>
          <a:bodyPr/>
          <a:lstStyle>
            <a:lvl1pPr>
              <a:defRPr>
                <a:effectLst>
                  <a:outerShdw blurRad="38100" dist="38100" dir="2700000" algn="tl">
                    <a:srgbClr val="C0C0C0"/>
                  </a:outerShdw>
                </a:effectLst>
                <a:latin typeface="Times New Roman" pitchFamily="18" charset="0"/>
              </a:defRPr>
            </a:lvl1pPr>
          </a:lstStyle>
          <a:p>
            <a:fld id="{A4B6D0F2-F980-45FB-82D0-65C8DB9B4574}" type="slidenum">
              <a:rPr lang="en-GB" altLang="en-US"/>
              <a:pPr/>
              <a:t>‹#›</a:t>
            </a:fld>
            <a:endParaRPr lang="en-GB" altLang="en-US"/>
          </a:p>
        </p:txBody>
      </p:sp>
    </p:spTree>
    <p:extLst>
      <p:ext uri="{BB962C8B-B14F-4D97-AF65-F5344CB8AC3E}">
        <p14:creationId xmlns:p14="http://schemas.microsoft.com/office/powerpoint/2010/main" val="183252878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27" tIns="45714" rIns="91427" bIns="45714"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E1C2C84F-143F-E241-999C-BF88AAA5C201}" type="datetimeFigureOut">
              <a:rPr lang="en-US"/>
              <a:pPr>
                <a:defRPr/>
              </a:pPr>
              <a:t>7/7/20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ACFB216-448D-314A-BA58-CB9BF461940E}" type="slidenum">
              <a:rPr lang="en-US"/>
              <a:pPr>
                <a:defRPr/>
              </a:pPr>
              <a:t>‹#›</a:t>
            </a:fld>
            <a:endParaRPr lang="en-US"/>
          </a:p>
        </p:txBody>
      </p:sp>
    </p:spTree>
    <p:extLst>
      <p:ext uri="{BB962C8B-B14F-4D97-AF65-F5344CB8AC3E}">
        <p14:creationId xmlns:p14="http://schemas.microsoft.com/office/powerpoint/2010/main" val="371131332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2527263-7FDC-EB46-A776-BF2296B88AD8}" type="datetimeFigureOut">
              <a:rPr lang="en-US"/>
              <a:pPr>
                <a:defRPr/>
              </a:pPr>
              <a:t>7/7/20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B1CB279-CE02-9A4B-B21D-AA54940FD780}" type="slidenum">
              <a:rPr lang="en-US"/>
              <a:pPr>
                <a:defRPr/>
              </a:pPr>
              <a:t>‹#›</a:t>
            </a:fld>
            <a:endParaRPr lang="en-US"/>
          </a:p>
        </p:txBody>
      </p:sp>
    </p:spTree>
    <p:extLst>
      <p:ext uri="{BB962C8B-B14F-4D97-AF65-F5344CB8AC3E}">
        <p14:creationId xmlns:p14="http://schemas.microsoft.com/office/powerpoint/2010/main" val="306807384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35C9EF-7A93-AF48-8D03-BD1B888A615B}" type="datetimeFigureOut">
              <a:rPr lang="en-US"/>
              <a:pPr>
                <a:defRPr/>
              </a:pPr>
              <a:t>7/7/20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A67D1DAF-652B-4C47-A033-A77CF1ECA53C}" type="slidenum">
              <a:rPr lang="en-US"/>
              <a:pPr>
                <a:defRPr/>
              </a:pPr>
              <a:t>‹#›</a:t>
            </a:fld>
            <a:endParaRPr lang="en-US"/>
          </a:p>
        </p:txBody>
      </p:sp>
    </p:spTree>
    <p:extLst>
      <p:ext uri="{BB962C8B-B14F-4D97-AF65-F5344CB8AC3E}">
        <p14:creationId xmlns:p14="http://schemas.microsoft.com/office/powerpoint/2010/main" val="301343787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4D9F98D-3A36-1448-8AD0-A225161860F7}" type="datetimeFigureOut">
              <a:rPr lang="en-US"/>
              <a:pPr>
                <a:defRPr/>
              </a:pPr>
              <a:t>7/7/20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FD5B1BE-BB4D-A741-AD1C-61B77C93F4B4}" type="slidenum">
              <a:rPr lang="en-US"/>
              <a:pPr>
                <a:defRPr/>
              </a:pPr>
              <a:t>‹#›</a:t>
            </a:fld>
            <a:endParaRPr lang="en-US"/>
          </a:p>
        </p:txBody>
      </p:sp>
    </p:spTree>
    <p:extLst>
      <p:ext uri="{BB962C8B-B14F-4D97-AF65-F5344CB8AC3E}">
        <p14:creationId xmlns:p14="http://schemas.microsoft.com/office/powerpoint/2010/main" val="235954489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39AFD9B-0991-5540-AA51-FF9888C0E9F4}" type="datetimeFigureOut">
              <a:rPr lang="en-US"/>
              <a:pPr>
                <a:defRPr/>
              </a:pPr>
              <a:t>7/7/20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676564E7-8EF1-5741-AB98-1E7FAAEFF73F}" type="slidenum">
              <a:rPr lang="en-US"/>
              <a:pPr>
                <a:defRPr/>
              </a:pPr>
              <a:t>‹#›</a:t>
            </a:fld>
            <a:endParaRPr lang="en-US"/>
          </a:p>
        </p:txBody>
      </p:sp>
    </p:spTree>
    <p:extLst>
      <p:ext uri="{BB962C8B-B14F-4D97-AF65-F5344CB8AC3E}">
        <p14:creationId xmlns:p14="http://schemas.microsoft.com/office/powerpoint/2010/main" val="221320904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0523EE20-26C1-EC44-87D6-B19F565BC645}" type="datetimeFigureOut">
              <a:rPr lang="en-US"/>
              <a:pPr>
                <a:defRPr/>
              </a:pPr>
              <a:t>7/7/20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B171F6C9-C686-2C45-9645-F50891543573}" type="slidenum">
              <a:rPr lang="en-US"/>
              <a:pPr>
                <a:defRPr/>
              </a:pPr>
              <a:t>‹#›</a:t>
            </a:fld>
            <a:endParaRPr lang="en-US"/>
          </a:p>
        </p:txBody>
      </p:sp>
    </p:spTree>
    <p:extLst>
      <p:ext uri="{BB962C8B-B14F-4D97-AF65-F5344CB8AC3E}">
        <p14:creationId xmlns:p14="http://schemas.microsoft.com/office/powerpoint/2010/main" val="111365701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BD3223D-48B3-834D-A7E7-761AA7596279}" type="datetimeFigureOut">
              <a:rPr lang="en-US"/>
              <a:pPr>
                <a:defRPr/>
              </a:pPr>
              <a:t>7/7/20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512A94-2238-2346-BD25-5FCA0E03F3BF}" type="slidenum">
              <a:rPr lang="en-US"/>
              <a:pPr>
                <a:defRPr/>
              </a:pPr>
              <a:t>‹#›</a:t>
            </a:fld>
            <a:endParaRPr lang="en-US"/>
          </a:p>
        </p:txBody>
      </p:sp>
    </p:spTree>
    <p:extLst>
      <p:ext uri="{BB962C8B-B14F-4D97-AF65-F5344CB8AC3E}">
        <p14:creationId xmlns:p14="http://schemas.microsoft.com/office/powerpoint/2010/main" val="256366213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AFDEDCC-6F6C-DD47-8208-FE19F6E54571}" type="datetimeFigureOut">
              <a:rPr lang="en-US"/>
              <a:pPr>
                <a:defRPr/>
              </a:pPr>
              <a:t>7/7/20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30D3E969-F2C2-AD4E-BD49-2E177076AF25}" type="slidenum">
              <a:rPr lang="en-US"/>
              <a:pPr>
                <a:defRPr/>
              </a:pPr>
              <a:t>‹#›</a:t>
            </a:fld>
            <a:endParaRPr lang="en-US"/>
          </a:p>
        </p:txBody>
      </p:sp>
    </p:spTree>
    <p:extLst>
      <p:ext uri="{BB962C8B-B14F-4D97-AF65-F5344CB8AC3E}">
        <p14:creationId xmlns:p14="http://schemas.microsoft.com/office/powerpoint/2010/main" val="283362787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94DDD1E-52F5-C143-9A03-143E2759E319}" type="datetimeFigureOut">
              <a:rPr lang="en-US"/>
              <a:pPr>
                <a:defRPr/>
              </a:pPr>
              <a:t>7/7/20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F52D6538-9207-BE43-A065-B0E0FFD8D4D4}" type="slidenum">
              <a:rPr lang="en-US"/>
              <a:pPr>
                <a:defRPr/>
              </a:pPr>
              <a:t>‹#›</a:t>
            </a:fld>
            <a:endParaRPr lang="en-US"/>
          </a:p>
        </p:txBody>
      </p:sp>
    </p:spTree>
    <p:extLst>
      <p:ext uri="{BB962C8B-B14F-4D97-AF65-F5344CB8AC3E}">
        <p14:creationId xmlns:p14="http://schemas.microsoft.com/office/powerpoint/2010/main" val="378278681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1038103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endParaRPr lang="en-US" altLang="en-US"/>
          </a:p>
        </p:txBody>
      </p:sp>
      <p:sp>
        <p:nvSpPr>
          <p:cNvPr id="7" name="Rectangle 6"/>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endParaRPr lang="en-US" altLang="en-US"/>
          </a:p>
        </p:txBody>
      </p:sp>
      <p:sp>
        <p:nvSpPr>
          <p:cNvPr id="8" name="Rectangle 7"/>
          <p:cNvSpPr>
            <a:spLocks noGrp="1" noChangeArrowheads="1"/>
          </p:cNvSpPr>
          <p:nvPr>
            <p:ph type="sldNum" sz="quarter" idx="12"/>
          </p:nvPr>
        </p:nvSpPr>
        <p:spPr/>
        <p:txBody>
          <a:bodyPr/>
          <a:lstStyle>
            <a:lvl1pPr>
              <a:defRPr>
                <a:effectLst>
                  <a:outerShdw blurRad="38100" dist="38100" dir="2700000" algn="tl">
                    <a:srgbClr val="000000"/>
                  </a:outerShdw>
                </a:effectLst>
                <a:cs typeface="Times New Roman" pitchFamily="18" charset="0"/>
              </a:defRPr>
            </a:lvl1pPr>
          </a:lstStyle>
          <a:p>
            <a:fld id="{0E32951A-41BA-4685-9345-8B1798DF57C2}" type="slidenum">
              <a:rPr lang="en-US" altLang="en-US"/>
              <a:pPr/>
              <a:t>‹#›</a:t>
            </a:fld>
            <a:endParaRPr lang="en-US" altLang="en-US"/>
          </a:p>
        </p:txBody>
      </p:sp>
    </p:spTree>
    <p:extLst>
      <p:ext uri="{BB962C8B-B14F-4D97-AF65-F5344CB8AC3E}">
        <p14:creationId xmlns:p14="http://schemas.microsoft.com/office/powerpoint/2010/main" val="338265281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184954705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120873099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272344606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388911339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151973636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414402549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346113529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117795574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284319796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1734978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solidFill>
                <a:srgbClr val="000000"/>
              </a:solidFill>
              <a:effectLst/>
              <a:latin typeface="Arial" pitchFamily="34" charset="0"/>
            </a:endParaRPr>
          </a:p>
        </p:txBody>
      </p:sp>
      <p:sp>
        <p:nvSpPr>
          <p:cNvPr id="25610"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25611"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effectLst>
                  <a:outerShdw blurRad="38100" dist="38100" dir="2700000" algn="tl">
                    <a:srgbClr val="C0C0C0"/>
                  </a:outerShdw>
                </a:effectLst>
                <a:latin typeface="Times New Roman" pitchFamily="18" charset="0"/>
              </a:defRPr>
            </a:lvl1pPr>
          </a:lstStyle>
          <a:p>
            <a:endParaRPr lang="en-US" alt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effectLst>
                  <a:outerShdw blurRad="38100" dist="38100" dir="2700000" algn="tl">
                    <a:srgbClr val="C0C0C0"/>
                  </a:outerShdw>
                </a:effectLst>
                <a:latin typeface="Times New Roman" pitchFamily="18" charset="0"/>
              </a:defRPr>
            </a:lvl1pPr>
          </a:lstStyle>
          <a:p>
            <a:endParaRPr lang="en-US" alt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effectLst>
                  <a:outerShdw blurRad="38100" dist="38100" dir="2700000" algn="tl">
                    <a:srgbClr val="C0C0C0"/>
                  </a:outerShdw>
                </a:effectLst>
                <a:latin typeface="Times New Roman" pitchFamily="18" charset="0"/>
                <a:cs typeface="Times New Roman" pitchFamily="18" charset="0"/>
              </a:defRPr>
            </a:lvl1pPr>
          </a:lstStyle>
          <a:p>
            <a:fld id="{206F7100-0800-4F03-BE51-29C03D270BF4}" type="slidenum">
              <a:rPr lang="en-US" altLang="en-US"/>
              <a:pPr/>
              <a:t>‹#›</a:t>
            </a:fld>
            <a:endParaRPr lang="en-US" altLang="en-US"/>
          </a:p>
        </p:txBody>
      </p:sp>
    </p:spTree>
    <p:extLst>
      <p:ext uri="{BB962C8B-B14F-4D97-AF65-F5344CB8AC3E}">
        <p14:creationId xmlns:p14="http://schemas.microsoft.com/office/powerpoint/2010/main" val="208845747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73038472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0483818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3373435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7762776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7136085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15490959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0459802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7450537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69132638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103957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endParaRPr lang="en-US" altLang="en-US"/>
          </a:p>
        </p:txBody>
      </p:sp>
      <p:sp>
        <p:nvSpPr>
          <p:cNvPr id="5" name="Rectangle 8"/>
          <p:cNvSpPr>
            <a:spLocks noGrp="1" noChangeArrowheads="1"/>
          </p:cNvSpPr>
          <p:nvPr>
            <p:ph type="ftr" sz="quarter" idx="11"/>
          </p:nvPr>
        </p:nvSpPr>
        <p:spPr/>
        <p:txBody>
          <a:bodyPr/>
          <a:lstStyle>
            <a:lvl1pPr>
              <a:defRPr/>
            </a:lvl1pPr>
          </a:lstStyle>
          <a:p>
            <a:endParaRPr lang="en-US" altLang="en-US"/>
          </a:p>
        </p:txBody>
      </p:sp>
      <p:sp>
        <p:nvSpPr>
          <p:cNvPr id="6" name="Rectangle 9"/>
          <p:cNvSpPr>
            <a:spLocks noGrp="1" noChangeArrowheads="1"/>
          </p:cNvSpPr>
          <p:nvPr>
            <p:ph type="sldNum" sz="quarter" idx="12"/>
          </p:nvPr>
        </p:nvSpPr>
        <p:spPr/>
        <p:txBody>
          <a:bodyPr/>
          <a:lstStyle>
            <a:lvl1pPr>
              <a:defRPr>
                <a:cs typeface="Times New Roman" pitchFamily="18" charset="0"/>
              </a:defRPr>
            </a:lvl1pPr>
          </a:lstStyle>
          <a:p>
            <a:fld id="{EE4ECA8A-2624-4001-BAF9-C3435556DDBA}" type="slidenum">
              <a:rPr lang="en-US" altLang="en-US"/>
              <a:pPr/>
              <a:t>‹#›</a:t>
            </a:fld>
            <a:endParaRPr lang="en-US" altLang="en-US"/>
          </a:p>
        </p:txBody>
      </p:sp>
    </p:spTree>
    <p:extLst>
      <p:ext uri="{BB962C8B-B14F-4D97-AF65-F5344CB8AC3E}">
        <p14:creationId xmlns:p14="http://schemas.microsoft.com/office/powerpoint/2010/main" val="404190397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5923895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204902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942998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103922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538379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439165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563701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898211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7451741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8600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0AF83C53-A6F0-4F97-B3D9-64B79CAD8A8E}" type="slidenum">
              <a:rPr lang="en-US" altLang="en-US"/>
              <a:pPr/>
              <a:t>‹#›</a:t>
            </a:fld>
            <a:endParaRPr lang="en-US" altLang="en-US"/>
          </a:p>
        </p:txBody>
      </p:sp>
    </p:spTree>
    <p:extLst>
      <p:ext uri="{BB962C8B-B14F-4D97-AF65-F5344CB8AC3E}">
        <p14:creationId xmlns:p14="http://schemas.microsoft.com/office/powerpoint/2010/main" val="3445195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ＭＳ Ｐゴシック" charset="0"/>
              </a:endParaRPr>
            </a:p>
          </p:txBody>
        </p:sp>
      </p:grpSp>
      <p:sp>
        <p:nvSpPr>
          <p:cNvPr id="39941"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994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cs typeface="Times New Roman" pitchFamily="18" charset="0"/>
              </a:defRPr>
            </a:lvl1pPr>
          </a:lstStyle>
          <a:p>
            <a:fld id="{769ABB8D-3576-4E26-AB59-1BD5CA4C9260}" type="slidenum">
              <a:rPr lang="en-US" altLang="en-US"/>
              <a:pPr/>
              <a:t>‹#›</a:t>
            </a:fld>
            <a:endParaRPr lang="en-US" altLang="en-US"/>
          </a:p>
        </p:txBody>
      </p:sp>
    </p:spTree>
    <p:extLst>
      <p:ext uri="{BB962C8B-B14F-4D97-AF65-F5344CB8AC3E}">
        <p14:creationId xmlns:p14="http://schemas.microsoft.com/office/powerpoint/2010/main" val="16097913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679695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651097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FA14361-CC12-4144-829B-5437FD096675}" type="slidenum">
              <a:rPr lang="en-US"/>
              <a:pPr/>
              <a:t>‹#›</a:t>
            </a:fld>
            <a:endParaRPr lang="en-US"/>
          </a:p>
        </p:txBody>
      </p:sp>
    </p:spTree>
    <p:extLst>
      <p:ext uri="{BB962C8B-B14F-4D97-AF65-F5344CB8AC3E}">
        <p14:creationId xmlns:p14="http://schemas.microsoft.com/office/powerpoint/2010/main" val="198915135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9E68551-7DC3-4043-A345-BA56085E2FEE}" type="slidenum">
              <a:rPr lang="en-US"/>
              <a:pPr/>
              <a:t>‹#›</a:t>
            </a:fld>
            <a:endParaRPr lang="en-US"/>
          </a:p>
        </p:txBody>
      </p:sp>
    </p:spTree>
    <p:extLst>
      <p:ext uri="{BB962C8B-B14F-4D97-AF65-F5344CB8AC3E}">
        <p14:creationId xmlns:p14="http://schemas.microsoft.com/office/powerpoint/2010/main" val="4584454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63129C-E743-814B-AE6C-5AC30E5C6C55}" type="slidenum">
              <a:rPr lang="en-US"/>
              <a:pPr/>
              <a:t>‹#›</a:t>
            </a:fld>
            <a:endParaRPr lang="en-US"/>
          </a:p>
        </p:txBody>
      </p:sp>
    </p:spTree>
    <p:extLst>
      <p:ext uri="{BB962C8B-B14F-4D97-AF65-F5344CB8AC3E}">
        <p14:creationId xmlns:p14="http://schemas.microsoft.com/office/powerpoint/2010/main" val="126863239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9EA1202-F682-344D-A5C4-F1C163748104}" type="slidenum">
              <a:rPr lang="en-US"/>
              <a:pPr/>
              <a:t>‹#›</a:t>
            </a:fld>
            <a:endParaRPr lang="en-US"/>
          </a:p>
        </p:txBody>
      </p:sp>
    </p:spTree>
    <p:extLst>
      <p:ext uri="{BB962C8B-B14F-4D97-AF65-F5344CB8AC3E}">
        <p14:creationId xmlns:p14="http://schemas.microsoft.com/office/powerpoint/2010/main" val="57779626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C668401-84B7-9F4E-88A0-B32DF5D4755C}" type="slidenum">
              <a:rPr lang="en-US"/>
              <a:pPr/>
              <a:t>‹#›</a:t>
            </a:fld>
            <a:endParaRPr lang="en-US"/>
          </a:p>
        </p:txBody>
      </p:sp>
    </p:spTree>
    <p:extLst>
      <p:ext uri="{BB962C8B-B14F-4D97-AF65-F5344CB8AC3E}">
        <p14:creationId xmlns:p14="http://schemas.microsoft.com/office/powerpoint/2010/main" val="14646836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E2F5ABD-577E-C44A-B2C5-623F0B2E0BF6}" type="slidenum">
              <a:rPr lang="en-US"/>
              <a:pPr/>
              <a:t>‹#›</a:t>
            </a:fld>
            <a:endParaRPr lang="en-US"/>
          </a:p>
        </p:txBody>
      </p:sp>
    </p:spTree>
    <p:extLst>
      <p:ext uri="{BB962C8B-B14F-4D97-AF65-F5344CB8AC3E}">
        <p14:creationId xmlns:p14="http://schemas.microsoft.com/office/powerpoint/2010/main" val="363303878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4AE9250-819F-AB40-8B00-4102D8110E99}" type="slidenum">
              <a:rPr lang="en-US"/>
              <a:pPr/>
              <a:t>‹#›</a:t>
            </a:fld>
            <a:endParaRPr lang="en-US"/>
          </a:p>
        </p:txBody>
      </p:sp>
    </p:spTree>
    <p:extLst>
      <p:ext uri="{BB962C8B-B14F-4D97-AF65-F5344CB8AC3E}">
        <p14:creationId xmlns:p14="http://schemas.microsoft.com/office/powerpoint/2010/main" val="384125874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4525C4B-DD9D-4549-926E-F0A0133524BE}" type="slidenum">
              <a:rPr lang="en-US"/>
              <a:pPr/>
              <a:t>‹#›</a:t>
            </a:fld>
            <a:endParaRPr lang="en-US"/>
          </a:p>
        </p:txBody>
      </p:sp>
    </p:spTree>
    <p:extLst>
      <p:ext uri="{BB962C8B-B14F-4D97-AF65-F5344CB8AC3E}">
        <p14:creationId xmlns:p14="http://schemas.microsoft.com/office/powerpoint/2010/main" val="52686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effectLst>
                  <a:outerShdw blurRad="38100" dist="38100" dir="2700000" algn="tl">
                    <a:srgbClr val="000000"/>
                  </a:outerShdw>
                </a:effectLst>
              </a:defRPr>
            </a:lvl1pPr>
          </a:lstStyle>
          <a:p>
            <a:endParaRPr lang="en-US" altLang="en-US"/>
          </a:p>
        </p:txBody>
      </p:sp>
      <p:sp>
        <p:nvSpPr>
          <p:cNvPr id="3" name="Footer Placeholder 2"/>
          <p:cNvSpPr>
            <a:spLocks noGrp="1"/>
          </p:cNvSpPr>
          <p:nvPr>
            <p:ph type="ftr" sz="quarter" idx="11"/>
          </p:nvPr>
        </p:nvSpPr>
        <p:spPr/>
        <p:txBody>
          <a:bodyPr/>
          <a:lstStyle>
            <a:lvl1pPr eaLnBrk="1" hangingPunct="1">
              <a:defRPr>
                <a:effectLst>
                  <a:outerShdw blurRad="38100" dist="38100" dir="2700000" algn="tl">
                    <a:srgbClr val="000000"/>
                  </a:outerShdw>
                </a:effectLst>
              </a:defRPr>
            </a:lvl1pPr>
          </a:lstStyle>
          <a:p>
            <a:endParaRPr lang="en-US" altLang="en-US"/>
          </a:p>
        </p:txBody>
      </p:sp>
      <p:sp>
        <p:nvSpPr>
          <p:cNvPr id="4" name="Slide Number Placeholder 3"/>
          <p:cNvSpPr>
            <a:spLocks noGrp="1"/>
          </p:cNvSpPr>
          <p:nvPr>
            <p:ph type="sldNum" sz="quarter" idx="12"/>
          </p:nvPr>
        </p:nvSpPr>
        <p:spPr/>
        <p:txBody>
          <a:bodyPr/>
          <a:lstStyle>
            <a:lvl1pPr eaLnBrk="1" hangingPunct="1">
              <a:defRPr>
                <a:effectLst>
                  <a:outerShdw blurRad="38100" dist="38100" dir="2700000" algn="tl">
                    <a:srgbClr val="000000"/>
                  </a:outerShdw>
                </a:effectLst>
              </a:defRPr>
            </a:lvl1pPr>
          </a:lstStyle>
          <a:p>
            <a:fld id="{76C3EF90-EC53-498E-A76F-663323866899}" type="slidenum">
              <a:rPr lang="en-US" altLang="en-US"/>
              <a:pPr/>
              <a:t>‹#›</a:t>
            </a:fld>
            <a:endParaRPr lang="en-US" altLang="en-US"/>
          </a:p>
        </p:txBody>
      </p:sp>
    </p:spTree>
    <p:extLst>
      <p:ext uri="{BB962C8B-B14F-4D97-AF65-F5344CB8AC3E}">
        <p14:creationId xmlns:p14="http://schemas.microsoft.com/office/powerpoint/2010/main" val="315182631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28868B8-4788-BA4B-899C-A0DE809B1034}" type="slidenum">
              <a:rPr lang="en-US"/>
              <a:pPr/>
              <a:t>‹#›</a:t>
            </a:fld>
            <a:endParaRPr lang="en-US"/>
          </a:p>
        </p:txBody>
      </p:sp>
    </p:spTree>
    <p:extLst>
      <p:ext uri="{BB962C8B-B14F-4D97-AF65-F5344CB8AC3E}">
        <p14:creationId xmlns:p14="http://schemas.microsoft.com/office/powerpoint/2010/main" val="22447643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E60156D-F106-804A-817B-5995F975EDEC}" type="slidenum">
              <a:rPr lang="en-US"/>
              <a:pPr/>
              <a:t>‹#›</a:t>
            </a:fld>
            <a:endParaRPr lang="en-US"/>
          </a:p>
        </p:txBody>
      </p:sp>
    </p:spTree>
    <p:extLst>
      <p:ext uri="{BB962C8B-B14F-4D97-AF65-F5344CB8AC3E}">
        <p14:creationId xmlns:p14="http://schemas.microsoft.com/office/powerpoint/2010/main" val="71943747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2F1AA64-4F0A-6841-A6F4-146AF66C4525}" type="slidenum">
              <a:rPr lang="en-US"/>
              <a:pPr/>
              <a:t>‹#›</a:t>
            </a:fld>
            <a:endParaRPr lang="en-US"/>
          </a:p>
        </p:txBody>
      </p:sp>
    </p:spTree>
    <p:extLst>
      <p:ext uri="{BB962C8B-B14F-4D97-AF65-F5344CB8AC3E}">
        <p14:creationId xmlns:p14="http://schemas.microsoft.com/office/powerpoint/2010/main" val="172901542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DB4F5FF-532D-1A40-9FCA-031F471731A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101991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28CC98-4693-3747-A30D-4DA8F3D0C40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04524913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A093327-88EE-AF42-86D9-AD3B67BA721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23872697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F07B5ED-BB65-9449-81E9-952A54617FE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5623315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F4A631-8329-8440-864B-6C9648663F8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9862578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A319473-3950-FE4B-A788-31191660558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8508826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707E29-F57F-954F-8246-C5525B7BC59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2070388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5 w 1699"/>
                <a:gd name="T1" fmla="*/ 869 h 3264"/>
                <a:gd name="T2" fmla="*/ 12 w 1699"/>
                <a:gd name="T3" fmla="*/ 289 h 3264"/>
                <a:gd name="T4" fmla="*/ 25 w 1699"/>
                <a:gd name="T5" fmla="*/ 53 h 3264"/>
                <a:gd name="T6" fmla="*/ 45 w 1699"/>
                <a:gd name="T7" fmla="*/ 53 h 3264"/>
                <a:gd name="T8" fmla="*/ 68 w 1699"/>
                <a:gd name="T9" fmla="*/ 17 h 3264"/>
                <a:gd name="T10" fmla="*/ 84 w 1699"/>
                <a:gd name="T11" fmla="*/ 41 h 3264"/>
                <a:gd name="T12" fmla="*/ 94 w 1699"/>
                <a:gd name="T13" fmla="*/ 264 h 3264"/>
                <a:gd name="T14" fmla="*/ 94 w 1699"/>
                <a:gd name="T15" fmla="*/ 671 h 3264"/>
                <a:gd name="T16" fmla="*/ 89 w 1699"/>
                <a:gd name="T17" fmla="*/ 1217 h 3264"/>
                <a:gd name="T18" fmla="*/ 88 w 1699"/>
                <a:gd name="T19" fmla="*/ 1945 h 3264"/>
                <a:gd name="T20" fmla="*/ 92 w 1699"/>
                <a:gd name="T21" fmla="*/ 2613 h 3264"/>
                <a:gd name="T22" fmla="*/ 96 w 1699"/>
                <a:gd name="T23" fmla="*/ 3689 h 3264"/>
                <a:gd name="T24" fmla="*/ 90 w 1699"/>
                <a:gd name="T25" fmla="*/ 4678 h 3264"/>
                <a:gd name="T26" fmla="*/ 92 w 1699"/>
                <a:gd name="T27" fmla="*/ 5050 h 3264"/>
                <a:gd name="T28" fmla="*/ 87 w 1699"/>
                <a:gd name="T29" fmla="*/ 5345 h 3264"/>
                <a:gd name="T30" fmla="*/ 75 w 1699"/>
                <a:gd name="T31" fmla="*/ 5345 h 3264"/>
                <a:gd name="T32" fmla="*/ 52 w 1699"/>
                <a:gd name="T33" fmla="*/ 5296 h 3264"/>
                <a:gd name="T34" fmla="*/ 29 w 1699"/>
                <a:gd name="T35" fmla="*/ 5370 h 3264"/>
                <a:gd name="T36" fmla="*/ 8 w 1699"/>
                <a:gd name="T37" fmla="*/ 5235 h 3264"/>
                <a:gd name="T38" fmla="*/ 2 w 1699"/>
                <a:gd name="T39" fmla="*/ 4876 h 3264"/>
                <a:gd name="T40" fmla="*/ 6 w 1699"/>
                <a:gd name="T41" fmla="*/ 4382 h 3264"/>
                <a:gd name="T42" fmla="*/ 6 w 1699"/>
                <a:gd name="T43" fmla="*/ 3689 h 3264"/>
                <a:gd name="T44" fmla="*/ 1 w 1699"/>
                <a:gd name="T45" fmla="*/ 2997 h 3264"/>
                <a:gd name="T46" fmla="*/ 3 w 1699"/>
                <a:gd name="T47" fmla="*/ 2081 h 3264"/>
                <a:gd name="T48" fmla="*/ 3 w 1699"/>
                <a:gd name="T49" fmla="*/ 1512 h 3264"/>
                <a:gd name="T50" fmla="*/ 5 w 1699"/>
                <a:gd name="T51" fmla="*/ 869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67 h 457"/>
                    <a:gd name="T4" fmla="*/ 187 w 2161"/>
                    <a:gd name="T5" fmla="*/ 334 h 457"/>
                    <a:gd name="T6" fmla="*/ 351 w 2161"/>
                    <a:gd name="T7" fmla="*/ 304 h 457"/>
                    <a:gd name="T8" fmla="*/ 561 w 2161"/>
                    <a:gd name="T9" fmla="*/ 282 h 457"/>
                    <a:gd name="T10" fmla="*/ 852 w 2161"/>
                    <a:gd name="T11" fmla="*/ 260 h 457"/>
                    <a:gd name="T12" fmla="*/ 1166 w 2161"/>
                    <a:gd name="T13" fmla="*/ 260 h 457"/>
                    <a:gd name="T14" fmla="*/ 1540 w 2161"/>
                    <a:gd name="T15" fmla="*/ 319 h 457"/>
                    <a:gd name="T16" fmla="*/ 1757 w 2161"/>
                    <a:gd name="T17" fmla="*/ 402 h 457"/>
                    <a:gd name="T18" fmla="*/ 1906 w 2161"/>
                    <a:gd name="T19" fmla="*/ 454 h 457"/>
                    <a:gd name="T20" fmla="*/ 2048 w 2161"/>
                    <a:gd name="T21" fmla="*/ 424 h 457"/>
                    <a:gd name="T22" fmla="*/ 2108 w 2161"/>
                    <a:gd name="T23" fmla="*/ 349 h 457"/>
                    <a:gd name="T24" fmla="*/ 2108 w 2161"/>
                    <a:gd name="T25" fmla="*/ 252 h 457"/>
                    <a:gd name="T26" fmla="*/ 2003 w 2161"/>
                    <a:gd name="T27" fmla="*/ 154 h 457"/>
                    <a:gd name="T28" fmla="*/ 1166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2 h 585"/>
                    <a:gd name="T2" fmla="*/ 274 w 2341"/>
                    <a:gd name="T3" fmla="*/ 516 h 585"/>
                    <a:gd name="T4" fmla="*/ 72 w 2341"/>
                    <a:gd name="T5" fmla="*/ 487 h 585"/>
                    <a:gd name="T6" fmla="*/ 5 w 2341"/>
                    <a:gd name="T7" fmla="*/ 374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6 w 2341"/>
                    <a:gd name="T19" fmla="*/ 7 h 585"/>
                    <a:gd name="T20" fmla="*/ 1777 w 2341"/>
                    <a:gd name="T21" fmla="*/ 7 h 585"/>
                    <a:gd name="T22" fmla="*/ 2203 w 2341"/>
                    <a:gd name="T23" fmla="*/ 52 h 585"/>
                    <a:gd name="T24" fmla="*/ 2286 w 2341"/>
                    <a:gd name="T25" fmla="*/ 111 h 585"/>
                    <a:gd name="T26" fmla="*/ 2331 w 2341"/>
                    <a:gd name="T27" fmla="*/ 246 h 585"/>
                    <a:gd name="T28" fmla="*/ 2338 w 2341"/>
                    <a:gd name="T29" fmla="*/ 374 h 585"/>
                    <a:gd name="T30" fmla="*/ 2323 w 2341"/>
                    <a:gd name="T31" fmla="*/ 457 h 585"/>
                    <a:gd name="T32" fmla="*/ 2338 w 2341"/>
                    <a:gd name="T33" fmla="*/ 539 h 585"/>
                    <a:gd name="T34" fmla="*/ 2308 w 2341"/>
                    <a:gd name="T35" fmla="*/ 584 h 585"/>
                    <a:gd name="T36" fmla="*/ 2233 w 2341"/>
                    <a:gd name="T37" fmla="*/ 554 h 585"/>
                    <a:gd name="T38" fmla="*/ 2061 w 2341"/>
                    <a:gd name="T39" fmla="*/ 487 h 585"/>
                    <a:gd name="T40" fmla="*/ 1777 w 2341"/>
                    <a:gd name="T41" fmla="*/ 449 h 585"/>
                    <a:gd name="T42" fmla="*/ 1612 w 2341"/>
                    <a:gd name="T43" fmla="*/ 449 h 585"/>
                    <a:gd name="T44" fmla="*/ 1328 w 2341"/>
                    <a:gd name="T45" fmla="*/ 419 h 585"/>
                    <a:gd name="T46" fmla="*/ 1194 w 2341"/>
                    <a:gd name="T47" fmla="*/ 412 h 585"/>
                    <a:gd name="T48" fmla="*/ 895 w 2341"/>
                    <a:gd name="T49" fmla="*/ 427 h 585"/>
                    <a:gd name="T50" fmla="*/ 671 w 2341"/>
                    <a:gd name="T51" fmla="*/ 412 h 585"/>
                    <a:gd name="T52" fmla="*/ 506 w 2341"/>
                    <a:gd name="T53" fmla="*/ 442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9 w 157"/>
                  <a:gd name="T1" fmla="*/ 8 h 337"/>
                  <a:gd name="T2" fmla="*/ 156 w 157"/>
                  <a:gd name="T3" fmla="*/ 196 h 337"/>
                  <a:gd name="T4" fmla="*/ 141 w 157"/>
                  <a:gd name="T5" fmla="*/ 338 h 337"/>
                  <a:gd name="T6" fmla="*/ 0 w 157"/>
                  <a:gd name="T7" fmla="*/ 0 h 337"/>
                  <a:gd name="T8" fmla="*/ 89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67 h 396"/>
                  <a:gd name="T2" fmla="*/ 105 w 808"/>
                  <a:gd name="T3" fmla="*/ 367 h 396"/>
                  <a:gd name="T4" fmla="*/ 255 w 808"/>
                  <a:gd name="T5" fmla="*/ 307 h 396"/>
                  <a:gd name="T6" fmla="*/ 472 w 808"/>
                  <a:gd name="T7" fmla="*/ 112 h 396"/>
                  <a:gd name="T8" fmla="*/ 307 w 808"/>
                  <a:gd name="T9" fmla="*/ 67 h 396"/>
                  <a:gd name="T10" fmla="*/ 232 w 808"/>
                  <a:gd name="T11" fmla="*/ 22 h 396"/>
                  <a:gd name="T12" fmla="*/ 352 w 808"/>
                  <a:gd name="T13" fmla="*/ 22 h 396"/>
                  <a:gd name="T14" fmla="*/ 525 w 808"/>
                  <a:gd name="T15" fmla="*/ 74 h 396"/>
                  <a:gd name="T16" fmla="*/ 622 w 808"/>
                  <a:gd name="T17" fmla="*/ 0 h 396"/>
                  <a:gd name="T18" fmla="*/ 682 w 808"/>
                  <a:gd name="T19" fmla="*/ 0 h 396"/>
                  <a:gd name="T20" fmla="*/ 577 w 808"/>
                  <a:gd name="T21" fmla="*/ 82 h 396"/>
                  <a:gd name="T22" fmla="*/ 802 w 808"/>
                  <a:gd name="T23" fmla="*/ 134 h 396"/>
                  <a:gd name="T24" fmla="*/ 809 w 808"/>
                  <a:gd name="T25" fmla="*/ 210 h 396"/>
                  <a:gd name="T26" fmla="*/ 517 w 808"/>
                  <a:gd name="T27" fmla="*/ 134 h 396"/>
                  <a:gd name="T28" fmla="*/ 344 w 808"/>
                  <a:gd name="T29" fmla="*/ 292 h 396"/>
                  <a:gd name="T30" fmla="*/ 277 w 808"/>
                  <a:gd name="T31" fmla="*/ 345 h 396"/>
                  <a:gd name="T32" fmla="*/ 157 w 808"/>
                  <a:gd name="T33" fmla="*/ 397 h 396"/>
                  <a:gd name="T34" fmla="*/ 0 w 808"/>
                  <a:gd name="T35" fmla="*/ 367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latin typeface="Times New Roman" charset="0"/>
                  <a:ea typeface="ＭＳ Ｐゴシック" charset="0"/>
                  <a:cs typeface="ＭＳ Ｐゴシック" charset="0"/>
                </a:endParaRPr>
              </a:p>
            </p:txBody>
          </p:sp>
        </p:grpSp>
      </p:grpSp>
      <p:sp>
        <p:nvSpPr>
          <p:cNvPr id="70667" name="Rectangle 11"/>
          <p:cNvSpPr>
            <a:spLocks noGrp="1" noChangeArrowheads="1"/>
          </p:cNvSpPr>
          <p:nvPr>
            <p:ph type="ctrTitle"/>
          </p:nvPr>
        </p:nvSpPr>
        <p:spPr>
          <a:xfrm>
            <a:off x="685800" y="1206500"/>
            <a:ext cx="7772400" cy="1612900"/>
          </a:xfrm>
        </p:spPr>
        <p:txBody>
          <a:bodyPr anchor="b"/>
          <a:lstStyle>
            <a:lvl1pPr algn="ctr">
              <a:defRPr/>
            </a:lvl1pPr>
          </a:lstStyle>
          <a:p>
            <a:pPr lvl="0"/>
            <a:r>
              <a:rPr lang="en-US" noProof="0"/>
              <a:t>Click to edit Master title style</a:t>
            </a:r>
          </a:p>
        </p:txBody>
      </p:sp>
      <p:sp>
        <p:nvSpPr>
          <p:cNvPr id="70668"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effectLst>
                  <a:outerShdw blurRad="38100" dist="38100" dir="2700000" algn="tl">
                    <a:srgbClr val="C0C0C0"/>
                  </a:outerShdw>
                </a:effectLst>
              </a:defRPr>
            </a:lvl1pPr>
          </a:lstStyle>
          <a:p>
            <a:endParaRPr lang="en-US" alt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effectLst>
                  <a:outerShdw blurRad="38100" dist="38100" dir="2700000" algn="tl">
                    <a:srgbClr val="C0C0C0"/>
                  </a:outerShdw>
                </a:effectLst>
              </a:defRPr>
            </a:lvl1pPr>
          </a:lstStyle>
          <a:p>
            <a:endParaRPr lang="en-US" alt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effectLst>
                  <a:outerShdw blurRad="38100" dist="38100" dir="2700000" algn="tl">
                    <a:srgbClr val="C0C0C0"/>
                  </a:outerShdw>
                </a:effectLst>
                <a:cs typeface="Times New Roman" pitchFamily="18" charset="0"/>
              </a:defRPr>
            </a:lvl1pPr>
          </a:lstStyle>
          <a:p>
            <a:fld id="{9641436A-AD52-4C0C-BC42-83BDDA2E3C25}" type="slidenum">
              <a:rPr lang="en-US" altLang="en-US"/>
              <a:pPr/>
              <a:t>‹#›</a:t>
            </a:fld>
            <a:endParaRPr lang="en-US" altLang="en-US"/>
          </a:p>
        </p:txBody>
      </p:sp>
    </p:spTree>
    <p:extLst>
      <p:ext uri="{BB962C8B-B14F-4D97-AF65-F5344CB8AC3E}">
        <p14:creationId xmlns:p14="http://schemas.microsoft.com/office/powerpoint/2010/main" val="2546108077"/>
      </p:ext>
    </p:extLst>
  </p:cSld>
  <p:clrMapOvr>
    <a:masterClrMapping/>
  </p:clrMapOvr>
  <p:transition>
    <p:fade thruBlk="1"/>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352A28B-F766-3F42-BBCA-D68B3189FD6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0648286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61E4D14-51CA-0B40-B06F-45BA5582DF7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7055300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C8A8F14-90AC-754B-8755-324067B9930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14816837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464FA7-7771-F646-BC37-6F01869264A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0557005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93410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06279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45815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16258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182164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2420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1600200" y="1600200"/>
            <a:ext cx="6858000" cy="1828800"/>
          </a:xfrm>
          <a:effectLst/>
        </p:spPr>
        <p:txBody>
          <a:bodyPr/>
          <a:lstStyle>
            <a:lvl1pPr>
              <a:defRPr/>
            </a:lvl1pPr>
          </a:lstStyle>
          <a:p>
            <a:pPr lvl="0"/>
            <a:r>
              <a:rPr lang="en-US" noProof="0"/>
              <a:t>Click to edit Master title style</a:t>
            </a:r>
          </a:p>
        </p:txBody>
      </p:sp>
      <p:sp>
        <p:nvSpPr>
          <p:cNvPr id="66563" name="Rectangle 3"/>
          <p:cNvSpPr>
            <a:spLocks noGrp="1" noChangeArrowheads="1"/>
          </p:cNvSpPr>
          <p:nvPr>
            <p:ph type="subTitle" idx="1"/>
          </p:nvPr>
        </p:nvSpPr>
        <p:spPr>
          <a:xfrm>
            <a:off x="2057400" y="3886200"/>
            <a:ext cx="6400800" cy="1752600"/>
          </a:xfrm>
          <a:effec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C0C0C0"/>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C0C0C0"/>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C0C0C0"/>
                  </a:outerShdw>
                </a:effectLst>
                <a:cs typeface="Times New Roman" pitchFamily="18" charset="0"/>
              </a:defRPr>
            </a:lvl1pPr>
          </a:lstStyle>
          <a:p>
            <a:fld id="{2E3ACFE4-C96C-4C5E-ACE3-CC25AFB3F6D6}" type="slidenum">
              <a:rPr lang="en-US" altLang="en-US"/>
              <a:pPr/>
              <a:t>‹#›</a:t>
            </a:fld>
            <a:endParaRPr lang="en-US" altLang="en-US"/>
          </a:p>
        </p:txBody>
      </p:sp>
    </p:spTree>
    <p:extLst>
      <p:ext uri="{BB962C8B-B14F-4D97-AF65-F5344CB8AC3E}">
        <p14:creationId xmlns:p14="http://schemas.microsoft.com/office/powerpoint/2010/main" val="138059387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68391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44104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2400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642981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174797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66105405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34687976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290745029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416021359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851209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5" name="Slide Number Placeholder 4"/>
          <p:cNvSpPr>
            <a:spLocks noGrp="1"/>
          </p:cNvSpPr>
          <p:nvPr>
            <p:ph type="sldNum" sz="quarter" idx="11"/>
          </p:nvPr>
        </p:nvSpPr>
        <p:spPr/>
        <p:txBody>
          <a:bodyPr/>
          <a:lstStyle>
            <a:lvl1pPr eaLnBrk="1" hangingPunct="1">
              <a:defRPr>
                <a:effectLst>
                  <a:outerShdw blurRad="38100" dist="38100" dir="2700000" algn="tl">
                    <a:srgbClr val="FFFFFF"/>
                  </a:outerShdw>
                </a:effectLst>
                <a:latin typeface="Times New Roman" pitchFamily="18" charset="0"/>
                <a:cs typeface="Times New Roman" pitchFamily="18" charset="0"/>
              </a:defRPr>
            </a:lvl1pPr>
          </a:lstStyle>
          <a:p>
            <a:fld id="{E9EBA488-334B-4D5C-BD53-B2DFA93BD668}" type="slidenum">
              <a:rPr lang="en-US" altLang="en-US"/>
              <a:pPr/>
              <a:t>‹#›</a:t>
            </a:fld>
            <a:endParaRPr lang="en-US" altLang="en-US"/>
          </a:p>
        </p:txBody>
      </p:sp>
      <p:sp>
        <p:nvSpPr>
          <p:cNvPr id="6" name="Date Placeholder 5"/>
          <p:cNvSpPr>
            <a:spLocks noGrp="1"/>
          </p:cNvSpPr>
          <p:nvPr>
            <p:ph type="dt" sz="half" idx="12"/>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Tree>
    <p:extLst>
      <p:ext uri="{BB962C8B-B14F-4D97-AF65-F5344CB8AC3E}">
        <p14:creationId xmlns:p14="http://schemas.microsoft.com/office/powerpoint/2010/main" val="227800835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36632640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20140619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70270502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76951687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421879542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01181105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a:extLst>
              <a:ext uri="{FF2B5EF4-FFF2-40B4-BE49-F238E27FC236}">
                <a16:creationId xmlns:a16="http://schemas.microsoft.com/office/drawing/2014/main" id="{9C7F6C13-89ED-2842-914C-FB4228B61BE9}"/>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1EAB292-29AE-A940-AE28-4B66F9CBEA9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290015067"/>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B813576C-C8E7-0948-A8CB-5C8F4E724D38}"/>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61093AAD-9DB3-6F49-96F8-7272C4E8CA90}"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999218283"/>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a:extLst>
              <a:ext uri="{FF2B5EF4-FFF2-40B4-BE49-F238E27FC236}">
                <a16:creationId xmlns:a16="http://schemas.microsoft.com/office/drawing/2014/main" id="{186DC813-B466-2B4A-AAFD-C14FA7E46511}"/>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30642D54-8547-FE4E-970E-AB7655C691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88942260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a:extLst>
              <a:ext uri="{FF2B5EF4-FFF2-40B4-BE49-F238E27FC236}">
                <a16:creationId xmlns:a16="http://schemas.microsoft.com/office/drawing/2014/main" id="{CE0FC671-6199-F34B-8A41-E5550285CEE4}"/>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47865E8-6394-3642-BB5A-7157F4FBA0D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4139042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3" name="Footer Placeholder 2"/>
          <p:cNvSpPr>
            <a:spLocks noGrp="1"/>
          </p:cNvSpPr>
          <p:nvPr>
            <p:ph type="ftr" sz="quarter" idx="11"/>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4" name="Slide Number Placeholder 3"/>
          <p:cNvSpPr>
            <a:spLocks noGrp="1"/>
          </p:cNvSpPr>
          <p:nvPr>
            <p:ph type="sldNum" sz="quarter" idx="12"/>
          </p:nvPr>
        </p:nvSpPr>
        <p:spPr/>
        <p:txBody>
          <a:bodyPr/>
          <a:lstStyle>
            <a:lvl1pPr eaLnBrk="1" hangingPunct="1">
              <a:defRPr>
                <a:effectLst>
                  <a:outerShdw blurRad="38100" dist="38100" dir="2700000" algn="tl">
                    <a:srgbClr val="808080"/>
                  </a:outerShdw>
                </a:effectLst>
                <a:latin typeface="Times New Roman" pitchFamily="18" charset="0"/>
                <a:cs typeface="Times New Roman" pitchFamily="18" charset="0"/>
              </a:defRPr>
            </a:lvl1pPr>
          </a:lstStyle>
          <a:p>
            <a:fld id="{F6DF0F6D-0B87-4364-9C75-557770C74026}" type="slidenum">
              <a:rPr lang="en-US" altLang="en-US"/>
              <a:pPr/>
              <a:t>‹#›</a:t>
            </a:fld>
            <a:endParaRPr lang="en-US" altLang="en-US"/>
          </a:p>
        </p:txBody>
      </p:sp>
    </p:spTree>
    <p:extLst>
      <p:ext uri="{BB962C8B-B14F-4D97-AF65-F5344CB8AC3E}">
        <p14:creationId xmlns:p14="http://schemas.microsoft.com/office/powerpoint/2010/main" val="319229114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a:extLst>
              <a:ext uri="{FF2B5EF4-FFF2-40B4-BE49-F238E27FC236}">
                <a16:creationId xmlns:a16="http://schemas.microsoft.com/office/drawing/2014/main" id="{B73D7958-B386-7F4E-AECE-BB75B04DA460}"/>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448D0B28-A28E-6644-88B4-CE2173BD6B4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16766413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a:extLst>
              <a:ext uri="{FF2B5EF4-FFF2-40B4-BE49-F238E27FC236}">
                <a16:creationId xmlns:a16="http://schemas.microsoft.com/office/drawing/2014/main" id="{B6CC379B-08B0-B446-8D05-74660E50B48F}"/>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55E66903-FBB8-B84D-975B-A1BE1C2DF228}"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682550123"/>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36A5C657-5207-1E41-A478-2FC771BB204D}"/>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73341A3B-8DC8-F949-A7D7-A79D45168B3C}"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49477592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4C5C05D5-4F0A-2A4C-A19C-822C5EEE29EA}"/>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BDDCA381-FE94-2E43-837C-6FF631CED28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80976636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6A095FC7-7FAB-1044-8ABF-C1620246D9C6}"/>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5F0F2B93-EA1F-FD49-9C32-4EF4AF9F0251}"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19012113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FC203D3E-4F83-154B-9FFE-B435B3FF173C}"/>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74DE73B3-4B7C-154B-918B-B63C7F5B5B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422846864"/>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264862F6-8C92-6349-8FDE-EAFBB94F4D73}"/>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56A6A45-C82D-164C-8563-A3E48446A724}"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80154077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4" name="Footer Placeholder 3"/>
          <p:cNvSpPr>
            <a:spLocks noGrp="1"/>
          </p:cNvSpPr>
          <p:nvPr>
            <p:ph type="ftr" sz="quarter" idx="11"/>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5" name="Slide Number Placeholder 4"/>
          <p:cNvSpPr>
            <a:spLocks noGrp="1"/>
          </p:cNvSpPr>
          <p:nvPr>
            <p:ph type="sldNum" sz="quarter" idx="12"/>
          </p:nvPr>
        </p:nvSpPr>
        <p:spPr/>
        <p:txBody>
          <a:bodyPr/>
          <a:lstStyle>
            <a:lvl1pPr eaLnBrk="1" hangingPunct="1">
              <a:defRPr>
                <a:effectLst>
                  <a:outerShdw blurRad="38100" dist="38100" dir="2700000" algn="tl">
                    <a:srgbClr val="808080"/>
                  </a:outerShdw>
                </a:effectLst>
                <a:latin typeface="Times New Roman" pitchFamily="18" charset="0"/>
                <a:cs typeface="Times New Roman" pitchFamily="18" charset="0"/>
              </a:defRPr>
            </a:lvl1pPr>
          </a:lstStyle>
          <a:p>
            <a:fld id="{08322034-6A26-4228-B918-BBACA62EEC27}" type="slidenum">
              <a:rPr lang="en-US" altLang="en-US"/>
              <a:pPr/>
              <a:t>‹#›</a:t>
            </a:fld>
            <a:endParaRPr lang="en-US" altLang="en-US"/>
          </a:p>
        </p:txBody>
      </p:sp>
    </p:spTree>
    <p:extLst>
      <p:ext uri="{BB962C8B-B14F-4D97-AF65-F5344CB8AC3E}">
        <p14:creationId xmlns:p14="http://schemas.microsoft.com/office/powerpoint/2010/main" val="35492236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5" name="Footer Placeholder 4"/>
          <p:cNvSpPr>
            <a:spLocks noGrp="1"/>
          </p:cNvSpPr>
          <p:nvPr>
            <p:ph type="ftr" sz="quarter" idx="11"/>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6" name="Slide Number Placeholder 5"/>
          <p:cNvSpPr>
            <a:spLocks noGrp="1"/>
          </p:cNvSpPr>
          <p:nvPr>
            <p:ph type="sldNum" sz="quarter" idx="12"/>
          </p:nvPr>
        </p:nvSpPr>
        <p:spPr/>
        <p:txBody>
          <a:bodyPr/>
          <a:lstStyle>
            <a:lvl1pPr eaLnBrk="1" hangingPunct="1">
              <a:defRPr>
                <a:effectLst>
                  <a:outerShdw blurRad="38100" dist="38100" dir="2700000" algn="tl">
                    <a:srgbClr val="808080"/>
                  </a:outerShdw>
                </a:effectLst>
                <a:latin typeface="Times New Roman" pitchFamily="18" charset="0"/>
                <a:cs typeface="Times New Roman" pitchFamily="18" charset="0"/>
              </a:defRPr>
            </a:lvl1pPr>
          </a:lstStyle>
          <a:p>
            <a:fld id="{82C7B6C2-5C92-4EE4-8340-343F583A3AF6}" type="slidenum">
              <a:rPr lang="en-US" altLang="en-US"/>
              <a:pPr/>
              <a:t>‹#›</a:t>
            </a:fld>
            <a:endParaRPr lang="en-US" altLang="en-US"/>
          </a:p>
        </p:txBody>
      </p:sp>
    </p:spTree>
    <p:extLst>
      <p:ext uri="{BB962C8B-B14F-4D97-AF65-F5344CB8AC3E}">
        <p14:creationId xmlns:p14="http://schemas.microsoft.com/office/powerpoint/2010/main" val="2456787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5" name="Footer Placeholder 4"/>
          <p:cNvSpPr>
            <a:spLocks noGrp="1"/>
          </p:cNvSpPr>
          <p:nvPr>
            <p:ph type="ftr" sz="quarter" idx="11"/>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6" name="Slide Number Placeholder 5"/>
          <p:cNvSpPr>
            <a:spLocks noGrp="1"/>
          </p:cNvSpPr>
          <p:nvPr>
            <p:ph type="sldNum" sz="quarter" idx="12"/>
          </p:nvPr>
        </p:nvSpPr>
        <p:spPr/>
        <p:txBody>
          <a:bodyPr/>
          <a:lstStyle>
            <a:lvl1pPr eaLnBrk="1" hangingPunct="1">
              <a:defRPr>
                <a:effectLst>
                  <a:outerShdw blurRad="38100" dist="38100" dir="2700000" algn="tl">
                    <a:srgbClr val="808080"/>
                  </a:outerShdw>
                </a:effectLst>
                <a:latin typeface="Times New Roman" pitchFamily="18" charset="0"/>
                <a:cs typeface="Times New Roman" pitchFamily="18" charset="0"/>
              </a:defRPr>
            </a:lvl1pPr>
          </a:lstStyle>
          <a:p>
            <a:fld id="{8FC95782-9119-408A-9C5B-7AF18CFDC0D7}" type="slidenum">
              <a:rPr lang="en-US" altLang="en-US"/>
              <a:pPr/>
              <a:t>‹#›</a:t>
            </a:fld>
            <a:endParaRPr lang="en-US" altLang="en-US"/>
          </a:p>
        </p:txBody>
      </p:sp>
    </p:spTree>
    <p:extLst>
      <p:ext uri="{BB962C8B-B14F-4D97-AF65-F5344CB8AC3E}">
        <p14:creationId xmlns:p14="http://schemas.microsoft.com/office/powerpoint/2010/main" val="986771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effectLst>
                  <a:outerShdw blurRad="38100" dist="38100" dir="2700000" algn="tl">
                    <a:srgbClr val="000000"/>
                  </a:outerShdw>
                </a:effectLst>
                <a:latin typeface="Times New Roman" pitchFamily="18" charset="0"/>
              </a:defRPr>
            </a:lvl1pPr>
          </a:lstStyle>
          <a:p>
            <a:endParaRPr lang="en-US" altLang="en-US"/>
          </a:p>
        </p:txBody>
      </p:sp>
      <p:sp>
        <p:nvSpPr>
          <p:cNvPr id="3" name="Footer Placeholder 2"/>
          <p:cNvSpPr>
            <a:spLocks noGrp="1"/>
          </p:cNvSpPr>
          <p:nvPr>
            <p:ph type="ftr" sz="quarter" idx="11"/>
          </p:nvPr>
        </p:nvSpPr>
        <p:spPr/>
        <p:txBody>
          <a:bodyPr/>
          <a:lstStyle>
            <a:lvl1pPr eaLnBrk="1" hangingPunct="1">
              <a:defRPr>
                <a:effectLst>
                  <a:outerShdw blurRad="38100" dist="38100" dir="2700000" algn="tl">
                    <a:srgbClr val="000000"/>
                  </a:outerShdw>
                </a:effectLst>
                <a:latin typeface="Times New Roman" pitchFamily="18" charset="0"/>
              </a:defRPr>
            </a:lvl1pPr>
          </a:lstStyle>
          <a:p>
            <a:endParaRPr lang="en-US" altLang="en-US"/>
          </a:p>
        </p:txBody>
      </p:sp>
      <p:sp>
        <p:nvSpPr>
          <p:cNvPr id="4" name="Slide Number Placeholder 3"/>
          <p:cNvSpPr>
            <a:spLocks noGrp="1"/>
          </p:cNvSpPr>
          <p:nvPr>
            <p:ph type="sldNum" sz="quarter" idx="12"/>
          </p:nvPr>
        </p:nvSpPr>
        <p:spPr/>
        <p:txBody>
          <a:bodyPr/>
          <a:lstStyle>
            <a:lvl1pPr eaLnBrk="1" hangingPunct="1">
              <a:defRPr>
                <a:effectLst>
                  <a:outerShdw blurRad="38100" dist="38100" dir="2700000" algn="tl">
                    <a:srgbClr val="000000"/>
                  </a:outerShdw>
                </a:effectLst>
                <a:latin typeface="Times New Roman" pitchFamily="18" charset="0"/>
                <a:cs typeface="Times New Roman" pitchFamily="18" charset="0"/>
              </a:defRPr>
            </a:lvl1pPr>
          </a:lstStyle>
          <a:p>
            <a:fld id="{5AB67BD7-976A-4BEF-BEF3-4CD232376BC0}" type="slidenum">
              <a:rPr lang="en-US" altLang="en-US"/>
              <a:pPr/>
              <a:t>‹#›</a:t>
            </a:fld>
            <a:endParaRPr lang="en-US" altLang="en-US"/>
          </a:p>
        </p:txBody>
      </p:sp>
    </p:spTree>
    <p:extLst>
      <p:ext uri="{BB962C8B-B14F-4D97-AF65-F5344CB8AC3E}">
        <p14:creationId xmlns:p14="http://schemas.microsoft.com/office/powerpoint/2010/main" val="277712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9404EF2A-C286-4539-B3D3-F3499069DE53}" type="slidenum">
              <a:rPr lang="en-US" altLang="en-US"/>
              <a:pPr/>
              <a:t>‹#›</a:t>
            </a:fld>
            <a:endParaRPr lang="en-US" altLang="en-US"/>
          </a:p>
        </p:txBody>
      </p:sp>
    </p:spTree>
    <p:extLst>
      <p:ext uri="{BB962C8B-B14F-4D97-AF65-F5344CB8AC3E}">
        <p14:creationId xmlns:p14="http://schemas.microsoft.com/office/powerpoint/2010/main" val="25049816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endParaRPr lang="en-US" altLang="en-US"/>
          </a:p>
        </p:txBody>
      </p:sp>
      <p:sp>
        <p:nvSpPr>
          <p:cNvPr id="5" name="Rectangle 41"/>
          <p:cNvSpPr>
            <a:spLocks noGrp="1" noChangeArrowheads="1"/>
          </p:cNvSpPr>
          <p:nvPr>
            <p:ph type="ftr" sz="quarter" idx="11"/>
          </p:nvPr>
        </p:nvSpPr>
        <p:spPr/>
        <p:txBody>
          <a:bodyPr/>
          <a:lstStyle>
            <a:lvl1pPr>
              <a:defRPr/>
            </a:lvl1pPr>
          </a:lstStyle>
          <a:p>
            <a:endParaRPr lang="en-US" altLang="en-US"/>
          </a:p>
        </p:txBody>
      </p:sp>
      <p:sp>
        <p:nvSpPr>
          <p:cNvPr id="6" name="Rectangle 42"/>
          <p:cNvSpPr>
            <a:spLocks noGrp="1" noChangeArrowheads="1"/>
          </p:cNvSpPr>
          <p:nvPr>
            <p:ph type="sldNum" sz="quarter" idx="12"/>
          </p:nvPr>
        </p:nvSpPr>
        <p:spPr/>
        <p:txBody>
          <a:bodyPr/>
          <a:lstStyle>
            <a:lvl1pPr>
              <a:defRPr>
                <a:cs typeface="Times New Roman" pitchFamily="18" charset="0"/>
              </a:defRPr>
            </a:lvl1pPr>
          </a:lstStyle>
          <a:p>
            <a:fld id="{88B17D6B-E87D-4AB9-BFAC-F37E99393700}" type="slidenum">
              <a:rPr lang="en-US" altLang="en-US"/>
              <a:pPr/>
              <a:t>‹#›</a:t>
            </a:fld>
            <a:endParaRPr lang="en-US" altLang="en-US"/>
          </a:p>
        </p:txBody>
      </p:sp>
    </p:spTree>
    <p:extLst>
      <p:ext uri="{BB962C8B-B14F-4D97-AF65-F5344CB8AC3E}">
        <p14:creationId xmlns:p14="http://schemas.microsoft.com/office/powerpoint/2010/main" val="37670381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effectLst>
                  <a:outerShdw blurRad="38100" dist="38100" dir="2700000" algn="tl">
                    <a:srgbClr val="000000"/>
                  </a:outerShdw>
                </a:effectLst>
              </a:defRPr>
            </a:lvl1pPr>
          </a:lstStyle>
          <a:p>
            <a:endParaRPr lang="en-US" altLang="en-US"/>
          </a:p>
        </p:txBody>
      </p:sp>
      <p:sp>
        <p:nvSpPr>
          <p:cNvPr id="5" name="Footer Placeholder 4"/>
          <p:cNvSpPr>
            <a:spLocks noGrp="1"/>
          </p:cNvSpPr>
          <p:nvPr>
            <p:ph type="ftr" sz="quarter" idx="11"/>
          </p:nvPr>
        </p:nvSpPr>
        <p:spPr/>
        <p:txBody>
          <a:bodyPr/>
          <a:lstStyle>
            <a:lvl1pPr eaLnBrk="1" hangingPunct="1">
              <a:defRPr>
                <a:effectLst>
                  <a:outerShdw blurRad="38100" dist="38100" dir="2700000" algn="tl">
                    <a:srgbClr val="000000"/>
                  </a:outerShdw>
                </a:effectLst>
              </a:defRPr>
            </a:lvl1pPr>
          </a:lstStyle>
          <a:p>
            <a:endParaRPr lang="en-US" altLang="en-US"/>
          </a:p>
        </p:txBody>
      </p:sp>
      <p:sp>
        <p:nvSpPr>
          <p:cNvPr id="6" name="Slide Number Placeholder 5"/>
          <p:cNvSpPr>
            <a:spLocks noGrp="1"/>
          </p:cNvSpPr>
          <p:nvPr>
            <p:ph type="sldNum" sz="quarter" idx="12"/>
          </p:nvPr>
        </p:nvSpPr>
        <p:spPr/>
        <p:txBody>
          <a:bodyPr/>
          <a:lstStyle>
            <a:lvl1pPr eaLnBrk="1" hangingPunct="1">
              <a:defRPr>
                <a:effectLst>
                  <a:outerShdw blurRad="38100" dist="38100" dir="2700000" algn="tl">
                    <a:srgbClr val="000000"/>
                  </a:outerShdw>
                </a:effectLst>
                <a:cs typeface="Times New Roman" pitchFamily="18" charset="0"/>
              </a:defRPr>
            </a:lvl1pPr>
          </a:lstStyle>
          <a:p>
            <a:fld id="{CD21E720-F0A0-4289-B5B2-7DDD67702A23}" type="slidenum">
              <a:rPr lang="en-US" altLang="en-US"/>
              <a:pPr/>
              <a:t>‹#›</a:t>
            </a:fld>
            <a:endParaRPr lang="en-US" altLang="en-US"/>
          </a:p>
        </p:txBody>
      </p:sp>
    </p:spTree>
    <p:extLst>
      <p:ext uri="{BB962C8B-B14F-4D97-AF65-F5344CB8AC3E}">
        <p14:creationId xmlns:p14="http://schemas.microsoft.com/office/powerpoint/2010/main" val="24943591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8D5A8C6A-DFD8-41B0-9FB1-D8ACE6F7A08E}" type="slidenum">
              <a:rPr lang="en-US" altLang="en-US"/>
              <a:pPr/>
              <a:t>‹#›</a:t>
            </a:fld>
            <a:endParaRPr lang="en-US" altLang="en-US"/>
          </a:p>
        </p:txBody>
      </p:sp>
    </p:spTree>
    <p:extLst>
      <p:ext uri="{BB962C8B-B14F-4D97-AF65-F5344CB8AC3E}">
        <p14:creationId xmlns:p14="http://schemas.microsoft.com/office/powerpoint/2010/main" val="38958899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8"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9"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9C2D1A90-9A10-48D4-9F96-C6B2401A4851}" type="slidenum">
              <a:rPr lang="en-US" altLang="en-US"/>
              <a:pPr/>
              <a:t>‹#›</a:t>
            </a:fld>
            <a:endParaRPr lang="en-US" altLang="en-US"/>
          </a:p>
        </p:txBody>
      </p:sp>
    </p:spTree>
    <p:extLst>
      <p:ext uri="{BB962C8B-B14F-4D97-AF65-F5344CB8AC3E}">
        <p14:creationId xmlns:p14="http://schemas.microsoft.com/office/powerpoint/2010/main" val="31578588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41599F4A-9BA2-40DD-A350-EECED2A0FBB8}" type="slidenum">
              <a:rPr lang="en-US" altLang="en-US"/>
              <a:pPr/>
              <a:t>‹#›</a:t>
            </a:fld>
            <a:endParaRPr lang="en-US" altLang="en-US"/>
          </a:p>
        </p:txBody>
      </p:sp>
    </p:spTree>
    <p:extLst>
      <p:ext uri="{BB962C8B-B14F-4D97-AF65-F5344CB8AC3E}">
        <p14:creationId xmlns:p14="http://schemas.microsoft.com/office/powerpoint/2010/main" val="365593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1D15814B-6672-417E-984A-BD68C714776D}" type="slidenum">
              <a:rPr lang="en-US" altLang="en-US"/>
              <a:pPr/>
              <a:t>‹#›</a:t>
            </a:fld>
            <a:endParaRPr lang="en-US" altLang="en-US"/>
          </a:p>
        </p:txBody>
      </p:sp>
    </p:spTree>
    <p:extLst>
      <p:ext uri="{BB962C8B-B14F-4D97-AF65-F5344CB8AC3E}">
        <p14:creationId xmlns:p14="http://schemas.microsoft.com/office/powerpoint/2010/main" val="2725631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399A2C4B-505B-4088-9AC8-096EB0A8322E}" type="slidenum">
              <a:rPr lang="en-US" altLang="en-US"/>
              <a:pPr/>
              <a:t>‹#›</a:t>
            </a:fld>
            <a:endParaRPr lang="en-US" altLang="en-US"/>
          </a:p>
        </p:txBody>
      </p:sp>
    </p:spTree>
    <p:extLst>
      <p:ext uri="{BB962C8B-B14F-4D97-AF65-F5344CB8AC3E}">
        <p14:creationId xmlns:p14="http://schemas.microsoft.com/office/powerpoint/2010/main" val="3934929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60C12EFA-5939-4ABE-AA9D-9F8E7E7866A4}" type="slidenum">
              <a:rPr lang="en-US" altLang="en-US"/>
              <a:pPr/>
              <a:t>‹#›</a:t>
            </a:fld>
            <a:endParaRPr lang="en-US" altLang="en-US"/>
          </a:p>
        </p:txBody>
      </p:sp>
    </p:spTree>
    <p:extLst>
      <p:ext uri="{BB962C8B-B14F-4D97-AF65-F5344CB8AC3E}">
        <p14:creationId xmlns:p14="http://schemas.microsoft.com/office/powerpoint/2010/main" val="1533118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A5557A24-7780-4C80-BBAD-CFD5456807E7}" type="slidenum">
              <a:rPr lang="en-US" altLang="en-US"/>
              <a:pPr/>
              <a:t>‹#›</a:t>
            </a:fld>
            <a:endParaRPr lang="en-US" altLang="en-US"/>
          </a:p>
        </p:txBody>
      </p:sp>
    </p:spTree>
    <p:extLst>
      <p:ext uri="{BB962C8B-B14F-4D97-AF65-F5344CB8AC3E}">
        <p14:creationId xmlns:p14="http://schemas.microsoft.com/office/powerpoint/2010/main" val="24893373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E4979CDD-2AAC-4EB3-B09A-5EA48F85AC4F}" type="slidenum">
              <a:rPr lang="en-US" altLang="en-US"/>
              <a:pPr/>
              <a:t>‹#›</a:t>
            </a:fld>
            <a:endParaRPr lang="en-US" altLang="en-US"/>
          </a:p>
        </p:txBody>
      </p:sp>
    </p:spTree>
    <p:extLst>
      <p:ext uri="{BB962C8B-B14F-4D97-AF65-F5344CB8AC3E}">
        <p14:creationId xmlns:p14="http://schemas.microsoft.com/office/powerpoint/2010/main" val="3183424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500BF549-D35B-48E9-B852-B166E6F10BF7}" type="slidenum">
              <a:rPr lang="en-US" altLang="en-US"/>
              <a:pPr/>
              <a:t>‹#›</a:t>
            </a:fld>
            <a:endParaRPr lang="en-US" altLang="en-US"/>
          </a:p>
        </p:txBody>
      </p:sp>
    </p:spTree>
    <p:extLst>
      <p:ext uri="{BB962C8B-B14F-4D97-AF65-F5344CB8AC3E}">
        <p14:creationId xmlns:p14="http://schemas.microsoft.com/office/powerpoint/2010/main" val="28264370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outerShdw>
                </a:effectLst>
                <a:latin typeface="Times New Roman" pitchFamily="18" charset="0"/>
              </a:defRPr>
            </a:lvl1pPr>
          </a:lstStyle>
          <a:p>
            <a:endParaRPr lang="en-US"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outerShdw>
                </a:effectLst>
                <a:latin typeface="Times New Roman" pitchFamily="18" charset="0"/>
              </a:defRPr>
            </a:lvl1pPr>
          </a:lstStyle>
          <a:p>
            <a:endParaRPr lang="en-US"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outerShdw>
                </a:effectLst>
                <a:latin typeface="Times New Roman" pitchFamily="18" charset="0"/>
                <a:cs typeface="Times New Roman" pitchFamily="18" charset="0"/>
              </a:defRPr>
            </a:lvl1pPr>
          </a:lstStyle>
          <a:p>
            <a:fld id="{099C1913-C777-4661-BCA2-176D40A3248A}" type="slidenum">
              <a:rPr lang="en-US" altLang="en-US"/>
              <a:pPr/>
              <a:t>‹#›</a:t>
            </a:fld>
            <a:endParaRPr lang="en-US" altLang="en-US"/>
          </a:p>
        </p:txBody>
      </p:sp>
    </p:spTree>
    <p:extLst>
      <p:ext uri="{BB962C8B-B14F-4D97-AF65-F5344CB8AC3E}">
        <p14:creationId xmlns:p14="http://schemas.microsoft.com/office/powerpoint/2010/main" val="16249661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C0C0C0"/>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C0C0C0"/>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C0C0C0"/>
                  </a:outerShdw>
                </a:effectLst>
                <a:cs typeface="Times New Roman" pitchFamily="18" charset="0"/>
              </a:defRPr>
            </a:lvl1pPr>
          </a:lstStyle>
          <a:p>
            <a:fld id="{50A87702-0FEA-49CB-B004-9B5E05B97F65}" type="slidenum">
              <a:rPr lang="en-US" altLang="en-US"/>
              <a:pPr/>
              <a:t>‹#›</a:t>
            </a:fld>
            <a:endParaRPr lang="en-US" altLang="en-US"/>
          </a:p>
        </p:txBody>
      </p:sp>
    </p:spTree>
    <p:extLst>
      <p:ext uri="{BB962C8B-B14F-4D97-AF65-F5344CB8AC3E}">
        <p14:creationId xmlns:p14="http://schemas.microsoft.com/office/powerpoint/2010/main" val="3487104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3" name="Text Box 3"/>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eaLnBrk="0" hangingPunct="0">
              <a:defRPr sz="2400">
                <a:solidFill>
                  <a:schemeClr val="tx1"/>
                </a:solidFill>
                <a:latin typeface="Times New Roman" pitchFamily="18" charset="0"/>
                <a:ea typeface="MS PGothic" pitchFamily="34" charset="-128"/>
              </a:defRPr>
            </a:lvl1pPr>
            <a:lvl2pPr marL="742950" indent="-285750" defTabSz="820738" eaLnBrk="0" hangingPunct="0">
              <a:defRPr sz="2400">
                <a:solidFill>
                  <a:schemeClr val="tx1"/>
                </a:solidFill>
                <a:latin typeface="Times New Roman" pitchFamily="18" charset="0"/>
                <a:ea typeface="MS PGothic" pitchFamily="34" charset="-128"/>
              </a:defRPr>
            </a:lvl2pPr>
            <a:lvl3pPr marL="1143000" indent="-228600" defTabSz="820738" eaLnBrk="0" hangingPunct="0">
              <a:defRPr sz="2400">
                <a:solidFill>
                  <a:schemeClr val="tx1"/>
                </a:solidFill>
                <a:latin typeface="Times New Roman" pitchFamily="18" charset="0"/>
                <a:ea typeface="MS PGothic" pitchFamily="34" charset="-128"/>
              </a:defRPr>
            </a:lvl3pPr>
            <a:lvl4pPr marL="1600200" indent="-228600" defTabSz="820738" eaLnBrk="0" hangingPunct="0">
              <a:defRPr sz="2400">
                <a:solidFill>
                  <a:schemeClr val="tx1"/>
                </a:solidFill>
                <a:latin typeface="Times New Roman" pitchFamily="18" charset="0"/>
                <a:ea typeface="MS PGothic" pitchFamily="34" charset="-128"/>
              </a:defRPr>
            </a:lvl4pPr>
            <a:lvl5pPr marL="2057400" indent="-228600" defTabSz="820738" eaLnBrk="0" hangingPunct="0">
              <a:defRPr sz="2400">
                <a:solidFill>
                  <a:schemeClr val="tx1"/>
                </a:solidFill>
                <a:latin typeface="Times New Roman" pitchFamily="18"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800" b="1">
                <a:solidFill>
                  <a:srgbClr val="FFFFFF"/>
                </a:solidFill>
                <a:effectLst/>
                <a:latin typeface="Arial" pitchFamily="34" charset="0"/>
              </a:rPr>
              <a:t>© </a:t>
            </a:r>
            <a:r>
              <a:rPr lang="en-US" altLang="en-US" sz="900" b="1">
                <a:solidFill>
                  <a:srgbClr val="FFFFFF"/>
                </a:solidFill>
                <a:effectLst/>
                <a:latin typeface="Arial" pitchFamily="34" charset="0"/>
              </a:rPr>
              <a:t>2004</a:t>
            </a:r>
            <a:r>
              <a:rPr lang="en-US" altLang="en-US" sz="800" b="1">
                <a:solidFill>
                  <a:srgbClr val="FFFFFF"/>
                </a:solidFill>
                <a:effectLst/>
                <a:latin typeface="Arial" pitchFamily="34" charset="0"/>
              </a:rPr>
              <a:t> TBBMI</a:t>
            </a:r>
          </a:p>
        </p:txBody>
      </p:sp>
      <p:sp>
        <p:nvSpPr>
          <p:cNvPr id="4" name="Rectangle 4"/>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spAutoFit/>
          </a:bodyPr>
          <a:lstStyle>
            <a:lvl1pPr defTabSz="820738" eaLnBrk="0" hangingPunct="0">
              <a:defRPr sz="2400">
                <a:solidFill>
                  <a:schemeClr val="tx1"/>
                </a:solidFill>
                <a:latin typeface="Times New Roman" pitchFamily="18" charset="0"/>
                <a:ea typeface="MS PGothic" pitchFamily="34" charset="-128"/>
              </a:defRPr>
            </a:lvl1pPr>
            <a:lvl2pPr marL="742950" indent="-285750" defTabSz="820738" eaLnBrk="0" hangingPunct="0">
              <a:defRPr sz="2400">
                <a:solidFill>
                  <a:schemeClr val="tx1"/>
                </a:solidFill>
                <a:latin typeface="Times New Roman" pitchFamily="18" charset="0"/>
                <a:ea typeface="MS PGothic" pitchFamily="34" charset="-128"/>
              </a:defRPr>
            </a:lvl2pPr>
            <a:lvl3pPr marL="1143000" indent="-228600" defTabSz="820738" eaLnBrk="0" hangingPunct="0">
              <a:defRPr sz="2400">
                <a:solidFill>
                  <a:schemeClr val="tx1"/>
                </a:solidFill>
                <a:latin typeface="Times New Roman" pitchFamily="18" charset="0"/>
                <a:ea typeface="MS PGothic" pitchFamily="34" charset="-128"/>
              </a:defRPr>
            </a:lvl3pPr>
            <a:lvl4pPr marL="1600200" indent="-228600" defTabSz="820738" eaLnBrk="0" hangingPunct="0">
              <a:defRPr sz="2400">
                <a:solidFill>
                  <a:schemeClr val="tx1"/>
                </a:solidFill>
                <a:latin typeface="Times New Roman" pitchFamily="18" charset="0"/>
                <a:ea typeface="MS PGothic" pitchFamily="34" charset="-128"/>
              </a:defRPr>
            </a:lvl4pPr>
            <a:lvl5pPr marL="2057400" indent="-228600" defTabSz="820738" eaLnBrk="0" hangingPunct="0">
              <a:defRPr sz="2400">
                <a:solidFill>
                  <a:schemeClr val="tx1"/>
                </a:solidFill>
                <a:latin typeface="Times New Roman" pitchFamily="18"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900" b="1">
                <a:solidFill>
                  <a:srgbClr val="FFFFFF"/>
                </a:solidFill>
                <a:effectLst/>
                <a:latin typeface="Comic Sans MS" pitchFamily="66" charset="0"/>
              </a:rPr>
              <a:t>8.0.08.</a:t>
            </a:r>
          </a:p>
        </p:txBody>
      </p:sp>
      <p:sp>
        <p:nvSpPr>
          <p:cNvPr id="5"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a:solidFill>
                  <a:srgbClr val="FFFF00"/>
                </a:solidFill>
                <a:effectLst/>
                <a:latin typeface="Helvetica" charset="0"/>
                <a:ea typeface="ＭＳ Ｐゴシック" charset="0"/>
                <a:cs typeface="ＭＳ Ｐゴシック" charset="0"/>
              </a:rPr>
              <a:t>The  New Testament          Comes Together</a:t>
            </a:r>
          </a:p>
        </p:txBody>
      </p:sp>
    </p:spTree>
    <p:extLst>
      <p:ext uri="{BB962C8B-B14F-4D97-AF65-F5344CB8AC3E}">
        <p14:creationId xmlns:p14="http://schemas.microsoft.com/office/powerpoint/2010/main" val="2196438274"/>
      </p:ext>
    </p:extLst>
  </p:cSld>
  <p:clrMapOvr>
    <a:masterClrMapping/>
  </p:clrMapOvr>
  <p:transition>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FA334647-5023-4BBB-98A1-89C396E6F0F8}" type="slidenum">
              <a:rPr lang="en-US" altLang="en-US"/>
              <a:pPr/>
              <a:t>‹#›</a:t>
            </a:fld>
            <a:endParaRPr lang="en-US" altLang="en-US"/>
          </a:p>
        </p:txBody>
      </p:sp>
    </p:spTree>
    <p:extLst>
      <p:ext uri="{BB962C8B-B14F-4D97-AF65-F5344CB8AC3E}">
        <p14:creationId xmlns:p14="http://schemas.microsoft.com/office/powerpoint/2010/main" val="16533980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ABC9A279-148B-4370-AA17-12F1545BDF40}" type="slidenum">
              <a:rPr lang="en-US" altLang="en-US"/>
              <a:pPr/>
              <a:t>‹#›</a:t>
            </a:fld>
            <a:endParaRPr lang="en-US" altLang="en-US"/>
          </a:p>
        </p:txBody>
      </p:sp>
    </p:spTree>
    <p:extLst>
      <p:ext uri="{BB962C8B-B14F-4D97-AF65-F5344CB8AC3E}">
        <p14:creationId xmlns:p14="http://schemas.microsoft.com/office/powerpoint/2010/main" val="22703743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6B819BB8-D0F8-4CE8-93DA-8B9109C8A915}" type="slidenum">
              <a:rPr lang="en-US" altLang="en-US"/>
              <a:pPr/>
              <a:t>‹#›</a:t>
            </a:fld>
            <a:endParaRPr lang="en-US" altLang="en-US"/>
          </a:p>
        </p:txBody>
      </p:sp>
    </p:spTree>
    <p:extLst>
      <p:ext uri="{BB962C8B-B14F-4D97-AF65-F5344CB8AC3E}">
        <p14:creationId xmlns:p14="http://schemas.microsoft.com/office/powerpoint/2010/main" val="22400643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endParaRPr lang="en-US" altLang="en-US"/>
          </a:p>
        </p:txBody>
      </p:sp>
      <p:sp>
        <p:nvSpPr>
          <p:cNvPr id="3" name="Rectangle 9"/>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endParaRPr lang="en-US" altLang="en-US"/>
          </a:p>
        </p:txBody>
      </p:sp>
      <p:sp>
        <p:nvSpPr>
          <p:cNvPr id="4" name="Rectangle 10"/>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58AC7007-4375-4281-A536-133B7405E145}" type="slidenum">
              <a:rPr lang="en-US" altLang="en-US"/>
              <a:pPr/>
              <a:t>‹#›</a:t>
            </a:fld>
            <a:endParaRPr lang="en-US" altLang="en-US"/>
          </a:p>
        </p:txBody>
      </p:sp>
    </p:spTree>
    <p:extLst>
      <p:ext uri="{BB962C8B-B14F-4D97-AF65-F5344CB8AC3E}">
        <p14:creationId xmlns:p14="http://schemas.microsoft.com/office/powerpoint/2010/main" val="30201961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D3B7FFBE-094D-41D6-B800-4BB60FBB9A59}" type="slidenum">
              <a:rPr lang="en-US" altLang="en-US"/>
              <a:pPr/>
              <a:t>‹#›</a:t>
            </a:fld>
            <a:endParaRPr lang="en-US" altLang="en-US"/>
          </a:p>
        </p:txBody>
      </p:sp>
    </p:spTree>
    <p:extLst>
      <p:ext uri="{BB962C8B-B14F-4D97-AF65-F5344CB8AC3E}">
        <p14:creationId xmlns:p14="http://schemas.microsoft.com/office/powerpoint/2010/main" val="17998387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outerShdw blurRad="38100" dist="38100" dir="2700000" algn="tl">
                    <a:srgbClr val="000000"/>
                  </a:outerShdw>
                </a:effectLst>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outerShdw blurRad="38100" dist="38100" dir="2700000" algn="tl">
                    <a:srgbClr val="000000"/>
                  </a:outerShdw>
                </a:effectLst>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endParaRPr lang="en-US" alt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endParaRPr lang="en-US" altLang="en-US"/>
          </a:p>
        </p:txBody>
      </p:sp>
      <p:sp>
        <p:nvSpPr>
          <p:cNvPr id="10" name="Rectangle 10"/>
          <p:cNvSpPr>
            <a:spLocks noGrp="1" noChangeArrowheads="1"/>
          </p:cNvSpPr>
          <p:nvPr>
            <p:ph type="sldNum" sz="quarter" idx="12"/>
          </p:nvPr>
        </p:nvSpPr>
        <p:spPr/>
        <p:txBody>
          <a:bodyPr/>
          <a:lstStyle>
            <a:lvl1pPr>
              <a:defRPr/>
            </a:lvl1pPr>
          </a:lstStyle>
          <a:p>
            <a:fld id="{4832DE15-E73F-4788-9219-F4293285758C}" type="slidenum">
              <a:rPr lang="en-US" altLang="en-US"/>
              <a:pPr/>
              <a:t>‹#›</a:t>
            </a:fld>
            <a:endParaRPr lang="en-US" altLang="en-US"/>
          </a:p>
        </p:txBody>
      </p:sp>
    </p:spTree>
    <p:extLst>
      <p:ext uri="{BB962C8B-B14F-4D97-AF65-F5344CB8AC3E}">
        <p14:creationId xmlns:p14="http://schemas.microsoft.com/office/powerpoint/2010/main" val="13278821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6CCA75F8-A16E-4E17-BA18-BD90C92408EF}" type="slidenum">
              <a:rPr lang="en-US" altLang="en-US"/>
              <a:pPr/>
              <a:t>‹#›</a:t>
            </a:fld>
            <a:endParaRPr lang="en-US" altLang="en-US"/>
          </a:p>
        </p:txBody>
      </p:sp>
    </p:spTree>
    <p:extLst>
      <p:ext uri="{BB962C8B-B14F-4D97-AF65-F5344CB8AC3E}">
        <p14:creationId xmlns:p14="http://schemas.microsoft.com/office/powerpoint/2010/main" val="173684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17BA41DB-3021-4A48-BA39-14CB270ACC2B}" type="slidenum">
              <a:rPr lang="en-US" altLang="en-US"/>
              <a:pPr/>
              <a:t>‹#›</a:t>
            </a:fld>
            <a:endParaRPr lang="en-US" altLang="en-US"/>
          </a:p>
        </p:txBody>
      </p:sp>
    </p:spTree>
    <p:extLst>
      <p:ext uri="{BB962C8B-B14F-4D97-AF65-F5344CB8AC3E}">
        <p14:creationId xmlns:p14="http://schemas.microsoft.com/office/powerpoint/2010/main" val="16621355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99168DA1-C205-4C9A-8DD3-27D6FFB1B59C}" type="slidenum">
              <a:rPr lang="en-US" altLang="en-US"/>
              <a:pPr/>
              <a:t>‹#›</a:t>
            </a:fld>
            <a:endParaRPr lang="en-US" altLang="en-US"/>
          </a:p>
        </p:txBody>
      </p:sp>
    </p:spTree>
    <p:extLst>
      <p:ext uri="{BB962C8B-B14F-4D97-AF65-F5344CB8AC3E}">
        <p14:creationId xmlns:p14="http://schemas.microsoft.com/office/powerpoint/2010/main" val="8031461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C41C41C8-5697-4484-96AD-58E7CECD72E9}" type="slidenum">
              <a:rPr lang="en-US" altLang="en-US"/>
              <a:pPr/>
              <a:t>‹#›</a:t>
            </a:fld>
            <a:endParaRPr lang="en-US" altLang="en-US"/>
          </a:p>
        </p:txBody>
      </p:sp>
    </p:spTree>
    <p:extLst>
      <p:ext uri="{BB962C8B-B14F-4D97-AF65-F5344CB8AC3E}">
        <p14:creationId xmlns:p14="http://schemas.microsoft.com/office/powerpoint/2010/main" val="32816712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FE48487B-CDC7-49C0-8D03-625DB9A08599}" type="slidenum">
              <a:rPr lang="en-US" altLang="en-US"/>
              <a:pPr/>
              <a:t>‹#›</a:t>
            </a:fld>
            <a:endParaRPr lang="en-US" altLang="en-US"/>
          </a:p>
        </p:txBody>
      </p:sp>
    </p:spTree>
    <p:extLst>
      <p:ext uri="{BB962C8B-B14F-4D97-AF65-F5344CB8AC3E}">
        <p14:creationId xmlns:p14="http://schemas.microsoft.com/office/powerpoint/2010/main" val="642579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92704B86-FD7F-4462-9B56-79790D0815FD}" type="slidenum">
              <a:rPr lang="en-US" altLang="en-US"/>
              <a:pPr/>
              <a:t>‹#›</a:t>
            </a:fld>
            <a:endParaRPr lang="en-US" altLang="en-US"/>
          </a:p>
        </p:txBody>
      </p:sp>
    </p:spTree>
    <p:extLst>
      <p:ext uri="{BB962C8B-B14F-4D97-AF65-F5344CB8AC3E}">
        <p14:creationId xmlns:p14="http://schemas.microsoft.com/office/powerpoint/2010/main" val="9913313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7A3B94FB-05D0-4DA3-A77F-3D62C2CB839E}" type="slidenum">
              <a:rPr lang="en-US" altLang="en-US"/>
              <a:pPr/>
              <a:t>‹#›</a:t>
            </a:fld>
            <a:endParaRPr lang="en-US" altLang="en-US"/>
          </a:p>
        </p:txBody>
      </p:sp>
    </p:spTree>
    <p:extLst>
      <p:ext uri="{BB962C8B-B14F-4D97-AF65-F5344CB8AC3E}">
        <p14:creationId xmlns:p14="http://schemas.microsoft.com/office/powerpoint/2010/main" val="16965900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99288CCE-5102-4751-A19B-1E96E17EE7A4}" type="slidenum">
              <a:rPr lang="en-US" altLang="en-US"/>
              <a:pPr/>
              <a:t>‹#›</a:t>
            </a:fld>
            <a:endParaRPr lang="en-US" altLang="en-US"/>
          </a:p>
        </p:txBody>
      </p:sp>
    </p:spTree>
    <p:extLst>
      <p:ext uri="{BB962C8B-B14F-4D97-AF65-F5344CB8AC3E}">
        <p14:creationId xmlns:p14="http://schemas.microsoft.com/office/powerpoint/2010/main" val="25287321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DA9434AC-6CE0-49FB-A783-92B1545CD791}" type="slidenum">
              <a:rPr lang="en-US" altLang="en-US"/>
              <a:pPr/>
              <a:t>‹#›</a:t>
            </a:fld>
            <a:endParaRPr lang="en-US" altLang="en-US"/>
          </a:p>
        </p:txBody>
      </p:sp>
    </p:spTree>
    <p:extLst>
      <p:ext uri="{BB962C8B-B14F-4D97-AF65-F5344CB8AC3E}">
        <p14:creationId xmlns:p14="http://schemas.microsoft.com/office/powerpoint/2010/main" val="39387428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3E19DBD1-CC42-4FDE-9E28-6FD65A3FAAC9}" type="slidenum">
              <a:rPr lang="en-US" altLang="en-US"/>
              <a:pPr/>
              <a:t>‹#›</a:t>
            </a:fld>
            <a:endParaRPr lang="en-US" altLang="en-US"/>
          </a:p>
        </p:txBody>
      </p:sp>
    </p:spTree>
    <p:extLst>
      <p:ext uri="{BB962C8B-B14F-4D97-AF65-F5344CB8AC3E}">
        <p14:creationId xmlns:p14="http://schemas.microsoft.com/office/powerpoint/2010/main" val="24904272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582A9CD7-852B-4271-B23D-0129FA6AD0DB}" type="slidenum">
              <a:rPr lang="en-US" altLang="en-US"/>
              <a:pPr/>
              <a:t>‹#›</a:t>
            </a:fld>
            <a:endParaRPr lang="en-US" altLang="en-US"/>
          </a:p>
        </p:txBody>
      </p:sp>
    </p:spTree>
    <p:extLst>
      <p:ext uri="{BB962C8B-B14F-4D97-AF65-F5344CB8AC3E}">
        <p14:creationId xmlns:p14="http://schemas.microsoft.com/office/powerpoint/2010/main" val="413912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58372"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5" name="Rectangle 5"/>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6"/>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7" name="Rectangle 7"/>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fld id="{CACE3500-A347-4CA6-9857-4D9EDAE14E3C}" type="slidenum">
              <a:rPr lang="en-US" altLang="en-US"/>
              <a:pPr/>
              <a:t>‹#›</a:t>
            </a:fld>
            <a:endParaRPr lang="en-US" altLang="en-US"/>
          </a:p>
        </p:txBody>
      </p:sp>
    </p:spTree>
    <p:extLst>
      <p:ext uri="{BB962C8B-B14F-4D97-AF65-F5344CB8AC3E}">
        <p14:creationId xmlns:p14="http://schemas.microsoft.com/office/powerpoint/2010/main" val="256125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DEECD5E5-F97A-4277-BCB9-C2946E3E32AE}" type="slidenum">
              <a:rPr lang="en-US" altLang="en-US"/>
              <a:pPr/>
              <a:t>‹#›</a:t>
            </a:fld>
            <a:endParaRPr lang="en-US" altLang="en-US"/>
          </a:p>
        </p:txBody>
      </p:sp>
    </p:spTree>
    <p:extLst>
      <p:ext uri="{BB962C8B-B14F-4D97-AF65-F5344CB8AC3E}">
        <p14:creationId xmlns:p14="http://schemas.microsoft.com/office/powerpoint/2010/main" val="2177249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5" name="Rectangle 14"/>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5"/>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fld id="{8D3B6A70-283D-4A4D-A183-BA14ADF6A091}" type="slidenum">
              <a:rPr lang="en-US" altLang="en-US"/>
              <a:pPr/>
              <a:t>‹#›</a:t>
            </a:fld>
            <a:endParaRPr lang="en-US" altLang="en-US"/>
          </a:p>
        </p:txBody>
      </p:sp>
    </p:spTree>
    <p:extLst>
      <p:ext uri="{BB962C8B-B14F-4D97-AF65-F5344CB8AC3E}">
        <p14:creationId xmlns:p14="http://schemas.microsoft.com/office/powerpoint/2010/main" val="367848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5" name="Rectangle 14"/>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5"/>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fld id="{A527457F-20BF-4163-AA97-AD4674542CF1}" type="slidenum">
              <a:rPr lang="en-US" altLang="en-US"/>
              <a:pPr/>
              <a:t>‹#›</a:t>
            </a:fld>
            <a:endParaRPr lang="en-US" altLang="en-US"/>
          </a:p>
        </p:txBody>
      </p:sp>
    </p:spTree>
    <p:extLst>
      <p:ext uri="{BB962C8B-B14F-4D97-AF65-F5344CB8AC3E}">
        <p14:creationId xmlns:p14="http://schemas.microsoft.com/office/powerpoint/2010/main" val="34738689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4"/>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7" name="Rectangle 15"/>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fld id="{45908559-4C70-477E-9351-517B5BB4B843}" type="slidenum">
              <a:rPr lang="en-US" altLang="en-US"/>
              <a:pPr/>
              <a:t>‹#›</a:t>
            </a:fld>
            <a:endParaRPr lang="en-US" altLang="en-US"/>
          </a:p>
        </p:txBody>
      </p:sp>
    </p:spTree>
    <p:extLst>
      <p:ext uri="{BB962C8B-B14F-4D97-AF65-F5344CB8AC3E}">
        <p14:creationId xmlns:p14="http://schemas.microsoft.com/office/powerpoint/2010/main" val="34082769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8" name="Rectangle 14"/>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9" name="Rectangle 15"/>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fld id="{289DAC7E-65FF-4DE2-8553-A48D35F0F5EF}" type="slidenum">
              <a:rPr lang="en-US" altLang="en-US"/>
              <a:pPr/>
              <a:t>‹#›</a:t>
            </a:fld>
            <a:endParaRPr lang="en-US" altLang="en-US"/>
          </a:p>
        </p:txBody>
      </p:sp>
    </p:spTree>
    <p:extLst>
      <p:ext uri="{BB962C8B-B14F-4D97-AF65-F5344CB8AC3E}">
        <p14:creationId xmlns:p14="http://schemas.microsoft.com/office/powerpoint/2010/main" val="21100860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4" name="Rectangle 14"/>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5" name="Rectangle 15"/>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fld id="{FCB52806-2AEE-4E82-8CEC-3432D9730A71}" type="slidenum">
              <a:rPr lang="en-US" altLang="en-US"/>
              <a:pPr/>
              <a:t>‹#›</a:t>
            </a:fld>
            <a:endParaRPr lang="en-US" altLang="en-US"/>
          </a:p>
        </p:txBody>
      </p:sp>
    </p:spTree>
    <p:extLst>
      <p:ext uri="{BB962C8B-B14F-4D97-AF65-F5344CB8AC3E}">
        <p14:creationId xmlns:p14="http://schemas.microsoft.com/office/powerpoint/2010/main" val="17543204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3" name="Rectangle 14"/>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4" name="Rectangle 15"/>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fld id="{AC35C62D-C09B-4A39-932B-F540BD79E6CA}" type="slidenum">
              <a:rPr lang="en-US" altLang="en-US"/>
              <a:pPr/>
              <a:t>‹#›</a:t>
            </a:fld>
            <a:endParaRPr lang="en-US" altLang="en-US"/>
          </a:p>
        </p:txBody>
      </p:sp>
    </p:spTree>
    <p:extLst>
      <p:ext uri="{BB962C8B-B14F-4D97-AF65-F5344CB8AC3E}">
        <p14:creationId xmlns:p14="http://schemas.microsoft.com/office/powerpoint/2010/main" val="27164595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4"/>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7" name="Rectangle 15"/>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fld id="{E40142DF-8324-4A10-A2FA-62615ACC8541}" type="slidenum">
              <a:rPr lang="en-US" altLang="en-US"/>
              <a:pPr/>
              <a:t>‹#›</a:t>
            </a:fld>
            <a:endParaRPr lang="en-US" altLang="en-US"/>
          </a:p>
        </p:txBody>
      </p:sp>
    </p:spTree>
    <p:extLst>
      <p:ext uri="{BB962C8B-B14F-4D97-AF65-F5344CB8AC3E}">
        <p14:creationId xmlns:p14="http://schemas.microsoft.com/office/powerpoint/2010/main" val="26574985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4"/>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7" name="Rectangle 15"/>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fld id="{9F4676D7-5E4B-4560-9090-9CE1862A40A0}" type="slidenum">
              <a:rPr lang="en-US" altLang="en-US"/>
              <a:pPr/>
              <a:t>‹#›</a:t>
            </a:fld>
            <a:endParaRPr lang="en-US" altLang="en-US"/>
          </a:p>
        </p:txBody>
      </p:sp>
    </p:spTree>
    <p:extLst>
      <p:ext uri="{BB962C8B-B14F-4D97-AF65-F5344CB8AC3E}">
        <p14:creationId xmlns:p14="http://schemas.microsoft.com/office/powerpoint/2010/main" val="17668408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5" name="Rectangle 14"/>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5"/>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fld id="{53C29477-4224-49A2-9750-6DB5542461ED}" type="slidenum">
              <a:rPr lang="en-US" altLang="en-US"/>
              <a:pPr/>
              <a:t>‹#›</a:t>
            </a:fld>
            <a:endParaRPr lang="en-US" altLang="en-US"/>
          </a:p>
        </p:txBody>
      </p:sp>
    </p:spTree>
    <p:extLst>
      <p:ext uri="{BB962C8B-B14F-4D97-AF65-F5344CB8AC3E}">
        <p14:creationId xmlns:p14="http://schemas.microsoft.com/office/powerpoint/2010/main" val="34928760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5" name="Rectangle 14"/>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5"/>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effectLst>
                  <a:outerShdw blurRad="38100" dist="38100" dir="2700000" algn="tl">
                    <a:srgbClr val="000000"/>
                  </a:outerShdw>
                </a:effectLst>
              </a:defRPr>
            </a:lvl1pPr>
          </a:lstStyle>
          <a:p>
            <a:fld id="{A7AE5085-447A-4F51-9F23-CFB0312E1D33}" type="slidenum">
              <a:rPr lang="en-US" altLang="en-US"/>
              <a:pPr/>
              <a:t>‹#›</a:t>
            </a:fld>
            <a:endParaRPr lang="en-US" altLang="en-US"/>
          </a:p>
        </p:txBody>
      </p:sp>
    </p:spTree>
    <p:extLst>
      <p:ext uri="{BB962C8B-B14F-4D97-AF65-F5344CB8AC3E}">
        <p14:creationId xmlns:p14="http://schemas.microsoft.com/office/powerpoint/2010/main" val="1142497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3.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1.xml"/><Relationship Id="rId1" Type="http://schemas.openxmlformats.org/officeDocument/2006/relationships/slideLayout" Target="../slideLayouts/slideLayout34.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2.xml"/><Relationship Id="rId1" Type="http://schemas.openxmlformats.org/officeDocument/2006/relationships/slideLayout" Target="../slideLayouts/slideLayout35.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3.xml"/><Relationship Id="rId1" Type="http://schemas.openxmlformats.org/officeDocument/2006/relationships/slideLayout" Target="../slideLayouts/slideLayout36.xml"/><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8.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8.xml"/><Relationship Id="rId1" Type="http://schemas.openxmlformats.org/officeDocument/2006/relationships/slideLayout" Target="../slideLayouts/slideLayout47.xml"/><Relationship Id="rId5" Type="http://schemas.openxmlformats.org/officeDocument/2006/relationships/image" Target="../media/image10.jpeg"/><Relationship Id="rId4" Type="http://schemas.openxmlformats.org/officeDocument/2006/relationships/image" Target="../media/image9.jpe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21.xml"/><Relationship Id="rId1" Type="http://schemas.openxmlformats.org/officeDocument/2006/relationships/slideLayout" Target="../slideLayouts/slideLayout5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22.xml"/><Relationship Id="rId1" Type="http://schemas.openxmlformats.org/officeDocument/2006/relationships/slideLayout" Target="../slideLayouts/slideLayout5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23.xml"/><Relationship Id="rId1" Type="http://schemas.openxmlformats.org/officeDocument/2006/relationships/slideLayout" Target="../slideLayouts/slideLayout5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24.xml"/><Relationship Id="rId1" Type="http://schemas.openxmlformats.org/officeDocument/2006/relationships/slideLayout" Target="../slideLayouts/slideLayout54.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theme" Target="../theme/theme25.xml"/><Relationship Id="rId4" Type="http://schemas.openxmlformats.org/officeDocument/2006/relationships/slideLayout" Target="../slideLayouts/slideLayout58.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6.xml"/><Relationship Id="rId1" Type="http://schemas.openxmlformats.org/officeDocument/2006/relationships/slideLayout" Target="../slideLayouts/slideLayout59.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60.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28.xml"/><Relationship Id="rId1" Type="http://schemas.openxmlformats.org/officeDocument/2006/relationships/slideLayout" Target="../slideLayouts/slideLayout61.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64.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1.xml"/><Relationship Id="rId1" Type="http://schemas.openxmlformats.org/officeDocument/2006/relationships/slideLayout" Target="../slideLayouts/slideLayout65.xml"/><Relationship Id="rId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66.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67.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68.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69.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36.xml"/><Relationship Id="rId1" Type="http://schemas.openxmlformats.org/officeDocument/2006/relationships/slideLayout" Target="../slideLayouts/slideLayout70.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37.xml"/><Relationship Id="rId1" Type="http://schemas.openxmlformats.org/officeDocument/2006/relationships/slideLayout" Target="../slideLayouts/slideLayout71.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72.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74.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75.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2.xml"/><Relationship Id="rId1" Type="http://schemas.openxmlformats.org/officeDocument/2006/relationships/slideLayout" Target="../slideLayouts/slideLayout76.xml"/><Relationship Id="rId4" Type="http://schemas.openxmlformats.org/officeDocument/2006/relationships/image" Target="../media/image2.png"/></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7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7.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4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4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2.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47.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24.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48.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7.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49.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20.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5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52.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53.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54.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56.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image" Target="../media/image25.jpeg"/><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57.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image" Target="../media/image7.jpeg"/><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58.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image" Target="../media/image2.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59.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60.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61.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63.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theme" Target="../theme/theme64.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24.pn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65.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theme" Target="../theme/theme69.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5" Type="http://schemas.openxmlformats.org/officeDocument/2006/relationships/image" Target="../media/image2.png"/><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70.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1.xml"/><Relationship Id="rId1" Type="http://schemas.openxmlformats.org/officeDocument/2006/relationships/slideLayout" Target="../slideLayouts/slideLayout394.xml"/><Relationship Id="rId4" Type="http://schemas.openxmlformats.org/officeDocument/2006/relationships/image" Target="../media/image2.png"/></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image" Target="../media/image28.png"/><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72.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73.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74.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75.xml.rels><?xml version="1.0" encoding="UTF-8" standalone="yes"?>
<Relationships xmlns="http://schemas.openxmlformats.org/package/2006/relationships"><Relationship Id="rId2" Type="http://schemas.openxmlformats.org/officeDocument/2006/relationships/theme" Target="../theme/theme75.xml"/><Relationship Id="rId1" Type="http://schemas.openxmlformats.org/officeDocument/2006/relationships/slideLayout" Target="../slideLayouts/slideLayout428.xml"/></Relationships>
</file>

<file path=ppt/slideMasters/_rels/slideMaster76.xml.rels><?xml version="1.0" encoding="UTF-8" standalone="yes"?>
<Relationships xmlns="http://schemas.openxmlformats.org/package/2006/relationships"><Relationship Id="rId2" Type="http://schemas.openxmlformats.org/officeDocument/2006/relationships/theme" Target="../theme/theme76.xml"/><Relationship Id="rId1" Type="http://schemas.openxmlformats.org/officeDocument/2006/relationships/slideLayout" Target="../slideLayouts/slideLayout429.xml"/></Relationships>
</file>

<file path=ppt/slideMasters/_rels/slideMaster77.xml.rels><?xml version="1.0" encoding="UTF-8" standalone="yes"?>
<Relationships xmlns="http://schemas.openxmlformats.org/package/2006/relationships"><Relationship Id="rId2" Type="http://schemas.openxmlformats.org/officeDocument/2006/relationships/theme" Target="../theme/theme77.xml"/><Relationship Id="rId1" Type="http://schemas.openxmlformats.org/officeDocument/2006/relationships/slideLayout" Target="../slideLayouts/slideLayout430.xml"/></Relationships>
</file>

<file path=ppt/slideMasters/_rels/slideMaster78.xml.rels><?xml version="1.0" encoding="UTF-8" standalone="yes"?>
<Relationships xmlns="http://schemas.openxmlformats.org/package/2006/relationships"><Relationship Id="rId2" Type="http://schemas.openxmlformats.org/officeDocument/2006/relationships/theme" Target="../theme/theme78.xml"/><Relationship Id="rId1" Type="http://schemas.openxmlformats.org/officeDocument/2006/relationships/slideLayout" Target="../slideLayouts/slideLayout431.xml"/></Relationships>
</file>

<file path=ppt/slideMasters/_rels/slideMaster7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79.xml"/><Relationship Id="rId1" Type="http://schemas.openxmlformats.org/officeDocument/2006/relationships/slideLayout" Target="../slideLayouts/slideLayout432.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1.xml"/></Relationships>
</file>

<file path=ppt/slideMasters/_rels/slideMaster80.xml.rels><?xml version="1.0" encoding="UTF-8" standalone="yes"?>
<Relationships xmlns="http://schemas.openxmlformats.org/package/2006/relationships"><Relationship Id="rId2" Type="http://schemas.openxmlformats.org/officeDocument/2006/relationships/theme" Target="../theme/theme80.xml"/><Relationship Id="rId1" Type="http://schemas.openxmlformats.org/officeDocument/2006/relationships/slideLayout" Target="../slideLayouts/slideLayout433.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theme" Target="../theme/theme81.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82.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83.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image" Target="../media/image7.jpeg"/><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84.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image" Target="../media/image2.png"/></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85.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86.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8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8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8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2.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9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9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effectLst/>
              </a:defRPr>
            </a:lvl1pPr>
          </a:lstStyle>
          <a:p>
            <a:endParaRPr lang="en-US" alt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effectLst/>
              </a:defRPr>
            </a:lvl1pPr>
          </a:lstStyle>
          <a:p>
            <a:endParaRPr lang="en-US" alt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effectLst/>
              </a:defRPr>
            </a:lvl1pPr>
          </a:lstStyle>
          <a:p>
            <a:fld id="{ED47AD96-EB19-4A7A-8466-6D30E9E7540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05"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1085850" cy="6854825"/>
            <a:chOff x="0" y="0"/>
            <a:chExt cx="684" cy="4318"/>
          </a:xfrm>
        </p:grpSpPr>
        <p:sp>
          <p:nvSpPr>
            <p:cNvPr id="1075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grpSp>
          <p:nvGrpSpPr>
            <p:cNvPr id="45065" name="Group 4"/>
            <p:cNvGrpSpPr>
              <a:grpSpLocks/>
            </p:cNvGrpSpPr>
            <p:nvPr/>
          </p:nvGrpSpPr>
          <p:grpSpPr bwMode="auto">
            <a:xfrm>
              <a:off x="48" y="102"/>
              <a:ext cx="96" cy="4128"/>
              <a:chOff x="48" y="102"/>
              <a:chExt cx="96" cy="4128"/>
            </a:xfrm>
          </p:grpSpPr>
          <p:sp>
            <p:nvSpPr>
              <p:cNvPr id="4506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6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6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6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7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7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7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7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7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7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7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7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7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7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8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8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8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8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8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8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8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8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8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8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9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9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9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9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sp>
            <p:nvSpPr>
              <p:cNvPr id="4509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Arial" pitchFamily="34" charset="0"/>
                </a:endParaRPr>
              </a:p>
            </p:txBody>
          </p:sp>
        </p:grpSp>
      </p:grpSp>
      <p:sp>
        <p:nvSpPr>
          <p:cNvPr id="14339"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75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ffectLst/>
              </a:defRPr>
            </a:lvl1pPr>
          </a:lstStyle>
          <a:p>
            <a:endParaRPr lang="en-US" altLang="en-US"/>
          </a:p>
        </p:txBody>
      </p:sp>
      <p:sp>
        <p:nvSpPr>
          <p:cNvPr id="1075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ffectLst/>
              </a:defRPr>
            </a:lvl1pPr>
          </a:lstStyle>
          <a:p>
            <a:endParaRPr lang="en-US" altLang="en-US"/>
          </a:p>
        </p:txBody>
      </p:sp>
      <p:sp>
        <p:nvSpPr>
          <p:cNvPr id="1075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effectLst/>
              </a:defRPr>
            </a:lvl1pPr>
          </a:lstStyle>
          <a:p>
            <a:fld id="{DBAB2A8A-F375-4DDA-BF64-00B2C361428A}" type="slidenum">
              <a:rPr lang="en-US" altLang="en-US"/>
              <a:pPr/>
              <a:t>‹#›</a:t>
            </a:fld>
            <a:endParaRPr lang="en-US" altLang="en-US"/>
          </a:p>
        </p:txBody>
      </p:sp>
      <p:sp>
        <p:nvSpPr>
          <p:cNvPr id="1075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115" r:id="rId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l"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b="1">
          <a:solidFill>
            <a:schemeClr val="tx1"/>
          </a:solidFill>
          <a:effectLst>
            <a:outerShdw blurRad="38100" dist="38100" dir="2700000" algn="tl">
              <a:srgbClr val="000000">
                <a:alpha val="43137"/>
              </a:srgbClr>
            </a:outerShdw>
          </a:effectLst>
          <a:latin typeface="Arial"/>
          <a:ea typeface="Arial" charset="0"/>
          <a:cs typeface="Arial"/>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b="1">
          <a:solidFill>
            <a:schemeClr val="tx1"/>
          </a:solidFill>
          <a:effectLst>
            <a:outerShdw blurRad="38100" dist="38100" dir="2700000" algn="tl">
              <a:srgbClr val="000000">
                <a:alpha val="43137"/>
              </a:srgbClr>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Arial" charset="0"/>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66915"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cs typeface="Times New Roman" pitchFamily="18" charset="0"/>
              </a:defRPr>
            </a:lvl1pPr>
          </a:lstStyle>
          <a:p>
            <a:endParaRPr lang="en-US" altLang="en-US"/>
          </a:p>
        </p:txBody>
      </p:sp>
      <p:sp>
        <p:nvSpPr>
          <p:cNvPr id="166916"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cs typeface="Times New Roman" pitchFamily="18" charset="0"/>
              </a:defRPr>
            </a:lvl1pPr>
          </a:lstStyle>
          <a:p>
            <a:endParaRPr lang="en-US" altLang="en-US"/>
          </a:p>
        </p:txBody>
      </p:sp>
      <p:sp>
        <p:nvSpPr>
          <p:cNvPr id="166917"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effectLst/>
                <a:cs typeface="Times New Roman" pitchFamily="18" charset="0"/>
              </a:defRPr>
            </a:lvl1pPr>
          </a:lstStyle>
          <a:p>
            <a:fld id="{97B9ACF5-A92B-4CBB-AC42-9B53BAA0844A}" type="slidenum">
              <a:rPr lang="en-US" altLang="en-US"/>
              <a:pPr/>
              <a:t>‹#›</a:t>
            </a:fld>
            <a:endParaRPr lang="en-US" altLang="en-US"/>
          </a:p>
        </p:txBody>
      </p:sp>
      <p:pic>
        <p:nvPicPr>
          <p:cNvPr id="4711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116"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66915"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cs typeface="Times New Roman" pitchFamily="18" charset="0"/>
              </a:defRPr>
            </a:lvl1pPr>
          </a:lstStyle>
          <a:p>
            <a:endParaRPr lang="en-US" altLang="en-US"/>
          </a:p>
        </p:txBody>
      </p:sp>
      <p:sp>
        <p:nvSpPr>
          <p:cNvPr id="166916"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cs typeface="Times New Roman" pitchFamily="18" charset="0"/>
              </a:defRPr>
            </a:lvl1pPr>
          </a:lstStyle>
          <a:p>
            <a:endParaRPr lang="en-US" altLang="en-US"/>
          </a:p>
        </p:txBody>
      </p:sp>
      <p:sp>
        <p:nvSpPr>
          <p:cNvPr id="166917"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effectLst/>
                <a:cs typeface="Times New Roman" pitchFamily="18" charset="0"/>
              </a:defRPr>
            </a:lvl1pPr>
          </a:lstStyle>
          <a:p>
            <a:fld id="{79D0C1E2-0980-4353-959A-DE7AA92E0E41}" type="slidenum">
              <a:rPr lang="en-US" altLang="en-US"/>
              <a:pPr/>
              <a:t>‹#›</a:t>
            </a:fld>
            <a:endParaRPr lang="en-US" altLang="en-US"/>
          </a:p>
        </p:txBody>
      </p:sp>
      <p:pic>
        <p:nvPicPr>
          <p:cNvPr id="49158"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117"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1143000" cy="6856413"/>
            <a:chOff x="0" y="0"/>
            <a:chExt cx="720" cy="4319"/>
          </a:xfrm>
        </p:grpSpPr>
        <p:sp>
          <p:nvSpPr>
            <p:cNvPr id="51208"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solidFill>
                  <a:srgbClr val="EAEAEA"/>
                </a:solidFill>
                <a:effectLst/>
              </a:endParaRPr>
            </a:p>
          </p:txBody>
        </p:sp>
        <p:sp>
          <p:nvSpPr>
            <p:cNvPr id="51209"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solidFill>
                  <a:srgbClr val="EAEAEA"/>
                </a:solidFill>
                <a:effectLst/>
              </a:endParaRPr>
            </a:p>
          </p:txBody>
        </p:sp>
        <p:pic>
          <p:nvPicPr>
            <p:cNvPr id="51210"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3"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4"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effectLst/>
              </a:defRPr>
            </a:lvl1pPr>
          </a:lstStyle>
          <a:p>
            <a:endParaRPr lang="en-US" alt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effectLst/>
              </a:defRPr>
            </a:lvl1pPr>
          </a:lstStyle>
          <a:p>
            <a:endParaRPr lang="en-US" alt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effectLst/>
              </a:defRPr>
            </a:lvl1pPr>
          </a:lstStyle>
          <a:p>
            <a:fld id="{D7BF63D5-D10C-4A50-B066-93E358B664A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18" r:id="rId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j-cs"/>
        </a:defRPr>
      </a:lvl1pPr>
      <a:lvl2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imes" charset="0"/>
                <a:cs typeface="Times New Roman" pitchFamily="18" charset="0"/>
              </a:defRPr>
            </a:lvl1pPr>
          </a:lstStyle>
          <a:p>
            <a:endParaRPr lang="en-US" alt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imes" charset="0"/>
                <a:cs typeface="Times New Roman" pitchFamily="18" charset="0"/>
              </a:defRPr>
            </a:lvl1pPr>
          </a:lstStyle>
          <a:p>
            <a:endParaRPr lang="en-US" alt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imes" charset="0"/>
                <a:cs typeface="Times New Roman" pitchFamily="18" charset="0"/>
              </a:defRPr>
            </a:lvl1pPr>
          </a:lstStyle>
          <a:p>
            <a:fld id="{599B57D7-C9CF-483E-881F-CB72E28E275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19"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5120" r:id="rId1"/>
  </p:sldLayoutIdLst>
  <p:txStyles>
    <p:titleStyle>
      <a:lvl1pPr algn="ctr" rtl="0" eaLnBrk="0" fontAlgn="base" hangingPunct="0">
        <a:spcBef>
          <a:spcPct val="0"/>
        </a:spcBef>
        <a:spcAft>
          <a:spcPct val="0"/>
        </a:spcAft>
        <a:defRPr sz="4400" kern="1200">
          <a:solidFill>
            <a:srgbClr val="FFFFFF"/>
          </a:solidFill>
          <a:latin typeface="Arial"/>
          <a:ea typeface="MS PGothic" pitchFamily="34" charset="-128"/>
          <a:cs typeface="Arial"/>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Arial" charset="0"/>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Arial" charset="0"/>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Arial" charset="0"/>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Arial"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FFFFFF"/>
          </a:solidFill>
          <a:latin typeface="Arial"/>
          <a:ea typeface="MS PGothic" pitchFamily="34" charset="-128"/>
          <a:cs typeface="Arial"/>
        </a:defRPr>
      </a:lvl1pPr>
      <a:lvl2pPr marL="742950" indent="-285750" algn="l" rtl="0" eaLnBrk="0" fontAlgn="base" hangingPunct="0">
        <a:spcBef>
          <a:spcPct val="20000"/>
        </a:spcBef>
        <a:spcAft>
          <a:spcPct val="0"/>
        </a:spcAft>
        <a:buFont typeface="Arial" pitchFamily="34" charset="0"/>
        <a:buChar char="–"/>
        <a:defRPr sz="2800" kern="1200">
          <a:solidFill>
            <a:srgbClr val="FFFFFF"/>
          </a:solidFill>
          <a:latin typeface="Arial"/>
          <a:ea typeface="Arial" charset="0"/>
          <a:cs typeface="Arial"/>
        </a:defRPr>
      </a:lvl2pPr>
      <a:lvl3pPr marL="1143000" indent="-228600" algn="l" rtl="0" eaLnBrk="0" fontAlgn="base" hangingPunct="0">
        <a:spcBef>
          <a:spcPct val="20000"/>
        </a:spcBef>
        <a:spcAft>
          <a:spcPct val="0"/>
        </a:spcAft>
        <a:buFont typeface="Arial" pitchFamily="34" charset="0"/>
        <a:buChar char="•"/>
        <a:defRPr sz="2400" kern="1200">
          <a:solidFill>
            <a:srgbClr val="FFFFFF"/>
          </a:solidFill>
          <a:latin typeface="Arial"/>
          <a:ea typeface="Arial" charset="0"/>
          <a:cs typeface="Arial"/>
        </a:defRPr>
      </a:lvl3pPr>
      <a:lvl4pPr marL="1600200" indent="-228600" algn="l" rtl="0" eaLnBrk="0" fontAlgn="base" hangingPunct="0">
        <a:spcBef>
          <a:spcPct val="20000"/>
        </a:spcBef>
        <a:spcAft>
          <a:spcPct val="0"/>
        </a:spcAft>
        <a:buFont typeface="Arial" pitchFamily="34" charset="0"/>
        <a:buChar char="–"/>
        <a:defRPr sz="2000" kern="1200">
          <a:solidFill>
            <a:srgbClr val="FFFFFF"/>
          </a:solidFill>
          <a:latin typeface="Arial"/>
          <a:ea typeface="Arial" charset="0"/>
          <a:cs typeface="Arial"/>
        </a:defRPr>
      </a:lvl4pPr>
      <a:lvl5pPr marL="2057400" indent="-228600" algn="l" rtl="0" eaLnBrk="0" fontAlgn="base" hangingPunct="0">
        <a:spcBef>
          <a:spcPct val="20000"/>
        </a:spcBef>
        <a:spcAft>
          <a:spcPct val="0"/>
        </a:spcAft>
        <a:buFont typeface="Arial" pitchFamily="34" charset="0"/>
        <a:buChar char="»"/>
        <a:defRPr sz="2000" kern="1200">
          <a:solidFill>
            <a:srgbClr val="FFFFFF"/>
          </a:solidFill>
          <a:latin typeface="Arial"/>
          <a:ea typeface="Arial"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73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defRPr>
            </a:lvl1pPr>
          </a:lstStyle>
          <a:p>
            <a:endParaRPr lang="en-US" alt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a:solidFill>
                  <a:srgbClr val="FFFFFF"/>
                </a:solidFill>
                <a:effectLst/>
              </a:defRPr>
            </a:lvl1pPr>
          </a:lstStyle>
          <a:p>
            <a:r>
              <a:rPr lang="en-US" altLang="en-US"/>
              <a:t>Source</a:t>
            </a:r>
            <a:endParaRPr lang="en-US" altLang="en-US" sz="1400"/>
          </a:p>
        </p:txBody>
      </p:sp>
    </p:spTree>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Lst>
  <p:txStyles>
    <p:titleStyle>
      <a:lvl1pPr algn="ctr" rtl="0" eaLnBrk="0" fontAlgn="base" hangingPunct="0">
        <a:spcBef>
          <a:spcPct val="0"/>
        </a:spcBef>
        <a:spcAft>
          <a:spcPct val="0"/>
        </a:spcAft>
        <a:defRPr sz="4000" b="1">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2pPr>
      <a:lvl3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3pPr>
      <a:lvl4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4pPr>
      <a:lvl5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S PGothic" pitchFamily="34"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614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defRPr>
            </a:lvl1pPr>
          </a:lstStyle>
          <a:p>
            <a:endParaRPr lang="en-US" altLang="en-US"/>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defRPr>
            </a:lvl1pPr>
          </a:lstStyle>
          <a:p>
            <a:endParaRPr lang="en-US" altLang="en-US"/>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defRPr>
            </a:lvl1pPr>
          </a:lstStyle>
          <a:p>
            <a:fld id="{D61B7789-126F-4944-9D3D-6BEA94E8C4CD}"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5124" r:id="rId1"/>
    <p:sldLayoutId id="2147485125" r:id="rId2"/>
    <p:sldLayoutId id="2147485126" r:id="rId3"/>
    <p:sldLayoutId id="2147485127" r:id="rId4"/>
    <p:sldLayoutId id="2147485128" r:id="rId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7588"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a:solidFill>
                  <a:srgbClr val="BBE0E3"/>
                </a:solidFill>
                <a:effectLst/>
                <a:latin typeface="Helvetica" charset="0"/>
              </a:defRPr>
            </a:lvl1pPr>
          </a:lstStyle>
          <a:p>
            <a:endParaRPr lang="en-US" alt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a:solidFill>
                  <a:srgbClr val="BBE0E3"/>
                </a:solidFill>
                <a:effectLst/>
                <a:latin typeface="Helvetica" charset="0"/>
              </a:defRPr>
            </a:lvl1pPr>
          </a:lstStyle>
          <a:p>
            <a:endParaRPr lang="en-US" alt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a:solidFill>
                  <a:srgbClr val="BBE0E3"/>
                </a:solidFill>
                <a:effectLst/>
                <a:latin typeface="Helvetica" charset="0"/>
              </a:defRPr>
            </a:lvl1pPr>
          </a:lstStyle>
          <a:p>
            <a:fld id="{91A9F0CE-9759-4421-9FA0-2E37EE211FC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29" r:id="rId1"/>
  </p:sldLayoutIdLst>
  <p:txStyles>
    <p:titleStyle>
      <a:lvl1pPr algn="ctr" rtl="0" eaLnBrk="0" fontAlgn="base" hangingPunct="0">
        <a:spcBef>
          <a:spcPct val="0"/>
        </a:spcBef>
        <a:spcAft>
          <a:spcPct val="0"/>
        </a:spcAft>
        <a:defRPr kumimoji="1" sz="4400" b="1">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S PGothic" pitchFamily="34" charset="-128"/>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solidFill>
                <a:srgbClr val="000000"/>
              </a:solidFill>
              <a:effectLst/>
              <a:latin typeface="Arial" pitchFamily="34" charset="0"/>
            </a:endParaRPr>
          </a:p>
        </p:txBody>
      </p:sp>
      <p:sp>
        <p:nvSpPr>
          <p:cNvPr id="6963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solidFill>
                <a:srgbClr val="000000"/>
              </a:solidFill>
              <a:effectLst/>
              <a:latin typeface="Arial" pitchFamily="34" charset="0"/>
            </a:endParaRPr>
          </a:p>
        </p:txBody>
      </p:sp>
      <p:sp>
        <p:nvSpPr>
          <p:cNvPr id="69636"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solidFill>
                <a:srgbClr val="000000"/>
              </a:solidFill>
              <a:effectLst/>
              <a:latin typeface="Arial" pitchFamily="34" charset="0"/>
            </a:endParaRPr>
          </a:p>
        </p:txBody>
      </p:sp>
      <p:sp>
        <p:nvSpPr>
          <p:cNvPr id="6963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solidFill>
                <a:srgbClr val="000000"/>
              </a:solidFill>
              <a:effectLst/>
              <a:latin typeface="Arial" pitchFamily="34" charset="0"/>
            </a:endParaRPr>
          </a:p>
        </p:txBody>
      </p:sp>
      <p:sp>
        <p:nvSpPr>
          <p:cNvPr id="6963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solidFill>
                <a:srgbClr val="000000"/>
              </a:solidFill>
              <a:effectLst/>
              <a:latin typeface="Arial" pitchFamily="34" charset="0"/>
            </a:endParaRPr>
          </a:p>
        </p:txBody>
      </p:sp>
      <p:sp>
        <p:nvSpPr>
          <p:cNvPr id="69639"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solidFill>
                <a:srgbClr val="000000"/>
              </a:solidFill>
              <a:effectLst/>
              <a:latin typeface="Arial" pitchFamily="34" charset="0"/>
            </a:endParaRPr>
          </a:p>
        </p:txBody>
      </p:sp>
      <p:sp>
        <p:nvSpPr>
          <p:cNvPr id="69640"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solidFill>
                <a:srgbClr val="000000"/>
              </a:solidFill>
              <a:effectLst/>
              <a:latin typeface="Arial" pitchFamily="34" charset="0"/>
            </a:endParaRPr>
          </a:p>
        </p:txBody>
      </p:sp>
      <p:sp>
        <p:nvSpPr>
          <p:cNvPr id="69641"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9642"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7"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a:solidFill>
                  <a:srgbClr val="000000"/>
                </a:solidFill>
                <a:effectLst/>
                <a:latin typeface="Arial" pitchFamily="34" charset="0"/>
              </a:defRPr>
            </a:lvl1pPr>
          </a:lstStyle>
          <a:p>
            <a:endParaRPr lang="en-US" altLang="en-US"/>
          </a:p>
        </p:txBody>
      </p:sp>
      <p:sp>
        <p:nvSpPr>
          <p:cNvPr id="24588"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a:solidFill>
                  <a:srgbClr val="000000"/>
                </a:solidFill>
                <a:effectLst/>
                <a:latin typeface="Arial" pitchFamily="34" charset="0"/>
              </a:defRPr>
            </a:lvl1pPr>
          </a:lstStyle>
          <a:p>
            <a:endParaRPr lang="en-US" altLang="en-US"/>
          </a:p>
        </p:txBody>
      </p:sp>
      <p:sp>
        <p:nvSpPr>
          <p:cNvPr id="24589"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a:solidFill>
                  <a:srgbClr val="000000"/>
                </a:solidFill>
                <a:effectLst/>
                <a:latin typeface="Arial" pitchFamily="34" charset="0"/>
              </a:defRPr>
            </a:lvl1pPr>
          </a:lstStyle>
          <a:p>
            <a:fld id="{2FEB47E3-0D1F-4413-9FD8-229E751F5DC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30" r:id="rId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Arial" pitchFamily="34" charset="0"/>
                <a:cs typeface="Times New Roman" pitchFamily="18" charset="0"/>
              </a:defRPr>
            </a:lvl1pPr>
          </a:lstStyle>
          <a:p>
            <a:fld id="{1E7A22A3-5135-4564-BAEA-FA3174809E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 id="2147485086" r:id="rId6"/>
    <p:sldLayoutId id="2147485087" r:id="rId7"/>
    <p:sldLayoutId id="2147485088" r:id="rId8"/>
    <p:sldLayoutId id="2147485089" r:id="rId9"/>
    <p:sldLayoutId id="2147485090" r:id="rId10"/>
    <p:sldLayoutId id="2147485091" r:id="rId11"/>
    <p:sldLayoutId id="2147485092" r:id="rId12"/>
    <p:sldLayoutId id="2147485093"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682" name="Group 2"/>
          <p:cNvGrpSpPr>
            <a:grpSpLocks/>
          </p:cNvGrpSpPr>
          <p:nvPr/>
        </p:nvGrpSpPr>
        <p:grpSpPr bwMode="auto">
          <a:xfrm>
            <a:off x="0" y="0"/>
            <a:ext cx="7242175" cy="1981200"/>
            <a:chOff x="0" y="0"/>
            <a:chExt cx="4562" cy="1248"/>
          </a:xfrm>
        </p:grpSpPr>
        <p:sp>
          <p:nvSpPr>
            <p:cNvPr id="3891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7168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ＭＳ Ｐゴシック" charset="0"/>
              </a:endParaRPr>
            </a:p>
          </p:txBody>
        </p:sp>
      </p:grpSp>
      <p:sp>
        <p:nvSpPr>
          <p:cNvPr id="38917"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8"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19"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38920"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38921"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itchFamily="34" charset="0"/>
              </a:defRPr>
            </a:lvl1pPr>
          </a:lstStyle>
          <a:p>
            <a:fld id="{4B6502E3-89E1-456F-93A7-4C061C3FD98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31" r:id="rId1"/>
    <p:sldLayoutId id="2147485132"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4"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rgbClr val="FFFF00"/>
                </a:solidFill>
                <a:effectLst/>
                <a:latin typeface="Verdana" pitchFamily="34" charset="0"/>
                <a:ea typeface="Osaka" charset="-128"/>
              </a:defRPr>
            </a:lvl1pPr>
          </a:lstStyle>
          <a:p>
            <a:endParaRPr lang="en-US" altLang="en-US"/>
          </a:p>
        </p:txBody>
      </p:sp>
      <p:sp>
        <p:nvSpPr>
          <p:cNvPr id="51205"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00"/>
                </a:solidFill>
                <a:effectLst/>
                <a:latin typeface="Verdana" pitchFamily="34" charset="0"/>
                <a:ea typeface="Osaka" charset="-128"/>
              </a:defRPr>
            </a:lvl1pPr>
          </a:lstStyle>
          <a:p>
            <a:endParaRPr lang="en-US" altLang="en-US"/>
          </a:p>
        </p:txBody>
      </p:sp>
      <p:sp>
        <p:nvSpPr>
          <p:cNvPr id="51206"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00"/>
                </a:solidFill>
                <a:effectLst/>
                <a:latin typeface="Verdana" pitchFamily="34" charset="0"/>
                <a:ea typeface="Osaka" charset="-128"/>
              </a:defRPr>
            </a:lvl1pPr>
          </a:lstStyle>
          <a:p>
            <a:fld id="{37A90CA4-47AC-4126-B352-6DBD198B5E4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33" r:id="rId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2"/>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2"/>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2"/>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2"/>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802" name="Freeform 2"/>
          <p:cNvSpPr>
            <a:spLocks/>
          </p:cNvSpPr>
          <p:nvPr/>
        </p:nvSpPr>
        <p:spPr bwMode="auto">
          <a:xfrm>
            <a:off x="-23813" y="1763713"/>
            <a:ext cx="6899276" cy="171450"/>
          </a:xfrm>
          <a:custGeom>
            <a:avLst/>
            <a:gdLst>
              <a:gd name="T0" fmla="*/ 5519738 w 4346"/>
              <a:gd name="T1" fmla="*/ 15875 h 108"/>
              <a:gd name="T2" fmla="*/ 6440488 w 4346"/>
              <a:gd name="T3" fmla="*/ 26988 h 108"/>
              <a:gd name="T4" fmla="*/ 6815138 w 4346"/>
              <a:gd name="T5" fmla="*/ 47625 h 108"/>
              <a:gd name="T6" fmla="*/ 6815138 w 4346"/>
              <a:gd name="T7" fmla="*/ 79375 h 108"/>
              <a:gd name="T8" fmla="*/ 6872288 w 4346"/>
              <a:gd name="T9" fmla="*/ 115888 h 108"/>
              <a:gd name="T10" fmla="*/ 6834188 w 4346"/>
              <a:gd name="T11" fmla="*/ 141288 h 108"/>
              <a:gd name="T12" fmla="*/ 6480176 w 4346"/>
              <a:gd name="T13" fmla="*/ 157163 h 108"/>
              <a:gd name="T14" fmla="*/ 5834063 w 4346"/>
              <a:gd name="T15" fmla="*/ 157163 h 108"/>
              <a:gd name="T16" fmla="*/ 4967288 w 4346"/>
              <a:gd name="T17" fmla="*/ 149225 h 108"/>
              <a:gd name="T18" fmla="*/ 3811588 w 4346"/>
              <a:gd name="T19" fmla="*/ 149225 h 108"/>
              <a:gd name="T20" fmla="*/ 2751138 w 4346"/>
              <a:gd name="T21" fmla="*/ 155575 h 108"/>
              <a:gd name="T22" fmla="*/ 1042988 w 4346"/>
              <a:gd name="T23" fmla="*/ 161925 h 108"/>
              <a:gd name="T24" fmla="*/ 1588 w 4346"/>
              <a:gd name="T25" fmla="*/ 147638 h 108"/>
              <a:gd name="T26" fmla="*/ 0 w 4346"/>
              <a:gd name="T27" fmla="*/ 20638 h 108"/>
              <a:gd name="T28" fmla="*/ 1042988 w 4346"/>
              <a:gd name="T29" fmla="*/ 19050 h 108"/>
              <a:gd name="T30" fmla="*/ 2141538 w 4346"/>
              <a:gd name="T31" fmla="*/ 11113 h 108"/>
              <a:gd name="T32" fmla="*/ 3595688 w 4346"/>
              <a:gd name="T33" fmla="*/ 14288 h 108"/>
              <a:gd name="T34" fmla="*/ 4498976 w 4346"/>
              <a:gd name="T35" fmla="*/ 12700 h 108"/>
              <a:gd name="T36" fmla="*/ 5519738 w 4346"/>
              <a:gd name="T37" fmla="*/ 15875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76803" name="Freeform 3"/>
          <p:cNvSpPr>
            <a:spLocks/>
          </p:cNvSpPr>
          <p:nvPr/>
        </p:nvSpPr>
        <p:spPr bwMode="auto">
          <a:xfrm>
            <a:off x="198438" y="152400"/>
            <a:ext cx="715962" cy="6400800"/>
          </a:xfrm>
          <a:custGeom>
            <a:avLst/>
            <a:gdLst>
              <a:gd name="T0" fmla="*/ 69731 w 883"/>
              <a:gd name="T1" fmla="*/ 4979091 h 4115"/>
              <a:gd name="T2" fmla="*/ 64055 w 883"/>
              <a:gd name="T3" fmla="*/ 4246460 h 4115"/>
              <a:gd name="T4" fmla="*/ 51893 w 883"/>
              <a:gd name="T5" fmla="*/ 3280507 h 4115"/>
              <a:gd name="T6" fmla="*/ 81894 w 883"/>
              <a:gd name="T7" fmla="*/ 2745422 h 4115"/>
              <a:gd name="T8" fmla="*/ 64055 w 883"/>
              <a:gd name="T9" fmla="*/ 1768581 h 4115"/>
              <a:gd name="T10" fmla="*/ 27568 w 883"/>
              <a:gd name="T11" fmla="*/ 1012617 h 4115"/>
              <a:gd name="T12" fmla="*/ 15406 w 883"/>
              <a:gd name="T13" fmla="*/ 441756 h 4115"/>
              <a:gd name="T14" fmla="*/ 39731 w 883"/>
              <a:gd name="T15" fmla="*/ 69997 h 4115"/>
              <a:gd name="T16" fmla="*/ 99732 w 883"/>
              <a:gd name="T17" fmla="*/ 23332 h 4115"/>
              <a:gd name="T18" fmla="*/ 197031 w 883"/>
              <a:gd name="T19" fmla="*/ 57553 h 4115"/>
              <a:gd name="T20" fmla="*/ 287844 w 883"/>
              <a:gd name="T21" fmla="*/ 23332 h 4115"/>
              <a:gd name="T22" fmla="*/ 415144 w 883"/>
              <a:gd name="T23" fmla="*/ 10888 h 4115"/>
              <a:gd name="T24" fmla="*/ 573256 w 883"/>
              <a:gd name="T25" fmla="*/ 93329 h 4115"/>
              <a:gd name="T26" fmla="*/ 646231 w 883"/>
              <a:gd name="T27" fmla="*/ 220878 h 4115"/>
              <a:gd name="T28" fmla="*/ 639744 w 883"/>
              <a:gd name="T29" fmla="*/ 499309 h 4115"/>
              <a:gd name="T30" fmla="*/ 651907 w 883"/>
              <a:gd name="T31" fmla="*/ 1023506 h 4115"/>
              <a:gd name="T32" fmla="*/ 688394 w 883"/>
              <a:gd name="T33" fmla="*/ 1628588 h 4115"/>
              <a:gd name="T34" fmla="*/ 676231 w 883"/>
              <a:gd name="T35" fmla="*/ 2466991 h 4115"/>
              <a:gd name="T36" fmla="*/ 658393 w 883"/>
              <a:gd name="T37" fmla="*/ 3420500 h 4115"/>
              <a:gd name="T38" fmla="*/ 712719 w 883"/>
              <a:gd name="T39" fmla="*/ 4374010 h 4115"/>
              <a:gd name="T40" fmla="*/ 676231 w 883"/>
              <a:gd name="T41" fmla="*/ 5178193 h 4115"/>
              <a:gd name="T42" fmla="*/ 682718 w 883"/>
              <a:gd name="T43" fmla="*/ 6155034 h 4115"/>
              <a:gd name="T44" fmla="*/ 646231 w 883"/>
              <a:gd name="T45" fmla="*/ 6305916 h 4115"/>
              <a:gd name="T46" fmla="*/ 506768 w 883"/>
              <a:gd name="T47" fmla="*/ 6352580 h 4115"/>
              <a:gd name="T48" fmla="*/ 348656 w 883"/>
              <a:gd name="T49" fmla="*/ 6282584 h 4115"/>
              <a:gd name="T50" fmla="*/ 203518 w 883"/>
              <a:gd name="T51" fmla="*/ 6329248 h 4115"/>
              <a:gd name="T52" fmla="*/ 99732 w 883"/>
              <a:gd name="T53" fmla="*/ 6399245 h 4115"/>
              <a:gd name="T54" fmla="*/ 15406 w 883"/>
              <a:gd name="T55" fmla="*/ 6318360 h 4115"/>
              <a:gd name="T56" fmla="*/ 8919 w 883"/>
              <a:gd name="T57" fmla="*/ 6027485 h 4115"/>
              <a:gd name="T58" fmla="*/ 51893 w 883"/>
              <a:gd name="T59" fmla="*/ 5596617 h 4115"/>
              <a:gd name="T60" fmla="*/ 69731 w 883"/>
              <a:gd name="T61" fmla="*/ 4979091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76804" name="Freeform 4"/>
          <p:cNvSpPr>
            <a:spLocks/>
          </p:cNvSpPr>
          <p:nvPr/>
        </p:nvSpPr>
        <p:spPr bwMode="invGray">
          <a:xfrm>
            <a:off x="323850" y="1157288"/>
            <a:ext cx="152400" cy="914400"/>
          </a:xfrm>
          <a:custGeom>
            <a:avLst/>
            <a:gdLst>
              <a:gd name="T0" fmla="*/ 127462 w 110"/>
              <a:gd name="T1" fmla="*/ 0 h 842"/>
              <a:gd name="T2" fmla="*/ 112222 w 110"/>
              <a:gd name="T3" fmla="*/ 184618 h 842"/>
              <a:gd name="T4" fmla="*/ 70658 w 110"/>
              <a:gd name="T5" fmla="*/ 393127 h 842"/>
              <a:gd name="T6" fmla="*/ 102524 w 110"/>
              <a:gd name="T7" fmla="*/ 585346 h 842"/>
              <a:gd name="T8" fmla="*/ 121920 w 110"/>
              <a:gd name="T9" fmla="*/ 769964 h 842"/>
              <a:gd name="T10" fmla="*/ 152400 w 110"/>
              <a:gd name="T11" fmla="*/ 914400 h 842"/>
              <a:gd name="T12" fmla="*/ 112222 w 110"/>
              <a:gd name="T13" fmla="*/ 834037 h 842"/>
              <a:gd name="T14" fmla="*/ 81742 w 110"/>
              <a:gd name="T15" fmla="*/ 777566 h 842"/>
              <a:gd name="T16" fmla="*/ 40178 w 110"/>
              <a:gd name="T17" fmla="*/ 649419 h 842"/>
              <a:gd name="T18" fmla="*/ 0 w 110"/>
              <a:gd name="T19" fmla="*/ 449598 h 842"/>
              <a:gd name="T20" fmla="*/ 30480 w 110"/>
              <a:gd name="T21" fmla="*/ 272582 h 842"/>
              <a:gd name="T22" fmla="*/ 70658 w 110"/>
              <a:gd name="T23" fmla="*/ 87965 h 842"/>
              <a:gd name="T24" fmla="*/ 127462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76805"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7680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9639" name="Rectangle 7"/>
          <p:cNvSpPr>
            <a:spLocks noGrp="1" noChangeArrowheads="1"/>
          </p:cNvSpPr>
          <p:nvPr>
            <p:ph type="dt" sz="half" idx="2"/>
          </p:nvPr>
        </p:nvSpPr>
        <p:spPr bwMode="auto">
          <a:xfrm>
            <a:off x="1066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a:solidFill>
                  <a:srgbClr val="000000"/>
                </a:solidFill>
                <a:effectLst/>
                <a:latin typeface="Comic Sans MS" pitchFamily="66" charset="0"/>
              </a:defRPr>
            </a:lvl1pPr>
          </a:lstStyle>
          <a:p>
            <a:endParaRPr lang="en-US" altLang="en-US"/>
          </a:p>
        </p:txBody>
      </p:sp>
      <p:sp>
        <p:nvSpPr>
          <p:cNvPr id="69640" name="Rectangle 8"/>
          <p:cNvSpPr>
            <a:spLocks noGrp="1" noChangeArrowheads="1"/>
          </p:cNvSpPr>
          <p:nvPr>
            <p:ph type="ftr" sz="quarter" idx="3"/>
          </p:nvPr>
        </p:nvSpPr>
        <p:spPr bwMode="auto">
          <a:xfrm>
            <a:off x="35052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a:solidFill>
                  <a:srgbClr val="000000"/>
                </a:solidFill>
                <a:effectLst/>
                <a:latin typeface="Comic Sans MS" pitchFamily="66" charset="0"/>
              </a:defRPr>
            </a:lvl1pPr>
          </a:lstStyle>
          <a:p>
            <a:endParaRPr lang="en-US" altLang="en-US"/>
          </a:p>
        </p:txBody>
      </p:sp>
      <p:sp>
        <p:nvSpPr>
          <p:cNvPr id="69641" name="Rectangle 9"/>
          <p:cNvSpPr>
            <a:spLocks noGrp="1" noChangeArrowheads="1"/>
          </p:cNvSpPr>
          <p:nvPr>
            <p:ph type="sldNum" sz="quarter" idx="4"/>
          </p:nvPr>
        </p:nvSpPr>
        <p:spPr bwMode="auto">
          <a:xfrm>
            <a:off x="69342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a:solidFill>
                  <a:srgbClr val="000000"/>
                </a:solidFill>
                <a:effectLst/>
                <a:latin typeface="Comic Sans MS" pitchFamily="66" charset="0"/>
              </a:defRPr>
            </a:lvl1pPr>
          </a:lstStyle>
          <a:p>
            <a:fld id="{42B50E33-6000-4951-8464-195D97BA5E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34"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MS PGothic" pitchFamily="34" charset="-128"/>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MS PGothic" pitchFamily="34" charset="-128"/>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MS PGothic" pitchFamily="34" charset="-128"/>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MS PGothic" pitchFamily="34" charset="-128"/>
          <a:cs typeface="ＭＳ Ｐゴシック" charset="0"/>
        </a:defRPr>
      </a:lvl5pPr>
      <a:lvl6pPr marL="457200" algn="l" rtl="0" fontAlgn="base">
        <a:spcBef>
          <a:spcPct val="0"/>
        </a:spcBef>
        <a:spcAft>
          <a:spcPct val="0"/>
        </a:spcAft>
        <a:defRPr sz="4300">
          <a:solidFill>
            <a:schemeClr val="tx2"/>
          </a:solidFill>
          <a:latin typeface="Comic Sans MS" charset="0"/>
          <a:ea typeface="ＭＳ Ｐゴシック" charset="0"/>
        </a:defRPr>
      </a:lvl6pPr>
      <a:lvl7pPr marL="914400" algn="l" rtl="0" fontAlgn="base">
        <a:spcBef>
          <a:spcPct val="0"/>
        </a:spcBef>
        <a:spcAft>
          <a:spcPct val="0"/>
        </a:spcAft>
        <a:defRPr sz="4300">
          <a:solidFill>
            <a:schemeClr val="tx2"/>
          </a:solidFill>
          <a:latin typeface="Comic Sans MS" charset="0"/>
          <a:ea typeface="ＭＳ Ｐゴシック" charset="0"/>
        </a:defRPr>
      </a:lvl7pPr>
      <a:lvl8pPr marL="1371600" algn="l" rtl="0" fontAlgn="base">
        <a:spcBef>
          <a:spcPct val="0"/>
        </a:spcBef>
        <a:spcAft>
          <a:spcPct val="0"/>
        </a:spcAft>
        <a:defRPr sz="4300">
          <a:solidFill>
            <a:schemeClr val="tx2"/>
          </a:solidFill>
          <a:latin typeface="Comic Sans MS" charset="0"/>
          <a:ea typeface="ＭＳ Ｐゴシック" charset="0"/>
        </a:defRPr>
      </a:lvl8pPr>
      <a:lvl9pPr marL="1828800" algn="l" rtl="0" fontAlgn="base">
        <a:spcBef>
          <a:spcPct val="0"/>
        </a:spcBef>
        <a:spcAft>
          <a:spcPct val="0"/>
        </a:spcAft>
        <a:defRPr sz="4300">
          <a:solidFill>
            <a:schemeClr val="tx2"/>
          </a:solidFill>
          <a:latin typeface="Comic Sans MS" charset="0"/>
          <a:ea typeface="ＭＳ Ｐゴシック"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MS PGothic" pitchFamily="34" charset="-128"/>
        </a:defRPr>
      </a:lvl5pPr>
      <a:lvl6pPr marL="2514600" indent="-228600" algn="l" rtl="0" fontAlgn="base">
        <a:spcBef>
          <a:spcPct val="20000"/>
        </a:spcBef>
        <a:spcAft>
          <a:spcPct val="0"/>
        </a:spcAft>
        <a:buSzPct val="60000"/>
        <a:buBlip>
          <a:blip r:embed="rId5"/>
        </a:buBlip>
        <a:defRPr sz="2000">
          <a:solidFill>
            <a:schemeClr val="tx1"/>
          </a:solidFill>
          <a:latin typeface="+mn-lt"/>
          <a:ea typeface="+mn-ea"/>
        </a:defRPr>
      </a:lvl6pPr>
      <a:lvl7pPr marL="2971800" indent="-228600" algn="l" rtl="0" fontAlgn="base">
        <a:spcBef>
          <a:spcPct val="20000"/>
        </a:spcBef>
        <a:spcAft>
          <a:spcPct val="0"/>
        </a:spcAft>
        <a:buSzPct val="60000"/>
        <a:buBlip>
          <a:blip r:embed="rId5"/>
        </a:buBlip>
        <a:defRPr sz="2000">
          <a:solidFill>
            <a:schemeClr val="tx1"/>
          </a:solidFill>
          <a:latin typeface="+mn-lt"/>
          <a:ea typeface="+mn-ea"/>
        </a:defRPr>
      </a:lvl7pPr>
      <a:lvl8pPr marL="3429000" indent="-228600" algn="l" rtl="0" fontAlgn="base">
        <a:spcBef>
          <a:spcPct val="20000"/>
        </a:spcBef>
        <a:spcAft>
          <a:spcPct val="0"/>
        </a:spcAft>
        <a:buSzPct val="60000"/>
        <a:buBlip>
          <a:blip r:embed="rId5"/>
        </a:buBlip>
        <a:defRPr sz="2000">
          <a:solidFill>
            <a:schemeClr val="tx1"/>
          </a:solidFill>
          <a:latin typeface="+mn-lt"/>
          <a:ea typeface="+mn-ea"/>
        </a:defRPr>
      </a:lvl8pPr>
      <a:lvl9pPr marL="3886200" indent="-228600" algn="l" rtl="0" fontAlgn="base">
        <a:spcBef>
          <a:spcPct val="20000"/>
        </a:spcBef>
        <a:spcAft>
          <a:spcPct val="0"/>
        </a:spcAft>
        <a:buSzPct val="60000"/>
        <a:buBlip>
          <a:blip r:embed="rId5"/>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ahoma" pitchFamily="34" charset="0"/>
              </a:defRPr>
            </a:lvl1pPr>
          </a:lstStyle>
          <a:p>
            <a:endParaRPr lang="en-US" altLang="en-US"/>
          </a:p>
        </p:txBody>
      </p:sp>
      <p:sp>
        <p:nvSpPr>
          <p:cNvPr id="6554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ahoma" pitchFamily="34" charset="0"/>
              </a:defRPr>
            </a:lvl1pPr>
          </a:lstStyle>
          <a:p>
            <a:endParaRPr lang="en-US" altLang="en-US"/>
          </a:p>
        </p:txBody>
      </p:sp>
      <p:sp>
        <p:nvSpPr>
          <p:cNvPr id="6554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ahoma" pitchFamily="34" charset="0"/>
              </a:defRPr>
            </a:lvl1pPr>
          </a:lstStyle>
          <a:p>
            <a:fld id="{845C4A9F-B222-4939-971E-8F8A22BB3DF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35" r:id="rId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0" hangingPunct="0">
              <a:defRPr sz="1400" b="1">
                <a:solidFill>
                  <a:srgbClr val="000000"/>
                </a:solidFill>
                <a:effectLst/>
                <a:latin typeface="Arial" pitchFamily="34" charset="0"/>
              </a:defRPr>
            </a:lvl1pPr>
          </a:lstStyle>
          <a:p>
            <a:endParaRPr lang="en-US" altLang="en-US"/>
          </a:p>
        </p:txBody>
      </p:sp>
      <p:sp>
        <p:nvSpPr>
          <p:cNvPr id="96259" name="Rectangle 3"/>
          <p:cNvSpPr>
            <a:spLocks noGrp="1" noChangeArrowheads="1"/>
          </p:cNvSpPr>
          <p:nvPr>
            <p:ph type="sldNum" sz="quarter" idx="4"/>
          </p:nvPr>
        </p:nvSpPr>
        <p:spPr bwMode="auto">
          <a:xfrm>
            <a:off x="7097713" y="62484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0" hangingPunct="0">
              <a:defRPr sz="1400" b="1">
                <a:solidFill>
                  <a:srgbClr val="000000"/>
                </a:solidFill>
                <a:effectLst/>
                <a:latin typeface="Arial" pitchFamily="34" charset="0"/>
              </a:defRPr>
            </a:lvl1pPr>
          </a:lstStyle>
          <a:p>
            <a:fld id="{54A257E2-2C5C-4E8B-A77F-7B1148784926}" type="slidenum">
              <a:rPr lang="en-US" altLang="en-US"/>
              <a:pPr/>
              <a:t>‹#›</a:t>
            </a:fld>
            <a:endParaRPr lang="en-US" altLang="en-US"/>
          </a:p>
        </p:txBody>
      </p:sp>
      <p:sp>
        <p:nvSpPr>
          <p:cNvPr id="80900" name="Rectangle 4"/>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0901" name="Rectangle 5"/>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62" name="Rectangle 6"/>
          <p:cNvSpPr>
            <a:spLocks noGrp="1" noChangeArrowheads="1"/>
          </p:cNvSpPr>
          <p:nvPr>
            <p:ph type="dt" sz="half" idx="2"/>
          </p:nvPr>
        </p:nvSpPr>
        <p:spPr bwMode="auto">
          <a:xfrm>
            <a:off x="96838" y="62484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400" b="1">
                <a:solidFill>
                  <a:srgbClr val="000000"/>
                </a:solidFill>
                <a:effectLst/>
                <a:latin typeface="Arial" pitchFamily="34" charset="0"/>
              </a:defRPr>
            </a:lvl1pPr>
          </a:lstStyle>
          <a:p>
            <a:endParaRPr lang="en-US" altLang="en-US"/>
          </a:p>
        </p:txBody>
      </p:sp>
    </p:spTree>
  </p:cSld>
  <p:clrMap bg1="lt1" tx1="dk1" bg2="lt2" tx2="dk2" accent1="accent1" accent2="accent2" accent3="accent3" accent4="accent4" accent5="accent5" accent6="accent6" hlink="hlink" folHlink="folHlink"/>
  <p:sldLayoutIdLst>
    <p:sldLayoutId id="2147485136" r:id="rId1"/>
  </p:sldLayoutIdLst>
  <p:txStyles>
    <p:titleStyle>
      <a:lvl1pPr algn="l" rtl="0" eaLnBrk="0" fontAlgn="base" hangingPunct="0">
        <a:lnSpc>
          <a:spcPct val="90000"/>
        </a:lnSpc>
        <a:spcBef>
          <a:spcPct val="20000"/>
        </a:spcBef>
        <a:spcAft>
          <a:spcPct val="0"/>
        </a:spcAft>
        <a:defRPr sz="3800" b="1">
          <a:solidFill>
            <a:schemeClr val="tx2"/>
          </a:solidFill>
          <a:latin typeface="+mj-lt"/>
          <a:ea typeface="MS PGothic" pitchFamily="34" charset="-128"/>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MS PGothic" pitchFamily="34" charset="-128"/>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MS PGothic" pitchFamily="34" charset="-128"/>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MS PGothic" pitchFamily="34" charset="-128"/>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MS PGothic" pitchFamily="34" charset="-128"/>
          <a:cs typeface="ＭＳ Ｐゴシック" charset="0"/>
        </a:defRPr>
      </a:lvl5pPr>
      <a:lvl6pPr marL="4572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MS PGothic" pitchFamily="34" charset="-128"/>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MS PGothic" pitchFamily="34" charset="-128"/>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MS PGothic" pitchFamily="34" charset="-128"/>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mn-ea"/>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mn-ea"/>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mn-ea"/>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Arial" pitchFamily="34" charset="0"/>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Arial" pitchFamily="34" charset="0"/>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effectLst/>
                <a:latin typeface="Arial" pitchFamily="34" charset="0"/>
              </a:defRPr>
            </a:lvl1pPr>
          </a:lstStyle>
          <a:p>
            <a:fld id="{4712F6B9-C201-4B40-9E8E-FC5F918DB2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37" r:id="rId1"/>
    <p:sldLayoutId id="2147485138" r:id="rId2"/>
    <p:sldLayoutId id="2147485139" r:id="rId3"/>
    <p:sldLayoutId id="2147485140" r:id="rId4"/>
  </p:sldLayoutIdLst>
  <p:txStyles>
    <p:titleStyle>
      <a:lvl1pPr algn="ctr" rtl="0" eaLnBrk="0" fontAlgn="base" hangingPunct="0">
        <a:spcBef>
          <a:spcPct val="0"/>
        </a:spcBef>
        <a:spcAft>
          <a:spcPct val="0"/>
        </a:spcAft>
        <a:defRPr sz="4400" b="1">
          <a:solidFill>
            <a:schemeClr val="bg1"/>
          </a:solidFill>
          <a:latin typeface="+mj-lt"/>
          <a:ea typeface="MS PGothic" pitchFamily="34" charset="-128"/>
          <a:cs typeface="+mj-cs"/>
        </a:defRPr>
      </a:lvl1pPr>
      <a:lvl2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2400" b="1">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2000" b="1">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2000" b="1">
          <a:solidFill>
            <a:schemeClr val="bg1"/>
          </a:solidFill>
          <a:latin typeface="+mn-lt"/>
          <a:ea typeface="MS PGothic" pitchFamily="34" charset="-128"/>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806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0116" name="Rectangle 4"/>
          <p:cNvSpPr>
            <a:spLocks noGrp="1" noChangeArrowheads="1"/>
          </p:cNvSpPr>
          <p:nvPr>
            <p:ph type="dt" sz="half" idx="2"/>
          </p:nvPr>
        </p:nvSpPr>
        <p:spPr bwMode="auto">
          <a:xfrm>
            <a:off x="685800" y="6270625"/>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effectLst/>
                <a:latin typeface="Arial" pitchFamily="34" charset="0"/>
              </a:defRPr>
            </a:lvl1pPr>
          </a:lstStyle>
          <a:p>
            <a:endParaRPr lang="en-US" altLang="en-US"/>
          </a:p>
        </p:txBody>
      </p:sp>
      <p:sp>
        <p:nvSpPr>
          <p:cNvPr id="90117" name="Rectangle 5"/>
          <p:cNvSpPr>
            <a:spLocks noGrp="1" noChangeArrowheads="1"/>
          </p:cNvSpPr>
          <p:nvPr>
            <p:ph type="ftr" sz="quarter" idx="3"/>
          </p:nvPr>
        </p:nvSpPr>
        <p:spPr bwMode="auto">
          <a:xfrm>
            <a:off x="3124200" y="6270625"/>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effectLst/>
                <a:latin typeface="Arial" pitchFamily="34" charset="0"/>
              </a:defRPr>
            </a:lvl1pPr>
          </a:lstStyle>
          <a:p>
            <a:endParaRPr lang="en-US" altLang="en-US"/>
          </a:p>
        </p:txBody>
      </p:sp>
      <p:sp>
        <p:nvSpPr>
          <p:cNvPr id="90118" name="Rectangle 6"/>
          <p:cNvSpPr>
            <a:spLocks noGrp="1" noChangeArrowheads="1"/>
          </p:cNvSpPr>
          <p:nvPr>
            <p:ph type="sldNum" sz="quarter" idx="4"/>
          </p:nvPr>
        </p:nvSpPr>
        <p:spPr bwMode="auto">
          <a:xfrm>
            <a:off x="6553200" y="6270625"/>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effectLst/>
                <a:latin typeface="Arial" pitchFamily="34" charset="0"/>
              </a:defRPr>
            </a:lvl1pPr>
          </a:lstStyle>
          <a:p>
            <a:fld id="{3164B268-10C8-4D57-82AD-2AA84789090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41" r:id="rId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MS PGothic" pitchFamily="34" charset="-128"/>
          <a:cs typeface="ＭＳ Ｐゴシック" charset="0"/>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1588" y="0"/>
            <a:ext cx="9148762" cy="6851650"/>
            <a:chOff x="1" y="0"/>
            <a:chExt cx="5763" cy="4316"/>
          </a:xfrm>
        </p:grpSpPr>
        <p:sp>
          <p:nvSpPr>
            <p:cNvPr id="286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grpSp>
          <p:nvGrpSpPr>
            <p:cNvPr id="90123" name="Group 6"/>
            <p:cNvGrpSpPr>
              <a:grpSpLocks/>
            </p:cNvGrpSpPr>
            <p:nvPr/>
          </p:nvGrpSpPr>
          <p:grpSpPr bwMode="auto">
            <a:xfrm>
              <a:off x="288" y="0"/>
              <a:ext cx="5098" cy="4316"/>
              <a:chOff x="288" y="0"/>
              <a:chExt cx="5098" cy="4316"/>
            </a:xfrm>
          </p:grpSpPr>
          <p:sp>
            <p:nvSpPr>
              <p:cNvPr id="286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grpSp>
        <p:sp>
          <p:nvSpPr>
            <p:cNvPr id="286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286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90127" name="Freeform 23"/>
            <p:cNvSpPr>
              <a:spLocks/>
            </p:cNvSpPr>
            <p:nvPr/>
          </p:nvSpPr>
          <p:spPr bwMode="hidden">
            <a:xfrm>
              <a:off x="5041" y="0"/>
              <a:ext cx="719" cy="845"/>
            </a:xfrm>
            <a:custGeom>
              <a:avLst/>
              <a:gdLst>
                <a:gd name="T0" fmla="*/ 727 w 717"/>
                <a:gd name="T1" fmla="*/ 845 h 845"/>
                <a:gd name="T2" fmla="*/ 727 w 717"/>
                <a:gd name="T3" fmla="*/ 821 h 845"/>
                <a:gd name="T4" fmla="*/ 584 w 717"/>
                <a:gd name="T5" fmla="*/ 605 h 845"/>
                <a:gd name="T6" fmla="*/ 411 w 717"/>
                <a:gd name="T7" fmla="*/ 396 h 845"/>
                <a:gd name="T8" fmla="*/ 226 w 717"/>
                <a:gd name="T9" fmla="*/ 192 h 845"/>
                <a:gd name="T10" fmla="*/ 17 w 717"/>
                <a:gd name="T11" fmla="*/ 0 h 845"/>
                <a:gd name="T12" fmla="*/ 0 w 717"/>
                <a:gd name="T13" fmla="*/ 0 h 845"/>
                <a:gd name="T14" fmla="*/ 214 w 717"/>
                <a:gd name="T15" fmla="*/ 198 h 845"/>
                <a:gd name="T16" fmla="*/ 405 w 717"/>
                <a:gd name="T17" fmla="*/ 408 h 845"/>
                <a:gd name="T18" fmla="*/ 578 w 717"/>
                <a:gd name="T19" fmla="*/ 623 h 845"/>
                <a:gd name="T20" fmla="*/ 727 w 717"/>
                <a:gd name="T21" fmla="*/ 845 h 845"/>
                <a:gd name="T22" fmla="*/ 72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ＭＳ Ｐゴシック" charset="0"/>
              </a:endParaRPr>
            </a:p>
          </p:txBody>
        </p:sp>
        <p:sp>
          <p:nvSpPr>
            <p:cNvPr id="90128" name="Freeform 24"/>
            <p:cNvSpPr>
              <a:spLocks/>
            </p:cNvSpPr>
            <p:nvPr/>
          </p:nvSpPr>
          <p:spPr bwMode="hidden">
            <a:xfrm>
              <a:off x="5352" y="0"/>
              <a:ext cx="408" cy="414"/>
            </a:xfrm>
            <a:custGeom>
              <a:avLst/>
              <a:gdLst>
                <a:gd name="T0" fmla="*/ 412 w 407"/>
                <a:gd name="T1" fmla="*/ 414 h 414"/>
                <a:gd name="T2" fmla="*/ 412 w 407"/>
                <a:gd name="T3" fmla="*/ 396 h 414"/>
                <a:gd name="T4" fmla="*/ 227 w 407"/>
                <a:gd name="T5" fmla="*/ 192 h 414"/>
                <a:gd name="T6" fmla="*/ 12 w 407"/>
                <a:gd name="T7" fmla="*/ 0 h 414"/>
                <a:gd name="T8" fmla="*/ 0 w 407"/>
                <a:gd name="T9" fmla="*/ 0 h 414"/>
                <a:gd name="T10" fmla="*/ 108 w 407"/>
                <a:gd name="T11" fmla="*/ 102 h 414"/>
                <a:gd name="T12" fmla="*/ 221 w 407"/>
                <a:gd name="T13" fmla="*/ 204 h 414"/>
                <a:gd name="T14" fmla="*/ 412 w 407"/>
                <a:gd name="T15" fmla="*/ 414 h 414"/>
                <a:gd name="T16" fmla="*/ 41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ＭＳ Ｐゴシック" charset="0"/>
              </a:endParaRPr>
            </a:p>
          </p:txBody>
        </p:sp>
        <p:sp>
          <p:nvSpPr>
            <p:cNvPr id="286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0" hangingPunct="0">
                <a:defRPr/>
              </a:pPr>
              <a:endParaRPr lang="en-US">
                <a:solidFill>
                  <a:srgbClr val="FFFFFF"/>
                </a:solidFill>
                <a:effectLst/>
                <a:latin typeface="Arial" charset="0"/>
                <a:ea typeface="ＭＳ Ｐゴシック" charset="0"/>
                <a:cs typeface="ＭＳ Ｐゴシック" charset="0"/>
              </a:endParaRPr>
            </a:p>
          </p:txBody>
        </p:sp>
        <p:sp>
          <p:nvSpPr>
            <p:cNvPr id="90130" name="Freeform 26"/>
            <p:cNvSpPr>
              <a:spLocks/>
            </p:cNvSpPr>
            <p:nvPr/>
          </p:nvSpPr>
          <p:spPr bwMode="hidden">
            <a:xfrm>
              <a:off x="6" y="0"/>
              <a:ext cx="588" cy="599"/>
            </a:xfrm>
            <a:custGeom>
              <a:avLst/>
              <a:gdLst>
                <a:gd name="T0" fmla="*/ 596 w 586"/>
                <a:gd name="T1" fmla="*/ 0 h 599"/>
                <a:gd name="T2" fmla="*/ 578 w 586"/>
                <a:gd name="T3" fmla="*/ 0 h 599"/>
                <a:gd name="T4" fmla="*/ 412 w 586"/>
                <a:gd name="T5" fmla="*/ 132 h 599"/>
                <a:gd name="T6" fmla="*/ 262 w 586"/>
                <a:gd name="T7" fmla="*/ 270 h 599"/>
                <a:gd name="T8" fmla="*/ 120 w 586"/>
                <a:gd name="T9" fmla="*/ 420 h 599"/>
                <a:gd name="T10" fmla="*/ 0 w 586"/>
                <a:gd name="T11" fmla="*/ 575 h 599"/>
                <a:gd name="T12" fmla="*/ 0 w 586"/>
                <a:gd name="T13" fmla="*/ 599 h 599"/>
                <a:gd name="T14" fmla="*/ 120 w 586"/>
                <a:gd name="T15" fmla="*/ 432 h 599"/>
                <a:gd name="T16" fmla="*/ 262 w 586"/>
                <a:gd name="T17" fmla="*/ 282 h 599"/>
                <a:gd name="T18" fmla="*/ 418 w 586"/>
                <a:gd name="T19" fmla="*/ 138 h 599"/>
                <a:gd name="T20" fmla="*/ 596 w 586"/>
                <a:gd name="T21" fmla="*/ 0 h 599"/>
                <a:gd name="T22" fmla="*/ 59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ＭＳ Ｐゴシック" charset="0"/>
              </a:endParaRPr>
            </a:p>
          </p:txBody>
        </p:sp>
        <p:sp>
          <p:nvSpPr>
            <p:cNvPr id="90131" name="Freeform 27"/>
            <p:cNvSpPr>
              <a:spLocks/>
            </p:cNvSpPr>
            <p:nvPr/>
          </p:nvSpPr>
          <p:spPr bwMode="hidden">
            <a:xfrm>
              <a:off x="6" y="0"/>
              <a:ext cx="270" cy="252"/>
            </a:xfrm>
            <a:custGeom>
              <a:avLst/>
              <a:gdLst>
                <a:gd name="T0" fmla="*/ 274 w 269"/>
                <a:gd name="T1" fmla="*/ 0 h 252"/>
                <a:gd name="T2" fmla="*/ 25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4 w 269"/>
                <a:gd name="T15" fmla="*/ 0 h 252"/>
                <a:gd name="T16" fmla="*/ 27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ＭＳ Ｐゴシック" charset="0"/>
              </a:endParaRPr>
            </a:p>
          </p:txBody>
        </p:sp>
        <p:sp>
          <p:nvSpPr>
            <p:cNvPr id="90132"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cs typeface="ＭＳ Ｐゴシック" charset="0"/>
              </a:endParaRPr>
            </a:p>
          </p:txBody>
        </p:sp>
        <p:sp>
          <p:nvSpPr>
            <p:cNvPr id="90133"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cs typeface="ＭＳ Ｐゴシック" charset="0"/>
              </a:endParaRPr>
            </a:p>
          </p:txBody>
        </p:sp>
        <p:sp>
          <p:nvSpPr>
            <p:cNvPr id="90134"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cs typeface="ＭＳ Ｐゴシック" charset="0"/>
              </a:endParaRPr>
            </a:p>
          </p:txBody>
        </p:sp>
        <p:grpSp>
          <p:nvGrpSpPr>
            <p:cNvPr id="90135" name="Group 31"/>
            <p:cNvGrpSpPr>
              <a:grpSpLocks/>
            </p:cNvGrpSpPr>
            <p:nvPr/>
          </p:nvGrpSpPr>
          <p:grpSpPr bwMode="auto">
            <a:xfrm>
              <a:off x="1" y="392"/>
              <a:ext cx="5758" cy="1571"/>
              <a:chOff x="1" y="392"/>
              <a:chExt cx="5758" cy="1571"/>
            </a:xfrm>
          </p:grpSpPr>
          <p:sp>
            <p:nvSpPr>
              <p:cNvPr id="90138"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cs typeface="ＭＳ Ｐゴシック" charset="0"/>
                </a:endParaRPr>
              </a:p>
            </p:txBody>
          </p:sp>
          <p:sp>
            <p:nvSpPr>
              <p:cNvPr id="90139"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cs typeface="ＭＳ Ｐゴシック" charset="0"/>
                </a:endParaRPr>
              </a:p>
            </p:txBody>
          </p:sp>
          <p:sp>
            <p:nvSpPr>
              <p:cNvPr id="90140"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cs typeface="ＭＳ Ｐゴシック" charset="0"/>
                </a:endParaRPr>
              </a:p>
            </p:txBody>
          </p:sp>
          <p:sp>
            <p:nvSpPr>
              <p:cNvPr id="90141"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cs typeface="ＭＳ Ｐゴシック" charset="0"/>
                </a:endParaRPr>
              </a:p>
            </p:txBody>
          </p:sp>
          <p:sp>
            <p:nvSpPr>
              <p:cNvPr id="90142"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cs typeface="ＭＳ Ｐゴシック" charset="0"/>
                </a:endParaRPr>
              </a:p>
            </p:txBody>
          </p:sp>
        </p:grpSp>
        <p:sp>
          <p:nvSpPr>
            <p:cNvPr id="90136"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cs typeface="ＭＳ Ｐゴシック" charset="0"/>
              </a:endParaRPr>
            </a:p>
          </p:txBody>
        </p:sp>
        <p:sp>
          <p:nvSpPr>
            <p:cNvPr id="90137"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cs typeface="ＭＳ Ｐゴシック" charset="0"/>
              </a:endParaRPr>
            </a:p>
          </p:txBody>
        </p:sp>
      </p:grpSp>
      <p:sp>
        <p:nvSpPr>
          <p:cNvPr id="28711"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8712"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28713"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28714"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itchFamily="34" charset="0"/>
              </a:defRPr>
            </a:lvl1pPr>
          </a:lstStyle>
          <a:p>
            <a:fld id="{BF734649-A771-464D-AA70-0D2ADFB19475}" type="slidenum">
              <a:rPr lang="en-US" altLang="en-US"/>
              <a:pPr/>
              <a:t>‹#›</a:t>
            </a:fld>
            <a:endParaRPr lang="en-US" altLang="en-US"/>
          </a:p>
        </p:txBody>
      </p:sp>
      <p:sp>
        <p:nvSpPr>
          <p:cNvPr id="28715"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14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Tahoma" pitchFamily="34" charset="0"/>
              </a:defRPr>
            </a:lvl1pPr>
          </a:lstStyle>
          <a:p>
            <a:endParaRPr lang="en-US" alt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Tahoma" pitchFamily="34" charset="0"/>
              </a:defRPr>
            </a:lvl1pPr>
          </a:lstStyle>
          <a:p>
            <a:endParaRPr lang="en-US" alt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effectLst/>
                <a:latin typeface="Tahoma" pitchFamily="34" charset="0"/>
              </a:defRPr>
            </a:lvl1pPr>
          </a:lstStyle>
          <a:p>
            <a:fld id="{B7944361-830F-4685-A32A-B1B81D27DFA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43" r:id="rId1"/>
  </p:sldLayoutIdLst>
  <p:txStyles>
    <p:titleStyle>
      <a:lvl1pPr algn="ctr" rtl="0" eaLnBrk="0" fontAlgn="base" hangingPunct="0">
        <a:spcBef>
          <a:spcPct val="0"/>
        </a:spcBef>
        <a:spcAft>
          <a:spcPct val="0"/>
        </a:spcAft>
        <a:defRPr sz="4400" i="1">
          <a:solidFill>
            <a:schemeClr val="tx2"/>
          </a:solidFill>
          <a:latin typeface="+mj-lt"/>
          <a:ea typeface="MS PGothic" pitchFamily="34" charset="-128"/>
          <a:cs typeface="+mj-cs"/>
        </a:defRPr>
      </a:lvl1pPr>
      <a:lvl2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ct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42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5865CBBE-BE1E-42E4-9CD3-F7879F315F6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44" r:id="rId1"/>
    <p:sldLayoutId id="2147485145"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GB" alt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effectLs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effectLst/>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effectLst/>
              </a:defRPr>
            </a:lvl1pPr>
          </a:lstStyle>
          <a:p>
            <a:fld id="{47A27840-2419-4FDE-87A1-A922CBAF8147}"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5106" r:id="rId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Arial"/>
          <a:ea typeface="Arial" charset="0"/>
          <a:cs typeface="Arial"/>
        </a:defRPr>
      </a:lvl1pPr>
      <a:lvl2pPr marL="741363" indent="-284163" algn="l" rtl="0" eaLnBrk="0" fontAlgn="base" hangingPunct="0">
        <a:spcBef>
          <a:spcPct val="20000"/>
        </a:spcBef>
        <a:spcAft>
          <a:spcPct val="0"/>
        </a:spcAft>
        <a:buChar char="–"/>
        <a:defRPr sz="2800">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imes" charset="0"/>
                <a:cs typeface="Times New Roman" pitchFamily="18" charset="0"/>
              </a:defRPr>
            </a:lvl1pPr>
          </a:lstStyle>
          <a:p>
            <a:endParaRPr lang="en-US" alt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imes" charset="0"/>
                <a:cs typeface="Times New Roman" pitchFamily="18" charset="0"/>
              </a:defRPr>
            </a:lvl1pPr>
          </a:lstStyle>
          <a:p>
            <a:endParaRPr lang="en-US" alt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imes" charset="0"/>
                <a:cs typeface="Times New Roman" pitchFamily="18" charset="0"/>
              </a:defRPr>
            </a:lvl1pPr>
          </a:lstStyle>
          <a:p>
            <a:fld id="{12DE752C-9B65-48AF-9A1B-21CB7ADE122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46"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1143000" cy="6856413"/>
            <a:chOff x="0" y="0"/>
            <a:chExt cx="720" cy="4319"/>
          </a:xfrm>
        </p:grpSpPr>
        <p:sp>
          <p:nvSpPr>
            <p:cNvPr id="10957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solidFill>
                  <a:srgbClr val="EAEAEA"/>
                </a:solidFill>
                <a:effectLst/>
              </a:endParaRPr>
            </a:p>
          </p:txBody>
        </p:sp>
        <p:sp>
          <p:nvSpPr>
            <p:cNvPr id="10957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solidFill>
                  <a:srgbClr val="EAEAEA"/>
                </a:solidFill>
                <a:effectLst/>
              </a:endParaRPr>
            </a:p>
          </p:txBody>
        </p:sp>
        <p:pic>
          <p:nvPicPr>
            <p:cNvPr id="109578"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95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95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effectLst/>
              </a:defRPr>
            </a:lvl1pPr>
          </a:lstStyle>
          <a:p>
            <a:endParaRPr lang="en-US" alt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effectLst/>
              </a:defRPr>
            </a:lvl1pPr>
          </a:lstStyle>
          <a:p>
            <a:endParaRPr lang="en-US" alt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effectLst/>
              </a:defRPr>
            </a:lvl1pPr>
          </a:lstStyle>
          <a:p>
            <a:fld id="{97BF4806-23EB-4926-99E2-9DF6BD29B14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094" r:id="rId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j-cs"/>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9A57897D-B923-40D8-B9BB-7B64EE12C84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53"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6F31F99D-6067-4D42-8C06-27EC3A04938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54"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77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2B0740B6-38C8-4EEA-9EE7-BD899A5E2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55"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98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04CB68DC-F889-4D1E-868F-9FB03E83DE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56"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latin typeface="Arial" pitchFamily="34" charset="0"/>
              </a:defRPr>
            </a:lvl1pPr>
          </a:lstStyle>
          <a:p>
            <a:endParaRPr lang="en-US" altLang="en-US"/>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latin typeface="Arial" pitchFamily="34" charset="0"/>
              </a:defRPr>
            </a:lvl1pPr>
          </a:lstStyle>
          <a:p>
            <a:endParaRPr lang="en-US" altLang="en-US"/>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latin typeface="Arial" pitchFamily="34" charset="0"/>
              </a:defRPr>
            </a:lvl1pPr>
          </a:lstStyle>
          <a:p>
            <a:fld id="{1F8681BF-67CE-4498-B46C-323561C20F5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57"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ahoma" pitchFamily="34" charset="0"/>
              </a:defRPr>
            </a:lvl1pPr>
          </a:lstStyle>
          <a:p>
            <a:endParaRPr lang="en-US" alt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ahoma" pitchFamily="34" charset="0"/>
              </a:defRPr>
            </a:lvl1pPr>
          </a:lstStyle>
          <a:p>
            <a:endParaRPr lang="en-US" alt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ahoma" pitchFamily="34" charset="0"/>
              </a:defRPr>
            </a:lvl1pPr>
          </a:lstStyle>
          <a:p>
            <a:fld id="{3EA8DB7B-161D-40E7-9F51-C99CFBCB20F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58" r:id="rId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21507" name="Text Box 3"/>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eaLnBrk="0" hangingPunct="0">
              <a:defRPr sz="2400">
                <a:solidFill>
                  <a:schemeClr val="tx1"/>
                </a:solidFill>
                <a:latin typeface="Times New Roman" pitchFamily="18" charset="0"/>
                <a:ea typeface="MS PGothic" pitchFamily="34" charset="-128"/>
              </a:defRPr>
            </a:lvl1pPr>
            <a:lvl2pPr marL="742950" indent="-285750" defTabSz="820738" eaLnBrk="0" hangingPunct="0">
              <a:defRPr sz="2400">
                <a:solidFill>
                  <a:schemeClr val="tx1"/>
                </a:solidFill>
                <a:latin typeface="Times New Roman" pitchFamily="18" charset="0"/>
                <a:ea typeface="MS PGothic" pitchFamily="34" charset="-128"/>
              </a:defRPr>
            </a:lvl2pPr>
            <a:lvl3pPr marL="1143000" indent="-228600" defTabSz="820738" eaLnBrk="0" hangingPunct="0">
              <a:defRPr sz="2400">
                <a:solidFill>
                  <a:schemeClr val="tx1"/>
                </a:solidFill>
                <a:latin typeface="Times New Roman" pitchFamily="18" charset="0"/>
                <a:ea typeface="MS PGothic" pitchFamily="34" charset="-128"/>
              </a:defRPr>
            </a:lvl3pPr>
            <a:lvl4pPr marL="1600200" indent="-228600" defTabSz="820738" eaLnBrk="0" hangingPunct="0">
              <a:defRPr sz="2400">
                <a:solidFill>
                  <a:schemeClr val="tx1"/>
                </a:solidFill>
                <a:latin typeface="Times New Roman" pitchFamily="18" charset="0"/>
                <a:ea typeface="MS PGothic" pitchFamily="34" charset="-128"/>
              </a:defRPr>
            </a:lvl4pPr>
            <a:lvl5pPr marL="2057400" indent="-228600" defTabSz="820738" eaLnBrk="0" hangingPunct="0">
              <a:defRPr sz="2400">
                <a:solidFill>
                  <a:schemeClr val="tx1"/>
                </a:solidFill>
                <a:latin typeface="Times New Roman" pitchFamily="18"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800" b="1">
                <a:solidFill>
                  <a:srgbClr val="FFFFFF"/>
                </a:solidFill>
                <a:effectLst/>
                <a:latin typeface="Arial" pitchFamily="34" charset="0"/>
              </a:rPr>
              <a:t>© </a:t>
            </a:r>
            <a:r>
              <a:rPr lang="en-US" altLang="en-US" sz="900" b="1">
                <a:solidFill>
                  <a:srgbClr val="FFFFFF"/>
                </a:solidFill>
                <a:effectLst/>
                <a:latin typeface="Arial" pitchFamily="34" charset="0"/>
              </a:rPr>
              <a:t>2004</a:t>
            </a:r>
            <a:r>
              <a:rPr lang="en-US" altLang="en-US" sz="800" b="1">
                <a:solidFill>
                  <a:srgbClr val="FFFFFF"/>
                </a:solidFill>
                <a:effectLst/>
                <a:latin typeface="Arial" pitchFamily="34" charset="0"/>
              </a:rPr>
              <a:t> TBBMI</a:t>
            </a:r>
          </a:p>
        </p:txBody>
      </p:sp>
      <p:sp>
        <p:nvSpPr>
          <p:cNvPr id="125956" name="Rectangle 4"/>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spAutoFit/>
          </a:bodyPr>
          <a:lstStyle>
            <a:lvl1pPr defTabSz="820738" eaLnBrk="0" hangingPunct="0">
              <a:defRPr sz="2400">
                <a:solidFill>
                  <a:schemeClr val="tx1"/>
                </a:solidFill>
                <a:latin typeface="Times New Roman" pitchFamily="18" charset="0"/>
                <a:ea typeface="MS PGothic" pitchFamily="34" charset="-128"/>
              </a:defRPr>
            </a:lvl1pPr>
            <a:lvl2pPr marL="742950" indent="-285750" defTabSz="820738" eaLnBrk="0" hangingPunct="0">
              <a:defRPr sz="2400">
                <a:solidFill>
                  <a:schemeClr val="tx1"/>
                </a:solidFill>
                <a:latin typeface="Times New Roman" pitchFamily="18" charset="0"/>
                <a:ea typeface="MS PGothic" pitchFamily="34" charset="-128"/>
              </a:defRPr>
            </a:lvl2pPr>
            <a:lvl3pPr marL="1143000" indent="-228600" defTabSz="820738" eaLnBrk="0" hangingPunct="0">
              <a:defRPr sz="2400">
                <a:solidFill>
                  <a:schemeClr val="tx1"/>
                </a:solidFill>
                <a:latin typeface="Times New Roman" pitchFamily="18" charset="0"/>
                <a:ea typeface="MS PGothic" pitchFamily="34" charset="-128"/>
              </a:defRPr>
            </a:lvl3pPr>
            <a:lvl4pPr marL="1600200" indent="-228600" defTabSz="820738" eaLnBrk="0" hangingPunct="0">
              <a:defRPr sz="2400">
                <a:solidFill>
                  <a:schemeClr val="tx1"/>
                </a:solidFill>
                <a:latin typeface="Times New Roman" pitchFamily="18" charset="0"/>
                <a:ea typeface="MS PGothic" pitchFamily="34" charset="-128"/>
              </a:defRPr>
            </a:lvl4pPr>
            <a:lvl5pPr marL="2057400" indent="-228600" defTabSz="820738" eaLnBrk="0" hangingPunct="0">
              <a:defRPr sz="2400">
                <a:solidFill>
                  <a:schemeClr val="tx1"/>
                </a:solidFill>
                <a:latin typeface="Times New Roman" pitchFamily="18"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900" b="1">
                <a:solidFill>
                  <a:srgbClr val="FFFFFF"/>
                </a:solidFill>
                <a:effectLst/>
                <a:latin typeface="Comic Sans MS" pitchFamily="66" charset="0"/>
              </a:rPr>
              <a:t>8.0.08.</a:t>
            </a:r>
          </a:p>
        </p:txBody>
      </p:sp>
      <p:sp>
        <p:nvSpPr>
          <p:cNvPr id="21509" name="Rectangle 5"/>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a:solidFill>
                  <a:srgbClr val="FFFF00"/>
                </a:solidFill>
                <a:effectLst/>
                <a:latin typeface="Helvetica" charset="0"/>
                <a:ea typeface="ＭＳ Ｐゴシック" charset="0"/>
                <a:cs typeface="ＭＳ Ｐゴシック" charset="0"/>
              </a:rPr>
              <a:t>The  New Testament          Comes Together</a:t>
            </a:r>
          </a:p>
        </p:txBody>
      </p:sp>
    </p:spTree>
  </p:cSld>
  <p:clrMap bg1="lt1" tx1="dk1" bg2="lt2" tx2="dk2" accent1="accent1" accent2="accent2" accent3="accent3" accent4="accent4" accent5="accent5" accent6="accent6" hlink="hlink" folHlink="folHlink"/>
  <p:sldLayoutIdLst>
    <p:sldLayoutId id="2147485159" r:id="rId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S PGothic" pitchFamily="34" charset="-128"/>
          <a:cs typeface="ＭＳ Ｐゴシック" charset="0"/>
        </a:defRPr>
      </a:lvl1pPr>
      <a:lvl2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0"/>
        </a:defRPr>
      </a:lvl2pPr>
      <a:lvl3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0"/>
        </a:defRPr>
      </a:lvl3pPr>
      <a:lvl4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0"/>
        </a:defRPr>
      </a:lvl4pPr>
      <a:lvl5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0"/>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ＭＳ Ｐゴシック" charset="0"/>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S PGothic"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4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18A2BDF9-B872-469E-9519-6A88E7C2814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63"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defRPr>
            </a:lvl1pPr>
          </a:lstStyle>
          <a:p>
            <a:endParaRPr lang="en-US" alt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defRPr>
            </a:lvl1pPr>
          </a:lstStyle>
          <a:p>
            <a:endParaRPr lang="en-US" alt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effectLst/>
              </a:defRPr>
            </a:lvl1pPr>
          </a:lstStyle>
          <a:p>
            <a:fld id="{77CF2B83-B2DF-4691-8B53-BB131730FC6A}" type="slidenum">
              <a:rPr lang="en-US" altLang="en-US"/>
              <a:pPr/>
              <a:t>‹#›</a:t>
            </a:fld>
            <a:endParaRPr lang="en-US" altLang="en-US"/>
          </a:p>
        </p:txBody>
      </p:sp>
      <p:pic>
        <p:nvPicPr>
          <p:cNvPr id="29702"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107"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A702CB4D-E9E3-4714-8076-C0E45D72A81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64"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B8C1B167-2A10-42F7-B462-8C64FF3CAD4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65"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40290" name="Group 2"/>
          <p:cNvGrpSpPr>
            <a:grpSpLocks/>
          </p:cNvGrpSpPr>
          <p:nvPr/>
        </p:nvGrpSpPr>
        <p:grpSpPr bwMode="auto">
          <a:xfrm>
            <a:off x="0" y="0"/>
            <a:ext cx="1143000" cy="6856413"/>
            <a:chOff x="0" y="0"/>
            <a:chExt cx="720" cy="4319"/>
          </a:xfrm>
        </p:grpSpPr>
        <p:sp>
          <p:nvSpPr>
            <p:cNvPr id="14029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solidFill>
                  <a:srgbClr val="EAEAEA"/>
                </a:solidFill>
                <a:effectLst/>
              </a:endParaRPr>
            </a:p>
          </p:txBody>
        </p:sp>
        <p:sp>
          <p:nvSpPr>
            <p:cNvPr id="14029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solidFill>
                  <a:srgbClr val="EAEAEA"/>
                </a:solidFill>
                <a:effectLst/>
              </a:endParaRPr>
            </a:p>
          </p:txBody>
        </p:sp>
        <p:pic>
          <p:nvPicPr>
            <p:cNvPr id="140298"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029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029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effectLst/>
              </a:defRPr>
            </a:lvl1pPr>
          </a:lstStyle>
          <a:p>
            <a:endParaRPr lang="en-US" alt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effectLst/>
              </a:defRPr>
            </a:lvl1pPr>
          </a:lstStyle>
          <a:p>
            <a:endParaRPr lang="en-US" alt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effectLst/>
              </a:defRPr>
            </a:lvl1pPr>
          </a:lstStyle>
          <a:p>
            <a:fld id="{A9247B5F-B90E-4986-B9DB-8EF2AE4F2BB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66" r:id="rId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j-cs"/>
        </a:defRPr>
      </a:lvl1pPr>
      <a:lvl2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60FA6E4D-E641-4D92-9A73-9F635FF8AA3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67"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4438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outerShdw blurRad="38100" dist="38100" dir="2700000" algn="tl">
                    <a:srgbClr val="000000"/>
                  </a:outerShdw>
                </a:effectLst>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outerShdw blurRad="38100" dist="38100" dir="2700000" algn="tl">
                    <a:srgbClr val="000000"/>
                  </a:outerShdw>
                </a:effectLst>
              </a:endParaRPr>
            </a:p>
          </p:txBody>
        </p:sp>
        <p:pic>
          <p:nvPicPr>
            <p:cNvPr id="144394"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438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438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endParaRPr lang="en-US" alt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endParaRPr lang="en-US" alt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E560ECE6-476C-4EAF-84CA-5C77489712A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68"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j-cs"/>
        </a:defRPr>
      </a:lvl1pPr>
      <a:lvl2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6674" name="Group 2"/>
          <p:cNvGrpSpPr>
            <a:grpSpLocks/>
          </p:cNvGrpSpPr>
          <p:nvPr/>
        </p:nvGrpSpPr>
        <p:grpSpPr bwMode="auto">
          <a:xfrm>
            <a:off x="0" y="0"/>
            <a:ext cx="9144000" cy="6858000"/>
            <a:chOff x="0" y="0"/>
            <a:chExt cx="5760" cy="4320"/>
          </a:xfrm>
        </p:grpSpPr>
        <p:pic>
          <p:nvPicPr>
            <p:cNvPr id="156680"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4"/>
            <p:cNvSpPr>
              <a:spLocks noChangeArrowheads="1"/>
            </p:cNvSpPr>
            <p:nvPr/>
          </p:nvSpPr>
          <p:spPr bwMode="auto">
            <a:xfrm>
              <a:off x="96" y="96"/>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effectLst/>
                <a:latin typeface="Arial" pitchFamily="34" charset="0"/>
              </a:endParaRPr>
            </a:p>
          </p:txBody>
        </p:sp>
        <p:sp>
          <p:nvSpPr>
            <p:cNvPr id="57349" name="Rectangle 5"/>
            <p:cNvSpPr>
              <a:spLocks noChangeArrowheads="1"/>
            </p:cNvSpPr>
            <p:nvPr/>
          </p:nvSpPr>
          <p:spPr bwMode="auto">
            <a:xfrm>
              <a:off x="240" y="96"/>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effectLst/>
                <a:latin typeface="Arial" pitchFamily="34" charset="0"/>
              </a:endParaRPr>
            </a:p>
          </p:txBody>
        </p:sp>
        <p:sp>
          <p:nvSpPr>
            <p:cNvPr id="57350" name="Rectangle 6"/>
            <p:cNvSpPr>
              <a:spLocks noChangeArrowheads="1"/>
            </p:cNvSpPr>
            <p:nvPr/>
          </p:nvSpPr>
          <p:spPr bwMode="auto">
            <a:xfrm>
              <a:off x="96" y="240"/>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ja-JP">
                <a:solidFill>
                  <a:srgbClr val="FFFFFF"/>
                </a:solidFill>
                <a:effectLst/>
                <a:latin typeface="Helvetica" charset="0"/>
              </a:endParaRPr>
            </a:p>
          </p:txBody>
        </p:sp>
        <p:sp>
          <p:nvSpPr>
            <p:cNvPr id="57351" name="Rectangle 7"/>
            <p:cNvSpPr>
              <a:spLocks noChangeArrowheads="1"/>
            </p:cNvSpPr>
            <p:nvPr/>
          </p:nvSpPr>
          <p:spPr bwMode="auto">
            <a:xfrm>
              <a:off x="96" y="384"/>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ja-JP">
                <a:solidFill>
                  <a:srgbClr val="FFFFFF"/>
                </a:solidFill>
                <a:effectLst/>
                <a:latin typeface="Helvetica" charset="0"/>
              </a:endParaRPr>
            </a:p>
          </p:txBody>
        </p:sp>
        <p:sp>
          <p:nvSpPr>
            <p:cNvPr id="57352" name="Rectangle 8"/>
            <p:cNvSpPr>
              <a:spLocks noChangeArrowheads="1"/>
            </p:cNvSpPr>
            <p:nvPr/>
          </p:nvSpPr>
          <p:spPr bwMode="auto">
            <a:xfrm>
              <a:off x="384" y="96"/>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effectLst/>
                <a:latin typeface="Arial" pitchFamily="34" charset="0"/>
              </a:endParaRPr>
            </a:p>
          </p:txBody>
        </p:sp>
        <p:sp>
          <p:nvSpPr>
            <p:cNvPr id="57353" name="Rectangle 9"/>
            <p:cNvSpPr>
              <a:spLocks noChangeArrowheads="1"/>
            </p:cNvSpPr>
            <p:nvPr/>
          </p:nvSpPr>
          <p:spPr bwMode="auto">
            <a:xfrm>
              <a:off x="240" y="240"/>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effectLst/>
                <a:latin typeface="Arial" pitchFamily="34" charset="0"/>
              </a:endParaRPr>
            </a:p>
          </p:txBody>
        </p:sp>
        <p:pic>
          <p:nvPicPr>
            <p:cNvPr id="156687" name="Picture 10"/>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80808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kumimoji="1" sz="1400">
                <a:solidFill>
                  <a:srgbClr val="FFFFFF"/>
                </a:solidFill>
                <a:effectLst/>
                <a:latin typeface="Helvetica" charset="0"/>
              </a:defRPr>
            </a:lvl1pPr>
          </a:lstStyle>
          <a:p>
            <a:endParaRPr lang="en-US" alt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kumimoji="1" sz="1400">
                <a:solidFill>
                  <a:srgbClr val="FFFFFF"/>
                </a:solidFill>
                <a:effectLst/>
                <a:latin typeface="Helvetica" charset="0"/>
              </a:defRPr>
            </a:lvl1pPr>
          </a:lstStyle>
          <a:p>
            <a:endParaRPr lang="en-US" alt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kumimoji="1" sz="1400">
                <a:solidFill>
                  <a:srgbClr val="FFFFFF"/>
                </a:solidFill>
                <a:effectLst/>
                <a:latin typeface="Helvetica" charset="0"/>
              </a:defRPr>
            </a:lvl1pPr>
          </a:lstStyle>
          <a:p>
            <a:fld id="{1F5178DA-55CE-4EB9-BE99-27C4929E775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69" r:id="rId1"/>
    <p:sldLayoutId id="2147485170" r:id="rId2"/>
    <p:sldLayoutId id="2147485171" r:id="rId3"/>
    <p:sldLayoutId id="2147485172" r:id="rId4"/>
    <p:sldLayoutId id="2147485173" r:id="rId5"/>
    <p:sldLayoutId id="2147485174" r:id="rId6"/>
    <p:sldLayoutId id="2147485175" r:id="rId7"/>
    <p:sldLayoutId id="2147485176" r:id="rId8"/>
    <p:sldLayoutId id="2147485177" r:id="rId9"/>
    <p:sldLayoutId id="2147485178" r:id="rId10"/>
    <p:sldLayoutId id="2147485179" r:id="rId1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mj-cs"/>
        </a:defRPr>
      </a:lvl1pPr>
      <a:lvl2pPr algn="l"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2pPr>
      <a:lvl3pPr algn="l"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3pPr>
      <a:lvl4pPr algn="l"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4pPr>
      <a:lvl5pPr algn="l"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5pPr>
      <a:lvl6pPr marL="4572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6pPr>
      <a:lvl7pPr marL="9144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7pPr>
      <a:lvl8pPr marL="13716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8pPr>
      <a:lvl9pPr marL="18288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pitchFamily="2" charset="2"/>
        <a:buChar char="§"/>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0"/>
        <a:buChar char=""/>
        <a:defRPr kumimoji="1" sz="2000">
          <a:solidFill>
            <a:schemeClr val="tx1"/>
          </a:solidFill>
          <a:latin typeface="+mn-lt"/>
          <a:ea typeface="+mn-ea"/>
        </a:defRPr>
      </a:lvl6pPr>
      <a:lvl7pPr marL="2971800" indent="-228600" algn="l" rtl="0" fontAlgn="base">
        <a:spcBef>
          <a:spcPct val="20000"/>
        </a:spcBef>
        <a:spcAft>
          <a:spcPct val="0"/>
        </a:spcAft>
        <a:buFont typeface="Wingdings" charset="0"/>
        <a:buChar char=""/>
        <a:defRPr kumimoji="1" sz="2000">
          <a:solidFill>
            <a:schemeClr val="tx1"/>
          </a:solidFill>
          <a:latin typeface="+mn-lt"/>
          <a:ea typeface="+mn-ea"/>
        </a:defRPr>
      </a:lvl7pPr>
      <a:lvl8pPr marL="3429000" indent="-228600" algn="l" rtl="0" fontAlgn="base">
        <a:spcBef>
          <a:spcPct val="20000"/>
        </a:spcBef>
        <a:spcAft>
          <a:spcPct val="0"/>
        </a:spcAft>
        <a:buFont typeface="Wingdings" charset="0"/>
        <a:buChar char=""/>
        <a:defRPr kumimoji="1" sz="2000">
          <a:solidFill>
            <a:schemeClr val="tx1"/>
          </a:solidFill>
          <a:latin typeface="+mn-lt"/>
          <a:ea typeface="+mn-ea"/>
        </a:defRPr>
      </a:lvl8pPr>
      <a:lvl9pPr marL="3886200" indent="-228600" algn="l" rtl="0" fontAlgn="base">
        <a:spcBef>
          <a:spcPct val="20000"/>
        </a:spcBef>
        <a:spcAft>
          <a:spcPct val="0"/>
        </a:spcAft>
        <a:buFont typeface="Wingdings" charset="0"/>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effectLst/>
                <a:ea typeface="ＭＳ Ｐゴシック" charset="0"/>
              </a:rPr>
              <a:pPr>
                <a:defRPr/>
              </a:pPr>
              <a:t>‹#›</a:t>
            </a:fld>
            <a:endParaRPr lang="en-US">
              <a:effectLst/>
              <a:ea typeface="ＭＳ Ｐゴシック" charset="0"/>
            </a:endParaRPr>
          </a:p>
        </p:txBody>
      </p:sp>
    </p:spTree>
    <p:extLst>
      <p:ext uri="{BB962C8B-B14F-4D97-AF65-F5344CB8AC3E}">
        <p14:creationId xmlns:p14="http://schemas.microsoft.com/office/powerpoint/2010/main" val="18051395"/>
      </p:ext>
    </p:extLst>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 id="2147485205" r:id="rId12"/>
    <p:sldLayoutId id="21474852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2791872108"/>
      </p:ext>
    </p:extLst>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212" r:id="rId5"/>
    <p:sldLayoutId id="2147485213" r:id="rId6"/>
    <p:sldLayoutId id="2147485214" r:id="rId7"/>
    <p:sldLayoutId id="2147485215" r:id="rId8"/>
    <p:sldLayoutId id="2147485216" r:id="rId9"/>
    <p:sldLayoutId id="2147485217" r:id="rId10"/>
    <p:sldLayoutId id="21474852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558574407"/>
      </p:ext>
    </p:extLst>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177" algn="ctr" rtl="0" fontAlgn="base">
        <a:spcBef>
          <a:spcPct val="0"/>
        </a:spcBef>
        <a:spcAft>
          <a:spcPct val="0"/>
        </a:spcAft>
        <a:defRPr sz="2000">
          <a:solidFill>
            <a:schemeClr val="bg1"/>
          </a:solidFill>
          <a:latin typeface="Arial" charset="0"/>
          <a:ea typeface="ＭＳ Ｐゴシック" charset="0"/>
        </a:defRPr>
      </a:lvl6pPr>
      <a:lvl7pPr marL="914353" algn="ctr" rtl="0" fontAlgn="base">
        <a:spcBef>
          <a:spcPct val="0"/>
        </a:spcBef>
        <a:spcAft>
          <a:spcPct val="0"/>
        </a:spcAft>
        <a:defRPr sz="2000">
          <a:solidFill>
            <a:schemeClr val="bg1"/>
          </a:solidFill>
          <a:latin typeface="Arial" charset="0"/>
          <a:ea typeface="ＭＳ Ｐゴシック" charset="0"/>
        </a:defRPr>
      </a:lvl7pPr>
      <a:lvl8pPr marL="1371530" algn="ctr" rtl="0" fontAlgn="base">
        <a:spcBef>
          <a:spcPct val="0"/>
        </a:spcBef>
        <a:spcAft>
          <a:spcPct val="0"/>
        </a:spcAft>
        <a:defRPr sz="2000">
          <a:solidFill>
            <a:schemeClr val="bg1"/>
          </a:solidFill>
          <a:latin typeface="Arial" charset="0"/>
          <a:ea typeface="ＭＳ Ｐゴシック" charset="0"/>
        </a:defRPr>
      </a:lvl8pPr>
      <a:lvl9pPr marL="1828706" algn="ctr" rtl="0" fontAlgn="base">
        <a:spcBef>
          <a:spcPct val="0"/>
        </a:spcBef>
        <a:spcAft>
          <a:spcPct val="0"/>
        </a:spcAft>
        <a:defRPr sz="2000">
          <a:solidFill>
            <a:schemeClr val="bg1"/>
          </a:solidFill>
          <a:latin typeface="Arial" charset="0"/>
          <a:ea typeface="ＭＳ Ｐゴシック" charset="0"/>
        </a:defRPr>
      </a:lvl9pPr>
    </p:titleStyle>
    <p:bodyStyle>
      <a:lvl1pPr marL="341313" indent="-341313"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1363" indent="-284163" algn="ctr" rtl="0" eaLnBrk="0" fontAlgn="base" hangingPunct="0">
        <a:spcBef>
          <a:spcPct val="20000"/>
        </a:spcBef>
        <a:spcAft>
          <a:spcPct val="0"/>
        </a:spcAft>
        <a:defRPr sz="2800">
          <a:solidFill>
            <a:schemeClr val="tx1"/>
          </a:solidFill>
          <a:latin typeface="+mn-lt"/>
          <a:ea typeface="+mn-ea"/>
        </a:defRPr>
      </a:lvl2pPr>
      <a:lvl3pPr marL="1141413" indent="-227013" algn="ctr" rtl="0" eaLnBrk="0" fontAlgn="base" hangingPunct="0">
        <a:spcBef>
          <a:spcPct val="20000"/>
        </a:spcBef>
        <a:spcAft>
          <a:spcPct val="0"/>
        </a:spcAft>
        <a:defRPr sz="2400">
          <a:solidFill>
            <a:schemeClr val="tx1"/>
          </a:solidFill>
          <a:latin typeface="+mn-lt"/>
          <a:ea typeface="+mn-ea"/>
        </a:defRPr>
      </a:lvl3pPr>
      <a:lvl4pPr marL="1598613" indent="-227013" algn="ctr" rtl="0" eaLnBrk="0" fontAlgn="base" hangingPunct="0">
        <a:spcBef>
          <a:spcPct val="20000"/>
        </a:spcBef>
        <a:spcAft>
          <a:spcPct val="0"/>
        </a:spcAft>
        <a:defRPr sz="2000">
          <a:solidFill>
            <a:schemeClr val="tx1"/>
          </a:solidFill>
          <a:latin typeface="+mn-lt"/>
          <a:ea typeface="+mn-ea"/>
        </a:defRPr>
      </a:lvl4pPr>
      <a:lvl5pPr marL="2055813" indent="-227013" algn="ctr" rtl="0" eaLnBrk="0" fontAlgn="base" hangingPunct="0">
        <a:spcBef>
          <a:spcPct val="20000"/>
        </a:spcBef>
        <a:spcAft>
          <a:spcPct val="0"/>
        </a:spcAft>
        <a:defRPr sz="2000">
          <a:solidFill>
            <a:schemeClr val="tx1"/>
          </a:solidFill>
          <a:latin typeface="+mn-lt"/>
          <a:ea typeface="+mn-ea"/>
        </a:defRPr>
      </a:lvl5pPr>
      <a:lvl6pPr marL="2514471" indent="-228588" algn="ctr" rtl="0" fontAlgn="base">
        <a:spcBef>
          <a:spcPct val="20000"/>
        </a:spcBef>
        <a:spcAft>
          <a:spcPct val="0"/>
        </a:spcAft>
        <a:defRPr sz="2000">
          <a:solidFill>
            <a:schemeClr val="tx1"/>
          </a:solidFill>
          <a:latin typeface="+mn-lt"/>
          <a:ea typeface="+mn-ea"/>
        </a:defRPr>
      </a:lvl6pPr>
      <a:lvl7pPr marL="2971648" indent="-228588" algn="ctr" rtl="0" fontAlgn="base">
        <a:spcBef>
          <a:spcPct val="20000"/>
        </a:spcBef>
        <a:spcAft>
          <a:spcPct val="0"/>
        </a:spcAft>
        <a:defRPr sz="2000">
          <a:solidFill>
            <a:schemeClr val="tx1"/>
          </a:solidFill>
          <a:latin typeface="+mn-lt"/>
          <a:ea typeface="+mn-ea"/>
        </a:defRPr>
      </a:lvl7pPr>
      <a:lvl8pPr marL="3428825" indent="-228588" algn="ctr" rtl="0" fontAlgn="base">
        <a:spcBef>
          <a:spcPct val="20000"/>
        </a:spcBef>
        <a:spcAft>
          <a:spcPct val="0"/>
        </a:spcAft>
        <a:defRPr sz="2000">
          <a:solidFill>
            <a:schemeClr val="tx1"/>
          </a:solidFill>
          <a:latin typeface="+mn-lt"/>
          <a:ea typeface="+mn-ea"/>
        </a:defRPr>
      </a:lvl8pPr>
      <a:lvl9pPr marL="3886001" indent="-228588"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a:defRPr/>
            </a:pPr>
            <a:endParaRPr lang="en-US">
              <a:solidFill>
                <a:srgbClr val="EAEAEA"/>
              </a:solidFill>
              <a:latin typeface="Times New Roman" charset="0"/>
              <a:ea typeface="Times New Roman" charset="0"/>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ffectLst/>
                <a:latin typeface="Times New Roman" charset="0"/>
                <a:ea typeface="ＭＳ Ｐゴシック"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ffectLst/>
                <a:latin typeface="Times New Roman" charset="0"/>
                <a:ea typeface="ＭＳ Ｐゴシック"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solidFill>
                <a:srgbClr val="EAEAEA"/>
              </a:solidFill>
              <a:effectLst/>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solidFill>
                <a:srgbClr val="EAEAEA"/>
              </a:solidFill>
              <a:effectLst/>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solidFill>
                  <a:srgbClr val="EAEAEA"/>
                </a:solidFill>
                <a:effectLst/>
                <a:latin typeface="Times New Roman" charset="0"/>
                <a:ea typeface="ＭＳ Ｐゴシック" charset="0"/>
              </a:rPr>
              <a:pPr>
                <a:defRPr/>
              </a:pPr>
              <a:t>‹#›</a:t>
            </a:fld>
            <a:endParaRPr lang="en-US">
              <a:solidFill>
                <a:srgbClr val="EAEAEA"/>
              </a:solidFill>
              <a:effectLst/>
              <a:latin typeface="Times New Roman" charset="0"/>
              <a:ea typeface="ＭＳ Ｐゴシック" charset="0"/>
            </a:endParaRPr>
          </a:p>
        </p:txBody>
      </p:sp>
    </p:spTree>
    <p:extLst>
      <p:ext uri="{BB962C8B-B14F-4D97-AF65-F5344CB8AC3E}">
        <p14:creationId xmlns:p14="http://schemas.microsoft.com/office/powerpoint/2010/main" val="3442717117"/>
      </p:ext>
    </p:extLst>
  </p:cSld>
  <p:clrMap bg1="dk2" tx1="lt1" bg2="dk1" tx2="lt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96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1996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1996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FD710A28-9731-4F73-A74C-25DBF3F2487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0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14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effectLst/>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effectLst/>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71419F16-E101-A349-A409-FF4B320A9368}" type="slidenum">
              <a:rPr lang="en-US">
                <a:effectLst/>
                <a:ea typeface="ＭＳ Ｐゴシック" charset="0"/>
              </a:rPr>
              <a:pPr>
                <a:defRPr/>
              </a:pPr>
              <a:t>‹#›</a:t>
            </a:fld>
            <a:endParaRPr lang="en-US">
              <a:effectLst/>
              <a:ea typeface="ＭＳ Ｐゴシック" charset="0"/>
            </a:endParaRPr>
          </a:p>
        </p:txBody>
      </p:sp>
    </p:spTree>
    <p:extLst>
      <p:ext uri="{BB962C8B-B14F-4D97-AF65-F5344CB8AC3E}">
        <p14:creationId xmlns:p14="http://schemas.microsoft.com/office/powerpoint/2010/main" val="3967523369"/>
      </p:ext>
    </p:extLst>
  </p:cSld>
  <p:clrMap bg1="lt1" tx1="dk1" bg2="lt2" tx2="dk2" accent1="accent1" accent2="accent2" accent3="accent3" accent4="accent4" accent5="accent5" accent6="accent6" hlink="hlink" folHlink="folHlink"/>
  <p:sldLayoutIdLst>
    <p:sldLayoutId id="2147485256" r:id="rId1"/>
    <p:sldLayoutId id="2147485257" r:id="rId2"/>
    <p:sldLayoutId id="2147485258" r:id="rId3"/>
    <p:sldLayoutId id="2147485259" r:id="rId4"/>
    <p:sldLayoutId id="2147485260" r:id="rId5"/>
    <p:sldLayoutId id="2147485261" r:id="rId6"/>
    <p:sldLayoutId id="2147485262" r:id="rId7"/>
    <p:sldLayoutId id="2147485263" r:id="rId8"/>
    <p:sldLayoutId id="2147485264" r:id="rId9"/>
    <p:sldLayoutId id="2147485265" r:id="rId10"/>
    <p:sldLayoutId id="2147485266" r:id="rId11"/>
    <p:sldLayoutId id="2147485267" r:id="rId12"/>
    <p:sldLayoutId id="214748526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8677180C-9F39-454C-9B31-A7E2A83AFAEC}"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646518904"/>
      </p:ext>
    </p:extLst>
  </p:cSld>
  <p:clrMap bg1="dk2" tx1="lt1" bg2="dk1" tx2="lt2" accent1="accent1" accent2="accent2" accent3="accent3" accent4="accent4" accent5="accent5" accent6="accent6" hlink="hlink" folHlink="folHlink"/>
  <p:sldLayoutIdLst>
    <p:sldLayoutId id="2147485270" r:id="rId1"/>
    <p:sldLayoutId id="2147485271" r:id="rId2"/>
    <p:sldLayoutId id="2147485272" r:id="rId3"/>
    <p:sldLayoutId id="2147485273" r:id="rId4"/>
    <p:sldLayoutId id="2147485274" r:id="rId5"/>
    <p:sldLayoutId id="2147485275" r:id="rId6"/>
    <p:sldLayoutId id="2147485276" r:id="rId7"/>
    <p:sldLayoutId id="2147485277" r:id="rId8"/>
    <p:sldLayoutId id="2147485278" r:id="rId9"/>
    <p:sldLayoutId id="2147485279" r:id="rId10"/>
    <p:sldLayoutId id="21474852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effectLst/>
                <a:latin typeface="Times New Roman" charset="0"/>
                <a:ea typeface="ＭＳ Ｐゴシック" charset="0"/>
              </a:rPr>
              <a:pPr>
                <a:defRPr/>
              </a:pPr>
              <a:t>‹#›</a:t>
            </a:fld>
            <a:endParaRPr lang="en-US">
              <a:solidFill>
                <a:srgbClr val="000000"/>
              </a:solidFill>
              <a:effectLst/>
              <a:latin typeface="Times New Roman" charset="0"/>
              <a:ea typeface="ＭＳ Ｐゴシック" charset="0"/>
            </a:endParaRPr>
          </a:p>
        </p:txBody>
      </p:sp>
    </p:spTree>
    <p:extLst>
      <p:ext uri="{BB962C8B-B14F-4D97-AF65-F5344CB8AC3E}">
        <p14:creationId xmlns:p14="http://schemas.microsoft.com/office/powerpoint/2010/main" val="2571654420"/>
      </p:ext>
    </p:extLst>
  </p:cSld>
  <p:clrMap bg1="lt1" tx1="dk1" bg2="lt2" tx2="dk2" accent1="accent1" accent2="accent2" accent3="accent3" accent4="accent4" accent5="accent5" accent6="accent6" hlink="hlink" folHlink="folHlink"/>
  <p:sldLayoutIdLst>
    <p:sldLayoutId id="2147485282" r:id="rId1"/>
    <p:sldLayoutId id="2147485283" r:id="rId2"/>
    <p:sldLayoutId id="2147485284" r:id="rId3"/>
    <p:sldLayoutId id="2147485285" r:id="rId4"/>
    <p:sldLayoutId id="2147485286" r:id="rId5"/>
    <p:sldLayoutId id="2147485287" r:id="rId6"/>
    <p:sldLayoutId id="2147485288" r:id="rId7"/>
    <p:sldLayoutId id="2147485289" r:id="rId8"/>
    <p:sldLayoutId id="2147485290" r:id="rId9"/>
    <p:sldLayoutId id="2147485291" r:id="rId10"/>
    <p:sldLayoutId id="214748529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3825931628"/>
      </p:ext>
    </p:extLst>
  </p:cSld>
  <p:clrMap bg1="lt1" tx1="dk1" bg2="lt2" tx2="dk2" accent1="accent1" accent2="accent2" accent3="accent3" accent4="accent4" accent5="accent5" accent6="accent6" hlink="hlink" folHlink="folHlink"/>
  <p:sldLayoutIdLst>
    <p:sldLayoutId id="2147485294" r:id="rId1"/>
    <p:sldLayoutId id="2147485295" r:id="rId2"/>
    <p:sldLayoutId id="2147485296" r:id="rId3"/>
    <p:sldLayoutId id="2147485297" r:id="rId4"/>
    <p:sldLayoutId id="2147485298" r:id="rId5"/>
    <p:sldLayoutId id="2147485299" r:id="rId6"/>
    <p:sldLayoutId id="2147485300" r:id="rId7"/>
    <p:sldLayoutId id="2147485301" r:id="rId8"/>
    <p:sldLayoutId id="2147485302" r:id="rId9"/>
    <p:sldLayoutId id="2147485303" r:id="rId10"/>
    <p:sldLayoutId id="21474853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2363256310"/>
      </p:ext>
    </p:extLst>
  </p:cSld>
  <p:clrMap bg1="lt1" tx1="dk1" bg2="lt2" tx2="dk2" accent1="accent1" accent2="accent2" accent3="accent3" accent4="accent4" accent5="accent5" accent6="accent6" hlink="hlink" folHlink="folHlink"/>
  <p:sldLayoutIdLst>
    <p:sldLayoutId id="2147485306"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solidFill>
                <a:srgbClr val="000000"/>
              </a:solidFill>
              <a:effectLst/>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solidFill>
                <a:srgbClr val="000000"/>
              </a:solidFill>
              <a:effectLst/>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solidFill>
                  <a:srgbClr val="000000"/>
                </a:solidFill>
                <a:effectLst/>
                <a:ea typeface="ＭＳ Ｐゴシック" charset="0"/>
              </a:rPr>
              <a:pPr>
                <a:defRPr/>
              </a:pPr>
              <a:t>‹#›</a:t>
            </a:fld>
            <a:endParaRPr lang="en-US">
              <a:solidFill>
                <a:srgbClr val="000000"/>
              </a:solidFill>
              <a:effectLst/>
              <a:ea typeface="ＭＳ Ｐゴシック" charset="0"/>
            </a:endParaRPr>
          </a:p>
        </p:txBody>
      </p:sp>
    </p:spTree>
    <p:extLst>
      <p:ext uri="{BB962C8B-B14F-4D97-AF65-F5344CB8AC3E}">
        <p14:creationId xmlns:p14="http://schemas.microsoft.com/office/powerpoint/2010/main" val="3041497205"/>
      </p:ext>
    </p:extLst>
  </p:cSld>
  <p:clrMap bg1="lt1" tx1="dk1" bg2="lt2" tx2="dk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 id="2147485329" r:id="rId12"/>
    <p:sldLayoutId id="2147485330"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ffectLst/>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ffectLst/>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ffectLst/>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260674051"/>
      </p:ext>
    </p:extLst>
  </p:cSld>
  <p:clrMap bg1="dk2" tx1="lt1" bg2="dk1" tx2="lt2" accent1="accent1" accent2="accent2" accent3="accent3" accent4="accent4" accent5="accent5" accent6="accent6" hlink="hlink" folHlink="folHlink"/>
  <p:sldLayoutIdLst>
    <p:sldLayoutId id="2147485332" r:id="rId1"/>
    <p:sldLayoutId id="2147485333" r:id="rId2"/>
    <p:sldLayoutId id="2147485334" r:id="rId3"/>
    <p:sldLayoutId id="2147485335" r:id="rId4"/>
    <p:sldLayoutId id="2147485336" r:id="rId5"/>
    <p:sldLayoutId id="2147485337" r:id="rId6"/>
    <p:sldLayoutId id="2147485338" r:id="rId7"/>
    <p:sldLayoutId id="2147485339" r:id="rId8"/>
    <p:sldLayoutId id="2147485340" r:id="rId9"/>
    <p:sldLayoutId id="2147485341" r:id="rId10"/>
    <p:sldLayoutId id="214748534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effectLst/>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effectLst/>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6E2B541E-F1CC-3149-99F5-B3A9076BF678}" type="slidenum">
              <a:rPr lang="en-US">
                <a:effectLst/>
                <a:ea typeface="ＭＳ Ｐゴシック" charset="0"/>
              </a:rPr>
              <a:pPr>
                <a:defRPr/>
              </a:pPr>
              <a:t>‹#›</a:t>
            </a:fld>
            <a:endParaRPr lang="en-US">
              <a:effectLst/>
              <a:ea typeface="ＭＳ Ｐゴシック" charset="0"/>
            </a:endParaRPr>
          </a:p>
        </p:txBody>
      </p:sp>
    </p:spTree>
    <p:extLst>
      <p:ext uri="{BB962C8B-B14F-4D97-AF65-F5344CB8AC3E}">
        <p14:creationId xmlns:p14="http://schemas.microsoft.com/office/powerpoint/2010/main" val="875991676"/>
      </p:ext>
    </p:extLst>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a:defRPr/>
            </a:pPr>
            <a:endParaRPr lang="en-US">
              <a:solidFill>
                <a:srgbClr val="EAEAEA"/>
              </a:solidFill>
              <a:latin typeface="Times New Roman" charset="0"/>
              <a:ea typeface="Times New Roman" charset="0"/>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ffectLst/>
                <a:latin typeface="Times New Roman" charset="0"/>
                <a:ea typeface="ＭＳ Ｐゴシック"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ffectLst/>
                <a:latin typeface="Times New Roman" charset="0"/>
                <a:ea typeface="ＭＳ Ｐゴシック"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solidFill>
                <a:srgbClr val="EAEAEA"/>
              </a:solidFill>
              <a:effectLst/>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solidFill>
                <a:srgbClr val="EAEAEA"/>
              </a:solidFill>
              <a:effectLst/>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solidFill>
                  <a:srgbClr val="EAEAEA"/>
                </a:solidFill>
                <a:effectLst/>
                <a:latin typeface="Times New Roman" charset="0"/>
                <a:ea typeface="ＭＳ Ｐゴシック" charset="0"/>
              </a:rPr>
              <a:pPr>
                <a:defRPr/>
              </a:pPr>
              <a:t>‹#›</a:t>
            </a:fld>
            <a:endParaRPr lang="en-US">
              <a:solidFill>
                <a:srgbClr val="EAEAEA"/>
              </a:solidFill>
              <a:effectLst/>
              <a:latin typeface="Times New Roman" charset="0"/>
              <a:ea typeface="ＭＳ Ｐゴシック" charset="0"/>
            </a:endParaRPr>
          </a:p>
        </p:txBody>
      </p:sp>
    </p:spTree>
    <p:extLst>
      <p:ext uri="{BB962C8B-B14F-4D97-AF65-F5344CB8AC3E}">
        <p14:creationId xmlns:p14="http://schemas.microsoft.com/office/powerpoint/2010/main" val="1728815523"/>
      </p:ext>
    </p:extLst>
  </p:cSld>
  <p:clrMap bg1="dk2" tx1="lt1" bg2="dk1" tx2="lt2" accent1="accent1" accent2="accent2" accent3="accent3" accent4="accent4" accent5="accent5" accent6="accent6" hlink="hlink" folHlink="folHlink"/>
  <p:sldLayoutIdLst>
    <p:sldLayoutId id="214748535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8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8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MS PGothic" charset="0"/>
              </a:defRPr>
            </a:lvl1pPr>
          </a:lstStyle>
          <a:p>
            <a:fld id="{E6519472-CB5B-4246-A1E6-165522E3AF8C}" type="datetimeFigureOut">
              <a:rPr lang="en-US">
                <a:effectLst/>
                <a:ea typeface="ＭＳ Ｐゴシック" charset="0"/>
              </a:rPr>
              <a:pPr/>
              <a:t>7/7/20</a:t>
            </a:fld>
            <a:endParaRPr lang="en-US">
              <a:effectLst/>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S PGothic" charset="0"/>
                <a:cs typeface="MS PGothic" charset="0"/>
              </a:defRPr>
            </a:lvl1pPr>
          </a:lstStyle>
          <a:p>
            <a:pPr>
              <a:defRPr/>
            </a:pPr>
            <a:endParaRPr lang="en-US">
              <a:effectLs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MS PGothic" charset="0"/>
              </a:defRPr>
            </a:lvl1pPr>
          </a:lstStyle>
          <a:p>
            <a:fld id="{8B06F129-AA50-B442-A235-2E42DF2963E5}" type="slidenum">
              <a:rPr lang="en-US">
                <a:effectLst/>
                <a:ea typeface="ＭＳ Ｐゴシック" charset="0"/>
              </a:rPr>
              <a:pPr/>
              <a:t>‹#›</a:t>
            </a:fld>
            <a:endParaRPr lang="en-US">
              <a:effectLst/>
              <a:ea typeface="ＭＳ Ｐゴシック" charset="0"/>
            </a:endParaRPr>
          </a:p>
        </p:txBody>
      </p:sp>
    </p:spTree>
    <p:extLst>
      <p:ext uri="{BB962C8B-B14F-4D97-AF65-F5344CB8AC3E}">
        <p14:creationId xmlns:p14="http://schemas.microsoft.com/office/powerpoint/2010/main" val="427542211"/>
      </p:ext>
    </p:extLst>
  </p:cSld>
  <p:clrMap bg1="lt1" tx1="dk1" bg2="lt2" tx2="dk2" accent1="accent1" accent2="accent2" accent3="accent3" accent4="accent4" accent5="accent5" accent6="accent6" hlink="hlink" folHlink="folHlink"/>
  <p:sldLayoutIdLst>
    <p:sldLayoutId id="2147485431" r:id="rId1"/>
    <p:sldLayoutId id="2147485432" r:id="rId2"/>
    <p:sldLayoutId id="2147485433" r:id="rId3"/>
    <p:sldLayoutId id="2147485434" r:id="rId4"/>
    <p:sldLayoutId id="2147485435" r:id="rId5"/>
    <p:sldLayoutId id="2147485436" r:id="rId6"/>
    <p:sldLayoutId id="2147485437" r:id="rId7"/>
    <p:sldLayoutId id="2147485438" r:id="rId8"/>
    <p:sldLayoutId id="2147485439" r:id="rId9"/>
    <p:sldLayoutId id="2147485440" r:id="rId10"/>
    <p:sldLayoutId id="2147485441" r:id="rId11"/>
    <p:sldLayoutId id="2147485442"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2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latin typeface="Tahoma" pitchFamily="34" charset="0"/>
                <a:ea typeface="SimSun" pitchFamily="2" charset="-122"/>
              </a:defRPr>
            </a:lvl1pPr>
          </a:lstStyle>
          <a:p>
            <a:endParaRPr lang="en-US" alt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latin typeface="Tahoma" pitchFamily="34" charset="0"/>
                <a:ea typeface="SimSun" pitchFamily="2" charset="-122"/>
              </a:defRPr>
            </a:lvl1pPr>
          </a:lstStyle>
          <a:p>
            <a:endParaRPr lang="en-US" alt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Tahoma" pitchFamily="34" charset="0"/>
              </a:defRPr>
            </a:lvl1pPr>
          </a:lstStyle>
          <a:p>
            <a:fld id="{0912E45E-CB65-49E2-9B89-F3FE661E075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09" r:id="rId1"/>
    <p:sldLayoutId id="214748511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368348046"/>
      </p:ext>
    </p:extLst>
  </p:cSld>
  <p:clrMap bg1="lt1" tx1="dk1" bg2="lt2" tx2="dk2" accent1="accent1" accent2="accent2" accent3="accent3" accent4="accent4" accent5="accent5" accent6="accent6" hlink="hlink" folHlink="folHlink"/>
  <p:sldLayoutIdLst>
    <p:sldLayoutId id="2147485444" r:id="rId1"/>
    <p:sldLayoutId id="2147485445" r:id="rId2"/>
    <p:sldLayoutId id="2147485446" r:id="rId3"/>
    <p:sldLayoutId id="2147485447" r:id="rId4"/>
    <p:sldLayoutId id="2147485448" r:id="rId5"/>
    <p:sldLayoutId id="2147485449" r:id="rId6"/>
    <p:sldLayoutId id="2147485450" r:id="rId7"/>
    <p:sldLayoutId id="2147485451" r:id="rId8"/>
    <p:sldLayoutId id="2147485452" r:id="rId9"/>
    <p:sldLayoutId id="2147485453" r:id="rId10"/>
    <p:sldLayoutId id="21474854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1914320391"/>
      </p:ext>
    </p:extLst>
  </p:cSld>
  <p:clrMap bg1="lt1" tx1="dk1" bg2="lt2" tx2="dk2" accent1="accent1" accent2="accent2" accent3="accent3" accent4="accent4" accent5="accent5" accent6="accent6" hlink="hlink" folHlink="folHlink"/>
  <p:sldLayoutIdLst>
    <p:sldLayoutId id="2147485468" r:id="rId1"/>
    <p:sldLayoutId id="2147485469" r:id="rId2"/>
    <p:sldLayoutId id="2147485470" r:id="rId3"/>
    <p:sldLayoutId id="2147485471" r:id="rId4"/>
    <p:sldLayoutId id="2147485472" r:id="rId5"/>
    <p:sldLayoutId id="2147485473" r:id="rId6"/>
    <p:sldLayoutId id="2147485474" r:id="rId7"/>
    <p:sldLayoutId id="2147485475" r:id="rId8"/>
    <p:sldLayoutId id="2147485476" r:id="rId9"/>
    <p:sldLayoutId id="2147485477" r:id="rId10"/>
    <p:sldLayoutId id="21474854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Arial" pitchFamily="34" charset="0"/>
                <a:cs typeface="Times New Roman" pitchFamily="18" charset="0"/>
              </a:defRPr>
            </a:lvl1pPr>
          </a:lstStyle>
          <a:p>
            <a:endParaRPr lang="en-US" alt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Arial" pitchFamily="34" charset="0"/>
                <a:cs typeface="Times New Roman" pitchFamily="18" charset="0"/>
              </a:defRPr>
            </a:lvl1pPr>
          </a:lstStyle>
          <a:p>
            <a:endParaRPr lang="en-US" alt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Arial" pitchFamily="34" charset="0"/>
                <a:cs typeface="Times New Roman" pitchFamily="18" charset="0"/>
              </a:defRPr>
            </a:lvl1pPr>
          </a:lstStyle>
          <a:p>
            <a:fld id="{1E7A22A3-5135-4564-BAEA-FA3174809E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372805"/>
      </p:ext>
    </p:extLst>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 id="2147485517" r:id="rId12"/>
    <p:sldLayoutId id="2147485518"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1043910475"/>
      </p:ext>
    </p:extLst>
  </p:cSld>
  <p:clrMap bg1="lt1" tx1="dk1" bg2="lt2" tx2="dk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kern="0">
              <a:solidFill>
                <a:srgbClr val="EAEAEA"/>
              </a:solidFill>
              <a:effectLst/>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solidFill>
                <a:srgbClr val="FEFAC9"/>
              </a:solidFill>
              <a:effectLst/>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solidFill>
                <a:srgbClr val="FEFAC9"/>
              </a:solidFill>
              <a:effectLst/>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solidFill>
                  <a:srgbClr val="FEFAC9"/>
                </a:solidFill>
                <a:effectLst/>
                <a:latin typeface="Times New Roman" charset="0"/>
                <a:ea typeface="SimSun" charset="0"/>
              </a:rPr>
              <a:pPr>
                <a:defRPr/>
              </a:pPr>
              <a:t>‹#›</a:t>
            </a:fld>
            <a:endParaRPr lang="en-US" altLang="zh-CN">
              <a:solidFill>
                <a:srgbClr val="FEFAC9"/>
              </a:solidFill>
              <a:effectLst/>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481883592"/>
      </p:ext>
    </p:extLst>
  </p:cSld>
  <p:clrMap bg1="dk1" tx1="lt1" bg2="dk2" tx2="lt2" accent1="accent1" accent2="accent2" accent3="accent3" accent4="accent4" accent5="accent5" accent6="accent6" hlink="hlink" folHlink="folHlink"/>
  <p:sldLayoutIdLst>
    <p:sldLayoutId id="2147485544" r:id="rId1"/>
    <p:sldLayoutId id="2147485545" r:id="rId2"/>
    <p:sldLayoutId id="2147485546" r:id="rId3"/>
    <p:sldLayoutId id="2147485547" r:id="rId4"/>
    <p:sldLayoutId id="2147485548" r:id="rId5"/>
    <p:sldLayoutId id="2147485549" r:id="rId6"/>
    <p:sldLayoutId id="2147485550" r:id="rId7"/>
    <p:sldLayoutId id="2147485551" r:id="rId8"/>
    <p:sldLayoutId id="2147485552" r:id="rId9"/>
    <p:sldLayoutId id="2147485553" r:id="rId10"/>
    <p:sldLayoutId id="2147485554" r:id="rId11"/>
    <p:sldLayoutId id="2147485555" r:id="rId12"/>
    <p:sldLayoutId id="2147485556" r:id="rId13"/>
    <p:sldLayoutId id="2147485557"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05058793"/>
      </p:ext>
    </p:extLst>
  </p:cSld>
  <p:clrMap bg1="lt1" tx1="dk1" bg2="lt2" tx2="dk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2700187469"/>
      </p:ext>
    </p:extLst>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 id="2147485582" r:id="rId12"/>
    <p:sldLayoutId id="214748558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1609249794"/>
      </p:ext>
    </p:extLst>
  </p:cSld>
  <p:clrMap bg1="lt1" tx1="dk1" bg2="lt2" tx2="dk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5822814"/>
      </p:ext>
    </p:extLst>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 id="2147485610" r:id="rId12"/>
    <p:sldLayoutId id="21474856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427" tIns="45714" rIns="91427" bIns="45714"/>
          <a:lstStyle/>
          <a:p>
            <a:endParaRPr lang="en-US">
              <a:solidFill>
                <a:srgbClr val="EAEAEA"/>
              </a:solidFill>
            </a:endParaRPr>
          </a:p>
        </p:txBody>
      </p:sp>
      <p:grpSp>
        <p:nvGrpSpPr>
          <p:cNvPr id="1027" name="Group 2"/>
          <p:cNvGrpSpPr>
            <a:grpSpLocks/>
          </p:cNvGrpSpPr>
          <p:nvPr/>
        </p:nvGrpSpPr>
        <p:grpSpPr bwMode="auto">
          <a:xfrm>
            <a:off x="0" y="1"/>
            <a:ext cx="1143000" cy="6856413"/>
            <a:chOff x="0" y="0"/>
            <a:chExt cx="720" cy="4319"/>
          </a:xfrm>
        </p:grpSpPr>
        <p:sp>
          <p:nvSpPr>
            <p:cNvPr id="103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103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1032"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15" tIns="45707" rIns="91415" bIns="45707"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15" tIns="45707" rIns="91415"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072815"/>
      </p:ext>
    </p:extLst>
  </p:cSld>
  <p:clrMap bg1="dk2" tx1="lt1" bg2="dk1" tx2="lt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 id="2147485624"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79" algn="l" rtl="0" fontAlgn="base">
        <a:spcBef>
          <a:spcPct val="0"/>
        </a:spcBef>
        <a:spcAft>
          <a:spcPct val="0"/>
        </a:spcAft>
        <a:defRPr sz="4400">
          <a:solidFill>
            <a:schemeClr val="tx2"/>
          </a:solidFill>
          <a:latin typeface="Times New Roman" pitchFamily="-111" charset="0"/>
        </a:defRPr>
      </a:lvl6pPr>
      <a:lvl7pPr marL="914158" algn="l" rtl="0" fontAlgn="base">
        <a:spcBef>
          <a:spcPct val="0"/>
        </a:spcBef>
        <a:spcAft>
          <a:spcPct val="0"/>
        </a:spcAft>
        <a:defRPr sz="4400">
          <a:solidFill>
            <a:schemeClr val="tx2"/>
          </a:solidFill>
          <a:latin typeface="Times New Roman" pitchFamily="-111" charset="0"/>
        </a:defRPr>
      </a:lvl7pPr>
      <a:lvl8pPr marL="1371236" algn="l" rtl="0" fontAlgn="base">
        <a:spcBef>
          <a:spcPct val="0"/>
        </a:spcBef>
        <a:spcAft>
          <a:spcPct val="0"/>
        </a:spcAft>
        <a:defRPr sz="4400">
          <a:solidFill>
            <a:schemeClr val="tx2"/>
          </a:solidFill>
          <a:latin typeface="Times New Roman" pitchFamily="-111" charset="0"/>
        </a:defRPr>
      </a:lvl8pPr>
      <a:lvl9pPr marL="1828313" algn="l" rtl="0" fontAlgn="base">
        <a:spcBef>
          <a:spcPct val="0"/>
        </a:spcBef>
        <a:spcAft>
          <a:spcPct val="0"/>
        </a:spcAft>
        <a:defRPr sz="4400">
          <a:solidFill>
            <a:schemeClr val="tx2"/>
          </a:solidFill>
          <a:latin typeface="Times New Roman" pitchFamily="-111" charset="0"/>
        </a:defRPr>
      </a:lvl9pPr>
    </p:titleStyle>
    <p:bodyStyle>
      <a:lvl1pPr marL="341262" indent="-341262"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253" indent="-284121"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242" indent="-226977"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375" indent="-22697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507" indent="-22697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3932" indent="-228540" algn="l" rtl="0" fontAlgn="base">
        <a:spcBef>
          <a:spcPct val="20000"/>
        </a:spcBef>
        <a:spcAft>
          <a:spcPct val="0"/>
        </a:spcAft>
        <a:buChar char="•"/>
        <a:defRPr sz="2000">
          <a:solidFill>
            <a:schemeClr val="tx1"/>
          </a:solidFill>
          <a:latin typeface="+mn-lt"/>
          <a:ea typeface="ＭＳ Ｐゴシック" pitchFamily="-111" charset="-128"/>
        </a:defRPr>
      </a:lvl6pPr>
      <a:lvl7pPr marL="2971011" indent="-228540" algn="l" rtl="0" fontAlgn="base">
        <a:spcBef>
          <a:spcPct val="20000"/>
        </a:spcBef>
        <a:spcAft>
          <a:spcPct val="0"/>
        </a:spcAft>
        <a:buChar char="•"/>
        <a:defRPr sz="2000">
          <a:solidFill>
            <a:schemeClr val="tx1"/>
          </a:solidFill>
          <a:latin typeface="+mn-lt"/>
          <a:ea typeface="ＭＳ Ｐゴシック" pitchFamily="-111" charset="-128"/>
        </a:defRPr>
      </a:lvl7pPr>
      <a:lvl8pPr marL="3428089" indent="-228540" algn="l" rtl="0" fontAlgn="base">
        <a:spcBef>
          <a:spcPct val="20000"/>
        </a:spcBef>
        <a:spcAft>
          <a:spcPct val="0"/>
        </a:spcAft>
        <a:buChar char="•"/>
        <a:defRPr sz="2000">
          <a:solidFill>
            <a:schemeClr val="tx1"/>
          </a:solidFill>
          <a:latin typeface="+mn-lt"/>
          <a:ea typeface="ＭＳ Ｐゴシック" pitchFamily="-111" charset="-128"/>
        </a:defRPr>
      </a:lvl8pPr>
      <a:lvl9pPr marL="3885167" indent="-22854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58" algn="l" defTabSz="457079" rtl="0" eaLnBrk="1" latinLnBrk="0" hangingPunct="1">
        <a:defRPr sz="1800" kern="1200">
          <a:solidFill>
            <a:schemeClr val="tx1"/>
          </a:solidFill>
          <a:latin typeface="+mn-lt"/>
          <a:ea typeface="+mn-ea"/>
          <a:cs typeface="+mn-cs"/>
        </a:defRPr>
      </a:lvl3pPr>
      <a:lvl4pPr marL="1371236" algn="l" defTabSz="457079" rtl="0" eaLnBrk="1" latinLnBrk="0" hangingPunct="1">
        <a:defRPr sz="1800" kern="1200">
          <a:solidFill>
            <a:schemeClr val="tx1"/>
          </a:solidFill>
          <a:latin typeface="+mn-lt"/>
          <a:ea typeface="+mn-ea"/>
          <a:cs typeface="+mn-cs"/>
        </a:defRPr>
      </a:lvl4pPr>
      <a:lvl5pPr marL="1828313" algn="l" defTabSz="457079" rtl="0" eaLnBrk="1" latinLnBrk="0" hangingPunct="1">
        <a:defRPr sz="1800" kern="1200">
          <a:solidFill>
            <a:schemeClr val="tx1"/>
          </a:solidFill>
          <a:latin typeface="+mn-lt"/>
          <a:ea typeface="+mn-ea"/>
          <a:cs typeface="+mn-cs"/>
        </a:defRPr>
      </a:lvl5pPr>
      <a:lvl6pPr marL="2285392" algn="l" defTabSz="457079" rtl="0" eaLnBrk="1" latinLnBrk="0" hangingPunct="1">
        <a:defRPr sz="1800" kern="1200">
          <a:solidFill>
            <a:schemeClr val="tx1"/>
          </a:solidFill>
          <a:latin typeface="+mn-lt"/>
          <a:ea typeface="+mn-ea"/>
          <a:cs typeface="+mn-cs"/>
        </a:defRPr>
      </a:lvl6pPr>
      <a:lvl7pPr marL="2742471" algn="l" defTabSz="457079" rtl="0" eaLnBrk="1" latinLnBrk="0" hangingPunct="1">
        <a:defRPr sz="1800" kern="1200">
          <a:solidFill>
            <a:schemeClr val="tx1"/>
          </a:solidFill>
          <a:latin typeface="+mn-lt"/>
          <a:ea typeface="+mn-ea"/>
          <a:cs typeface="+mn-cs"/>
        </a:defRPr>
      </a:lvl7pPr>
      <a:lvl8pPr marL="3199549" algn="l" defTabSz="457079" rtl="0" eaLnBrk="1" latinLnBrk="0" hangingPunct="1">
        <a:defRPr sz="1800" kern="1200">
          <a:solidFill>
            <a:schemeClr val="tx1"/>
          </a:solidFill>
          <a:latin typeface="+mn-lt"/>
          <a:ea typeface="+mn-ea"/>
          <a:cs typeface="+mn-cs"/>
        </a:defRPr>
      </a:lvl8pPr>
      <a:lvl9pPr marL="3656627" algn="l" defTabSz="45707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2286000"/>
            <a:ext cx="9144000" cy="3581400"/>
            <a:chOff x="0" y="1968"/>
            <a:chExt cx="5760" cy="2256"/>
          </a:xfrm>
        </p:grpSpPr>
        <p:sp>
          <p:nvSpPr>
            <p:cNvPr id="3892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2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2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2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2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2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2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2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2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3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3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3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3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3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3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3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3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3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3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4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4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4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4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4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4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4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4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4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4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5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5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5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5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5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5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5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5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5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5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6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6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6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6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6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6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6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6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6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6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7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7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7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7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7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7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7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7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7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7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8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8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8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sp>
          <p:nvSpPr>
            <p:cNvPr id="3898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cs typeface="Times New Roman" pitchFamily="18" charset="0"/>
              </a:endParaRPr>
            </a:p>
          </p:txBody>
        </p:sp>
      </p:grpSp>
      <p:sp>
        <p:nvSpPr>
          <p:cNvPr id="3891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891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2806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solidFill>
                  <a:srgbClr val="FFFFFF"/>
                </a:solidFill>
                <a:effectLst/>
                <a:latin typeface="Helvetica" charset="0"/>
                <a:ea typeface="Osaka" charset="-128"/>
              </a:defRPr>
            </a:lvl1pPr>
          </a:lstStyle>
          <a:p>
            <a:endParaRPr lang="en-US" altLang="ja-JP"/>
          </a:p>
        </p:txBody>
      </p:sp>
      <p:sp>
        <p:nvSpPr>
          <p:cNvPr id="12806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effectLst/>
                <a:latin typeface="Helvetica" charset="0"/>
                <a:ea typeface="Osaka" charset="-128"/>
              </a:defRPr>
            </a:lvl1pPr>
          </a:lstStyle>
          <a:p>
            <a:endParaRPr lang="en-US" altLang="ja-JP"/>
          </a:p>
        </p:txBody>
      </p:sp>
      <p:sp>
        <p:nvSpPr>
          <p:cNvPr id="12807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effectLst/>
                <a:latin typeface="Helvetica" charset="0"/>
                <a:ea typeface="Osaka" charset="-128"/>
              </a:defRPr>
            </a:lvl1pPr>
          </a:lstStyle>
          <a:p>
            <a:fld id="{E15AFAFA-D5B6-4817-95CF-D23DF53B0E5F}" type="slidenum">
              <a:rPr lang="en-US" altLang="ja-JP"/>
              <a:pPr/>
              <a:t>‹#›</a:t>
            </a:fld>
            <a:endParaRPr lang="en-US" altLang="ja-JP"/>
          </a:p>
        </p:txBody>
      </p:sp>
      <p:pic>
        <p:nvPicPr>
          <p:cNvPr id="38920" name="Picture 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112"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itchFamily="2" charset="2"/>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pitchFamily="2" charset="2"/>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pitchFamily="2" charset="2"/>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pitchFamily="2" charset="2"/>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7/7/20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665592693"/>
      </p:ext>
    </p:extLst>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1143000" cy="6856413"/>
            <a:chOff x="0" y="0"/>
            <a:chExt cx="720" cy="4319"/>
          </a:xfrm>
        </p:grpSpPr>
        <p:sp>
          <p:nvSpPr>
            <p:cNvPr id="10957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fontAlgn="base">
                <a:spcBef>
                  <a:spcPct val="50000"/>
                </a:spcBef>
                <a:spcAft>
                  <a:spcPct val="0"/>
                </a:spcAft>
              </a:pPr>
              <a:endParaRPr lang="en-US" altLang="en-US">
                <a:solidFill>
                  <a:srgbClr val="EAEAEA"/>
                </a:solidFill>
              </a:endParaRPr>
            </a:p>
          </p:txBody>
        </p:sp>
        <p:sp>
          <p:nvSpPr>
            <p:cNvPr id="10957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fontAlgn="base">
                <a:spcBef>
                  <a:spcPct val="50000"/>
                </a:spcBef>
                <a:spcAft>
                  <a:spcPct val="0"/>
                </a:spcAft>
              </a:pPr>
              <a:endParaRPr lang="en-US" altLang="en-US">
                <a:solidFill>
                  <a:srgbClr val="EAEAEA"/>
                </a:solidFill>
              </a:endParaRPr>
            </a:p>
          </p:txBody>
        </p:sp>
        <p:pic>
          <p:nvPicPr>
            <p:cNvPr id="109578"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95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95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effectLst/>
              </a:defRPr>
            </a:lvl1pPr>
          </a:lstStyle>
          <a:p>
            <a:pPr defTabSz="914400" fontAlgn="base">
              <a:spcBef>
                <a:spcPct val="0"/>
              </a:spcBef>
              <a:spcAft>
                <a:spcPct val="0"/>
              </a:spcAft>
            </a:pPr>
            <a:endParaRPr lang="en-US" altLang="en-US">
              <a:ea typeface="MS PGothic" pitchFamily="34" charset="-128"/>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effectLst/>
              </a:defRPr>
            </a:lvl1pPr>
          </a:lstStyle>
          <a:p>
            <a:pPr defTabSz="914400" fontAlgn="base">
              <a:spcBef>
                <a:spcPct val="0"/>
              </a:spcBef>
              <a:spcAft>
                <a:spcPct val="0"/>
              </a:spcAft>
            </a:pPr>
            <a:endParaRPr lang="en-US" altLang="en-US">
              <a:ea typeface="MS PGothic" pitchFamily="34" charset="-128"/>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effectLst/>
              </a:defRPr>
            </a:lvl1pPr>
          </a:lstStyle>
          <a:p>
            <a:pPr defTabSz="914400" fontAlgn="base">
              <a:spcBef>
                <a:spcPct val="0"/>
              </a:spcBef>
              <a:spcAft>
                <a:spcPct val="0"/>
              </a:spcAft>
            </a:pPr>
            <a:fld id="{97BF4806-23EB-4926-99E2-9DF6BD29B142}" type="slidenum">
              <a:rPr lang="en-US" altLang="en-US">
                <a:ea typeface="MS PGothic" pitchFamily="34" charset="-128"/>
              </a:rPr>
              <a:pPr defTabSz="914400" fontAlgn="base">
                <a:spcBef>
                  <a:spcPct val="0"/>
                </a:spcBef>
                <a:spcAft>
                  <a:spcPct val="0"/>
                </a:spcAft>
              </a:pPr>
              <a:t>‹#›</a:t>
            </a:fld>
            <a:endParaRPr lang="en-US" altLang="en-US">
              <a:ea typeface="MS PGothic" pitchFamily="34" charset="-128"/>
            </a:endParaRPr>
          </a:p>
        </p:txBody>
      </p:sp>
    </p:spTree>
    <p:extLst>
      <p:ext uri="{BB962C8B-B14F-4D97-AF65-F5344CB8AC3E}">
        <p14:creationId xmlns:p14="http://schemas.microsoft.com/office/powerpoint/2010/main" val="2164395047"/>
      </p:ext>
    </p:extLst>
  </p:cSld>
  <p:clrMap bg1="dk2" tx1="lt1" bg2="dk1" tx2="lt2" accent1="accent1" accent2="accent2" accent3="accent3" accent4="accent4" accent5="accent5" accent6="accent6" hlink="hlink" folHlink="folHlink"/>
  <p:sldLayoutIdLst>
    <p:sldLayoutId id="2147485638" r:id="rId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j-cs"/>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3" y="228601"/>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lIns="91427" tIns="45714" rIns="91427" bIns="45714" anchor="ctr"/>
          <a:lstStyle/>
          <a:p>
            <a:endParaRPr lang="en-US">
              <a:solidFill>
                <a:srgbClr val="000000"/>
              </a:solidFill>
            </a:endParaRPr>
          </a:p>
        </p:txBody>
      </p:sp>
      <p:pic>
        <p:nvPicPr>
          <p:cNvPr id="1028"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1"/>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4" y="6107113"/>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201025"/>
      </p:ext>
    </p:extLst>
  </p:cSld>
  <p:clrMap bg1="lt1" tx1="dk1" bg2="lt2" tx2="dk2" accent1="accent1" accent2="accent2" accent3="accent3" accent4="accent4" accent5="accent5" accent6="accent6" hlink="hlink" folHlink="folHlink"/>
  <p:sldLayoutIdLst>
    <p:sldLayoutId id="2147485640" r:id="rId1"/>
    <p:sldLayoutId id="2147485641" r:id="rId2"/>
    <p:sldLayoutId id="2147485642" r:id="rId3"/>
    <p:sldLayoutId id="2147485643" r:id="rId4"/>
    <p:sldLayoutId id="2147485644" r:id="rId5"/>
    <p:sldLayoutId id="2147485645" r:id="rId6"/>
    <p:sldLayoutId id="2147485646" r:id="rId7"/>
    <p:sldLayoutId id="2147485647" r:id="rId8"/>
    <p:sldLayoutId id="2147485648" r:id="rId9"/>
    <p:sldLayoutId id="2147485649" r:id="rId10"/>
    <p:sldLayoutId id="214748565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32" algn="ctr" rtl="0" fontAlgn="base">
        <a:spcBef>
          <a:spcPct val="0"/>
        </a:spcBef>
        <a:spcAft>
          <a:spcPct val="0"/>
        </a:spcAft>
        <a:defRPr sz="4400">
          <a:solidFill>
            <a:schemeClr val="tx2"/>
          </a:solidFill>
          <a:latin typeface="Times New Roman" pitchFamily="-111" charset="0"/>
        </a:defRPr>
      </a:lvl6pPr>
      <a:lvl7pPr marL="914265" algn="ctr" rtl="0" fontAlgn="base">
        <a:spcBef>
          <a:spcPct val="0"/>
        </a:spcBef>
        <a:spcAft>
          <a:spcPct val="0"/>
        </a:spcAft>
        <a:defRPr sz="4400">
          <a:solidFill>
            <a:schemeClr val="tx2"/>
          </a:solidFill>
          <a:latin typeface="Times New Roman" pitchFamily="-111" charset="0"/>
        </a:defRPr>
      </a:lvl7pPr>
      <a:lvl8pPr marL="1371396" algn="ctr" rtl="0" fontAlgn="base">
        <a:spcBef>
          <a:spcPct val="0"/>
        </a:spcBef>
        <a:spcAft>
          <a:spcPct val="0"/>
        </a:spcAft>
        <a:defRPr sz="4400">
          <a:solidFill>
            <a:schemeClr val="tx2"/>
          </a:solidFill>
          <a:latin typeface="Times New Roman" pitchFamily="-111" charset="0"/>
        </a:defRPr>
      </a:lvl8pPr>
      <a:lvl9pPr marL="1828530" algn="ctr" rtl="0" fontAlgn="base">
        <a:spcBef>
          <a:spcPct val="0"/>
        </a:spcBef>
        <a:spcAft>
          <a:spcPct val="0"/>
        </a:spcAft>
        <a:defRPr sz="4400">
          <a:solidFill>
            <a:schemeClr val="tx2"/>
          </a:solidFill>
          <a:latin typeface="Times New Roman"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839" indent="-285708"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extLst>
      <p:ext uri="{BB962C8B-B14F-4D97-AF65-F5344CB8AC3E}">
        <p14:creationId xmlns:p14="http://schemas.microsoft.com/office/powerpoint/2010/main" val="1000619712"/>
      </p:ext>
    </p:extLst>
  </p:cSld>
  <p:clrMap bg1="dk2" tx1="lt1" bg2="dk1" tx2="lt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1782031726"/>
      </p:ext>
    </p:extLst>
  </p:cSld>
  <p:clrMap bg1="lt1" tx1="dk1" bg2="lt2" tx2="dk2" accent1="accent1" accent2="accent2" accent3="accent3" accent4="accent4" accent5="accent5" accent6="accent6" hlink="hlink" folHlink="folHlink"/>
  <p:sldLayoutIdLst>
    <p:sldLayoutId id="2147485664" r:id="rId1"/>
    <p:sldLayoutId id="2147485665" r:id="rId2"/>
    <p:sldLayoutId id="2147485666" r:id="rId3"/>
    <p:sldLayoutId id="2147485667" r:id="rId4"/>
    <p:sldLayoutId id="2147485668" r:id="rId5"/>
    <p:sldLayoutId id="2147485669" r:id="rId6"/>
    <p:sldLayoutId id="2147485670" r:id="rId7"/>
    <p:sldLayoutId id="2147485671" r:id="rId8"/>
    <p:sldLayoutId id="2147485672" r:id="rId9"/>
    <p:sldLayoutId id="2147485673" r:id="rId10"/>
    <p:sldLayoutId id="214748567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39553A24-16EA-4E06-A0DE-CB4777920249}" type="slidenum">
              <a:rPr lang="en-US" altLang="en-US"/>
              <a:pPr/>
              <a:t>‹#›</a:t>
            </a:fld>
            <a:endParaRPr lang="en-US" altLang="en-US"/>
          </a:p>
        </p:txBody>
      </p:sp>
    </p:spTree>
    <p:extLst>
      <p:ext uri="{BB962C8B-B14F-4D97-AF65-F5344CB8AC3E}">
        <p14:creationId xmlns:p14="http://schemas.microsoft.com/office/powerpoint/2010/main" val="1461297373"/>
      </p:ext>
    </p:extLst>
  </p:cSld>
  <p:clrMap bg1="lt1" tx1="dk1" bg2="lt2" tx2="dk2" accent1="accent1" accent2="accent2" accent3="accent3" accent4="accent4" accent5="accent5" accent6="accent6" hlink="hlink" folHlink="folHlink"/>
  <p:sldLayoutIdLst>
    <p:sldLayoutId id="2147485676"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13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EBE96C3E-9940-40F9-BD36-C5A27345998B}" type="slidenum">
              <a:rPr lang="en-US" altLang="en-US"/>
              <a:pPr/>
              <a:t>‹#›</a:t>
            </a:fld>
            <a:endParaRPr lang="en-US" altLang="en-US"/>
          </a:p>
        </p:txBody>
      </p:sp>
    </p:spTree>
    <p:extLst>
      <p:ext uri="{BB962C8B-B14F-4D97-AF65-F5344CB8AC3E}">
        <p14:creationId xmlns:p14="http://schemas.microsoft.com/office/powerpoint/2010/main" val="3090075294"/>
      </p:ext>
    </p:extLst>
  </p:cSld>
  <p:clrMap bg1="lt1" tx1="dk1" bg2="lt2" tx2="dk2" accent1="accent1" accent2="accent2" accent3="accent3" accent4="accent4" accent5="accent5" accent6="accent6" hlink="hlink" folHlink="folHlink"/>
  <p:sldLayoutIdLst>
    <p:sldLayoutId id="214748567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862419AA-21C6-4C0C-B8B3-4AD0C406BD0A}" type="slidenum">
              <a:rPr lang="en-US" altLang="en-US"/>
              <a:pPr/>
              <a:t>‹#›</a:t>
            </a:fld>
            <a:endParaRPr lang="en-US" altLang="en-US"/>
          </a:p>
        </p:txBody>
      </p:sp>
    </p:spTree>
    <p:extLst>
      <p:ext uri="{BB962C8B-B14F-4D97-AF65-F5344CB8AC3E}">
        <p14:creationId xmlns:p14="http://schemas.microsoft.com/office/powerpoint/2010/main" val="1761080896"/>
      </p:ext>
    </p:extLst>
  </p:cSld>
  <p:clrMap bg1="lt1" tx1="dk1" bg2="lt2" tx2="dk2" accent1="accent1" accent2="accent2" accent3="accent3" accent4="accent4" accent5="accent5" accent6="accent6" hlink="hlink" folHlink="folHlink"/>
  <p:sldLayoutIdLst>
    <p:sldLayoutId id="2147485680"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54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08A8EF83-9AFD-4748-A7DB-AEBE373A1F64}" type="slidenum">
              <a:rPr lang="en-US" altLang="en-US"/>
              <a:pPr/>
              <a:t>‹#›</a:t>
            </a:fld>
            <a:endParaRPr lang="en-US" altLang="en-US"/>
          </a:p>
        </p:txBody>
      </p:sp>
    </p:spTree>
    <p:extLst>
      <p:ext uri="{BB962C8B-B14F-4D97-AF65-F5344CB8AC3E}">
        <p14:creationId xmlns:p14="http://schemas.microsoft.com/office/powerpoint/2010/main" val="1150742526"/>
      </p:ext>
    </p:extLst>
  </p:cSld>
  <p:clrMap bg1="lt1" tx1="dk1" bg2="lt2" tx2="dk2" accent1="accent1" accent2="accent2" accent3="accent3" accent4="accent4" accent5="accent5" accent6="accent6" hlink="hlink" folHlink="folHlink"/>
  <p:sldLayoutIdLst>
    <p:sldLayoutId id="2147485682"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07522" name="Group 2"/>
          <p:cNvGrpSpPr>
            <a:grpSpLocks/>
          </p:cNvGrpSpPr>
          <p:nvPr/>
        </p:nvGrpSpPr>
        <p:grpSpPr bwMode="auto">
          <a:xfrm>
            <a:off x="0" y="0"/>
            <a:ext cx="1143000" cy="6856413"/>
            <a:chOff x="0" y="0"/>
            <a:chExt cx="720" cy="4319"/>
          </a:xfrm>
        </p:grpSpPr>
        <p:sp>
          <p:nvSpPr>
            <p:cNvPr id="107528"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solidFill>
                  <a:srgbClr val="EAEAEA"/>
                </a:solidFill>
                <a:effectLst/>
              </a:endParaRPr>
            </a:p>
          </p:txBody>
        </p:sp>
        <p:sp>
          <p:nvSpPr>
            <p:cNvPr id="107529"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solidFill>
                  <a:srgbClr val="EAEAEA"/>
                </a:solidFill>
                <a:effectLst/>
              </a:endParaRPr>
            </a:p>
          </p:txBody>
        </p:sp>
        <p:pic>
          <p:nvPicPr>
            <p:cNvPr id="107530"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7523"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7524"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effectLst/>
              </a:defRPr>
            </a:lvl1pPr>
          </a:lstStyle>
          <a:p>
            <a:endParaRPr lang="en-US" alt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effectLst/>
              </a:defRPr>
            </a:lvl1pPr>
          </a:lstStyle>
          <a:p>
            <a:endParaRPr lang="en-US" alt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effectLst/>
              </a:defRPr>
            </a:lvl1pPr>
          </a:lstStyle>
          <a:p>
            <a:fld id="{660910A9-94D8-447F-8E88-4517BC415F57}" type="slidenum">
              <a:rPr lang="en-US" altLang="en-US"/>
              <a:pPr/>
              <a:t>‹#›</a:t>
            </a:fld>
            <a:endParaRPr lang="en-US" altLang="en-US"/>
          </a:p>
        </p:txBody>
      </p:sp>
    </p:spTree>
    <p:extLst>
      <p:ext uri="{BB962C8B-B14F-4D97-AF65-F5344CB8AC3E}">
        <p14:creationId xmlns:p14="http://schemas.microsoft.com/office/powerpoint/2010/main" val="798984547"/>
      </p:ext>
    </p:extLst>
  </p:cSld>
  <p:clrMap bg1="dk2" tx1="lt1" bg2="dk1" tx2="lt2" accent1="accent1" accent2="accent2" accent3="accent3" accent4="accent4" accent5="accent5" accent6="accent6" hlink="hlink" folHlink="folHlink"/>
  <p:sldLayoutIdLst>
    <p:sldLayoutId id="2147485684" r:id="rId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j-cs"/>
        </a:defRPr>
      </a:lvl1pPr>
      <a:lvl2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latin typeface="Tahoma" pitchFamily="34" charset="0"/>
              </a:defRPr>
            </a:lvl1pPr>
          </a:lstStyle>
          <a:p>
            <a:endParaRPr lang="en-US" alt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latin typeface="Tahoma" pitchFamily="34" charset="0"/>
              </a:defRPr>
            </a:lvl1pPr>
          </a:lstStyle>
          <a:p>
            <a:endParaRPr lang="en-US" alt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Tahoma" pitchFamily="34" charset="0"/>
              </a:defRPr>
            </a:lvl1pPr>
          </a:lstStyle>
          <a:p>
            <a:fld id="{0873AD2F-6C3E-43E0-B955-EAEE3955812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1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16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A236B302-CB45-43A0-A774-7A86A9EF2D15}" type="slidenum">
              <a:rPr lang="en-US" altLang="en-US"/>
              <a:pPr/>
              <a:t>‹#›</a:t>
            </a:fld>
            <a:endParaRPr lang="en-US" altLang="en-US"/>
          </a:p>
        </p:txBody>
      </p:sp>
    </p:spTree>
    <p:extLst>
      <p:ext uri="{BB962C8B-B14F-4D97-AF65-F5344CB8AC3E}">
        <p14:creationId xmlns:p14="http://schemas.microsoft.com/office/powerpoint/2010/main" val="479548255"/>
      </p:ext>
    </p:extLst>
  </p:cSld>
  <p:clrMap bg1="lt1" tx1="dk1" bg2="lt2" tx2="dk2" accent1="accent1" accent2="accent2" accent3="accent3" accent4="accent4" accent5="accent5" accent6="accent6" hlink="hlink" folHlink="folHlink"/>
  <p:sldLayoutIdLst>
    <p:sldLayoutId id="2147485686"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240747109"/>
      </p:ext>
    </p:extLst>
  </p:cSld>
  <p:clrMap bg1="lt1" tx1="dk1" bg2="lt2" tx2="dk2" accent1="accent1" accent2="accent2" accent3="accent3" accent4="accent4" accent5="accent5" accent6="accent6" hlink="hlink" folHlink="folHlink"/>
  <p:sldLayoutIdLst>
    <p:sldLayoutId id="2147485688" r:id="rId1"/>
    <p:sldLayoutId id="2147485689" r:id="rId2"/>
    <p:sldLayoutId id="2147485690" r:id="rId3"/>
    <p:sldLayoutId id="2147485691" r:id="rId4"/>
    <p:sldLayoutId id="2147485692" r:id="rId5"/>
    <p:sldLayoutId id="2147485693" r:id="rId6"/>
    <p:sldLayoutId id="2147485694" r:id="rId7"/>
    <p:sldLayoutId id="2147485695" r:id="rId8"/>
    <p:sldLayoutId id="2147485696" r:id="rId9"/>
    <p:sldLayoutId id="2147485697" r:id="rId10"/>
    <p:sldLayoutId id="2147485698" r:id="rId11"/>
    <p:sldLayoutId id="2147485699" r:id="rId12"/>
    <p:sldLayoutId id="21474857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968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19968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19968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37A664F9-D6C4-CA47-94C0-38FE9D0DF879}" type="slidenum">
              <a:rPr lang="en-US"/>
              <a:pPr>
                <a:defRPr/>
              </a:pPr>
              <a:t>‹#›</a:t>
            </a:fld>
            <a:endParaRPr lang="en-US"/>
          </a:p>
        </p:txBody>
      </p:sp>
    </p:spTree>
    <p:extLst>
      <p:ext uri="{BB962C8B-B14F-4D97-AF65-F5344CB8AC3E}">
        <p14:creationId xmlns:p14="http://schemas.microsoft.com/office/powerpoint/2010/main" val="602789205"/>
      </p:ext>
    </p:extLst>
  </p:cSld>
  <p:clrMap bg1="lt1" tx1="dk1" bg2="lt2" tx2="dk2" accent1="accent1" accent2="accent2" accent3="accent3" accent4="accent4" accent5="accent5" accent6="accent6" hlink="hlink" folHlink="folHlink"/>
  <p:sldLayoutIdLst>
    <p:sldLayoutId id="2147485702" r:id="rId1"/>
    <p:sldLayoutId id="2147485703" r:id="rId2"/>
    <p:sldLayoutId id="2147485704" r:id="rId3"/>
    <p:sldLayoutId id="2147485705" r:id="rId4"/>
    <p:sldLayoutId id="2147485706" r:id="rId5"/>
    <p:sldLayoutId id="2147485707" r:id="rId6"/>
    <p:sldLayoutId id="2147485708" r:id="rId7"/>
    <p:sldLayoutId id="2147485709" r:id="rId8"/>
    <p:sldLayoutId id="2147485710" r:id="rId9"/>
    <p:sldLayoutId id="2147485711" r:id="rId10"/>
    <p:sldLayoutId id="21474857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58026528"/>
      </p:ext>
    </p:extLst>
  </p:cSld>
  <p:clrMap bg1="lt1" tx1="dk1" bg2="lt2" tx2="dk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2829" indent="-228567"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599961"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094"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extLst>
      <p:ext uri="{BB962C8B-B14F-4D97-AF65-F5344CB8AC3E}">
        <p14:creationId xmlns:p14="http://schemas.microsoft.com/office/powerpoint/2010/main" val="458663543"/>
      </p:ext>
    </p:extLst>
  </p:cSld>
  <p:clrMap bg1="dk2" tx1="lt1" bg2="dk1" tx2="lt2" accent1="accent1" accent2="accent2" accent3="accent3" accent4="accent4" accent5="accent5" accent6="accent6" hlink="hlink" folHlink="folHlink"/>
  <p:sldLayoutIdLst>
    <p:sldLayoutId id="2147485726" r:id="rId1"/>
    <p:sldLayoutId id="2147485727" r:id="rId2"/>
    <p:sldLayoutId id="2147485728" r:id="rId3"/>
    <p:sldLayoutId id="2147485729" r:id="rId4"/>
    <p:sldLayoutId id="2147485730" r:id="rId5"/>
    <p:sldLayoutId id="2147485731" r:id="rId6"/>
    <p:sldLayoutId id="2147485732" r:id="rId7"/>
    <p:sldLayoutId id="2147485733" r:id="rId8"/>
    <p:sldLayoutId id="2147485734" r:id="rId9"/>
    <p:sldLayoutId id="2147485735" r:id="rId10"/>
    <p:sldLayoutId id="2147485736"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mn-ea"/>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mn-ea"/>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mn-ea"/>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1610317072"/>
      </p:ext>
    </p:extLst>
  </p:cSld>
  <p:clrMap bg1="lt1" tx1="dk1" bg2="lt2" tx2="dk2" accent1="accent1" accent2="accent2" accent3="accent3" accent4="accent4" accent5="accent5" accent6="accent6" hlink="hlink" folHlink="folHlink"/>
  <p:sldLayoutIdLst>
    <p:sldLayoutId id="2147485738" r:id="rId1"/>
    <p:sldLayoutId id="2147485739" r:id="rId2"/>
    <p:sldLayoutId id="2147485740" r:id="rId3"/>
    <p:sldLayoutId id="2147485741" r:id="rId4"/>
    <p:sldLayoutId id="2147485742" r:id="rId5"/>
    <p:sldLayoutId id="2147485743" r:id="rId6"/>
    <p:sldLayoutId id="2147485744" r:id="rId7"/>
    <p:sldLayoutId id="2147485745" r:id="rId8"/>
    <p:sldLayoutId id="2147485746" r:id="rId9"/>
    <p:sldLayoutId id="2147485747" r:id="rId10"/>
    <p:sldLayoutId id="2147485748"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11097396"/>
      </p:ext>
    </p:extLst>
  </p:cSld>
  <p:clrMap bg1="lt1" tx1="dk1" bg2="lt2" tx2="dk2" accent1="accent1" accent2="accent2" accent3="accent3" accent4="accent4" accent5="accent5" accent6="accent6" hlink="hlink" folHlink="folHlink"/>
  <p:sldLayoutIdLst>
    <p:sldLayoutId id="2147485750" r:id="rId1"/>
    <p:sldLayoutId id="2147485751" r:id="rId2"/>
    <p:sldLayoutId id="2147485752" r:id="rId3"/>
    <p:sldLayoutId id="2147485753" r:id="rId4"/>
    <p:sldLayoutId id="2147485754" r:id="rId5"/>
    <p:sldLayoutId id="2147485755" r:id="rId6"/>
    <p:sldLayoutId id="2147485756" r:id="rId7"/>
    <p:sldLayoutId id="2147485757" r:id="rId8"/>
    <p:sldLayoutId id="2147485758" r:id="rId9"/>
    <p:sldLayoutId id="2147485759" r:id="rId10"/>
    <p:sldLayoutId id="21474857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D14F43DF-88AA-B847-8FE1-7099CD9F70D0}"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425962382"/>
      </p:ext>
    </p:extLst>
  </p:cSld>
  <p:clrMap bg1="lt1" tx1="dk1" bg2="lt2" tx2="dk2" accent1="accent1" accent2="accent2" accent3="accent3" accent4="accent4" accent5="accent5" accent6="accent6" hlink="hlink" folHlink="folHlink"/>
  <p:sldLayoutIdLst>
    <p:sldLayoutId id="2147485762" r:id="rId1"/>
    <p:sldLayoutId id="2147485763" r:id="rId2"/>
    <p:sldLayoutId id="2147485764" r:id="rId3"/>
    <p:sldLayoutId id="2147485765" r:id="rId4"/>
    <p:sldLayoutId id="2147485766" r:id="rId5"/>
    <p:sldLayoutId id="2147485767" r:id="rId6"/>
    <p:sldLayoutId id="2147485768" r:id="rId7"/>
    <p:sldLayoutId id="2147485769" r:id="rId8"/>
    <p:sldLayoutId id="2147485770" r:id="rId9"/>
    <p:sldLayoutId id="2147485771" r:id="rId10"/>
    <p:sldLayoutId id="2147485772"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1409391583"/>
      </p:ext>
    </p:extLst>
  </p:cSld>
  <p:clrMap bg1="lt1" tx1="dk1" bg2="lt2" tx2="dk2" accent1="accent1" accent2="accent2" accent3="accent3" accent4="accent4" accent5="accent5" accent6="accent6" hlink="hlink" folHlink="folHlink"/>
  <p:sldLayoutIdLst>
    <p:sldLayoutId id="2147485774" r:id="rId1"/>
    <p:sldLayoutId id="2147485775" r:id="rId2"/>
    <p:sldLayoutId id="2147485776" r:id="rId3"/>
    <p:sldLayoutId id="2147485777" r:id="rId4"/>
    <p:sldLayoutId id="2147485778" r:id="rId5"/>
    <p:sldLayoutId id="2147485779" r:id="rId6"/>
    <p:sldLayoutId id="2147485780" r:id="rId7"/>
    <p:sldLayoutId id="2147485781" r:id="rId8"/>
    <p:sldLayoutId id="2147485782" r:id="rId9"/>
    <p:sldLayoutId id="2147485783" r:id="rId10"/>
    <p:sldLayoutId id="21474857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5085112"/>
      </p:ext>
    </p:extLst>
  </p:cSld>
  <p:clrMap bg1="lt1" tx1="dk1" bg2="lt2" tx2="dk2" accent1="accent1" accent2="accent2" accent3="accent3" accent4="accent4" accent5="accent5" accent6="accent6" hlink="hlink" folHlink="folHlink"/>
  <p:sldLayoutIdLst>
    <p:sldLayoutId id="2147485786" r:id="rId1"/>
    <p:sldLayoutId id="2147485787" r:id="rId2"/>
    <p:sldLayoutId id="2147485788" r:id="rId3"/>
    <p:sldLayoutId id="2147485789" r:id="rId4"/>
    <p:sldLayoutId id="2147485790" r:id="rId5"/>
    <p:sldLayoutId id="2147485791" r:id="rId6"/>
    <p:sldLayoutId id="2147485792" r:id="rId7"/>
    <p:sldLayoutId id="2147485793" r:id="rId8"/>
    <p:sldLayoutId id="2147485794" r:id="rId9"/>
    <p:sldLayoutId id="2147485795" r:id="rId10"/>
    <p:sldLayoutId id="2147485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D5F2FD7F-286F-4159-ABB9-7C81446C1B8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14"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912157342"/>
      </p:ext>
    </p:extLst>
  </p:cSld>
  <p:clrMap bg1="lt1" tx1="dk1" bg2="lt2" tx2="dk2" accent1="accent1" accent2="accent2" accent3="accent3" accent4="accent4" accent5="accent5" accent6="accent6" hlink="hlink" folHlink="folHlink"/>
  <p:sldLayoutIdLst>
    <p:sldLayoutId id="2147485798" r:id="rId1"/>
    <p:sldLayoutId id="2147485799" r:id="rId2"/>
    <p:sldLayoutId id="2147485800" r:id="rId3"/>
    <p:sldLayoutId id="2147485801" r:id="rId4"/>
    <p:sldLayoutId id="2147485802" r:id="rId5"/>
    <p:sldLayoutId id="2147485803" r:id="rId6"/>
    <p:sldLayoutId id="2147485804" r:id="rId7"/>
    <p:sldLayoutId id="2147485805" r:id="rId8"/>
    <p:sldLayoutId id="2147485806" r:id="rId9"/>
    <p:sldLayoutId id="2147485807" r:id="rId10"/>
    <p:sldLayoutId id="2147485808"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A2900B41-4744-0744-BB96-68BA83B135D8}"/>
              </a:ext>
            </a:extLst>
          </p:cNvPr>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0" name="Rectangle 2">
            <a:extLst>
              <a:ext uri="{FF2B5EF4-FFF2-40B4-BE49-F238E27FC236}">
                <a16:creationId xmlns:a16="http://schemas.microsoft.com/office/drawing/2014/main" id="{C83C42F2-9C19-0A48-8743-9071E921EF6B}"/>
              </a:ext>
            </a:extLst>
          </p:cNvPr>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7171" name="Text Box 3">
            <a:extLst>
              <a:ext uri="{FF2B5EF4-FFF2-40B4-BE49-F238E27FC236}">
                <a16:creationId xmlns:a16="http://schemas.microsoft.com/office/drawing/2014/main" id="{8D667F8E-9726-BB43-A8F8-0CB70CC298B0}"/>
              </a:ext>
            </a:extLst>
          </p:cNvPr>
          <p:cNvSpPr txBox="1">
            <a:spLocks noGrp="1" noChangeArrowheads="1"/>
          </p:cNvSpPr>
          <p:nvPr>
            <p:ph type="sldNum" sz="quarter" idx="4"/>
          </p:nvPr>
        </p:nvSpPr>
        <p:spPr bwMode="auto">
          <a:xfrm>
            <a:off x="7353300" y="6248400"/>
            <a:ext cx="303213"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defTabSz="914400">
              <a:defRPr sz="1400">
                <a:solidFill>
                  <a:srgbClr val="000000"/>
                </a:solidFill>
                <a:latin typeface="Comic Sans MS" panose="030F0902030302020204" pitchFamily="66" charset="0"/>
                <a:ea typeface="ヒラギノ角ゴ ProN W3" panose="020B0300000000000000" pitchFamily="34" charset="-128"/>
                <a:sym typeface="Comic Sans MS" panose="030F0902030302020204" pitchFamily="66" charset="0"/>
              </a:defRPr>
            </a:lvl1pPr>
          </a:lstStyle>
          <a:p>
            <a:fld id="{6EEB291E-694F-8A44-86CC-604E37BDF947}"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413498974"/>
      </p:ext>
    </p:extLst>
  </p:cSld>
  <p:clrMap bg1="lt1" tx1="dk1" bg2="lt2" tx2="dk2" accent1="accent1" accent2="accent2" accent3="accent3" accent4="accent4" accent5="accent5" accent6="accent6" hlink="hlink" folHlink="folHlink"/>
  <p:sldLayoutIdLst>
    <p:sldLayoutId id="2147485810" r:id="rId1"/>
    <p:sldLayoutId id="2147485811" r:id="rId2"/>
    <p:sldLayoutId id="2147485812" r:id="rId3"/>
    <p:sldLayoutId id="2147485813" r:id="rId4"/>
    <p:sldLayoutId id="2147485814" r:id="rId5"/>
    <p:sldLayoutId id="2147485815" r:id="rId6"/>
    <p:sldLayoutId id="2147485816" r:id="rId7"/>
    <p:sldLayoutId id="2147485817" r:id="rId8"/>
    <p:sldLayoutId id="2147485818" r:id="rId9"/>
    <p:sldLayoutId id="2147485819" r:id="rId10"/>
    <p:sldLayoutId id="2147485820" r:id="rId11"/>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panose="020B0604020202020204" pitchFamily="34"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panose="020B0604020202020204" pitchFamily="34" charset="0"/>
        <a:buChar char="•"/>
        <a:defRPr sz="3200">
          <a:solidFill>
            <a:schemeClr val="tx1"/>
          </a:solidFill>
          <a:latin typeface="+mn-lt"/>
          <a:ea typeface="+mn-ea"/>
          <a:cs typeface="+mn-cs"/>
          <a:sym typeface="Arial" panose="020B0604020202020204" pitchFamily="34" charset="0"/>
        </a:defRPr>
      </a:lvl1pPr>
      <a:lvl2pPr marL="731838" indent="-285750" algn="l" rtl="0" eaLnBrk="0" fontAlgn="base" hangingPunct="0">
        <a:spcBef>
          <a:spcPts val="600"/>
        </a:spcBef>
        <a:spcAft>
          <a:spcPct val="0"/>
        </a:spcAft>
        <a:buSzPct val="100000"/>
        <a:buFont typeface="Arial" panose="020B0604020202020204" pitchFamily="34" charset="0"/>
        <a:buChar char="–"/>
        <a:defRPr sz="2800">
          <a:solidFill>
            <a:schemeClr val="tx1"/>
          </a:solidFill>
          <a:latin typeface="+mn-lt"/>
          <a:ea typeface="+mn-ea"/>
          <a:cs typeface="+mn-cs"/>
          <a:sym typeface="Arial" panose="020B0604020202020204" pitchFamily="34" charset="0"/>
        </a:defRPr>
      </a:lvl2pPr>
      <a:lvl3pPr marL="1131888" indent="-228600" algn="l" rtl="0" eaLnBrk="0" fontAlgn="base" hangingPunct="0">
        <a:spcBef>
          <a:spcPts val="600"/>
        </a:spcBef>
        <a:spcAft>
          <a:spcPct val="0"/>
        </a:spcAft>
        <a:buSzPct val="100000"/>
        <a:buFont typeface="Arial" panose="020B0604020202020204" pitchFamily="34" charset="0"/>
        <a:buChar char="•"/>
        <a:defRPr sz="2400">
          <a:solidFill>
            <a:schemeClr val="tx1"/>
          </a:solidFill>
          <a:latin typeface="+mn-lt"/>
          <a:ea typeface="+mn-ea"/>
          <a:cs typeface="+mn-cs"/>
          <a:sym typeface="Arial" panose="020B0604020202020204" pitchFamily="34" charset="0"/>
        </a:defRPr>
      </a:lvl3pPr>
      <a:lvl4pPr marL="15890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4pPr>
      <a:lvl5pPr marL="20462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33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394.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7.xml"/><Relationship Id="rId1" Type="http://schemas.openxmlformats.org/officeDocument/2006/relationships/slideLayout" Target="../slideLayouts/slideLayout28.xml"/><Relationship Id="rId4" Type="http://schemas.openxmlformats.org/officeDocument/2006/relationships/image" Target="../media/image99.jpeg"/></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8.xml"/><Relationship Id="rId1" Type="http://schemas.openxmlformats.org/officeDocument/2006/relationships/slideLayout" Target="../slideLayouts/slideLayout31.xml"/><Relationship Id="rId4" Type="http://schemas.openxmlformats.org/officeDocument/2006/relationships/image" Target="../media/image98.jpeg"/></Relationships>
</file>

<file path=ppt/slides/_rels/slide10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9.xml"/><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80.xml"/><Relationship Id="rId1" Type="http://schemas.openxmlformats.org/officeDocument/2006/relationships/slideLayout" Target="../slideLayouts/slideLayout46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1.xml"/><Relationship Id="rId1" Type="http://schemas.openxmlformats.org/officeDocument/2006/relationships/slideLayout" Target="../slideLayouts/slideLayout463.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84.xml"/><Relationship Id="rId1" Type="http://schemas.openxmlformats.org/officeDocument/2006/relationships/themeOverride" Target="../theme/themeOverride4.xml"/><Relationship Id="rId5" Type="http://schemas.openxmlformats.org/officeDocument/2006/relationships/image" Target="../media/image102.png"/><Relationship Id="rId4" Type="http://schemas.openxmlformats.org/officeDocument/2006/relationships/image" Target="../media/image7.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4.xml"/><Relationship Id="rId1" Type="http://schemas.openxmlformats.org/officeDocument/2006/relationships/slideLayout" Target="../slideLayouts/slideLayout6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6.xml"/><Relationship Id="rId1" Type="http://schemas.openxmlformats.org/officeDocument/2006/relationships/slideLayout" Target="../slideLayouts/slideLayout433.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8.xml"/><Relationship Id="rId1" Type="http://schemas.openxmlformats.org/officeDocument/2006/relationships/slideLayout" Target="../slideLayouts/slideLayout32.xml"/></Relationships>
</file>

<file path=ppt/slides/_rels/slide1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9.xml"/><Relationship Id="rId1" Type="http://schemas.openxmlformats.org/officeDocument/2006/relationships/slideLayout" Target="../slideLayouts/slideLayout6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1.xml"/><Relationship Id="rId1" Type="http://schemas.openxmlformats.org/officeDocument/2006/relationships/slideLayout" Target="../slideLayouts/slideLayout67.xml"/><Relationship Id="rId4" Type="http://schemas.openxmlformats.org/officeDocument/2006/relationships/image" Target="../media/image104.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2.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hemeOverride" Target="../theme/themeOverride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6.xml"/><Relationship Id="rId1" Type="http://schemas.openxmlformats.org/officeDocument/2006/relationships/audio" Target="file:///C:/Documents%20and%20Settings/Augustin/My%20Documents/Powerpoint/2005%20NT%20Survey%20Ephesians%20Presentation/Music/Transition.mp3" TargetMode="External"/><Relationship Id="rId6" Type="http://schemas.openxmlformats.org/officeDocument/2006/relationships/image" Target="../media/image105.jpeg"/><Relationship Id="rId5" Type="http://schemas.openxmlformats.org/officeDocument/2006/relationships/image" Target="../media/image75.png"/><Relationship Id="rId4" Type="http://schemas.openxmlformats.org/officeDocument/2006/relationships/image" Target="../media/image4.jpeg"/></Relationships>
</file>

<file path=ppt/slides/_rels/slide1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4.xml"/><Relationship Id="rId1" Type="http://schemas.openxmlformats.org/officeDocument/2006/relationships/slideLayout" Target="../slideLayouts/slideLayout6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74.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35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7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8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6.xml"/><Relationship Id="rId1" Type="http://schemas.openxmlformats.org/officeDocument/2006/relationships/slideLayout" Target="../slideLayouts/slideLayout159.xml"/></Relationships>
</file>

<file path=ppt/slides/_rels/slide12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59.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358.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7.xml"/><Relationship Id="rId1" Type="http://schemas.openxmlformats.org/officeDocument/2006/relationships/slideLayout" Target="../slideLayouts/slideLayout176.xml"/></Relationships>
</file>

<file path=ppt/slides/_rels/slide1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8.xml"/><Relationship Id="rId1" Type="http://schemas.openxmlformats.org/officeDocument/2006/relationships/slideLayout" Target="../slideLayouts/slideLayout6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1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9.xml"/><Relationship Id="rId1" Type="http://schemas.openxmlformats.org/officeDocument/2006/relationships/slideLayout" Target="../slideLayouts/slideLayout3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9.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1.xml"/><Relationship Id="rId1" Type="http://schemas.openxmlformats.org/officeDocument/2006/relationships/slideLayout" Target="../slideLayouts/slideLayout39.xml"/></Relationships>
</file>

<file path=ppt/slides/_rels/slide1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2.xml"/><Relationship Id="rId1" Type="http://schemas.openxmlformats.org/officeDocument/2006/relationships/slideLayout" Target="../slideLayouts/slideLayout3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80.xml"/></Relationships>
</file>

<file path=ppt/slides/_rels/slide13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9.xml"/></Relationships>
</file>

<file path=ppt/slides/_rels/slide13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409.xml"/><Relationship Id="rId4" Type="http://schemas.openxmlformats.org/officeDocument/2006/relationships/image" Target="../media/image40.jpeg"/></Relationships>
</file>

<file path=ppt/slides/_rels/slide14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28.xml"/><Relationship Id="rId4" Type="http://schemas.openxmlformats.org/officeDocument/2006/relationships/image" Target="../media/image117.png"/></Relationships>
</file>

<file path=ppt/slides/_rels/slide1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4.xml"/><Relationship Id="rId1" Type="http://schemas.openxmlformats.org/officeDocument/2006/relationships/slideLayout" Target="../slideLayouts/slideLayout41.xml"/><Relationship Id="rId4" Type="http://schemas.openxmlformats.org/officeDocument/2006/relationships/hyperlink" Target="mailto:taitong.yong@touch.org.sg"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5.xml"/><Relationship Id="rId1" Type="http://schemas.openxmlformats.org/officeDocument/2006/relationships/slideLayout" Target="../slideLayouts/slideLayout70.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6.xml"/><Relationship Id="rId1" Type="http://schemas.openxmlformats.org/officeDocument/2006/relationships/slideLayout" Target="../slideLayouts/slideLayout70.xml"/><Relationship Id="rId4" Type="http://schemas.openxmlformats.org/officeDocument/2006/relationships/image" Target="../media/image121.png"/></Relationships>
</file>

<file path=ppt/slides/_rels/slide1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7.xml"/><Relationship Id="rId1" Type="http://schemas.openxmlformats.org/officeDocument/2006/relationships/slideLayout" Target="../slideLayouts/slideLayout70.xml"/></Relationships>
</file>

<file path=ppt/slides/_rels/slide1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8.xml"/><Relationship Id="rId1" Type="http://schemas.openxmlformats.org/officeDocument/2006/relationships/slideLayout" Target="../slideLayouts/slideLayout7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9.xml"/><Relationship Id="rId1" Type="http://schemas.openxmlformats.org/officeDocument/2006/relationships/slideLayout" Target="../slideLayouts/slideLayout90.xml"/></Relationships>
</file>

<file path=ppt/slides/_rels/slide1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0.xml"/><Relationship Id="rId1" Type="http://schemas.openxmlformats.org/officeDocument/2006/relationships/slideLayout" Target="../slideLayouts/slideLayout72.xml"/><Relationship Id="rId4" Type="http://schemas.openxmlformats.org/officeDocument/2006/relationships/image" Target="../media/image125.jpeg"/></Relationships>
</file>

<file path=ppt/slides/_rels/slide1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1.xml"/><Relationship Id="rId1" Type="http://schemas.openxmlformats.org/officeDocument/2006/relationships/slideLayout" Target="../slideLayouts/slideLayout35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2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52.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17.xml"/></Relationships>
</file>

<file path=ppt/slides/_rels/slide153.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18.xml"/></Relationships>
</file>

<file path=ppt/slides/_rels/slide15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18.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18.xml"/></Relationships>
</file>

<file path=ppt/slides/_rels/slide15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84.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94.xml"/><Relationship Id="rId1" Type="http://schemas.openxmlformats.org/officeDocument/2006/relationships/audio" Target="file:///C:/Documents%20and%20Settings/Augustin/My%20Documents/Powerpoint/2005%20NT%20Survey%20Ephesians%20Presentation/Music/Transition.mp3" TargetMode="External"/><Relationship Id="rId6" Type="http://schemas.openxmlformats.org/officeDocument/2006/relationships/image" Target="../media/image75.png"/><Relationship Id="rId5" Type="http://schemas.openxmlformats.org/officeDocument/2006/relationships/image" Target="../media/image128.jpeg"/><Relationship Id="rId4" Type="http://schemas.openxmlformats.org/officeDocument/2006/relationships/image" Target="../media/image4.jpeg"/></Relationships>
</file>

<file path=ppt/slides/_rels/slide1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5.xml"/><Relationship Id="rId1" Type="http://schemas.openxmlformats.org/officeDocument/2006/relationships/slideLayout" Target="../slideLayouts/slideLayout68.xml"/></Relationships>
</file>

<file path=ppt/slides/_rels/slide1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6.xml"/><Relationship Id="rId1" Type="http://schemas.openxmlformats.org/officeDocument/2006/relationships/slideLayout" Target="../slideLayouts/slideLayout42.xml"/><Relationship Id="rId4" Type="http://schemas.openxmlformats.org/officeDocument/2006/relationships/image" Target="../media/image12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3.xml"/></Relationships>
</file>

<file path=ppt/slides/_rels/slide1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7.xml"/><Relationship Id="rId1" Type="http://schemas.openxmlformats.org/officeDocument/2006/relationships/slideLayout" Target="../slideLayouts/slideLayout72.xml"/></Relationships>
</file>

<file path=ppt/slides/_rels/slide1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8.xml"/><Relationship Id="rId1" Type="http://schemas.openxmlformats.org/officeDocument/2006/relationships/slideLayout" Target="../slideLayouts/slideLayout68.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44.xml"/><Relationship Id="rId7" Type="http://schemas.openxmlformats.org/officeDocument/2006/relationships/image" Target="../media/image129.emf"/><Relationship Id="rId2" Type="http://schemas.openxmlformats.org/officeDocument/2006/relationships/vmlDrawing" Target="../drawings/vmlDrawing1.vml"/><Relationship Id="rId1" Type="http://schemas.openxmlformats.org/officeDocument/2006/relationships/themeOverride" Target="../theme/themeOverride6.xml"/><Relationship Id="rId6" Type="http://schemas.openxmlformats.org/officeDocument/2006/relationships/oleObject" Target="../embeddings/oleObject1.bin"/><Relationship Id="rId5" Type="http://schemas.openxmlformats.org/officeDocument/2006/relationships/image" Target="../media/image7.jpeg"/><Relationship Id="rId4" Type="http://schemas.openxmlformats.org/officeDocument/2006/relationships/notesSlide" Target="../notesSlides/notesSlide11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9.xml"/></Relationships>
</file>

<file path=ppt/slides/_rels/slide1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3.xml"/><Relationship Id="rId1" Type="http://schemas.openxmlformats.org/officeDocument/2006/relationships/slideLayout" Target="../slideLayouts/slideLayout43.xml"/><Relationship Id="rId4" Type="http://schemas.openxmlformats.org/officeDocument/2006/relationships/image" Target="../media/image131.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1.xml"/></Relationships>
</file>

<file path=ppt/slides/_rels/slide16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5.xml"/><Relationship Id="rId1" Type="http://schemas.openxmlformats.org/officeDocument/2006/relationships/slideLayout" Target="../slideLayouts/slideLayout44.xml"/></Relationships>
</file>

<file path=ppt/slides/_rels/slide1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3.xml"/></Relationships>
</file>

<file path=ppt/slides/_rels/slide17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7.xml"/><Relationship Id="rId1" Type="http://schemas.openxmlformats.org/officeDocument/2006/relationships/slideLayout" Target="../slideLayouts/slideLayout52.xml"/></Relationships>
</file>

<file path=ppt/slides/_rels/slide1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8.xml"/><Relationship Id="rId1" Type="http://schemas.openxmlformats.org/officeDocument/2006/relationships/slideLayout" Target="../slideLayouts/slideLayout53.xml"/></Relationships>
</file>

<file path=ppt/slides/_rels/slide17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9.xml"/><Relationship Id="rId1" Type="http://schemas.openxmlformats.org/officeDocument/2006/relationships/slideLayout" Target="../slideLayouts/slideLayout45.xml"/></Relationships>
</file>

<file path=ppt/slides/_rels/slide17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0.xml"/><Relationship Id="rId1" Type="http://schemas.openxmlformats.org/officeDocument/2006/relationships/slideLayout" Target="../slideLayouts/slideLayout54.xml"/></Relationships>
</file>

<file path=ppt/slides/_rels/slide17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1.xml"/><Relationship Id="rId1" Type="http://schemas.openxmlformats.org/officeDocument/2006/relationships/slideLayout" Target="../slideLayouts/slideLayout55.xml"/><Relationship Id="rId4" Type="http://schemas.openxmlformats.org/officeDocument/2006/relationships/image" Target="../media/image137.jpeg"/></Relationships>
</file>

<file path=ppt/slides/_rels/slide17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2.xml"/><Relationship Id="rId1" Type="http://schemas.openxmlformats.org/officeDocument/2006/relationships/slideLayout" Target="../slideLayouts/slideLayout55.xml"/></Relationships>
</file>

<file path=ppt/slides/_rels/slide17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3.xml"/><Relationship Id="rId1" Type="http://schemas.openxmlformats.org/officeDocument/2006/relationships/slideLayout" Target="../slideLayouts/slideLayout56.xml"/></Relationships>
</file>

<file path=ppt/slides/_rels/slide17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4.xml"/><Relationship Id="rId1" Type="http://schemas.openxmlformats.org/officeDocument/2006/relationships/slideLayout" Target="../slideLayouts/slideLayout55.xml"/><Relationship Id="rId4" Type="http://schemas.openxmlformats.org/officeDocument/2006/relationships/image" Target="../media/image140.jpeg"/></Relationships>
</file>

<file path=ppt/slides/_rels/slide17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5.xml"/><Relationship Id="rId1" Type="http://schemas.openxmlformats.org/officeDocument/2006/relationships/slideLayout" Target="../slideLayouts/slideLayout55.xml"/></Relationships>
</file>

<file path=ppt/slides/_rels/slide17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6.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358.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8.xml"/></Relationships>
</file>

<file path=ppt/slides/_rels/slide18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8.xml"/><Relationship Id="rId1" Type="http://schemas.openxmlformats.org/officeDocument/2006/relationships/slideLayout" Target="../slideLayouts/slideLayout49.xml"/><Relationship Id="rId4" Type="http://schemas.openxmlformats.org/officeDocument/2006/relationships/image" Target="../media/image144.jpeg"/></Relationships>
</file>

<file path=ppt/slides/_rels/slide1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0.xml"/></Relationships>
</file>

<file path=ppt/slides/_rels/slide1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9.xml"/><Relationship Id="rId1" Type="http://schemas.openxmlformats.org/officeDocument/2006/relationships/slideLayout" Target="../slideLayouts/slideLayout50.xml"/></Relationships>
</file>

<file path=ppt/slides/_rels/slide18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0.xml"/><Relationship Id="rId1" Type="http://schemas.openxmlformats.org/officeDocument/2006/relationships/slideLayout" Target="../slideLayouts/slideLayout44.xml"/></Relationships>
</file>

<file path=ppt/slides/_rels/slide18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1.xml"/><Relationship Id="rId1" Type="http://schemas.openxmlformats.org/officeDocument/2006/relationships/slideLayout" Target="../slideLayouts/slideLayout5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9.xml"/></Relationships>
</file>

<file path=ppt/slides/_rels/slide187.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notesSlide" Target="../notesSlides/notesSlide143.xml"/><Relationship Id="rId1" Type="http://schemas.openxmlformats.org/officeDocument/2006/relationships/slideLayout" Target="../slideLayouts/slideLayout59.xml"/></Relationships>
</file>

<file path=ppt/slides/_rels/slide18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4.xml"/><Relationship Id="rId1" Type="http://schemas.openxmlformats.org/officeDocument/2006/relationships/slideLayout" Target="../slideLayouts/slideLayout49.xml"/></Relationships>
</file>

<file path=ppt/slides/_rels/slide18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5.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358.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9.xml"/></Relationships>
</file>

<file path=ppt/slides/_rels/slide19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8.xml"/><Relationship Id="rId1" Type="http://schemas.openxmlformats.org/officeDocument/2006/relationships/slideLayout" Target="../slideLayouts/slideLayout45.xml"/></Relationships>
</file>

<file path=ppt/slides/_rels/slide19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9.xml"/><Relationship Id="rId1" Type="http://schemas.openxmlformats.org/officeDocument/2006/relationships/slideLayout" Target="../slideLayouts/slideLayout60.xml"/><Relationship Id="rId4" Type="http://schemas.openxmlformats.org/officeDocument/2006/relationships/image" Target="../media/image154.gif"/></Relationships>
</file>

<file path=ppt/slides/_rels/slide19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0.xml"/><Relationship Id="rId1" Type="http://schemas.openxmlformats.org/officeDocument/2006/relationships/slideLayout" Target="../slideLayouts/slideLayout60.xml"/><Relationship Id="rId4" Type="http://schemas.openxmlformats.org/officeDocument/2006/relationships/image" Target="../media/image155.gif"/></Relationships>
</file>

<file path=ppt/slides/_rels/slide19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1.xml"/><Relationship Id="rId1" Type="http://schemas.openxmlformats.org/officeDocument/2006/relationships/slideLayout" Target="../slideLayouts/slideLayout60.xml"/></Relationships>
</file>

<file path=ppt/slides/_rels/slide19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2.xml"/><Relationship Id="rId1" Type="http://schemas.openxmlformats.org/officeDocument/2006/relationships/slideLayout" Target="../slideLayouts/slideLayout45.xml"/></Relationships>
</file>

<file path=ppt/slides/_rels/slide197.xml.rels><?xml version="1.0" encoding="UTF-8" standalone="yes"?>
<Relationships xmlns="http://schemas.openxmlformats.org/package/2006/relationships"><Relationship Id="rId3" Type="http://schemas.openxmlformats.org/officeDocument/2006/relationships/image" Target="../media/image156.gif"/><Relationship Id="rId2" Type="http://schemas.openxmlformats.org/officeDocument/2006/relationships/notesSlide" Target="../notesSlides/notesSlide153.xml"/><Relationship Id="rId1" Type="http://schemas.openxmlformats.org/officeDocument/2006/relationships/slideLayout" Target="../slideLayouts/slideLayout43.xml"/></Relationships>
</file>

<file path=ppt/slides/_rels/slide19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4.xml"/><Relationship Id="rId1" Type="http://schemas.openxmlformats.org/officeDocument/2006/relationships/slideLayout" Target="../slideLayouts/slideLayout49.xml"/><Relationship Id="rId5" Type="http://schemas.openxmlformats.org/officeDocument/2006/relationships/image" Target="../media/image159.jpeg"/><Relationship Id="rId4" Type="http://schemas.openxmlformats.org/officeDocument/2006/relationships/image" Target="../media/image158.jpeg"/></Relationships>
</file>

<file path=ppt/slides/_rels/slide19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5.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4.xml"/></Relationships>
</file>

<file path=ppt/slides/_rels/slide20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6.xml"/><Relationship Id="rId1" Type="http://schemas.openxmlformats.org/officeDocument/2006/relationships/slideLayout" Target="../slideLayouts/slideLayout4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61.xml"/></Relationships>
</file>

<file path=ppt/slides/_rels/slide20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8.xml"/><Relationship Id="rId1" Type="http://schemas.openxmlformats.org/officeDocument/2006/relationships/slideLayout" Target="../slideLayouts/slideLayout55.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6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2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1.xml"/><Relationship Id="rId1" Type="http://schemas.openxmlformats.org/officeDocument/2006/relationships/slideLayout" Target="../slideLayouts/slideLayout73.xml"/></Relationships>
</file>

<file path=ppt/slides/_rels/slide20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62.xml"/><Relationship Id="rId1" Type="http://schemas.openxmlformats.org/officeDocument/2006/relationships/slideLayout" Target="../slideLayouts/slideLayout358.xml"/></Relationships>
</file>

<file path=ppt/slides/_rels/slide20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3.xml"/><Relationship Id="rId1" Type="http://schemas.openxmlformats.org/officeDocument/2006/relationships/slideLayout" Target="../slideLayouts/slideLayout358.xml"/></Relationships>
</file>

<file path=ppt/slides/_rels/slide20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4.xml"/><Relationship Id="rId1" Type="http://schemas.openxmlformats.org/officeDocument/2006/relationships/slideLayout" Target="../slideLayouts/slideLayout18.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21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5.xml"/><Relationship Id="rId1" Type="http://schemas.openxmlformats.org/officeDocument/2006/relationships/slideLayout" Target="../slideLayouts/slideLayout18.xml"/><Relationship Id="rId4" Type="http://schemas.openxmlformats.org/officeDocument/2006/relationships/image" Target="../media/image170.jpeg"/></Relationships>
</file>

<file path=ppt/slides/_rels/slide2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6.xml"/><Relationship Id="rId1" Type="http://schemas.openxmlformats.org/officeDocument/2006/relationships/slideLayout" Target="../slideLayouts/slideLayout7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3.xml"/><Relationship Id="rId1" Type="http://schemas.openxmlformats.org/officeDocument/2006/relationships/audio" Target="file:///C:/Documents%20and%20Settings/Augustin/My%20Documents/Powerpoint/2005%20NT%20Survey%20Ephesians%20Presentation/Music/Transition.mp3" TargetMode="External"/><Relationship Id="rId6" Type="http://schemas.openxmlformats.org/officeDocument/2006/relationships/image" Target="../media/image75.png"/><Relationship Id="rId5" Type="http://schemas.openxmlformats.org/officeDocument/2006/relationships/image" Target="../media/image171.png"/><Relationship Id="rId4" Type="http://schemas.openxmlformats.org/officeDocument/2006/relationships/image" Target="../media/image4.jpeg"/></Relationships>
</file>

<file path=ppt/slides/_rels/slide2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8.xml"/><Relationship Id="rId1" Type="http://schemas.openxmlformats.org/officeDocument/2006/relationships/slideLayout" Target="../slideLayouts/slideLayout77.xml"/></Relationships>
</file>

<file path=ppt/slides/_rels/slide21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9.xml"/><Relationship Id="rId1" Type="http://schemas.openxmlformats.org/officeDocument/2006/relationships/slideLayout" Target="../slideLayouts/slideLayout358.xml"/></Relationships>
</file>

<file path=ppt/slides/_rels/slide21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0.xml"/><Relationship Id="rId1" Type="http://schemas.openxmlformats.org/officeDocument/2006/relationships/slideLayout" Target="../slideLayouts/slideLayout35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21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71.xml"/><Relationship Id="rId1" Type="http://schemas.openxmlformats.org/officeDocument/2006/relationships/slideLayout" Target="../slideLayouts/slideLayout358.xml"/></Relationships>
</file>

<file path=ppt/slides/_rels/slide21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72.xml"/><Relationship Id="rId1" Type="http://schemas.openxmlformats.org/officeDocument/2006/relationships/slideLayout" Target="../slideLayouts/slideLayout358.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58.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75.xml"/><Relationship Id="rId1" Type="http://schemas.openxmlformats.org/officeDocument/2006/relationships/audio" Target="file:///C:/Documents%20and%20Settings/Augustin/My%20Documents/Powerpoint/2005%20NT%20Survey%20Ephesians%20Presentation/Music/Armor%20of%20God.mp3" TargetMode="External"/><Relationship Id="rId6" Type="http://schemas.openxmlformats.org/officeDocument/2006/relationships/image" Target="../media/image75.png"/><Relationship Id="rId5" Type="http://schemas.openxmlformats.org/officeDocument/2006/relationships/image" Target="../media/image176.png"/><Relationship Id="rId4" Type="http://schemas.openxmlformats.org/officeDocument/2006/relationships/image" Target="../media/image4.jpeg"/></Relationships>
</file>

<file path=ppt/slides/_rels/slide22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6.xml"/><Relationship Id="rId1" Type="http://schemas.openxmlformats.org/officeDocument/2006/relationships/slideLayout" Target="../slideLayouts/slideLayout358.xml"/></Relationships>
</file>

<file path=ppt/slides/_rels/slide22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491.xml"/><Relationship Id="rId4" Type="http://schemas.openxmlformats.org/officeDocument/2006/relationships/image" Target="../media/image180.jpeg"/></Relationships>
</file>

<file path=ppt/slides/_rels/slide22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7.xml"/><Relationship Id="rId1" Type="http://schemas.openxmlformats.org/officeDocument/2006/relationships/slideLayout" Target="../slideLayouts/slideLayout508.xml"/></Relationships>
</file>

<file path=ppt/slides/_rels/slide22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8.xml"/><Relationship Id="rId1" Type="http://schemas.openxmlformats.org/officeDocument/2006/relationships/slideLayout" Target="../slideLayouts/slideLayout508.xml"/></Relationships>
</file>

<file path=ppt/slides/_rels/slide22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79.xml"/><Relationship Id="rId1" Type="http://schemas.openxmlformats.org/officeDocument/2006/relationships/slideLayout" Target="../slideLayouts/slideLayout508.xml"/></Relationships>
</file>

<file path=ppt/slides/_rels/slide22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0.xml"/><Relationship Id="rId1" Type="http://schemas.openxmlformats.org/officeDocument/2006/relationships/slideLayout" Target="../slideLayouts/slideLayout508.xml"/></Relationships>
</file>

<file path=ppt/slides/_rels/slide22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1.xml"/><Relationship Id="rId1" Type="http://schemas.openxmlformats.org/officeDocument/2006/relationships/slideLayout" Target="../slideLayouts/slideLayout508.xml"/></Relationships>
</file>

<file path=ppt/slides/_rels/slide22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82.xml"/><Relationship Id="rId1" Type="http://schemas.openxmlformats.org/officeDocument/2006/relationships/slideLayout" Target="../slideLayouts/slideLayout508.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23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3.xml"/><Relationship Id="rId1" Type="http://schemas.openxmlformats.org/officeDocument/2006/relationships/slideLayout" Target="../slideLayouts/slideLayout508.xml"/></Relationships>
</file>

<file path=ppt/slides/_rels/slide23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84.xml"/><Relationship Id="rId1" Type="http://schemas.openxmlformats.org/officeDocument/2006/relationships/slideLayout" Target="../slideLayouts/slideLayout508.xml"/></Relationships>
</file>

<file path=ppt/slides/_rels/slide23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85.xml"/><Relationship Id="rId1" Type="http://schemas.openxmlformats.org/officeDocument/2006/relationships/slideLayout" Target="../slideLayouts/slideLayout508.xml"/></Relationships>
</file>

<file path=ppt/slides/_rels/slide23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86.xml"/><Relationship Id="rId1" Type="http://schemas.openxmlformats.org/officeDocument/2006/relationships/slideLayout" Target="../slideLayouts/slideLayout508.xml"/></Relationships>
</file>

<file path=ppt/slides/_rels/slide23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87.xml"/><Relationship Id="rId1" Type="http://schemas.openxmlformats.org/officeDocument/2006/relationships/slideLayout" Target="../slideLayouts/slideLayout508.xml"/></Relationships>
</file>

<file path=ppt/slides/_rels/slide23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8.xml"/><Relationship Id="rId1" Type="http://schemas.openxmlformats.org/officeDocument/2006/relationships/slideLayout" Target="../slideLayouts/slideLayout508.xml"/></Relationships>
</file>

<file path=ppt/slides/_rels/slide23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89.xml"/><Relationship Id="rId1" Type="http://schemas.openxmlformats.org/officeDocument/2006/relationships/slideLayout" Target="../slideLayouts/slideLayout508.xml"/></Relationships>
</file>

<file path=ppt/slides/_rels/slide23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90.xml"/><Relationship Id="rId1" Type="http://schemas.openxmlformats.org/officeDocument/2006/relationships/slideLayout" Target="../slideLayouts/slideLayout508.xml"/></Relationships>
</file>

<file path=ppt/slides/_rels/slide23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91.xml"/><Relationship Id="rId1" Type="http://schemas.openxmlformats.org/officeDocument/2006/relationships/slideLayout" Target="../slideLayouts/slideLayout508.xml"/></Relationships>
</file>

<file path=ppt/slides/_rels/slide23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92.xml"/><Relationship Id="rId1" Type="http://schemas.openxmlformats.org/officeDocument/2006/relationships/slideLayout" Target="../slideLayouts/slideLayout508.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93.xml"/><Relationship Id="rId1" Type="http://schemas.openxmlformats.org/officeDocument/2006/relationships/slideLayout" Target="../slideLayouts/slideLayout508.xml"/></Relationships>
</file>

<file path=ppt/slides/_rels/slide24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94.xml"/><Relationship Id="rId1" Type="http://schemas.openxmlformats.org/officeDocument/2006/relationships/slideLayout" Target="../slideLayouts/slideLayout343.xml"/></Relationships>
</file>

<file path=ppt/slides/_rels/slide24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95.xml"/><Relationship Id="rId1" Type="http://schemas.openxmlformats.org/officeDocument/2006/relationships/slideLayout" Target="../slideLayouts/slideLayout343.xml"/></Relationships>
</file>

<file path=ppt/slides/_rels/slide24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96.xml"/><Relationship Id="rId1" Type="http://schemas.openxmlformats.org/officeDocument/2006/relationships/slideLayout" Target="../slideLayouts/slideLayout343.xml"/></Relationships>
</file>

<file path=ppt/slides/_rels/slide244.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97.xml"/><Relationship Id="rId1" Type="http://schemas.openxmlformats.org/officeDocument/2006/relationships/slideLayout" Target="../slideLayouts/slideLayout214.xml"/></Relationships>
</file>

<file path=ppt/slides/_rels/slide24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98.xml"/><Relationship Id="rId1" Type="http://schemas.openxmlformats.org/officeDocument/2006/relationships/slideLayout" Target="../slideLayouts/slideLayout76.xml"/><Relationship Id="rId5" Type="http://schemas.openxmlformats.org/officeDocument/2006/relationships/image" Target="../media/image202.jpeg"/><Relationship Id="rId4" Type="http://schemas.openxmlformats.org/officeDocument/2006/relationships/image" Target="../media/image201.jpeg"/></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00.xml"/><Relationship Id="rId1" Type="http://schemas.openxmlformats.org/officeDocument/2006/relationships/slideLayout" Target="../slideLayouts/slideLayout6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58.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81.xml"/></Relationships>
</file>

<file path=ppt/slides/_rels/slide2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2.xml"/><Relationship Id="rId1" Type="http://schemas.openxmlformats.org/officeDocument/2006/relationships/slideLayout" Target="../slideLayouts/slideLayout358.xml"/></Relationships>
</file>

<file path=ppt/slides/_rels/slide2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3.xml"/><Relationship Id="rId1" Type="http://schemas.openxmlformats.org/officeDocument/2006/relationships/slideLayout" Target="../slideLayouts/slideLayout358.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423.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423.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423.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358.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358.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58.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58.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358.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358.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358.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358.xml"/></Relationships>
</file>

<file path=ppt/slides/_rels/slide2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5.xml"/><Relationship Id="rId1" Type="http://schemas.openxmlformats.org/officeDocument/2006/relationships/slideLayout" Target="../slideLayouts/slideLayout358.xml"/></Relationships>
</file>

<file path=ppt/slides/_rels/slide26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513.xml"/></Relationships>
</file>

<file path=ppt/slides/_rels/slide2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6.xml"/><Relationship Id="rId1" Type="http://schemas.openxmlformats.org/officeDocument/2006/relationships/slideLayout" Target="../slideLayouts/slideLayout525.xml"/><Relationship Id="rId4" Type="http://schemas.openxmlformats.org/officeDocument/2006/relationships/image" Target="../media/image206.jpeg"/></Relationships>
</file>

<file path=ppt/slides/_rels/slide26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17.xml"/><Relationship Id="rId1" Type="http://schemas.openxmlformats.org/officeDocument/2006/relationships/slideLayout" Target="../slideLayouts/slideLayout552.xml"/></Relationships>
</file>

<file path=ppt/slides/_rels/slide26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18.xml"/><Relationship Id="rId1" Type="http://schemas.openxmlformats.org/officeDocument/2006/relationships/slideLayout" Target="../slideLayouts/slideLayout358.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20.xml"/><Relationship Id="rId1" Type="http://schemas.openxmlformats.org/officeDocument/2006/relationships/slideLayout" Target="../slideLayouts/slideLayout535.xml"/><Relationship Id="rId4" Type="http://schemas.openxmlformats.org/officeDocument/2006/relationships/image" Target="../media/image210.png"/></Relationships>
</file>

<file path=ppt/slides/_rels/slide271.xml.rels><?xml version="1.0" encoding="UTF-8" standalone="yes"?>
<Relationships xmlns="http://schemas.openxmlformats.org/package/2006/relationships"><Relationship Id="rId3" Type="http://schemas.openxmlformats.org/officeDocument/2006/relationships/image" Target="../media/image211.jpeg"/><Relationship Id="rId7" Type="http://schemas.openxmlformats.org/officeDocument/2006/relationships/image" Target="../media/image215.jpeg"/><Relationship Id="rId2" Type="http://schemas.openxmlformats.org/officeDocument/2006/relationships/notesSlide" Target="../notesSlides/notesSlide221.xml"/><Relationship Id="rId1" Type="http://schemas.openxmlformats.org/officeDocument/2006/relationships/slideLayout" Target="../slideLayouts/slideLayout63.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jpeg"/></Relationships>
</file>

<file path=ppt/slides/_rels/slide272.xml.rels><?xml version="1.0" encoding="UTF-8" standalone="yes"?>
<Relationships xmlns="http://schemas.openxmlformats.org/package/2006/relationships"><Relationship Id="rId3" Type="http://schemas.openxmlformats.org/officeDocument/2006/relationships/image" Target="../media/image216.jpeg"/><Relationship Id="rId7" Type="http://schemas.openxmlformats.org/officeDocument/2006/relationships/image" Target="../media/image220.jpeg"/><Relationship Id="rId2" Type="http://schemas.openxmlformats.org/officeDocument/2006/relationships/notesSlide" Target="../notesSlides/notesSlide222.xml"/><Relationship Id="rId1" Type="http://schemas.openxmlformats.org/officeDocument/2006/relationships/slideLayout" Target="../slideLayouts/slideLayout63.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jpe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27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23.xml"/><Relationship Id="rId1" Type="http://schemas.openxmlformats.org/officeDocument/2006/relationships/slideLayout" Target="../slideLayouts/slideLayout226.xml"/><Relationship Id="rId4" Type="http://schemas.openxmlformats.org/officeDocument/2006/relationships/image" Target="../media/image210.png"/></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5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57.emf"/></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8.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429.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430.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4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3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358.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4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8.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434.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358.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358.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58.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358.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35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5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45.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83.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audio" Target="file:///C:/Documents%20and%20Settings/Augustin/My%20Documents/Powerpoint/2005%20NT%20Survey%20Ephesians%20Presentation/Music/Photo%20Album.mp3" TargetMode="Externa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8.xml"/><Relationship Id="rId1" Type="http://schemas.openxmlformats.org/officeDocument/2006/relationships/themeOverride" Target="../theme/themeOverride2.xml"/><Relationship Id="rId5" Type="http://schemas.openxmlformats.org/officeDocument/2006/relationships/image" Target="../media/image80.jpeg"/><Relationship Id="rId4" Type="http://schemas.openxmlformats.org/officeDocument/2006/relationships/image" Target="../media/image79.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1.png"/><Relationship Id="rId4" Type="http://schemas.openxmlformats.org/officeDocument/2006/relationships/notesSlide" Target="../notesSlides/notesSlide53.xml"/></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83.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37.xml"/><Relationship Id="rId4" Type="http://schemas.openxmlformats.org/officeDocument/2006/relationships/image" Target="../media/image84.jpeg"/></Relationships>
</file>

<file path=ppt/slides/_rels/slide7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15.xml"/><Relationship Id="rId4" Type="http://schemas.openxmlformats.org/officeDocument/2006/relationships/image" Target="../media/image91.jpeg"/></Relationships>
</file>

<file path=ppt/slides/_rels/slide77.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61.xml"/><Relationship Id="rId1" Type="http://schemas.openxmlformats.org/officeDocument/2006/relationships/slideLayout" Target="../slideLayouts/slideLayout358.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358.xml"/><Relationship Id="rId1" Type="http://schemas.openxmlformats.org/officeDocument/2006/relationships/themeOverride" Target="../theme/themeOverride3.xml"/></Relationships>
</file>

<file path=ppt/slides/_rels/slide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2.xml"/><Relationship Id="rId1" Type="http://schemas.openxmlformats.org/officeDocument/2006/relationships/slideLayout" Target="../slideLayouts/slideLayout409.xml"/><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83.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3.xml"/><Relationship Id="rId1" Type="http://schemas.openxmlformats.org/officeDocument/2006/relationships/slideLayout" Target="../slideLayouts/slideLayout28.xml"/><Relationship Id="rId4" Type="http://schemas.openxmlformats.org/officeDocument/2006/relationships/image" Target="../media/image54.jpeg"/></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4.xml"/><Relationship Id="rId1" Type="http://schemas.openxmlformats.org/officeDocument/2006/relationships/slideLayout" Target="../slideLayouts/slideLayout28.xml"/><Relationship Id="rId4" Type="http://schemas.openxmlformats.org/officeDocument/2006/relationships/image" Target="../media/image54.jpeg"/></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28.xml"/><Relationship Id="rId4" Type="http://schemas.openxmlformats.org/officeDocument/2006/relationships/image" Target="../media/image54.jpeg"/></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6.xml"/><Relationship Id="rId1" Type="http://schemas.openxmlformats.org/officeDocument/2006/relationships/slideLayout" Target="../slideLayouts/slideLayout28.xml"/><Relationship Id="rId4" Type="http://schemas.openxmlformats.org/officeDocument/2006/relationships/image" Target="../media/image54.jpeg"/></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28.xml"/><Relationship Id="rId4" Type="http://schemas.openxmlformats.org/officeDocument/2006/relationships/image" Target="../media/image54.jpeg"/></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28.xml"/><Relationship Id="rId4" Type="http://schemas.openxmlformats.org/officeDocument/2006/relationships/image" Target="../media/image54.jpeg"/></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28.xml"/><Relationship Id="rId4" Type="http://schemas.openxmlformats.org/officeDocument/2006/relationships/image" Target="../media/image54.jpeg"/></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0.xml"/><Relationship Id="rId1" Type="http://schemas.openxmlformats.org/officeDocument/2006/relationships/slideLayout" Target="../slideLayouts/slideLayout28.xml"/><Relationship Id="rId4" Type="http://schemas.openxmlformats.org/officeDocument/2006/relationships/image" Target="../media/image54.jpeg"/></Relationships>
</file>

<file path=ppt/slides/_rels/slide8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1.xml"/><Relationship Id="rId1" Type="http://schemas.openxmlformats.org/officeDocument/2006/relationships/slideLayout" Target="../slideLayouts/slideLayout35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23.xml"/></Relationships>
</file>

<file path=ppt/slides/_rels/slide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8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5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52.xml"/></Relationships>
</file>

<file path=ppt/slides/_rels/slide9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100.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312.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312.xml"/><Relationship Id="rId4" Type="http://schemas.openxmlformats.org/officeDocument/2006/relationships/image" Target="../media/image9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0" y="4572000"/>
            <a:ext cx="9144000" cy="1016000"/>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nchor="t">
            <a:spAutoFit/>
          </a:bodyPr>
          <a:lstStyle/>
          <a:p>
            <a:pPr eaLnBrk="1" hangingPunct="1">
              <a:defRPr/>
            </a:pPr>
            <a:r>
              <a:rPr lang="zh-SG" altLang="en-US" sz="6000" b="1" dirty="0">
                <a:solidFill>
                  <a:srgbClr val="FFCC00"/>
                </a:solidFill>
                <a:effectLst>
                  <a:outerShdw blurRad="50800" dist="101600" dir="2700000" algn="tl" rotWithShape="0">
                    <a:srgbClr val="000000"/>
                  </a:outerShdw>
                </a:effectLst>
                <a:latin typeface="Microsoft YaHei UI" panose="020B0503020204020204" pitchFamily="34" charset="-122"/>
                <a:ea typeface="Microsoft YaHei UI" panose="020B0503020204020204" pitchFamily="34" charset="-122"/>
                <a:cs typeface="Arial" panose="020B0604020202020204" pitchFamily="34" charset="0"/>
              </a:rPr>
              <a:t>以弗所书</a:t>
            </a:r>
            <a:endParaRPr lang="en-US" sz="6000" b="1" dirty="0">
              <a:solidFill>
                <a:srgbClr val="FFCC00"/>
              </a:solidFill>
              <a:effectLst>
                <a:outerShdw blurRad="50800" dist="101600" dir="2700000" algn="tl" rotWithShape="0">
                  <a:srgbClr val="000000"/>
                </a:outerShdw>
              </a:effectLst>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6" name="Text Box 9"/>
          <p:cNvSpPr txBox="1">
            <a:spLocks noChangeArrowheads="1"/>
          </p:cNvSpPr>
          <p:nvPr/>
        </p:nvSpPr>
        <p:spPr bwMode="auto">
          <a:xfrm>
            <a:off x="0" y="6237288"/>
            <a:ext cx="9144000" cy="620712"/>
          </a:xfrm>
          <a:prstGeom prst="rect">
            <a:avLst/>
          </a:prstGeom>
          <a:solidFill>
            <a:schemeClr val="tx1"/>
          </a:solidFill>
          <a:ln w="9525">
            <a:noFill/>
            <a:miter lim="800000"/>
            <a:headEnd/>
            <a:tailEnd/>
          </a:ln>
          <a:effec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05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pic>
        <p:nvPicPr>
          <p:cNvPr id="646146" name="Picture 2" descr="Image result for unity">
            <a:extLst>
              <a:ext uri="{FF2B5EF4-FFF2-40B4-BE49-F238E27FC236}">
                <a16:creationId xmlns:a16="http://schemas.microsoft.com/office/drawing/2014/main" id="{34B83553-D0CE-3A43-9E71-3A8D9B596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8543"/>
            <a:ext cx="9144000" cy="3198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21851E1-3834-D74C-837D-CAA8C27C1442}"/>
              </a:ext>
            </a:extLst>
          </p:cNvPr>
          <p:cNvSpPr txBox="1">
            <a:spLocks noChangeArrowheads="1"/>
          </p:cNvSpPr>
          <p:nvPr/>
        </p:nvSpPr>
        <p:spPr bwMode="auto">
          <a:xfrm>
            <a:off x="0" y="70339"/>
            <a:ext cx="9144000" cy="1015651"/>
          </a:xfrm>
          <a:prstGeom prst="rect">
            <a:avLst/>
          </a:prstGeom>
          <a:noFill/>
          <a:ln>
            <a:noFill/>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27" tIns="45714" rIns="91427" bIns="45714"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0" cap="none" spc="0" normalizeH="0" baseline="0" noProof="0" dirty="0">
                <a:ln>
                  <a:noFill/>
                </a:ln>
                <a:solidFill>
                  <a:srgbClr val="FFCC00"/>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panose="020B0604020202020204" pitchFamily="34" charset="0"/>
              </a:rPr>
              <a:t>在爱里合一</a:t>
            </a:r>
            <a:endParaRPr kumimoji="0" lang="en-US" sz="6000" b="1" i="0" u="none" strike="noStrike" kern="0" cap="none" spc="0" normalizeH="0" baseline="0" noProof="0" dirty="0">
              <a:ln>
                <a:noFill/>
              </a:ln>
              <a:solidFill>
                <a:srgbClr val="FFCC00"/>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51873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2000"/>
                                        <p:tgtEl>
                                          <p:spTgt spid="26627"/>
                                        </p:tgtEl>
                                      </p:cBhvr>
                                    </p:animEffect>
                                    <p:anim calcmode="lin" valueType="num">
                                      <p:cBhvr>
                                        <p:cTn id="8" dur="2000" fill="hold"/>
                                        <p:tgtEl>
                                          <p:spTgt spid="26627"/>
                                        </p:tgtEl>
                                        <p:attrNameLst>
                                          <p:attrName>style.rotation</p:attrName>
                                        </p:attrNameLst>
                                      </p:cBhvr>
                                      <p:tavLst>
                                        <p:tav tm="0">
                                          <p:val>
                                            <p:fltVal val="720"/>
                                          </p:val>
                                        </p:tav>
                                        <p:tav tm="100000">
                                          <p:val>
                                            <p:fltVal val="0"/>
                                          </p:val>
                                        </p:tav>
                                      </p:tavLst>
                                    </p:anim>
                                    <p:anim calcmode="lin" valueType="num">
                                      <p:cBhvr>
                                        <p:cTn id="9" dur="2000" fill="hold"/>
                                        <p:tgtEl>
                                          <p:spTgt spid="26627"/>
                                        </p:tgtEl>
                                        <p:attrNameLst>
                                          <p:attrName>ppt_h</p:attrName>
                                        </p:attrNameLst>
                                      </p:cBhvr>
                                      <p:tavLst>
                                        <p:tav tm="0">
                                          <p:val>
                                            <p:fltVal val="0"/>
                                          </p:val>
                                        </p:tav>
                                        <p:tav tm="100000">
                                          <p:val>
                                            <p:strVal val="#ppt_h"/>
                                          </p:val>
                                        </p:tav>
                                      </p:tavLst>
                                    </p:anim>
                                    <p:anim calcmode="lin" valueType="num">
                                      <p:cBhvr>
                                        <p:cTn id="10" dur="2000" fill="hold"/>
                                        <p:tgtEl>
                                          <p:spTgt spid="2662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cap="sq">
            <a:noFill/>
            <a:miter lim="800000"/>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outerShdw blurRad="38100" dist="38100" dir="2700000" algn="tl">
                  <a:srgbClr val="C0C0C0"/>
                </a:outerShdw>
              </a:effectLst>
              <a:uLnTx/>
              <a:uFillTx/>
              <a:latin typeface="Microsoft YaHei UI" panose="020B0503020204020204" pitchFamily="34" charset="-122"/>
              <a:ea typeface="Microsoft YaHei UI" panose="020B0503020204020204" pitchFamily="34" charset="-122"/>
              <a:cs typeface="Times New Roman"/>
            </a:endParaRPr>
          </a:p>
        </p:txBody>
      </p:sp>
      <p:sp>
        <p:nvSpPr>
          <p:cNvPr id="139268" name="Text Box 4"/>
          <p:cNvSpPr txBox="1">
            <a:spLocks noChangeArrowheads="1"/>
          </p:cNvSpPr>
          <p:nvPr/>
        </p:nvSpPr>
        <p:spPr bwMode="auto">
          <a:xfrm>
            <a:off x="8382000" y="76200"/>
            <a:ext cx="75212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Microsoft YaHei UI" panose="020B0503020204020204" pitchFamily="34" charset="-122"/>
                <a:ea typeface="Microsoft YaHei UI" panose="020B0503020204020204" pitchFamily="34" charset="-122"/>
                <a:cs typeface="Times New Roman"/>
              </a:rPr>
              <a:t>175</a:t>
            </a:r>
            <a:endParaRPr kumimoji="0" lang="en-US" altLang="en-US" sz="2400" b="0" i="0" u="none" strike="noStrike" kern="1200" cap="none" spc="0" normalizeH="0" baseline="0" noProof="0">
              <a:ln>
                <a:noFill/>
              </a:ln>
              <a:solidFill>
                <a:srgbClr val="EAEAEA"/>
              </a:solidFill>
              <a:effectLst/>
              <a:uLnTx/>
              <a:uFillTx/>
              <a:latin typeface="Microsoft YaHei UI" panose="020B0503020204020204" pitchFamily="34" charset="-122"/>
              <a:ea typeface="Microsoft YaHei UI" panose="020B0503020204020204" pitchFamily="34" charset="-122"/>
              <a:cs typeface="Times New Roman"/>
            </a:endParaRPr>
          </a:p>
        </p:txBody>
      </p:sp>
      <p:sp>
        <p:nvSpPr>
          <p:cNvPr id="139269" name="Rectangle 5"/>
          <p:cNvSpPr>
            <a:spLocks noGrp="1" noChangeArrowheads="1"/>
          </p:cNvSpPr>
          <p:nvPr>
            <p:ph type="title" idx="4294967295"/>
          </p:nvPr>
        </p:nvSpPr>
        <p:spPr>
          <a:xfrm>
            <a:off x="1187450" y="17463"/>
            <a:ext cx="6553200" cy="747712"/>
          </a:xfrm>
          <a:effectLst>
            <a:outerShdw blurRad="63500" dist="38099" dir="2700000" algn="ctr" rotWithShape="0">
              <a:schemeClr val="bg2">
                <a:alpha val="74997"/>
              </a:schemeClr>
            </a:outerShdw>
          </a:effectLst>
        </p:spPr>
        <p:txBody>
          <a:bodyPr/>
          <a:lstStyle/>
          <a:p>
            <a:pPr algn="ctr" eaLnBrk="1" hangingPunct="1"/>
            <a:r>
              <a:rPr lang="zh-TW" altLang="en-US" sz="4000" b="1" dirty="0">
                <a:solidFill>
                  <a:srgbClr val="FFFFFF"/>
                </a:solidFill>
                <a:latin typeface="Microsoft YaHei UI" panose="020B0503020204020204" pitchFamily="34" charset="-122"/>
                <a:ea typeface="Microsoft YaHei UI" panose="020B0503020204020204" pitchFamily="34" charset="-122"/>
              </a:rPr>
              <a:t>以弗所</a:t>
            </a:r>
            <a:r>
              <a:rPr lang="zh-CN" altLang="en-US" sz="4000" b="1" dirty="0">
                <a:solidFill>
                  <a:srgbClr val="FFFFFF"/>
                </a:solidFill>
                <a:latin typeface="Microsoft YaHei UI" panose="020B0503020204020204" pitchFamily="34" charset="-122"/>
                <a:ea typeface="Microsoft YaHei UI" panose="020B0503020204020204" pitchFamily="34" charset="-122"/>
              </a:rPr>
              <a:t>书</a:t>
            </a:r>
            <a:endParaRPr lang="en-US" altLang="en-US" sz="4000" dirty="0">
              <a:solidFill>
                <a:srgbClr val="FFFFFF"/>
              </a:solidFill>
              <a:latin typeface="Microsoft YaHei UI" panose="020B0503020204020204" pitchFamily="34" charset="-122"/>
              <a:ea typeface="Microsoft YaHei UI" panose="020B0503020204020204" pitchFamily="34" charset="-122"/>
            </a:endParaRPr>
          </a:p>
        </p:txBody>
      </p:sp>
      <p:graphicFrame>
        <p:nvGraphicFramePr>
          <p:cNvPr id="139503" name="Group 239"/>
          <p:cNvGraphicFramePr>
            <a:graphicFrameLocks noGrp="1"/>
          </p:cNvGraphicFramePr>
          <p:nvPr/>
        </p:nvGraphicFramePr>
        <p:xfrm>
          <a:off x="0" y="765175"/>
          <a:ext cx="9144000" cy="6102090"/>
        </p:xfrm>
        <a:graphic>
          <a:graphicData uri="http://schemas.openxmlformats.org/drawingml/2006/table">
            <a:tbl>
              <a:tblPr/>
              <a:tblGrid>
                <a:gridCol w="1017588">
                  <a:extLst>
                    <a:ext uri="{9D8B030D-6E8A-4147-A177-3AD203B41FA5}">
                      <a16:colId xmlns:a16="http://schemas.microsoft.com/office/drawing/2014/main" val="20000"/>
                    </a:ext>
                  </a:extLst>
                </a:gridCol>
                <a:gridCol w="1014412">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20763">
                  <a:extLst>
                    <a:ext uri="{9D8B030D-6E8A-4147-A177-3AD203B41FA5}">
                      <a16:colId xmlns:a16="http://schemas.microsoft.com/office/drawing/2014/main" val="20003"/>
                    </a:ext>
                  </a:extLst>
                </a:gridCol>
                <a:gridCol w="936625">
                  <a:extLst>
                    <a:ext uri="{9D8B030D-6E8A-4147-A177-3AD203B41FA5}">
                      <a16:colId xmlns:a16="http://schemas.microsoft.com/office/drawing/2014/main" val="20004"/>
                    </a:ext>
                  </a:extLst>
                </a:gridCol>
                <a:gridCol w="1090612">
                  <a:extLst>
                    <a:ext uri="{9D8B030D-6E8A-4147-A177-3AD203B41FA5}">
                      <a16:colId xmlns:a16="http://schemas.microsoft.com/office/drawing/2014/main" val="20005"/>
                    </a:ext>
                  </a:extLst>
                </a:gridCol>
                <a:gridCol w="1016000">
                  <a:extLst>
                    <a:ext uri="{9D8B030D-6E8A-4147-A177-3AD203B41FA5}">
                      <a16:colId xmlns:a16="http://schemas.microsoft.com/office/drawing/2014/main" val="20006"/>
                    </a:ext>
                  </a:extLst>
                </a:gridCol>
                <a:gridCol w="1014413">
                  <a:extLst>
                    <a:ext uri="{9D8B030D-6E8A-4147-A177-3AD203B41FA5}">
                      <a16:colId xmlns:a16="http://schemas.microsoft.com/office/drawing/2014/main" val="20007"/>
                    </a:ext>
                  </a:extLst>
                </a:gridCol>
                <a:gridCol w="1017587">
                  <a:extLst>
                    <a:ext uri="{9D8B030D-6E8A-4147-A177-3AD203B41FA5}">
                      <a16:colId xmlns:a16="http://schemas.microsoft.com/office/drawing/2014/main" val="20008"/>
                    </a:ext>
                  </a:extLst>
                </a:gridCol>
              </a:tblGrid>
              <a:tr h="630238">
                <a:tc gridSpan="9">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32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犹</a:t>
                      </a:r>
                      <a:r>
                        <a:rPr kumimoji="0" lang="zh-TW" altLang="en-US" sz="32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太人和外邦人合一的</a:t>
                      </a:r>
                      <a:r>
                        <a:rPr kumimoji="0" lang="zh-CN" altLang="en-US" sz="32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爱</a:t>
                      </a:r>
                      <a:endParaRPr kumimoji="0" lang="zh-TW" altLang="en-US" sz="2800" b="0"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a:txBody>
                  <a:tcPr marT="45724" marB="45724"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80000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合一平等</a:t>
                      </a:r>
                      <a:endParaRPr kumimoji="0" lang="en-US" altLang="zh-TW"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爱</a:t>
                      </a:r>
                      <a:r>
                        <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的</a:t>
                      </a:r>
                      <a:r>
                        <a:rPr kumimoji="0" lang="zh-CN"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见证</a:t>
                      </a:r>
                      <a:endPar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2800" b="0"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rPr>
                        <a:t>1-3</a:t>
                      </a:r>
                      <a:r>
                        <a:rPr kumimoji="0" lang="zh-TW" altLang="en-US" sz="2800" b="0"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rPr>
                        <a:t>章</a:t>
                      </a: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2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4-6</a:t>
                      </a:r>
                      <a:r>
                        <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章</a:t>
                      </a:r>
                      <a:endParaRPr kumimoji="0" lang="en-US" altLang="zh-TW"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教</a:t>
                      </a:r>
                      <a:r>
                        <a:rPr kumimoji="0" lang="zh-CN"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义</a:t>
                      </a:r>
                      <a:endParaRPr kumimoji="0" lang="zh-TW" altLang="en-US" sz="2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应</a:t>
                      </a:r>
                      <a:r>
                        <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用</a:t>
                      </a: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地位</a:t>
                      </a: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实践</a:t>
                      </a:r>
                      <a:endPar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信念</a:t>
                      </a: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行</a:t>
                      </a:r>
                      <a:r>
                        <a:rPr kumimoji="0" lang="zh-CN"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为</a:t>
                      </a:r>
                      <a:endPar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874713">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特</a:t>
                      </a:r>
                      <a:r>
                        <a:rPr kumimoji="0" lang="zh-CN"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权</a:t>
                      </a:r>
                      <a:endPar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责</a:t>
                      </a:r>
                      <a:r>
                        <a:rPr kumimoji="0" lang="zh-TW" altLang="en-US" sz="2800" b="0"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任</a:t>
                      </a:r>
                      <a:endParaRPr kumimoji="0" lang="zh-TW" altLang="en-US" sz="2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969963">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问</a:t>
                      </a:r>
                      <a:r>
                        <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候</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1:1-2</a:t>
                      </a: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地位</a:t>
                      </a:r>
                      <a:endPar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1:1-3-</a:t>
                      </a:r>
                      <a:b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br>
                      <a: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23</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复合</a:t>
                      </a:r>
                      <a:endPar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2</a:t>
                      </a:r>
                      <a:endPar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独</a:t>
                      </a:r>
                      <a:r>
                        <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一性</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3</a:t>
                      </a:r>
                      <a:endPar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合一</a:t>
                      </a:r>
                      <a:endPar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4</a:t>
                      </a:r>
                      <a:r>
                        <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a:t>
                      </a:r>
                      <a: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1-16</a:t>
                      </a:r>
                      <a:endPar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圣洁</a:t>
                      </a:r>
                      <a:endPar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4:1–</a:t>
                      </a:r>
                      <a:b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br>
                      <a: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5:20</a:t>
                      </a:r>
                      <a:endPar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顺</a:t>
                      </a:r>
                      <a:r>
                        <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服</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5:21–6:9</a:t>
                      </a:r>
                      <a:endPar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倚靠</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6:10-20</a:t>
                      </a:r>
                      <a:endPar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爱</a:t>
                      </a:r>
                      <a:endPar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6:21-24</a:t>
                      </a:r>
                      <a:endParaRPr kumimoji="0" lang="zh-TW" altLang="en-US" sz="1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517525">
                <a:tc gridSpan="9">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rPr>
                        <a:t>罗马</a:t>
                      </a:r>
                      <a:endParaRPr kumimoji="0" lang="zh-TW" altLang="en-US" sz="28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endParaRPr>
                    </a:p>
                  </a:txBody>
                  <a:tcPr marT="45724" marB="45724"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517525">
                <a:tc gridSpan="9">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rPr>
                        <a:t>公元</a:t>
                      </a:r>
                      <a:r>
                        <a:rPr kumimoji="0" lang="en-US" altLang="zh-TW" sz="2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rPr>
                        <a:t>60</a:t>
                      </a:r>
                      <a:r>
                        <a:rPr kumimoji="0" lang="zh-TW" altLang="en-US" sz="2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rPr>
                        <a:t>年</a:t>
                      </a:r>
                      <a:r>
                        <a:rPr kumimoji="0" lang="zh-CN" altLang="en-US" sz="2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rPr>
                        <a:t>夏</a:t>
                      </a:r>
                      <a:r>
                        <a:rPr kumimoji="0" lang="zh-TW" altLang="en-US" sz="2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rPr>
                        <a:t> </a:t>
                      </a:r>
                      <a:r>
                        <a:rPr kumimoji="0" lang="en-US" altLang="zh-TW" sz="2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rPr>
                        <a:t>(</a:t>
                      </a:r>
                      <a:r>
                        <a:rPr kumimoji="0" lang="zh-TW" altLang="en-US" sz="2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rPr>
                        <a:t>第一次</a:t>
                      </a:r>
                      <a:r>
                        <a:rPr kumimoji="0" lang="zh-CN" altLang="en-US" sz="2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rPr>
                        <a:t>于罗马</a:t>
                      </a:r>
                      <a:r>
                        <a:rPr kumimoji="0" lang="zh-TW" altLang="en-US" sz="2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rPr>
                        <a:t>被</a:t>
                      </a:r>
                      <a:r>
                        <a:rPr kumimoji="0" lang="zh-CN" altLang="en-US" sz="2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rPr>
                        <a:t>监禁</a:t>
                      </a:r>
                      <a:r>
                        <a:rPr kumimoji="0" lang="en-US" altLang="zh-TW" sz="2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rPr>
                        <a:t>)</a:t>
                      </a:r>
                    </a:p>
                  </a:txBody>
                  <a:tcPr marT="45724" marB="45724"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77061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9269"/>
                                        </p:tgtEl>
                                        <p:attrNameLst>
                                          <p:attrName>style.visibility</p:attrName>
                                        </p:attrNameLst>
                                      </p:cBhvr>
                                      <p:to>
                                        <p:strVal val="visible"/>
                                      </p:to>
                                    </p:set>
                                    <p:anim calcmode="lin" valueType="num">
                                      <p:cBhvr additive="base">
                                        <p:cTn id="7" dur="500" fill="hold"/>
                                        <p:tgtEl>
                                          <p:spTgt spid="139269"/>
                                        </p:tgtEl>
                                        <p:attrNameLst>
                                          <p:attrName>ppt_x</p:attrName>
                                        </p:attrNameLst>
                                      </p:cBhvr>
                                      <p:tavLst>
                                        <p:tav tm="0">
                                          <p:val>
                                            <p:strVal val="#ppt_x"/>
                                          </p:val>
                                        </p:tav>
                                        <p:tav tm="100000">
                                          <p:val>
                                            <p:strVal val="#ppt_x"/>
                                          </p:val>
                                        </p:tav>
                                      </p:tavLst>
                                    </p:anim>
                                    <p:anim calcmode="lin" valueType="num">
                                      <p:cBhvr additive="base">
                                        <p:cTn id="8" dur="500" fill="hold"/>
                                        <p:tgtEl>
                                          <p:spTgt spid="139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09" name="Group 9"/>
          <p:cNvGrpSpPr>
            <a:grpSpLocks/>
          </p:cNvGrpSpPr>
          <p:nvPr/>
        </p:nvGrpSpPr>
        <p:grpSpPr bwMode="auto">
          <a:xfrm>
            <a:off x="-36513" y="1628775"/>
            <a:ext cx="3733801" cy="5257800"/>
            <a:chOff x="-36512" y="1699592"/>
            <a:chExt cx="3733800" cy="5257800"/>
          </a:xfrm>
        </p:grpSpPr>
        <p:pic>
          <p:nvPicPr>
            <p:cNvPr id="196617" name="Picture 10" descr="Jew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8" name="Rectangle 1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effectLst/>
                <a:latin typeface="Tahoma" pitchFamily="34" charset="0"/>
              </a:endParaRPr>
            </a:p>
          </p:txBody>
        </p:sp>
      </p:grpSp>
      <p:pic>
        <p:nvPicPr>
          <p:cNvPr id="196610" name="Picture 9" descr="Soldier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91000" y="1600200"/>
            <a:ext cx="4953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81000" y="277813"/>
            <a:ext cx="8229600" cy="1143000"/>
          </a:xfrm>
        </p:spPr>
        <p:txBody>
          <a:bodyPr/>
          <a:lstStyle/>
          <a:p>
            <a:pPr eaLnBrk="1" hangingPunct="1"/>
            <a:r>
              <a:rPr lang="zh-CN" altLang="en-US"/>
              <a:t>有时基督徒歧视别的民族</a:t>
            </a:r>
            <a:endParaRPr lang="en-US" altLang="en-US"/>
          </a:p>
        </p:txBody>
      </p:sp>
      <p:sp>
        <p:nvSpPr>
          <p:cNvPr id="18437" name="Rectangle 5"/>
          <p:cNvSpPr>
            <a:spLocks noGrp="1" noChangeArrowheads="1"/>
          </p:cNvSpPr>
          <p:nvPr>
            <p:ph type="body" sz="half" idx="2"/>
          </p:nvPr>
        </p:nvSpPr>
        <p:spPr>
          <a:xfrm>
            <a:off x="4211638" y="1628775"/>
            <a:ext cx="2209800" cy="685800"/>
          </a:xfrm>
          <a:solidFill>
            <a:srgbClr val="000000"/>
          </a:solidFill>
        </p:spPr>
        <p:txBody>
          <a:bodyPr/>
          <a:lstStyle/>
          <a:p>
            <a:pPr algn="ctr" eaLnBrk="1" hangingPunct="1">
              <a:buFont typeface="Wingdings" pitchFamily="2" charset="2"/>
              <a:buNone/>
            </a:pPr>
            <a:r>
              <a:rPr lang="zh-CN" altLang="en-US" sz="3200" b="1" i="1">
                <a:effectLst>
                  <a:outerShdw blurRad="38100" dist="38100" dir="2700000" algn="tl">
                    <a:srgbClr val="663300"/>
                  </a:outerShdw>
                </a:effectLst>
                <a:ea typeface="SimSun" pitchFamily="2" charset="-122"/>
              </a:rPr>
              <a:t>外邦人</a:t>
            </a:r>
            <a:endParaRPr lang="en-US" altLang="en-US" sz="3200" b="1" i="1">
              <a:effectLst>
                <a:outerShdw blurRad="38100" dist="38100" dir="2700000" algn="tl">
                  <a:srgbClr val="663300"/>
                </a:outerShdw>
              </a:effectLst>
            </a:endParaRPr>
          </a:p>
        </p:txBody>
      </p:sp>
      <p:sp>
        <p:nvSpPr>
          <p:cNvPr id="18438" name="Rectangle 6"/>
          <p:cNvSpPr>
            <a:spLocks noChangeArrowheads="1"/>
          </p:cNvSpPr>
          <p:nvPr/>
        </p:nvSpPr>
        <p:spPr bwMode="auto">
          <a:xfrm>
            <a:off x="1524000" y="2314575"/>
            <a:ext cx="2209800" cy="1295400"/>
          </a:xfrm>
          <a:prstGeom prst="rect">
            <a:avLst/>
          </a:prstGeom>
          <a:solidFill>
            <a:srgbClr val="FF0000"/>
          </a:solid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Clr>
                <a:srgbClr val="FFCC66"/>
              </a:buClr>
              <a:buSzPct val="65000"/>
              <a:buFont typeface="Wingdings" pitchFamily="2" charset="2"/>
              <a:buChar char="n"/>
            </a:pPr>
            <a:r>
              <a:rPr lang="zh-CN" altLang="en-US" sz="2800">
                <a:solidFill>
                  <a:srgbClr val="FFFFFF"/>
                </a:solidFill>
                <a:effectLst>
                  <a:outerShdw blurRad="38100" dist="38100" dir="2700000" algn="tl">
                    <a:srgbClr val="000000"/>
                  </a:outerShdw>
                </a:effectLst>
                <a:latin typeface="Tahoma" pitchFamily="34" charset="0"/>
                <a:ea typeface="SimSun" pitchFamily="2" charset="-122"/>
              </a:rPr>
              <a:t>独一的神</a:t>
            </a:r>
            <a:endParaRPr lang="en-US" altLang="ja-JP" sz="2800">
              <a:solidFill>
                <a:srgbClr val="FFFFFF"/>
              </a:solidFill>
              <a:effectLst>
                <a:outerShdw blurRad="38100" dist="38100" dir="2700000" algn="tl">
                  <a:srgbClr val="000000"/>
                </a:outerShdw>
              </a:effectLst>
              <a:latin typeface="Tahoma" pitchFamily="34" charset="0"/>
            </a:endParaRPr>
          </a:p>
          <a:p>
            <a:pPr eaLnBrk="1" hangingPunct="1">
              <a:spcBef>
                <a:spcPct val="20000"/>
              </a:spcBef>
              <a:buClr>
                <a:srgbClr val="FFCC66"/>
              </a:buClr>
              <a:buSzPct val="65000"/>
              <a:buFont typeface="Wingdings" pitchFamily="2" charset="2"/>
              <a:buChar char="n"/>
            </a:pPr>
            <a:r>
              <a:rPr lang="zh-CN" altLang="en-US" sz="2800">
                <a:solidFill>
                  <a:srgbClr val="FFFFFF"/>
                </a:solidFill>
                <a:effectLst>
                  <a:outerShdw blurRad="38100" dist="38100" dir="2700000" algn="tl">
                    <a:srgbClr val="000000"/>
                  </a:outerShdw>
                </a:effectLst>
                <a:latin typeface="Tahoma" pitchFamily="34" charset="0"/>
                <a:ea typeface="SimSun" pitchFamily="2" charset="-122"/>
              </a:rPr>
              <a:t>很多禁忌</a:t>
            </a:r>
            <a:endParaRPr lang="en-US" altLang="en-US" sz="2800">
              <a:solidFill>
                <a:srgbClr val="FFFFFF"/>
              </a:solidFill>
              <a:effectLst>
                <a:outerShdw blurRad="38100" dist="38100" dir="2700000" algn="tl">
                  <a:srgbClr val="000000"/>
                </a:outerShdw>
              </a:effectLst>
              <a:latin typeface="Tahoma" pitchFamily="34" charset="0"/>
            </a:endParaRPr>
          </a:p>
        </p:txBody>
      </p:sp>
      <p:sp>
        <p:nvSpPr>
          <p:cNvPr id="18439" name="Rectangle 7"/>
          <p:cNvSpPr>
            <a:spLocks noChangeArrowheads="1"/>
          </p:cNvSpPr>
          <p:nvPr/>
        </p:nvSpPr>
        <p:spPr bwMode="auto">
          <a:xfrm>
            <a:off x="4211638" y="2314575"/>
            <a:ext cx="2209800" cy="1219200"/>
          </a:xfrm>
          <a:prstGeom prst="rect">
            <a:avLst/>
          </a:prstGeom>
          <a:solidFill>
            <a:srgbClr val="FF0000"/>
          </a:solid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Clr>
                <a:srgbClr val="FFCC66"/>
              </a:buClr>
              <a:buSzPct val="65000"/>
              <a:buFont typeface="Wingdings" pitchFamily="2" charset="2"/>
              <a:buChar char="n"/>
            </a:pPr>
            <a:r>
              <a:rPr lang="zh-CN" altLang="en-US" sz="2800">
                <a:solidFill>
                  <a:srgbClr val="FFFFFF"/>
                </a:solidFill>
                <a:effectLst>
                  <a:outerShdw blurRad="38100" dist="38100" dir="2700000" algn="tl">
                    <a:srgbClr val="000000"/>
                  </a:outerShdw>
                </a:effectLst>
                <a:latin typeface="Tahoma" pitchFamily="34" charset="0"/>
                <a:ea typeface="SimSun" pitchFamily="2" charset="-122"/>
              </a:rPr>
              <a:t>很多神</a:t>
            </a:r>
            <a:r>
              <a:rPr lang="en-US" altLang="ja-JP" sz="2800">
                <a:solidFill>
                  <a:srgbClr val="FFFFFF"/>
                </a:solidFill>
                <a:effectLst>
                  <a:outerShdw blurRad="38100" dist="38100" dir="2700000" algn="tl">
                    <a:srgbClr val="000000"/>
                  </a:outerShdw>
                </a:effectLst>
                <a:latin typeface="Tahoma" pitchFamily="34" charset="0"/>
              </a:rPr>
              <a:t> </a:t>
            </a:r>
          </a:p>
          <a:p>
            <a:pPr eaLnBrk="1" hangingPunct="1">
              <a:spcBef>
                <a:spcPct val="20000"/>
              </a:spcBef>
              <a:buClr>
                <a:srgbClr val="FFCC66"/>
              </a:buClr>
              <a:buSzPct val="65000"/>
              <a:buFont typeface="Wingdings" pitchFamily="2" charset="2"/>
              <a:buChar char="n"/>
            </a:pPr>
            <a:r>
              <a:rPr lang="zh-CN" altLang="en-US" sz="2800">
                <a:solidFill>
                  <a:srgbClr val="FFFFFF"/>
                </a:solidFill>
                <a:effectLst>
                  <a:outerShdw blurRad="38100" dist="38100" dir="2700000" algn="tl">
                    <a:srgbClr val="000000"/>
                  </a:outerShdw>
                </a:effectLst>
                <a:latin typeface="Tahoma" pitchFamily="34" charset="0"/>
                <a:ea typeface="SimSun" pitchFamily="2" charset="-122"/>
              </a:rPr>
              <a:t>很少禁忌</a:t>
            </a:r>
            <a:endParaRPr lang="en-US" altLang="en-US" sz="2800">
              <a:solidFill>
                <a:srgbClr val="FFFFFF"/>
              </a:solidFill>
              <a:effectLst>
                <a:outerShdw blurRad="38100" dist="38100" dir="2700000" algn="tl">
                  <a:srgbClr val="000000"/>
                </a:outerShdw>
              </a:effectLst>
              <a:latin typeface="Tahoma" pitchFamily="34" charset="0"/>
            </a:endParaRPr>
          </a:p>
        </p:txBody>
      </p:sp>
      <p:sp>
        <p:nvSpPr>
          <p:cNvPr id="18436" name="Rectangle 4"/>
          <p:cNvSpPr>
            <a:spLocks noGrp="1" noChangeArrowheads="1"/>
          </p:cNvSpPr>
          <p:nvPr>
            <p:ph type="body" sz="half" idx="1"/>
          </p:nvPr>
        </p:nvSpPr>
        <p:spPr>
          <a:xfrm>
            <a:off x="1524000" y="1628775"/>
            <a:ext cx="2209800" cy="685800"/>
          </a:xfrm>
          <a:solidFill>
            <a:srgbClr val="000000"/>
          </a:solidFill>
        </p:spPr>
        <p:txBody>
          <a:bodyPr/>
          <a:lstStyle/>
          <a:p>
            <a:pPr algn="ctr" eaLnBrk="1" hangingPunct="1">
              <a:buFont typeface="Wingdings" pitchFamily="2" charset="2"/>
              <a:buNone/>
            </a:pPr>
            <a:r>
              <a:rPr lang="zh-CN" altLang="en-US" sz="3200" b="1" i="1">
                <a:effectLst>
                  <a:outerShdw blurRad="38100" dist="38100" dir="2700000" algn="tl">
                    <a:srgbClr val="663300"/>
                  </a:outerShdw>
                </a:effectLst>
                <a:ea typeface="SimSun" pitchFamily="2" charset="-122"/>
              </a:rPr>
              <a:t>犹太人</a:t>
            </a:r>
            <a:endParaRPr lang="en-US" altLang="en-US" sz="3200" b="1" i="1">
              <a:effectLst>
                <a:outerShdw blurRad="38100" dist="38100" dir="2700000" algn="tl">
                  <a:srgbClr val="663300"/>
                </a:outerShdw>
              </a:effectLst>
            </a:endParaRPr>
          </a:p>
        </p:txBody>
      </p:sp>
      <p:sp>
        <p:nvSpPr>
          <p:cNvPr id="18443" name="Text Box 11"/>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FFFFFF"/>
              </a:solidFill>
              <a:effectLst/>
              <a:latin typeface="Tahoma"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bg/>
                                          </p:spTgt>
                                        </p:tgtEl>
                                        <p:attrNameLst>
                                          <p:attrName>style.visibility</p:attrName>
                                        </p:attrNameLst>
                                      </p:cBhvr>
                                      <p:to>
                                        <p:strVal val="visible"/>
                                      </p:to>
                                    </p:set>
                                    <p:animEffect transition="in" filter="fade">
                                      <p:cBhvr>
                                        <p:cTn id="7" dur="500"/>
                                        <p:tgtEl>
                                          <p:spTgt spid="18438">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Effect transition="in" filter="fade">
                                      <p:cBhvr>
                                        <p:cTn id="12" dur="500"/>
                                        <p:tgtEl>
                                          <p:spTgt spid="1843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8">
                                            <p:txEl>
                                              <p:pRg st="1" end="1"/>
                                            </p:txEl>
                                          </p:spTgt>
                                        </p:tgtEl>
                                        <p:attrNameLst>
                                          <p:attrName>style.visibility</p:attrName>
                                        </p:attrNameLst>
                                      </p:cBhvr>
                                      <p:to>
                                        <p:strVal val="visible"/>
                                      </p:to>
                                    </p:set>
                                    <p:animEffect transition="in" filter="fade">
                                      <p:cBhvr>
                                        <p:cTn id="17" dur="500"/>
                                        <p:tgtEl>
                                          <p:spTgt spid="1843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bg/>
                                          </p:spTgt>
                                        </p:tgtEl>
                                        <p:attrNameLst>
                                          <p:attrName>style.visibility</p:attrName>
                                        </p:attrNameLst>
                                      </p:cBhvr>
                                      <p:to>
                                        <p:strVal val="visible"/>
                                      </p:to>
                                    </p:set>
                                    <p:animEffect transition="in" filter="fade">
                                      <p:cBhvr>
                                        <p:cTn id="22" dur="500"/>
                                        <p:tgtEl>
                                          <p:spTgt spid="18439">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9">
                                            <p:txEl>
                                              <p:pRg st="0" end="0"/>
                                            </p:txEl>
                                          </p:spTgt>
                                        </p:tgtEl>
                                        <p:attrNameLst>
                                          <p:attrName>style.visibility</p:attrName>
                                        </p:attrNameLst>
                                      </p:cBhvr>
                                      <p:to>
                                        <p:strVal val="visible"/>
                                      </p:to>
                                    </p:set>
                                    <p:animEffect transition="in" filter="fade">
                                      <p:cBhvr>
                                        <p:cTn id="27" dur="500"/>
                                        <p:tgtEl>
                                          <p:spTgt spid="1843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439">
                                            <p:txEl>
                                              <p:pRg st="1" end="1"/>
                                            </p:txEl>
                                          </p:spTgt>
                                        </p:tgtEl>
                                        <p:attrNameLst>
                                          <p:attrName>style.visibility</p:attrName>
                                        </p:attrNameLst>
                                      </p:cBhvr>
                                      <p:to>
                                        <p:strVal val="visible"/>
                                      </p:to>
                                    </p:set>
                                    <p:animEffect transition="in" filter="fade">
                                      <p:cBhvr>
                                        <p:cTn id="3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nimBg="1" autoUpdateAnimBg="0"/>
      <p:bldP spid="18439" grpId="0" build="p"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Soldier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0" name="Picture 3" descr="Jew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Font typeface="Wingdings" pitchFamily="2" charset="2"/>
              <a:buNone/>
            </a:pPr>
            <a:r>
              <a:rPr lang="en-US" altLang="en-US" sz="3200" b="1" i="1">
                <a:effectLst>
                  <a:outerShdw blurRad="38100" dist="38100" dir="2700000" algn="tl">
                    <a:srgbClr val="663300"/>
                  </a:outerShdw>
                </a:effectLst>
              </a:rPr>
              <a:t>Gentiles</a:t>
            </a:r>
          </a:p>
        </p:txBody>
      </p:sp>
      <p:sp>
        <p:nvSpPr>
          <p:cNvPr id="34822" name="Rectangle 6"/>
          <p:cNvSpPr>
            <a:spLocks noChangeArrowheads="1"/>
          </p:cNvSpPr>
          <p:nvPr/>
        </p:nvSpPr>
        <p:spPr bwMode="auto">
          <a:xfrm>
            <a:off x="1905000" y="2327275"/>
            <a:ext cx="1828800" cy="2244725"/>
          </a:xfrm>
          <a:prstGeom prst="rect">
            <a:avLst/>
          </a:prstGeom>
          <a:solidFill>
            <a:srgbClr val="FF0000"/>
          </a:solid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Clr>
                <a:schemeClr val="hlink"/>
              </a:buClr>
              <a:buSzPct val="65000"/>
              <a:buFont typeface="Wingdings" pitchFamily="2" charset="2"/>
              <a:buChar char="n"/>
            </a:pPr>
            <a:r>
              <a:rPr lang="zh-CN" altLang="en-US" sz="3200">
                <a:effectLst>
                  <a:outerShdw blurRad="38100" dist="38100" dir="2700000" algn="tl">
                    <a:srgbClr val="000000"/>
                  </a:outerShdw>
                </a:effectLst>
                <a:latin typeface="Tahoma" pitchFamily="34" charset="0"/>
                <a:cs typeface="Times New Roman" pitchFamily="18" charset="0"/>
              </a:rPr>
              <a:t>独一的神</a:t>
            </a:r>
            <a:endParaRPr lang="en-US" altLang="ja-JP" sz="3200">
              <a:effectLst>
                <a:outerShdw blurRad="38100" dist="38100" dir="2700000" algn="tl">
                  <a:srgbClr val="000000"/>
                </a:outerShdw>
              </a:effectLst>
              <a:latin typeface="Tahoma" pitchFamily="34" charset="0"/>
            </a:endParaRPr>
          </a:p>
          <a:p>
            <a:pPr eaLnBrk="1" hangingPunct="1">
              <a:spcBef>
                <a:spcPct val="20000"/>
              </a:spcBef>
              <a:buClr>
                <a:schemeClr val="hlink"/>
              </a:buClr>
              <a:buSzPct val="65000"/>
              <a:buFont typeface="Wingdings" pitchFamily="2" charset="2"/>
              <a:buChar char="n"/>
            </a:pPr>
            <a:r>
              <a:rPr lang="zh-CN" altLang="en-US" sz="3200">
                <a:effectLst>
                  <a:outerShdw blurRad="38100" dist="38100" dir="2700000" algn="tl">
                    <a:srgbClr val="000000"/>
                  </a:outerShdw>
                </a:effectLst>
                <a:latin typeface="Tahoma" pitchFamily="34" charset="0"/>
                <a:cs typeface="Times New Roman" pitchFamily="18" charset="0"/>
              </a:rPr>
              <a:t>爱胜过禁忌</a:t>
            </a:r>
            <a:endParaRPr lang="en-US" altLang="en-US" sz="3200">
              <a:effectLst>
                <a:outerShdw blurRad="38100" dist="38100" dir="2700000" algn="tl">
                  <a:srgbClr val="000000"/>
                </a:outerShdw>
              </a:effectLst>
              <a:latin typeface="Tahoma" pitchFamily="34" charset="0"/>
              <a:cs typeface="Times New Roman" pitchFamily="18" charset="0"/>
            </a:endParaRPr>
          </a:p>
        </p:txBody>
      </p:sp>
      <p:sp>
        <p:nvSpPr>
          <p:cNvPr id="461829" name="Rectangle 9"/>
          <p:cNvSpPr>
            <a:spLocks noChangeArrowheads="1"/>
          </p:cNvSpPr>
          <p:nvPr/>
        </p:nvSpPr>
        <p:spPr bwMode="auto">
          <a:xfrm>
            <a:off x="3657600" y="0"/>
            <a:ext cx="609600" cy="6858000"/>
          </a:xfrm>
          <a:prstGeom prst="rect">
            <a:avLst/>
          </a:prstGeom>
          <a:solidFill>
            <a:schemeClr val="accent2">
              <a:lumMod val="40000"/>
              <a:lumOff val="60000"/>
            </a:schemeClr>
          </a:solidFill>
          <a:ln>
            <a:noFill/>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r>
              <a:rPr lang="zh-CN" altLang="en-US" sz="4000" b="1">
                <a:latin typeface="SimSun" pitchFamily="2" charset="-122"/>
                <a:ea typeface="SimSun" pitchFamily="2" charset="-122"/>
              </a:rPr>
              <a:t>十字架使种族差役不重要</a:t>
            </a:r>
            <a:endParaRPr lang="en-US" altLang="en-US" sz="4000"/>
          </a:p>
        </p:txBody>
      </p:sp>
      <p:sp>
        <p:nvSpPr>
          <p:cNvPr id="34824" name="Rectangle 8"/>
          <p:cNvSpPr>
            <a:spLocks noGrp="1" noChangeArrowheads="1"/>
          </p:cNvSpPr>
          <p:nvPr>
            <p:ph type="body" sz="half" idx="1"/>
          </p:nvPr>
        </p:nvSpPr>
        <p:spPr>
          <a:xfrm>
            <a:off x="1524000" y="1676400"/>
            <a:ext cx="4953000" cy="685800"/>
          </a:xfrm>
          <a:solidFill>
            <a:schemeClr val="accent2">
              <a:lumMod val="40000"/>
              <a:lumOff val="60000"/>
            </a:schemeClr>
          </a:solidFill>
        </p:spPr>
        <p:txBody>
          <a:bodyPr/>
          <a:lstStyle/>
          <a:p>
            <a:pPr algn="ctr" eaLnBrk="1" hangingPunct="1">
              <a:buFont typeface="Wingdings" pitchFamily="2" charset="2"/>
              <a:buNone/>
            </a:pPr>
            <a:r>
              <a:rPr lang="zh-CN" altLang="en-US" sz="3200" b="1" i="1">
                <a:solidFill>
                  <a:srgbClr val="010000"/>
                </a:solidFill>
                <a:effectLst/>
                <a:ea typeface="SimSun" pitchFamily="2" charset="-122"/>
              </a:rPr>
              <a:t>犹</a:t>
            </a:r>
            <a:r>
              <a:rPr lang="zh-CN" altLang="en-US" sz="3200" b="1" i="1">
                <a:solidFill>
                  <a:srgbClr val="010000"/>
                </a:solidFill>
                <a:effectLst>
                  <a:outerShdw blurRad="38100" dist="38100" dir="2700000" algn="tl">
                    <a:srgbClr val="FFFFFF"/>
                  </a:outerShdw>
                </a:effectLst>
                <a:latin typeface="SimSun" pitchFamily="2" charset="-122"/>
                <a:ea typeface="SimSun" pitchFamily="2" charset="-122"/>
              </a:rPr>
              <a:t>太人和外邦人合一</a:t>
            </a:r>
            <a:endParaRPr lang="en-US" altLang="en-US" sz="3200" b="1" i="1">
              <a:solidFill>
                <a:srgbClr val="010000"/>
              </a:solidFill>
              <a:effectLst>
                <a:outerShdw blurRad="38100" dist="38100" dir="2700000" algn="tl">
                  <a:srgbClr val="FFFFFF"/>
                </a:outerShdw>
              </a:effectLst>
              <a:latin typeface="SimSun" pitchFamily="2" charset="-122"/>
              <a:ea typeface="SimSun" pitchFamily="2" charset="-122"/>
            </a:endParaRPr>
          </a:p>
        </p:txBody>
      </p:sp>
      <p:sp>
        <p:nvSpPr>
          <p:cNvPr id="34826" name="Rectangle 10"/>
          <p:cNvSpPr>
            <a:spLocks noChangeArrowheads="1"/>
          </p:cNvSpPr>
          <p:nvPr/>
        </p:nvSpPr>
        <p:spPr bwMode="auto">
          <a:xfrm>
            <a:off x="4267200" y="2362200"/>
            <a:ext cx="1828800" cy="2244725"/>
          </a:xfrm>
          <a:prstGeom prst="rect">
            <a:avLst/>
          </a:prstGeom>
          <a:solidFill>
            <a:srgbClr val="FF0000"/>
          </a:solid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Clr>
                <a:schemeClr val="hlink"/>
              </a:buClr>
              <a:buSzPct val="65000"/>
              <a:buFont typeface="Wingdings" pitchFamily="2" charset="2"/>
              <a:buChar char="n"/>
            </a:pPr>
            <a:r>
              <a:rPr lang="zh-CN" altLang="en-US" sz="3200">
                <a:effectLst>
                  <a:outerShdw blurRad="38100" dist="38100" dir="2700000" algn="tl">
                    <a:srgbClr val="000000"/>
                  </a:outerShdw>
                </a:effectLst>
                <a:latin typeface="Tahoma" pitchFamily="34" charset="0"/>
                <a:cs typeface="Times New Roman" pitchFamily="18" charset="0"/>
              </a:rPr>
              <a:t>独一的神</a:t>
            </a:r>
            <a:endParaRPr lang="en-US" altLang="ja-JP" sz="3200">
              <a:effectLst>
                <a:outerShdw blurRad="38100" dist="38100" dir="2700000" algn="tl">
                  <a:srgbClr val="000000"/>
                </a:outerShdw>
              </a:effectLst>
              <a:latin typeface="Tahoma" pitchFamily="34" charset="0"/>
            </a:endParaRPr>
          </a:p>
          <a:p>
            <a:pPr eaLnBrk="1" hangingPunct="1">
              <a:spcBef>
                <a:spcPct val="20000"/>
              </a:spcBef>
              <a:buClr>
                <a:schemeClr val="hlink"/>
              </a:buClr>
              <a:buSzPct val="65000"/>
              <a:buFont typeface="Wingdings" pitchFamily="2" charset="2"/>
              <a:buChar char="n"/>
            </a:pPr>
            <a:r>
              <a:rPr lang="zh-CN" altLang="en-US" sz="3200">
                <a:effectLst>
                  <a:outerShdw blurRad="38100" dist="38100" dir="2700000" algn="tl">
                    <a:srgbClr val="000000"/>
                  </a:outerShdw>
                </a:effectLst>
                <a:latin typeface="Tahoma" pitchFamily="34" charset="0"/>
                <a:cs typeface="Times New Roman" pitchFamily="18" charset="0"/>
              </a:rPr>
              <a:t>爱胜过禁忌</a:t>
            </a:r>
            <a:endParaRPr lang="en-US" altLang="en-US" sz="3200">
              <a:effectLst>
                <a:outerShdw blurRad="38100" dist="38100" dir="2700000" algn="tl">
                  <a:srgbClr val="000000"/>
                </a:outerShdw>
              </a:effectLst>
              <a:latin typeface="Tahoma" pitchFamily="34" charset="0"/>
              <a:cs typeface="Times New Roman" pitchFamily="18" charset="0"/>
            </a:endParaRPr>
          </a:p>
        </p:txBody>
      </p:sp>
      <p:sp>
        <p:nvSpPr>
          <p:cNvPr id="34827" name="Text Box 11"/>
          <p:cNvSpPr txBox="1">
            <a:spLocks noChangeArrowheads="1"/>
          </p:cNvSpPr>
          <p:nvPr/>
        </p:nvSpPr>
        <p:spPr bwMode="auto">
          <a:xfrm rot="-766274">
            <a:off x="2616200" y="3789363"/>
            <a:ext cx="6280150" cy="2308225"/>
          </a:xfrm>
          <a:prstGeom prst="rect">
            <a:avLst/>
          </a:prstGeom>
          <a:gradFill rotWithShape="1">
            <a:gsLst>
              <a:gs pos="0">
                <a:srgbClr val="242052"/>
              </a:gs>
              <a:gs pos="50000">
                <a:srgbClr val="4E46B2"/>
              </a:gs>
              <a:gs pos="100000">
                <a:srgbClr val="242052"/>
              </a:gs>
            </a:gsLst>
            <a:lin ang="5400000" scaled="1"/>
          </a:gra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3200">
                <a:effectLst>
                  <a:outerShdw blurRad="38100" dist="38100" dir="2700000" algn="tl">
                    <a:srgbClr val="000000"/>
                  </a:outerShdw>
                </a:effectLst>
                <a:cs typeface="Times New Roman" pitchFamily="18" charset="0"/>
              </a:rPr>
              <a:t>并不分犹太人，希利尼人，自主的，为奴的，或男或女。因为你们在基督耶稣里都成为一了。</a:t>
            </a:r>
            <a:r>
              <a:rPr lang="en-US" altLang="ja-JP" sz="3200">
                <a:solidFill>
                  <a:srgbClr val="FFFFFF"/>
                </a:solidFill>
                <a:effectLst/>
                <a:latin typeface="Tahoma" pitchFamily="34" charset="0"/>
              </a:rPr>
              <a:t>.</a:t>
            </a:r>
          </a:p>
          <a:p>
            <a:pPr algn="r">
              <a:spcBef>
                <a:spcPct val="50000"/>
              </a:spcBef>
            </a:pPr>
            <a:r>
              <a:rPr lang="zh-CN" altLang="en-US" sz="3200">
                <a:solidFill>
                  <a:srgbClr val="FFFFFF"/>
                </a:solidFill>
                <a:effectLst/>
                <a:latin typeface="Tahoma" pitchFamily="34" charset="0"/>
              </a:rPr>
              <a:t>加拉太书</a:t>
            </a:r>
            <a:r>
              <a:rPr lang="en-US" altLang="ja-JP" sz="3200">
                <a:solidFill>
                  <a:srgbClr val="FFFFFF"/>
                </a:solidFill>
                <a:effectLst/>
                <a:latin typeface="Tahoma" pitchFamily="34" charset="0"/>
              </a:rPr>
              <a:t> 3:28 ESV</a:t>
            </a:r>
            <a:endParaRPr lang="en-US" altLang="en-US" sz="3200">
              <a:solidFill>
                <a:srgbClr val="FFFFFF"/>
              </a:solidFill>
              <a:effectLst/>
              <a:latin typeface="Tahoma" pitchFamily="34" charset="0"/>
            </a:endParaRPr>
          </a:p>
        </p:txBody>
      </p:sp>
      <p:sp>
        <p:nvSpPr>
          <p:cNvPr id="12" name="Text Box 11"/>
          <p:cNvSpPr txBox="1">
            <a:spLocks noChangeArrowheads="1"/>
          </p:cNvSpPr>
          <p:nvPr/>
        </p:nvSpPr>
        <p:spPr bwMode="auto">
          <a:xfrm rot="-766274">
            <a:off x="157163" y="1833563"/>
            <a:ext cx="7886700" cy="2308225"/>
          </a:xfrm>
          <a:prstGeom prst="rect">
            <a:avLst/>
          </a:prstGeom>
          <a:gradFill rotWithShape="1">
            <a:gsLst>
              <a:gs pos="0">
                <a:srgbClr val="008000"/>
              </a:gs>
              <a:gs pos="50000">
                <a:srgbClr val="070214"/>
              </a:gs>
              <a:gs pos="100000">
                <a:srgbClr val="008000"/>
              </a:gs>
            </a:gsLst>
            <a:path path="rect">
              <a:fillToRect r="100000" b="100000"/>
            </a:path>
          </a:gra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3200">
                <a:effectLst>
                  <a:outerShdw blurRad="38100" dist="38100" dir="2700000" algn="tl">
                    <a:srgbClr val="000000"/>
                  </a:outerShdw>
                </a:effectLst>
                <a:cs typeface="Times New Roman" pitchFamily="18" charset="0"/>
              </a:rPr>
              <a:t>用和平彼此联络，竭力保守圣灵所赐合而为一的心。身体只有一个，圣灵只有一个，正如你们蒙召，同有一个指望，</a:t>
            </a:r>
          </a:p>
          <a:p>
            <a:pPr algn="r">
              <a:spcBef>
                <a:spcPct val="50000"/>
              </a:spcBef>
            </a:pPr>
            <a:r>
              <a:rPr lang="zh-CN" altLang="en-US" sz="3200">
                <a:solidFill>
                  <a:srgbClr val="FFFFFF"/>
                </a:solidFill>
                <a:effectLst/>
                <a:latin typeface="Tahoma" pitchFamily="34" charset="0"/>
              </a:rPr>
              <a:t>以弗所书</a:t>
            </a:r>
            <a:r>
              <a:rPr lang="en-US" altLang="ja-JP" sz="3200">
                <a:solidFill>
                  <a:srgbClr val="FFFFFF"/>
                </a:solidFill>
                <a:effectLst/>
                <a:latin typeface="Tahoma" pitchFamily="34" charset="0"/>
              </a:rPr>
              <a:t> 4:3-4</a:t>
            </a:r>
            <a:endParaRPr lang="en-US" altLang="en-US" sz="3200">
              <a:solidFill>
                <a:srgbClr val="FFFFFF"/>
              </a:solidFill>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mph" presetSubtype="2" fill="hold" nodeType="clickEffect">
                                  <p:stCondLst>
                                    <p:cond delay="0"/>
                                  </p:stCondLst>
                                  <p:childTnLst>
                                    <p:animClr clrSpc="rgb" dir="cw">
                                      <p:cBhvr override="childStyle">
                                        <p:cTn id="26" dur="2000" fill="hold"/>
                                        <p:tgtEl>
                                          <p:spTgt spid="34827">
                                            <p:txEl>
                                              <p:pRg st="0" end="0"/>
                                            </p:txEl>
                                          </p:spTgt>
                                        </p:tgtEl>
                                        <p:attrNameLst>
                                          <p:attrName>style.color</p:attrName>
                                        </p:attrNameLst>
                                      </p:cBhvr>
                                      <p:to>
                                        <a:srgbClr val="FFFF00"/>
                                      </p:to>
                                    </p:animClr>
                                  </p:childTnLst>
                                </p:cTn>
                              </p:par>
                            </p:childTnLst>
                          </p:cTn>
                        </p:par>
                      </p:childTnLst>
                    </p:cTn>
                  </p:par>
                  <p:par>
                    <p:cTn id="27" fill="hold" nodeType="clickPar">
                      <p:stCondLst>
                        <p:cond delay="indefinite"/>
                      </p:stCondLst>
                      <p:childTnLst>
                        <p:par>
                          <p:cTn id="28" fill="hold" nodeType="withGroup">
                            <p:stCondLst>
                              <p:cond delay="0"/>
                            </p:stCondLst>
                            <p:childTnLst>
                              <p:par>
                                <p:cTn id="29" presetID="48" presetClass="entr" presetSubtype="0" accel="50000" fill="hold" grpId="0" nodeType="clickEffect">
                                  <p:stCondLst>
                                    <p:cond delay="0"/>
                                  </p:stCondLst>
                                  <p:childTnLst>
                                    <p:set>
                                      <p:cBhvr>
                                        <p:cTn id="30" dur="1" fill="hold">
                                          <p:stCondLst>
                                            <p:cond delay="0"/>
                                          </p:stCondLst>
                                        </p:cTn>
                                        <p:tgtEl>
                                          <p:spTgt spid="12">
                                            <p:bg/>
                                          </p:spTgt>
                                        </p:tgtEl>
                                        <p:attrNameLst>
                                          <p:attrName>style.visibility</p:attrName>
                                        </p:attrNameLst>
                                      </p:cBhvr>
                                      <p:to>
                                        <p:strVal val="visible"/>
                                      </p:to>
                                    </p:set>
                                    <p:anim calcmode="lin" valueType="num">
                                      <p:cBhvr>
                                        <p:cTn id="31" dur="1000" fill="hold"/>
                                        <p:tgtEl>
                                          <p:spTgt spid="1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12">
                                            <p:bg/>
                                          </p:spTgt>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12">
                                            <p:bg/>
                                          </p:spTgt>
                                        </p:tgtEl>
                                        <p:attrNameLst>
                                          <p:attrName>ppt_y</p:attrName>
                                        </p:attrNameLst>
                                      </p:cBhvr>
                                      <p:tavLst>
                                        <p:tav tm="0">
                                          <p:val>
                                            <p:strVal val="#ppt_y"/>
                                          </p:val>
                                        </p:tav>
                                        <p:tav tm="100000">
                                          <p:val>
                                            <p:strVal val="#ppt_y"/>
                                          </p:val>
                                        </p:tav>
                                      </p:tavLst>
                                    </p:anim>
                                    <p:animEffect transition="in" filter="fade">
                                      <p:cBhvr>
                                        <p:cTn id="34" dur="1000"/>
                                        <p:tgtEl>
                                          <p:spTgt spid="12">
                                            <p:bg/>
                                          </p:spTgt>
                                        </p:tgtEl>
                                      </p:cBhvr>
                                    </p:animEffect>
                                  </p:childTnLst>
                                </p:cTn>
                              </p:par>
                              <p:par>
                                <p:cTn id="35" presetID="48" presetClass="entr" presetSubtype="0" accel="50000" fill="hold" grpId="0" nodeType="with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p:cTn id="37" dur="1000" fill="hold"/>
                                        <p:tgtEl>
                                          <p:spTgt spid="1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8" dur="1000" fill="hold"/>
                                        <p:tgtEl>
                                          <p:spTgt spid="1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9" dur="1000" fill="hold"/>
                                        <p:tgtEl>
                                          <p:spTgt spid="12">
                                            <p:txEl>
                                              <p:pRg st="0" end="0"/>
                                            </p:txEl>
                                          </p:spTgt>
                                        </p:tgtEl>
                                        <p:attrNameLst>
                                          <p:attrName>ppt_y</p:attrName>
                                        </p:attrNameLst>
                                      </p:cBhvr>
                                      <p:tavLst>
                                        <p:tav tm="0">
                                          <p:val>
                                            <p:strVal val="#ppt_y"/>
                                          </p:val>
                                        </p:tav>
                                        <p:tav tm="100000">
                                          <p:val>
                                            <p:strVal val="#ppt_y"/>
                                          </p:val>
                                        </p:tav>
                                      </p:tavLst>
                                    </p:anim>
                                    <p:animEffect transition="in" filter="fade">
                                      <p:cBhvr>
                                        <p:cTn id="40" dur="1000"/>
                                        <p:tgtEl>
                                          <p:spTgt spid="12">
                                            <p:txEl>
                                              <p:pRg st="0" end="0"/>
                                            </p:txEl>
                                          </p:spTgt>
                                        </p:tgtEl>
                                      </p:cBhvr>
                                    </p:animEffect>
                                  </p:childTnLst>
                                </p:cTn>
                              </p:par>
                              <p:par>
                                <p:cTn id="41" presetID="48" presetClass="entr" presetSubtype="0" accel="50000" fill="hold" grpId="0" nodeType="with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anim calcmode="lin" valueType="num">
                                      <p:cBhvr>
                                        <p:cTn id="43" dur="1000" fill="hold"/>
                                        <p:tgtEl>
                                          <p:spTgt spid="1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4" dur="1000" fill="hold"/>
                                        <p:tgtEl>
                                          <p:spTgt spid="1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45" dur="1000" fill="hold"/>
                                        <p:tgtEl>
                                          <p:spTgt spid="12">
                                            <p:txEl>
                                              <p:pRg st="1" end="1"/>
                                            </p:txEl>
                                          </p:spTgt>
                                        </p:tgtEl>
                                        <p:attrNameLst>
                                          <p:attrName>ppt_y</p:attrName>
                                        </p:attrNameLst>
                                      </p:cBhvr>
                                      <p:tavLst>
                                        <p:tav tm="0">
                                          <p:val>
                                            <p:strVal val="#ppt_y"/>
                                          </p:val>
                                        </p:tav>
                                        <p:tav tm="100000">
                                          <p:val>
                                            <p:strVal val="#ppt_y"/>
                                          </p:val>
                                        </p:tav>
                                      </p:tavLst>
                                    </p:anim>
                                    <p:animEffect transition="in" filter="fade">
                                      <p:cBhvr>
                                        <p:cTn id="46" dur="1000"/>
                                        <p:tgtEl>
                                          <p:spTgt spid="12">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mph" presetSubtype="2" fill="hold" nodeType="clickEffect">
                                  <p:stCondLst>
                                    <p:cond delay="0"/>
                                  </p:stCondLst>
                                  <p:childTnLst>
                                    <p:animClr clrSpc="rgb" dir="cw">
                                      <p:cBhvr override="childStyle">
                                        <p:cTn id="50" dur="2000" fill="hold"/>
                                        <p:tgtEl>
                                          <p:spTgt spid="12">
                                            <p:txEl>
                                              <p:pRg st="0" end="0"/>
                                            </p:txEl>
                                          </p:spTgt>
                                        </p:tgtEl>
                                        <p:attrNameLst>
                                          <p:attrName>style.color</p:attrName>
                                        </p:attrNameLst>
                                      </p:cBhvr>
                                      <p:to>
                                        <a:srgbClr val="FFFF00"/>
                                      </p:to>
                                    </p:animClr>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mph" presetSubtype="2" fill="hold" nodeType="clickEffect">
                                  <p:stCondLst>
                                    <p:cond delay="0"/>
                                  </p:stCondLst>
                                  <p:childTnLst>
                                    <p:animClr clrSpc="rgb" dir="cw">
                                      <p:cBhvr override="childStyle">
                                        <p:cTn id="54" dur="2000" fill="hold"/>
                                        <p:tgtEl>
                                          <p:spTgt spid="12">
                                            <p:txEl>
                                              <p:pRg st="1" end="1"/>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P spid="12" grpId="0" build="allAtOnce"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cap="sq">
            <a:noFill/>
            <a:miter lim="800000"/>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EAEAEA"/>
              </a:solidFill>
              <a:effectLst>
                <a:outerShdw blurRad="38100" dist="38100" dir="2700000" algn="tl">
                  <a:srgbClr val="C0C0C0"/>
                </a:outerShdw>
              </a:effectLst>
            </a:endParaRPr>
          </a:p>
        </p:txBody>
      </p:sp>
      <p:sp>
        <p:nvSpPr>
          <p:cNvPr id="139268" name="Text Box 4"/>
          <p:cNvSpPr txBox="1">
            <a:spLocks noChangeArrowheads="1"/>
          </p:cNvSpPr>
          <p:nvPr/>
        </p:nvSpPr>
        <p:spPr bwMode="auto">
          <a:xfrm>
            <a:off x="8382000" y="76200"/>
            <a:ext cx="641350" cy="457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EAEAEA"/>
                </a:solidFill>
                <a:effectLst/>
              </a:rPr>
              <a:t>175</a:t>
            </a:r>
            <a:endParaRPr lang="en-US" altLang="en-US">
              <a:solidFill>
                <a:srgbClr val="EAEAEA"/>
              </a:solidFill>
              <a:effectLst/>
            </a:endParaRPr>
          </a:p>
        </p:txBody>
      </p:sp>
      <p:sp>
        <p:nvSpPr>
          <p:cNvPr id="139269" name="Rectangle 5"/>
          <p:cNvSpPr>
            <a:spLocks noGrp="1" noChangeArrowheads="1"/>
          </p:cNvSpPr>
          <p:nvPr>
            <p:ph type="title" idx="4294967295"/>
          </p:nvPr>
        </p:nvSpPr>
        <p:spPr>
          <a:xfrm>
            <a:off x="1187450" y="17463"/>
            <a:ext cx="6553200" cy="747712"/>
          </a:xfrm>
          <a:effectLst>
            <a:outerShdw blurRad="63500" dist="38099" dir="2700000" algn="ctr" rotWithShape="0">
              <a:schemeClr val="bg2">
                <a:alpha val="74997"/>
              </a:schemeClr>
            </a:outerShdw>
          </a:effectLst>
        </p:spPr>
        <p:txBody>
          <a:bodyPr/>
          <a:lstStyle/>
          <a:p>
            <a:pPr algn="ctr" eaLnBrk="1" hangingPunct="1"/>
            <a:r>
              <a:rPr lang="zh-TW" altLang="en-US" sz="4000" b="1">
                <a:solidFill>
                  <a:srgbClr val="FFFFFF"/>
                </a:solidFill>
                <a:ea typeface="新細明體" charset="-120"/>
              </a:rPr>
              <a:t>以弗所</a:t>
            </a:r>
            <a:r>
              <a:rPr lang="zh-CN" altLang="en-US" sz="4000" b="1">
                <a:solidFill>
                  <a:srgbClr val="FFFFFF"/>
                </a:solidFill>
                <a:ea typeface="新細明體" charset="-120"/>
              </a:rPr>
              <a:t>书</a:t>
            </a:r>
            <a:r>
              <a:rPr lang="zh-TW" altLang="en-US" sz="4000" b="1">
                <a:solidFill>
                  <a:srgbClr val="FFFFFF"/>
                </a:solidFill>
                <a:ea typeface="新細明體" charset="-120"/>
              </a:rPr>
              <a:t>大</a:t>
            </a:r>
            <a:r>
              <a:rPr lang="zh-CN" altLang="en-US" sz="4000" b="1">
                <a:solidFill>
                  <a:srgbClr val="FFFFFF"/>
                </a:solidFill>
                <a:ea typeface="新細明體" charset="-120"/>
              </a:rPr>
              <a:t>纲</a:t>
            </a:r>
            <a:r>
              <a:rPr lang="zh-TW" altLang="en-US" sz="4000">
                <a:solidFill>
                  <a:srgbClr val="FFFFFF"/>
                </a:solidFill>
                <a:ea typeface="新細明體" charset="-120"/>
              </a:rPr>
              <a:t> </a:t>
            </a:r>
            <a:endParaRPr lang="en-US" altLang="en-US" sz="4000">
              <a:solidFill>
                <a:srgbClr val="FFFFFF"/>
              </a:solidFill>
            </a:endParaRPr>
          </a:p>
        </p:txBody>
      </p:sp>
      <p:graphicFrame>
        <p:nvGraphicFramePr>
          <p:cNvPr id="139503" name="Group 239"/>
          <p:cNvGraphicFramePr>
            <a:graphicFrameLocks noGrp="1"/>
          </p:cNvGraphicFramePr>
          <p:nvPr/>
        </p:nvGraphicFramePr>
        <p:xfrm>
          <a:off x="0" y="765175"/>
          <a:ext cx="9144000" cy="6102090"/>
        </p:xfrm>
        <a:graphic>
          <a:graphicData uri="http://schemas.openxmlformats.org/drawingml/2006/table">
            <a:tbl>
              <a:tblPr/>
              <a:tblGrid>
                <a:gridCol w="1017588">
                  <a:extLst>
                    <a:ext uri="{9D8B030D-6E8A-4147-A177-3AD203B41FA5}">
                      <a16:colId xmlns:a16="http://schemas.microsoft.com/office/drawing/2014/main" val="20000"/>
                    </a:ext>
                  </a:extLst>
                </a:gridCol>
                <a:gridCol w="1014412">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20763">
                  <a:extLst>
                    <a:ext uri="{9D8B030D-6E8A-4147-A177-3AD203B41FA5}">
                      <a16:colId xmlns:a16="http://schemas.microsoft.com/office/drawing/2014/main" val="20003"/>
                    </a:ext>
                  </a:extLst>
                </a:gridCol>
                <a:gridCol w="936625">
                  <a:extLst>
                    <a:ext uri="{9D8B030D-6E8A-4147-A177-3AD203B41FA5}">
                      <a16:colId xmlns:a16="http://schemas.microsoft.com/office/drawing/2014/main" val="20004"/>
                    </a:ext>
                  </a:extLst>
                </a:gridCol>
                <a:gridCol w="1090612">
                  <a:extLst>
                    <a:ext uri="{9D8B030D-6E8A-4147-A177-3AD203B41FA5}">
                      <a16:colId xmlns:a16="http://schemas.microsoft.com/office/drawing/2014/main" val="20005"/>
                    </a:ext>
                  </a:extLst>
                </a:gridCol>
                <a:gridCol w="1016000">
                  <a:extLst>
                    <a:ext uri="{9D8B030D-6E8A-4147-A177-3AD203B41FA5}">
                      <a16:colId xmlns:a16="http://schemas.microsoft.com/office/drawing/2014/main" val="20006"/>
                    </a:ext>
                  </a:extLst>
                </a:gridCol>
                <a:gridCol w="1014413">
                  <a:extLst>
                    <a:ext uri="{9D8B030D-6E8A-4147-A177-3AD203B41FA5}">
                      <a16:colId xmlns:a16="http://schemas.microsoft.com/office/drawing/2014/main" val="20007"/>
                    </a:ext>
                  </a:extLst>
                </a:gridCol>
                <a:gridCol w="1017587">
                  <a:extLst>
                    <a:ext uri="{9D8B030D-6E8A-4147-A177-3AD203B41FA5}">
                      <a16:colId xmlns:a16="http://schemas.microsoft.com/office/drawing/2014/main" val="20008"/>
                    </a:ext>
                  </a:extLst>
                </a:gridCol>
              </a:tblGrid>
              <a:tr h="630238">
                <a:tc gridSpan="9">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3200" b="0" i="0" u="none" strike="noStrike" cap="none" normalizeH="0" baseline="0">
                          <a:ln>
                            <a:noFill/>
                          </a:ln>
                          <a:solidFill>
                            <a:schemeClr val="tx1"/>
                          </a:solidFill>
                          <a:effectLst>
                            <a:outerShdw blurRad="38100" dist="38100" dir="2700000" algn="tl">
                              <a:srgbClr val="000000"/>
                            </a:outerShdw>
                          </a:effectLst>
                          <a:latin typeface="华文细黑" charset="-122"/>
                          <a:ea typeface="华文细黑" charset="-122"/>
                        </a:rPr>
                        <a:t>犹</a:t>
                      </a:r>
                      <a:r>
                        <a:rPr kumimoji="0" lang="zh-TW" altLang="en-US" sz="3200" b="0" i="0" u="none" strike="noStrike" cap="none" normalizeH="0" baseline="0">
                          <a:ln>
                            <a:noFill/>
                          </a:ln>
                          <a:solidFill>
                            <a:schemeClr val="tx1"/>
                          </a:solidFill>
                          <a:effectLst>
                            <a:outerShdw blurRad="38100" dist="38100" dir="2700000" algn="tl">
                              <a:srgbClr val="000000"/>
                            </a:outerShdw>
                          </a:effectLst>
                          <a:latin typeface="华文细黑" charset="-122"/>
                          <a:ea typeface="华文细黑" charset="-122"/>
                        </a:rPr>
                        <a:t>太人和外邦人合一的</a:t>
                      </a:r>
                      <a:r>
                        <a:rPr kumimoji="0" lang="zh-CN" altLang="en-US" sz="3200" b="0" i="0" u="none" strike="noStrike" cap="none" normalizeH="0" baseline="0">
                          <a:ln>
                            <a:noFill/>
                          </a:ln>
                          <a:solidFill>
                            <a:schemeClr val="tx1"/>
                          </a:solidFill>
                          <a:effectLst>
                            <a:outerShdw blurRad="38100" dist="38100" dir="2700000" algn="tl">
                              <a:srgbClr val="000000"/>
                            </a:outerShdw>
                          </a:effectLst>
                          <a:latin typeface="华文细黑" charset="-122"/>
                          <a:ea typeface="华文细黑" charset="-122"/>
                        </a:rPr>
                        <a:t>爱</a:t>
                      </a:r>
                      <a:endParaRPr kumimoji="0" lang="zh-TW" altLang="en-US" sz="2800" b="0" i="0" u="none" strike="noStrike" cap="none" normalizeH="0" baseline="0">
                        <a:ln>
                          <a:noFill/>
                        </a:ln>
                        <a:solidFill>
                          <a:schemeClr val="tx1"/>
                        </a:solidFill>
                        <a:effectLst>
                          <a:outerShdw blurRad="38100" dist="38100" dir="2700000" algn="tl">
                            <a:srgbClr val="000000"/>
                          </a:outerShdw>
                        </a:effectLst>
                        <a:latin typeface="华文细黑" charset="-122"/>
                        <a:ea typeface="华文细黑" charset="-122"/>
                      </a:endParaRPr>
                    </a:p>
                  </a:txBody>
                  <a:tcPr marT="45724" marB="45724"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80000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华文细黑" charset="-122"/>
                          <a:ea typeface="华文细黑" charset="-122"/>
                        </a:rPr>
                        <a:t>合一平等</a:t>
                      </a:r>
                      <a:endParaRPr kumimoji="0" lang="en-US" altLang="zh-TW" sz="2800" b="0"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0" i="0" u="none" strike="noStrike" cap="none" normalizeH="0" baseline="0">
                          <a:ln>
                            <a:noFill/>
                          </a:ln>
                          <a:solidFill>
                            <a:schemeClr val="tx1"/>
                          </a:solidFill>
                          <a:effectLst/>
                          <a:latin typeface="华文细黑" charset="-122"/>
                          <a:ea typeface="华文细黑" charset="-122"/>
                        </a:rPr>
                        <a:t>爱</a:t>
                      </a:r>
                      <a:r>
                        <a:rPr kumimoji="0" lang="zh-TW" altLang="en-US" sz="2800" b="0" i="0" u="none" strike="noStrike" cap="none" normalizeH="0" baseline="0">
                          <a:ln>
                            <a:noFill/>
                          </a:ln>
                          <a:solidFill>
                            <a:schemeClr val="tx1"/>
                          </a:solidFill>
                          <a:effectLst/>
                          <a:latin typeface="华文细黑" charset="-122"/>
                          <a:ea typeface="华文细黑" charset="-122"/>
                        </a:rPr>
                        <a:t>的</a:t>
                      </a:r>
                      <a:r>
                        <a:rPr kumimoji="0" lang="zh-CN" altLang="en-US" sz="2800" b="0" i="0" u="none" strike="noStrike" cap="none" normalizeH="0" baseline="0">
                          <a:ln>
                            <a:noFill/>
                          </a:ln>
                          <a:solidFill>
                            <a:schemeClr val="tx1"/>
                          </a:solidFill>
                          <a:effectLst/>
                          <a:latin typeface="华文细黑" charset="-122"/>
                          <a:ea typeface="华文细黑" charset="-122"/>
                        </a:rPr>
                        <a:t>见证</a:t>
                      </a:r>
                      <a:endParaRPr kumimoji="0" lang="zh-TW" altLang="en-US" sz="2800" b="0"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2800" b="0" i="0" u="none" strike="noStrike" cap="none" normalizeH="0" baseline="0">
                          <a:ln>
                            <a:noFill/>
                          </a:ln>
                          <a:solidFill>
                            <a:schemeClr val="tx1"/>
                          </a:solidFill>
                          <a:effectLst/>
                          <a:latin typeface="华文细黑" charset="-122"/>
                          <a:ea typeface="华文细黑" charset="-122"/>
                        </a:rPr>
                        <a:t>1-3</a:t>
                      </a:r>
                      <a:r>
                        <a:rPr kumimoji="0" lang="zh-TW" altLang="en-US" sz="2800" b="0" i="0" u="none" strike="noStrike" cap="none" normalizeH="0" baseline="0">
                          <a:ln>
                            <a:noFill/>
                          </a:ln>
                          <a:solidFill>
                            <a:schemeClr val="tx1"/>
                          </a:solidFill>
                          <a:effectLst/>
                          <a:latin typeface="华文细黑" charset="-122"/>
                          <a:ea typeface="华文细黑" charset="-122"/>
                        </a:rPr>
                        <a:t>章</a:t>
                      </a: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2800" b="1" i="0" u="none" strike="noStrike" cap="none" normalizeH="0" baseline="0">
                          <a:ln>
                            <a:noFill/>
                          </a:ln>
                          <a:solidFill>
                            <a:schemeClr val="tx1"/>
                          </a:solidFill>
                          <a:effectLst/>
                          <a:latin typeface="华文细黑" charset="-122"/>
                          <a:ea typeface="华文细黑" charset="-122"/>
                        </a:rPr>
                        <a:t>4-6</a:t>
                      </a:r>
                      <a:r>
                        <a:rPr kumimoji="0" lang="zh-TW" altLang="en-US" sz="2800" b="0" i="0" u="none" strike="noStrike" cap="none" normalizeH="0" baseline="0">
                          <a:ln>
                            <a:noFill/>
                          </a:ln>
                          <a:solidFill>
                            <a:schemeClr val="tx1"/>
                          </a:solidFill>
                          <a:effectLst/>
                          <a:latin typeface="华文细黑" charset="-122"/>
                          <a:ea typeface="华文细黑" charset="-122"/>
                        </a:rPr>
                        <a:t>章</a:t>
                      </a:r>
                      <a:endParaRPr kumimoji="0" lang="en-US" altLang="zh-TW" sz="2800" b="0"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华文细黑" charset="-122"/>
                          <a:ea typeface="华文细黑" charset="-122"/>
                        </a:rPr>
                        <a:t>教</a:t>
                      </a:r>
                      <a:r>
                        <a:rPr kumimoji="0" lang="zh-CN" altLang="en-US" sz="2800" b="0" i="0" u="none" strike="noStrike" cap="none" normalizeH="0" baseline="0">
                          <a:ln>
                            <a:noFill/>
                          </a:ln>
                          <a:solidFill>
                            <a:schemeClr val="tx1"/>
                          </a:solidFill>
                          <a:effectLst/>
                          <a:latin typeface="华文细黑" charset="-122"/>
                          <a:ea typeface="华文细黑" charset="-122"/>
                        </a:rPr>
                        <a:t>义</a:t>
                      </a:r>
                      <a:endParaRPr kumimoji="0" lang="zh-TW" altLang="en-US" sz="2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0" i="0" u="none" strike="noStrike" cap="none" normalizeH="0" baseline="0">
                          <a:ln>
                            <a:noFill/>
                          </a:ln>
                          <a:solidFill>
                            <a:schemeClr val="tx1"/>
                          </a:solidFill>
                          <a:effectLst/>
                          <a:latin typeface="华文细黑" charset="-122"/>
                          <a:ea typeface="华文细黑" charset="-122"/>
                        </a:rPr>
                        <a:t>应</a:t>
                      </a:r>
                      <a:r>
                        <a:rPr kumimoji="0" lang="zh-TW" altLang="en-US" sz="2800" b="0" i="0" u="none" strike="noStrike" cap="none" normalizeH="0" baseline="0">
                          <a:ln>
                            <a:noFill/>
                          </a:ln>
                          <a:solidFill>
                            <a:schemeClr val="tx1"/>
                          </a:solidFill>
                          <a:effectLst/>
                          <a:latin typeface="华文细黑" charset="-122"/>
                          <a:ea typeface="华文细黑" charset="-122"/>
                        </a:rPr>
                        <a:t>用</a:t>
                      </a: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华文细黑" charset="-122"/>
                          <a:ea typeface="华文细黑" charset="-122"/>
                        </a:rPr>
                        <a:t>地位</a:t>
                      </a: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0" i="0" u="none" strike="noStrike" cap="none" normalizeH="0" baseline="0">
                          <a:ln>
                            <a:noFill/>
                          </a:ln>
                          <a:solidFill>
                            <a:schemeClr val="tx1"/>
                          </a:solidFill>
                          <a:effectLst/>
                          <a:latin typeface="华文细黑" charset="-122"/>
                          <a:ea typeface="华文细黑" charset="-122"/>
                        </a:rPr>
                        <a:t>实践</a:t>
                      </a:r>
                      <a:endParaRPr kumimoji="0" lang="zh-TW" altLang="en-US" sz="2800" b="0"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华文细黑" charset="-122"/>
                          <a:ea typeface="华文细黑" charset="-122"/>
                        </a:rPr>
                        <a:t>信念</a:t>
                      </a: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华文细黑" charset="-122"/>
                          <a:ea typeface="华文细黑" charset="-122"/>
                        </a:rPr>
                        <a:t>行</a:t>
                      </a:r>
                      <a:r>
                        <a:rPr kumimoji="0" lang="zh-CN" altLang="en-US" sz="2800" b="0" i="0" u="none" strike="noStrike" cap="none" normalizeH="0" baseline="0">
                          <a:ln>
                            <a:noFill/>
                          </a:ln>
                          <a:solidFill>
                            <a:schemeClr val="tx1"/>
                          </a:solidFill>
                          <a:effectLst/>
                          <a:latin typeface="华文细黑" charset="-122"/>
                          <a:ea typeface="华文细黑" charset="-122"/>
                        </a:rPr>
                        <a:t>为</a:t>
                      </a:r>
                      <a:endParaRPr kumimoji="0" lang="zh-TW" altLang="en-US" sz="2800" b="0"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874713">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华文细黑" charset="-122"/>
                          <a:ea typeface="华文细黑" charset="-122"/>
                        </a:rPr>
                        <a:t>特</a:t>
                      </a:r>
                      <a:r>
                        <a:rPr kumimoji="0" lang="zh-CN" altLang="en-US" sz="2800" b="0" i="0" u="none" strike="noStrike" cap="none" normalizeH="0" baseline="0">
                          <a:ln>
                            <a:noFill/>
                          </a:ln>
                          <a:solidFill>
                            <a:schemeClr val="tx1"/>
                          </a:solidFill>
                          <a:effectLst/>
                          <a:latin typeface="华文细黑" charset="-122"/>
                          <a:ea typeface="华文细黑" charset="-122"/>
                        </a:rPr>
                        <a:t>权</a:t>
                      </a:r>
                      <a:endParaRPr kumimoji="0" lang="zh-TW" altLang="en-US" sz="2800" b="0"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0" i="0" u="none" strike="noStrike" cap="none" normalizeH="0" baseline="0">
                          <a:ln>
                            <a:noFill/>
                          </a:ln>
                          <a:solidFill>
                            <a:schemeClr val="tx1"/>
                          </a:solidFill>
                          <a:effectLst/>
                          <a:latin typeface="华文细黑" charset="-122"/>
                          <a:ea typeface="华文细黑" charset="-122"/>
                        </a:rPr>
                        <a:t>责</a:t>
                      </a:r>
                      <a:r>
                        <a:rPr kumimoji="0" lang="zh-TW" altLang="en-US" sz="2800" b="0" i="0" u="none" strike="noStrike" cap="none" normalizeH="0" baseline="0">
                          <a:ln>
                            <a:noFill/>
                          </a:ln>
                          <a:solidFill>
                            <a:schemeClr val="tx1"/>
                          </a:solidFill>
                          <a:effectLst/>
                          <a:latin typeface="华文细黑" charset="-122"/>
                          <a:ea typeface="华文细黑" charset="-122"/>
                        </a:rPr>
                        <a:t>任</a:t>
                      </a:r>
                      <a:endParaRPr kumimoji="0" lang="zh-TW" altLang="en-US" sz="2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969963">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华文细黑" charset="-122"/>
                          <a:ea typeface="华文细黑" charset="-122"/>
                        </a:rPr>
                        <a:t>问</a:t>
                      </a:r>
                      <a:r>
                        <a:rPr kumimoji="0" lang="zh-TW" altLang="en-US" sz="1800" b="1" i="0" u="none" strike="noStrike" cap="none" normalizeH="0" baseline="0">
                          <a:ln>
                            <a:noFill/>
                          </a:ln>
                          <a:solidFill>
                            <a:schemeClr val="tx1"/>
                          </a:solidFill>
                          <a:effectLst/>
                          <a:latin typeface="华文细黑" charset="-122"/>
                          <a:ea typeface="华文细黑" charset="-122"/>
                        </a:rPr>
                        <a:t>候</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1:1-2</a:t>
                      </a: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1800" b="1" i="0" u="none" strike="noStrike" cap="none" normalizeH="0" baseline="0">
                          <a:ln>
                            <a:noFill/>
                          </a:ln>
                          <a:solidFill>
                            <a:schemeClr val="tx1"/>
                          </a:solidFill>
                          <a:effectLst/>
                          <a:latin typeface="华文细黑" charset="-122"/>
                          <a:ea typeface="华文细黑" charset="-122"/>
                        </a:rPr>
                        <a:t>地位</a:t>
                      </a:r>
                      <a:endParaRPr kumimoji="0" lang="en-US" altLang="zh-TW" sz="1800" b="1" i="0" u="none" strike="noStrike" cap="none" normalizeH="0" baseline="0">
                        <a:ln>
                          <a:noFill/>
                        </a:ln>
                        <a:solidFill>
                          <a:schemeClr val="tx1"/>
                        </a:solidFill>
                        <a:effectLst/>
                        <a:latin typeface="华文细黑" charset="-122"/>
                        <a:ea typeface="华文细黑"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1:1-3-</a:t>
                      </a:r>
                      <a:br>
                        <a:rPr kumimoji="0" lang="en-US" altLang="zh-TW" sz="1800" b="1" i="0" u="none" strike="noStrike" cap="none" normalizeH="0" baseline="0">
                          <a:ln>
                            <a:noFill/>
                          </a:ln>
                          <a:solidFill>
                            <a:schemeClr val="tx1"/>
                          </a:solidFill>
                          <a:effectLst/>
                          <a:latin typeface="华文细黑" charset="-122"/>
                          <a:ea typeface="华文细黑" charset="-122"/>
                        </a:rPr>
                      </a:br>
                      <a:r>
                        <a:rPr kumimoji="0" lang="en-US" altLang="zh-TW" sz="1800" b="1" i="0" u="none" strike="noStrike" cap="none" normalizeH="0" baseline="0">
                          <a:ln>
                            <a:noFill/>
                          </a:ln>
                          <a:solidFill>
                            <a:schemeClr val="tx1"/>
                          </a:solidFill>
                          <a:effectLst/>
                          <a:latin typeface="华文细黑" charset="-122"/>
                          <a:ea typeface="华文细黑" charset="-122"/>
                        </a:rPr>
                        <a:t>23</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华文细黑" charset="-122"/>
                          <a:ea typeface="华文细黑" charset="-122"/>
                        </a:rPr>
                        <a:t>复合</a:t>
                      </a:r>
                      <a:endParaRPr kumimoji="0" lang="zh-TW" altLang="en-US" sz="1800" b="1" i="0" u="none" strike="noStrike" cap="none" normalizeH="0" baseline="0">
                        <a:ln>
                          <a:noFill/>
                        </a:ln>
                        <a:solidFill>
                          <a:schemeClr val="tx1"/>
                        </a:solidFill>
                        <a:effectLst/>
                        <a:latin typeface="华文细黑" charset="-122"/>
                        <a:ea typeface="华文细黑"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2</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华文细黑" charset="-122"/>
                          <a:ea typeface="华文细黑" charset="-122"/>
                        </a:rPr>
                        <a:t>独</a:t>
                      </a:r>
                      <a:r>
                        <a:rPr kumimoji="0" lang="zh-TW" altLang="en-US" sz="1800" b="1" i="0" u="none" strike="noStrike" cap="none" normalizeH="0" baseline="0">
                          <a:ln>
                            <a:noFill/>
                          </a:ln>
                          <a:solidFill>
                            <a:schemeClr val="tx1"/>
                          </a:solidFill>
                          <a:effectLst/>
                          <a:latin typeface="华文细黑" charset="-122"/>
                          <a:ea typeface="华文细黑" charset="-122"/>
                        </a:rPr>
                        <a:t>一性</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3</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1800" b="1" i="0" u="none" strike="noStrike" cap="none" normalizeH="0" baseline="0">
                          <a:ln>
                            <a:noFill/>
                          </a:ln>
                          <a:solidFill>
                            <a:schemeClr val="tx1"/>
                          </a:solidFill>
                          <a:effectLst/>
                          <a:latin typeface="华文细黑" charset="-122"/>
                          <a:ea typeface="华文细黑" charset="-122"/>
                        </a:rPr>
                        <a:t>合一</a:t>
                      </a:r>
                      <a:endParaRPr kumimoji="0" lang="en-US" altLang="zh-TW" sz="1800" b="1" i="0" u="none" strike="noStrike" cap="none" normalizeH="0" baseline="0">
                        <a:ln>
                          <a:noFill/>
                        </a:ln>
                        <a:solidFill>
                          <a:schemeClr val="tx1"/>
                        </a:solidFill>
                        <a:effectLst/>
                        <a:latin typeface="华文细黑" charset="-122"/>
                        <a:ea typeface="华文细黑"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4</a:t>
                      </a:r>
                      <a:r>
                        <a:rPr kumimoji="0" lang="zh-TW" altLang="en-US" sz="1800" b="1" i="0" u="none" strike="noStrike" cap="none" normalizeH="0" baseline="0">
                          <a:ln>
                            <a:noFill/>
                          </a:ln>
                          <a:solidFill>
                            <a:schemeClr val="tx1"/>
                          </a:solidFill>
                          <a:effectLst/>
                          <a:latin typeface="华文细黑" charset="-122"/>
                          <a:ea typeface="华文细黑" charset="-122"/>
                        </a:rPr>
                        <a:t>：</a:t>
                      </a:r>
                      <a:r>
                        <a:rPr kumimoji="0" lang="en-US" altLang="zh-TW" sz="1800" b="1" i="0" u="none" strike="noStrike" cap="none" normalizeH="0" baseline="0">
                          <a:ln>
                            <a:noFill/>
                          </a:ln>
                          <a:solidFill>
                            <a:schemeClr val="tx1"/>
                          </a:solidFill>
                          <a:effectLst/>
                          <a:latin typeface="华文细黑" charset="-122"/>
                          <a:ea typeface="华文细黑" charset="-122"/>
                        </a:rPr>
                        <a:t>1-16</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华文细黑" charset="-122"/>
                          <a:ea typeface="华文细黑" charset="-122"/>
                        </a:rPr>
                        <a:t>圣洁</a:t>
                      </a:r>
                      <a:endParaRPr kumimoji="0" lang="zh-TW" altLang="en-US" sz="1800" b="1" i="0" u="none" strike="noStrike" cap="none" normalizeH="0" baseline="0">
                        <a:ln>
                          <a:noFill/>
                        </a:ln>
                        <a:solidFill>
                          <a:schemeClr val="tx1"/>
                        </a:solidFill>
                        <a:effectLst/>
                        <a:latin typeface="华文细黑" charset="-122"/>
                        <a:ea typeface="华文细黑"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4:1–</a:t>
                      </a:r>
                      <a:br>
                        <a:rPr kumimoji="0" lang="en-US" altLang="zh-TW" sz="1800" b="1" i="0" u="none" strike="noStrike" cap="none" normalizeH="0" baseline="0">
                          <a:ln>
                            <a:noFill/>
                          </a:ln>
                          <a:solidFill>
                            <a:schemeClr val="tx1"/>
                          </a:solidFill>
                          <a:effectLst/>
                          <a:latin typeface="华文细黑" charset="-122"/>
                          <a:ea typeface="华文细黑" charset="-122"/>
                        </a:rPr>
                      </a:br>
                      <a:r>
                        <a:rPr kumimoji="0" lang="en-US" altLang="zh-TW" sz="1800" b="1" i="0" u="none" strike="noStrike" cap="none" normalizeH="0" baseline="0">
                          <a:ln>
                            <a:noFill/>
                          </a:ln>
                          <a:solidFill>
                            <a:schemeClr val="tx1"/>
                          </a:solidFill>
                          <a:effectLst/>
                          <a:latin typeface="华文细黑" charset="-122"/>
                          <a:ea typeface="华文细黑" charset="-122"/>
                        </a:rPr>
                        <a:t>5:20</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华文细黑" charset="-122"/>
                          <a:ea typeface="华文细黑" charset="-122"/>
                        </a:rPr>
                        <a:t>顺</a:t>
                      </a:r>
                      <a:r>
                        <a:rPr kumimoji="0" lang="zh-TW" altLang="en-US" sz="1800" b="1" i="0" u="none" strike="noStrike" cap="none" normalizeH="0" baseline="0">
                          <a:ln>
                            <a:noFill/>
                          </a:ln>
                          <a:solidFill>
                            <a:schemeClr val="tx1"/>
                          </a:solidFill>
                          <a:effectLst/>
                          <a:latin typeface="华文细黑" charset="-122"/>
                          <a:ea typeface="华文细黑" charset="-122"/>
                        </a:rPr>
                        <a:t>服</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5:21–6:9</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1800" b="1" i="0" u="none" strike="noStrike" cap="none" normalizeH="0" baseline="0">
                          <a:ln>
                            <a:noFill/>
                          </a:ln>
                          <a:solidFill>
                            <a:schemeClr val="tx1"/>
                          </a:solidFill>
                          <a:effectLst/>
                          <a:latin typeface="华文细黑" charset="-122"/>
                          <a:ea typeface="华文细黑" charset="-122"/>
                        </a:rPr>
                        <a:t>倚靠</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6:10-20</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华文细黑" charset="-122"/>
                          <a:ea typeface="华文细黑" charset="-122"/>
                        </a:rPr>
                        <a:t>爱</a:t>
                      </a:r>
                      <a:endParaRPr kumimoji="0" lang="en-US" altLang="zh-TW" sz="1800" b="1" i="0" u="none" strike="noStrike" cap="none" normalizeH="0" baseline="0">
                        <a:ln>
                          <a:noFill/>
                        </a:ln>
                        <a:solidFill>
                          <a:schemeClr val="tx1"/>
                        </a:solidFill>
                        <a:effectLst/>
                        <a:latin typeface="华文细黑" charset="-122"/>
                        <a:ea typeface="华文细黑"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6:21-24</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517525">
                <a:tc gridSpan="9">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1" i="0" u="none" strike="noStrike" cap="none" normalizeH="0" baseline="0">
                          <a:ln>
                            <a:noFill/>
                          </a:ln>
                          <a:solidFill>
                            <a:schemeClr val="tx1"/>
                          </a:solidFill>
                          <a:effectLst/>
                          <a:latin typeface="华文细黑" charset="-122"/>
                          <a:ea typeface="华文细黑" charset="-122"/>
                        </a:rPr>
                        <a:t>罗马</a:t>
                      </a:r>
                      <a:endParaRPr kumimoji="0" lang="zh-TW" altLang="en-US" sz="2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517525">
                <a:tc gridSpan="9">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1" i="0" u="none" strike="noStrike" cap="none" normalizeH="0" baseline="0">
                          <a:ln>
                            <a:noFill/>
                          </a:ln>
                          <a:solidFill>
                            <a:schemeClr val="tx1"/>
                          </a:solidFill>
                          <a:effectLst/>
                          <a:latin typeface="华文细黑" charset="-122"/>
                          <a:ea typeface="华文细黑" charset="-122"/>
                        </a:rPr>
                        <a:t>公元</a:t>
                      </a:r>
                      <a:r>
                        <a:rPr kumimoji="0" lang="en-US" altLang="zh-TW" sz="2800" b="1" i="0" u="none" strike="noStrike" cap="none" normalizeH="0" baseline="0">
                          <a:ln>
                            <a:noFill/>
                          </a:ln>
                          <a:solidFill>
                            <a:schemeClr val="tx1"/>
                          </a:solidFill>
                          <a:effectLst/>
                          <a:latin typeface="华文细黑" charset="-122"/>
                          <a:ea typeface="华文细黑" charset="-122"/>
                        </a:rPr>
                        <a:t>60</a:t>
                      </a:r>
                      <a:r>
                        <a:rPr kumimoji="0" lang="zh-TW" altLang="en-US" sz="2800" b="1" i="0" u="none" strike="noStrike" cap="none" normalizeH="0" baseline="0">
                          <a:ln>
                            <a:noFill/>
                          </a:ln>
                          <a:solidFill>
                            <a:schemeClr val="tx1"/>
                          </a:solidFill>
                          <a:effectLst/>
                          <a:latin typeface="华文细黑" charset="-122"/>
                          <a:ea typeface="华文细黑" charset="-122"/>
                        </a:rPr>
                        <a:t>年</a:t>
                      </a:r>
                      <a:r>
                        <a:rPr kumimoji="0" lang="zh-CN" altLang="en-US" sz="2800" b="1" i="0" u="none" strike="noStrike" cap="none" normalizeH="0" baseline="0">
                          <a:ln>
                            <a:noFill/>
                          </a:ln>
                          <a:solidFill>
                            <a:schemeClr val="tx1"/>
                          </a:solidFill>
                          <a:effectLst/>
                          <a:latin typeface="华文细黑" charset="-122"/>
                          <a:ea typeface="华文细黑" charset="-122"/>
                        </a:rPr>
                        <a:t>夏</a:t>
                      </a:r>
                      <a:r>
                        <a:rPr kumimoji="0" lang="zh-TW" altLang="en-US" sz="2800" b="1" i="0" u="none" strike="noStrike" cap="none" normalizeH="0" baseline="0">
                          <a:ln>
                            <a:noFill/>
                          </a:ln>
                          <a:solidFill>
                            <a:schemeClr val="tx1"/>
                          </a:solidFill>
                          <a:effectLst/>
                          <a:latin typeface="华文细黑" charset="-122"/>
                          <a:ea typeface="华文细黑" charset="-122"/>
                        </a:rPr>
                        <a:t> </a:t>
                      </a:r>
                      <a:r>
                        <a:rPr kumimoji="0" lang="en-US" altLang="zh-TW" sz="2800" b="1" i="0" u="none" strike="noStrike" cap="none" normalizeH="0" baseline="0">
                          <a:ln>
                            <a:noFill/>
                          </a:ln>
                          <a:solidFill>
                            <a:schemeClr val="tx1"/>
                          </a:solidFill>
                          <a:effectLst/>
                          <a:latin typeface="华文细黑" charset="-122"/>
                          <a:ea typeface="华文细黑" charset="-122"/>
                        </a:rPr>
                        <a:t>(</a:t>
                      </a:r>
                      <a:r>
                        <a:rPr kumimoji="0" lang="zh-TW" altLang="en-US" sz="2800" b="1" i="0" u="none" strike="noStrike" cap="none" normalizeH="0" baseline="0">
                          <a:ln>
                            <a:noFill/>
                          </a:ln>
                          <a:solidFill>
                            <a:schemeClr val="tx1"/>
                          </a:solidFill>
                          <a:effectLst/>
                          <a:latin typeface="华文细黑" charset="-122"/>
                          <a:ea typeface="华文细黑" charset="-122"/>
                        </a:rPr>
                        <a:t>第一次</a:t>
                      </a:r>
                      <a:r>
                        <a:rPr kumimoji="0" lang="zh-CN" altLang="en-US" sz="2800" b="1" i="0" u="none" strike="noStrike" cap="none" normalizeH="0" baseline="0">
                          <a:ln>
                            <a:noFill/>
                          </a:ln>
                          <a:solidFill>
                            <a:schemeClr val="tx1"/>
                          </a:solidFill>
                          <a:effectLst/>
                          <a:latin typeface="华文细黑" charset="-122"/>
                          <a:ea typeface="华文细黑" charset="-122"/>
                        </a:rPr>
                        <a:t>于罗马</a:t>
                      </a:r>
                      <a:r>
                        <a:rPr kumimoji="0" lang="zh-TW" altLang="en-US" sz="2800" b="1" i="0" u="none" strike="noStrike" cap="none" normalizeH="0" baseline="0">
                          <a:ln>
                            <a:noFill/>
                          </a:ln>
                          <a:solidFill>
                            <a:schemeClr val="tx1"/>
                          </a:solidFill>
                          <a:effectLst/>
                          <a:latin typeface="华文细黑" charset="-122"/>
                          <a:ea typeface="华文细黑" charset="-122"/>
                        </a:rPr>
                        <a:t>被</a:t>
                      </a:r>
                      <a:r>
                        <a:rPr kumimoji="0" lang="zh-CN" altLang="en-US" sz="2800" b="1" i="0" u="none" strike="noStrike" cap="none" normalizeH="0" baseline="0">
                          <a:ln>
                            <a:noFill/>
                          </a:ln>
                          <a:solidFill>
                            <a:schemeClr val="tx1"/>
                          </a:solidFill>
                          <a:effectLst/>
                          <a:latin typeface="华文细黑" charset="-122"/>
                          <a:ea typeface="华文细黑" charset="-122"/>
                        </a:rPr>
                        <a:t>监禁</a:t>
                      </a:r>
                      <a:r>
                        <a:rPr kumimoji="0" lang="en-US" altLang="zh-TW" sz="2800" b="1" i="0" u="none" strike="noStrike" cap="none" normalizeH="0" baseline="0">
                          <a:ln>
                            <a:noFill/>
                          </a:ln>
                          <a:solidFill>
                            <a:schemeClr val="tx1"/>
                          </a:solidFill>
                          <a:effectLst/>
                          <a:latin typeface="华文细黑" charset="-122"/>
                          <a:ea typeface="华文细黑" charset="-122"/>
                        </a:rPr>
                        <a:t>)</a:t>
                      </a:r>
                    </a:p>
                  </a:txBody>
                  <a:tcPr marT="45724" marB="45724"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030595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en-US" b="1" dirty="0"/>
              <a:t>The Two-Headed Snake</a:t>
            </a:r>
          </a:p>
        </p:txBody>
      </p:sp>
      <p:pic>
        <p:nvPicPr>
          <p:cNvPr id="3" name="Picture 2">
            <a:extLst>
              <a:ext uri="{FF2B5EF4-FFF2-40B4-BE49-F238E27FC236}">
                <a16:creationId xmlns:a16="http://schemas.microsoft.com/office/drawing/2014/main" id="{C2F78B91-FF19-E044-9DE8-8289D0CFFB62}"/>
              </a:ext>
            </a:extLst>
          </p:cNvPr>
          <p:cNvPicPr>
            <a:picLocks noChangeAspect="1"/>
          </p:cNvPicPr>
          <p:nvPr/>
        </p:nvPicPr>
        <p:blipFill>
          <a:blip r:embed="rId3"/>
          <a:stretch>
            <a:fillRect/>
          </a:stretch>
        </p:blipFill>
        <p:spPr>
          <a:xfrm>
            <a:off x="139700" y="1268760"/>
            <a:ext cx="8864600" cy="4978400"/>
          </a:xfrm>
          <a:prstGeom prst="rect">
            <a:avLst/>
          </a:prstGeom>
        </p:spPr>
      </p:pic>
    </p:spTree>
    <p:extLst>
      <p:ext uri="{BB962C8B-B14F-4D97-AF65-F5344CB8AC3E}">
        <p14:creationId xmlns:p14="http://schemas.microsoft.com/office/powerpoint/2010/main" val="894323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en-US" b="1" dirty="0"/>
              <a:t>The One-Headed Church</a:t>
            </a:r>
          </a:p>
        </p:txBody>
      </p:sp>
      <p:pic>
        <p:nvPicPr>
          <p:cNvPr id="647170" name="Picture 2" descr="Image result for christ head of body">
            <a:extLst>
              <a:ext uri="{FF2B5EF4-FFF2-40B4-BE49-F238E27FC236}">
                <a16:creationId xmlns:a16="http://schemas.microsoft.com/office/drawing/2014/main" id="{90581B06-2114-FE44-B05E-4E146EC7D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8" y="980728"/>
            <a:ext cx="7836363" cy="58772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0B7FF8F-1640-DD44-B819-5FF93A0142D8}"/>
              </a:ext>
            </a:extLst>
          </p:cNvPr>
          <p:cNvSpPr txBox="1">
            <a:spLocks/>
          </p:cNvSpPr>
          <p:nvPr/>
        </p:nvSpPr>
        <p:spPr bwMode="auto">
          <a:xfrm>
            <a:off x="185099" y="1117600"/>
            <a:ext cx="3481720" cy="89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Christ as Head</a:t>
            </a:r>
          </a:p>
        </p:txBody>
      </p:sp>
      <p:sp>
        <p:nvSpPr>
          <p:cNvPr id="6" name="Title 1">
            <a:extLst>
              <a:ext uri="{FF2B5EF4-FFF2-40B4-BE49-F238E27FC236}">
                <a16:creationId xmlns:a16="http://schemas.microsoft.com/office/drawing/2014/main" id="{DB4AC1F2-34CD-C540-8AC5-2AB71A084360}"/>
              </a:ext>
            </a:extLst>
          </p:cNvPr>
          <p:cNvSpPr txBox="1">
            <a:spLocks/>
          </p:cNvSpPr>
          <p:nvPr/>
        </p:nvSpPr>
        <p:spPr bwMode="auto">
          <a:xfrm>
            <a:off x="-1" y="5013176"/>
            <a:ext cx="3851921" cy="122413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Many parts,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One body</a:t>
            </a:r>
          </a:p>
        </p:txBody>
      </p:sp>
    </p:spTree>
    <p:extLst>
      <p:ext uri="{BB962C8B-B14F-4D97-AF65-F5344CB8AC3E}">
        <p14:creationId xmlns:p14="http://schemas.microsoft.com/office/powerpoint/2010/main" val="40923304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2118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790575"/>
            <a:ext cx="91440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6988"/>
            <a:ext cx="9251950" cy="863601"/>
          </a:xfrm>
          <a:solidFill>
            <a:schemeClr val="accent6">
              <a:lumMod val="75000"/>
            </a:schemeClr>
          </a:solidFill>
        </p:spPr>
        <p:txBody>
          <a:bodyPr/>
          <a:lstStyle/>
          <a:p>
            <a:pPr algn="ctr"/>
            <a:r>
              <a:rPr lang="zh-CN" altLang="en-US">
                <a:latin typeface="Arial" pitchFamily="34" charset="0"/>
                <a:cs typeface="Arial" pitchFamily="34" charset="0"/>
              </a:rPr>
              <a:t>我们在爱里合为一</a:t>
            </a:r>
            <a:endParaRPr lang="en-US" altLang="en-US">
              <a:latin typeface="Arial" pitchFamily="34" charset="0"/>
              <a:cs typeface="Arial" pitchFamily="34" charset="0"/>
            </a:endParaRPr>
          </a:p>
        </p:txBody>
      </p:sp>
      <p:sp>
        <p:nvSpPr>
          <p:cNvPr id="477188" name="Text Box 2"/>
          <p:cNvSpPr txBox="1">
            <a:spLocks noChangeArrowheads="1"/>
          </p:cNvSpPr>
          <p:nvPr/>
        </p:nvSpPr>
        <p:spPr bwMode="auto">
          <a:xfrm>
            <a:off x="34925" y="2965450"/>
            <a:ext cx="4273550" cy="3416300"/>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b="1">
                <a:solidFill>
                  <a:srgbClr val="45008B"/>
                </a:solidFill>
                <a:effectLst>
                  <a:outerShdw blurRad="38100" dist="38100" dir="2700000" algn="tl">
                    <a:srgbClr val="000000"/>
                  </a:outerShdw>
                </a:effectLst>
                <a:latin typeface="Arial" pitchFamily="34" charset="0"/>
                <a:cs typeface="Arial" pitchFamily="34" charset="0"/>
              </a:rPr>
              <a:t>我们在爱里合为一(2x) </a:t>
            </a:r>
          </a:p>
          <a:p>
            <a:pPr eaLnBrk="1" hangingPunct="1">
              <a:spcBef>
                <a:spcPct val="50000"/>
              </a:spcBef>
            </a:pPr>
            <a:r>
              <a:rPr lang="zh-CN" altLang="en-US" sz="3600" b="1">
                <a:solidFill>
                  <a:srgbClr val="45008B"/>
                </a:solidFill>
                <a:effectLst>
                  <a:outerShdw blurRad="38100" dist="38100" dir="2700000" algn="tl">
                    <a:srgbClr val="000000"/>
                  </a:outerShdw>
                </a:effectLst>
                <a:latin typeface="Arial" pitchFamily="34" charset="0"/>
                <a:cs typeface="Arial" pitchFamily="34" charset="0"/>
              </a:rPr>
              <a:t>让我们的灵与神的灵合一</a:t>
            </a:r>
            <a:endParaRPr lang="en-US" altLang="ja-JP" sz="3600" b="1">
              <a:solidFill>
                <a:srgbClr val="45008B"/>
              </a:solidFill>
              <a:effectLst>
                <a:outerShdw blurRad="38100" dist="38100" dir="2700000" algn="tl">
                  <a:srgbClr val="000000"/>
                </a:outerShdw>
              </a:effectLst>
              <a:latin typeface="Arial" pitchFamily="34" charset="0"/>
              <a:cs typeface="Arial" pitchFamily="34" charset="0"/>
            </a:endParaRPr>
          </a:p>
          <a:p>
            <a:pPr eaLnBrk="1" hangingPunct="1">
              <a:spcBef>
                <a:spcPct val="50000"/>
              </a:spcBef>
            </a:pPr>
            <a:r>
              <a:rPr lang="zh-CN" altLang="en-US" sz="3600" b="1">
                <a:solidFill>
                  <a:srgbClr val="45008B"/>
                </a:solidFill>
                <a:effectLst>
                  <a:outerShdw blurRad="38100" dist="38100" dir="2700000" algn="tl">
                    <a:srgbClr val="000000"/>
                  </a:outerShdw>
                </a:effectLst>
                <a:latin typeface="Arial" pitchFamily="34" charset="0"/>
                <a:cs typeface="Arial" pitchFamily="34" charset="0"/>
              </a:rPr>
              <a:t>我们在爱里合为一</a:t>
            </a:r>
            <a:endParaRPr lang="en-GB" altLang="en-US" sz="3600" b="1">
              <a:solidFill>
                <a:srgbClr val="45008B"/>
              </a:solidFill>
              <a:effectLst>
                <a:outerShdw blurRad="38100" dist="38100" dir="2700000" algn="tl">
                  <a:srgbClr val="000000"/>
                </a:outerShdw>
              </a:effectLst>
              <a:latin typeface="Arial" pitchFamily="34" charset="0"/>
              <a:cs typeface="Arial"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85698" name="Group 2"/>
          <p:cNvGrpSpPr>
            <a:grpSpLocks/>
          </p:cNvGrpSpPr>
          <p:nvPr/>
        </p:nvGrpSpPr>
        <p:grpSpPr bwMode="auto">
          <a:xfrm>
            <a:off x="508000" y="0"/>
            <a:ext cx="3657600" cy="2895600"/>
            <a:chOff x="1944" y="0"/>
            <a:chExt cx="2592" cy="1824"/>
          </a:xfrm>
        </p:grpSpPr>
        <p:sp>
          <p:nvSpPr>
            <p:cNvPr id="285707"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2228" name="Text Box 4"/>
            <p:cNvSpPr txBox="1">
              <a:spLocks noChangeArrowheads="1"/>
            </p:cNvSpPr>
            <p:nvPr/>
          </p:nvSpPr>
          <p:spPr bwMode="auto">
            <a:xfrm>
              <a:off x="2406" y="144"/>
              <a:ext cx="1112" cy="40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主</a:t>
              </a:r>
              <a:r>
                <a:rPr kumimoji="0" lang="zh-TW" altLang="en-US" sz="36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新細明體" charset="-120"/>
                  <a:cs typeface="+mn-cs"/>
                </a:rPr>
                <a:t>目</a:t>
              </a:r>
              <a:r>
                <a:rPr kumimoji="0" lang="zh-CN" altLang="en-US" sz="36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新細明體" charset="-120"/>
                  <a:cs typeface="+mn-cs"/>
                </a:rPr>
                <a:t>录</a:t>
              </a:r>
              <a:endParaRPr kumimoji="0" lang="zh-TW" altLang="en-US" sz="36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新細明體" charset="-120"/>
                <a:cs typeface="+mn-cs"/>
              </a:endParaRPr>
            </a:p>
          </p:txBody>
        </p:sp>
      </p:grpSp>
      <p:sp>
        <p:nvSpPr>
          <p:cNvPr id="285699"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nvGrpSpPr>
          <p:cNvPr id="4" name="Group 6"/>
          <p:cNvGrpSpPr>
            <a:grpSpLocks/>
          </p:cNvGrpSpPr>
          <p:nvPr/>
        </p:nvGrpSpPr>
        <p:grpSpPr bwMode="auto">
          <a:xfrm>
            <a:off x="101600" y="2819400"/>
            <a:ext cx="541338" cy="381000"/>
            <a:chOff x="1128" y="2688"/>
            <a:chExt cx="384" cy="240"/>
          </a:xfrm>
        </p:grpSpPr>
        <p:sp>
          <p:nvSpPr>
            <p:cNvPr id="285705"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CC99FF"/>
                </a:solidFill>
                <a:effectLst/>
                <a:uLnTx/>
                <a:uFillTx/>
                <a:latin typeface="Arial" pitchFamily="34" charset="0"/>
                <a:ea typeface="MS PGothic" pitchFamily="34" charset="-128"/>
                <a:cs typeface="+mn-cs"/>
              </a:endParaRPr>
            </a:p>
          </p:txBody>
        </p:sp>
        <p:sp>
          <p:nvSpPr>
            <p:cNvPr id="285706"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CC99FF"/>
                </a:solidFill>
                <a:effectLst/>
                <a:uLnTx/>
                <a:uFillTx/>
                <a:latin typeface="Arial" pitchFamily="34" charset="0"/>
                <a:ea typeface="MS PGothic" pitchFamily="34" charset="-128"/>
                <a:cs typeface="+mn-cs"/>
              </a:endParaRPr>
            </a:p>
          </p:txBody>
        </p:sp>
      </p:grpSp>
      <p:sp>
        <p:nvSpPr>
          <p:cNvPr id="285701" name="Text Box 9"/>
          <p:cNvSpPr txBox="1">
            <a:spLocks noChangeArrowheads="1"/>
          </p:cNvSpPr>
          <p:nvPr/>
        </p:nvSpPr>
        <p:spPr bwMode="auto">
          <a:xfrm>
            <a:off x="693738" y="1279525"/>
            <a:ext cx="2620962"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以弗所城</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背境</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大</a:t>
            </a:r>
            <a:r>
              <a:rPr kumimoji="0" lang="zh-CN"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纲</a:t>
            </a:r>
            <a:endParaRPr kumimoji="0" lang="en-US" altLang="ja-JP"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诗</a:t>
            </a: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歌</a:t>
            </a:r>
            <a:endParaRPr kumimoji="0" lang="en-US" altLang="ja-JP"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第 一至三章</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第四至六章</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终结</a:t>
            </a:r>
            <a:endPar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52234" name="Text Box 10"/>
          <p:cNvSpPr txBox="1">
            <a:spLocks noChangeArrowheads="1"/>
          </p:cNvSpPr>
          <p:nvPr/>
        </p:nvSpPr>
        <p:spPr bwMode="auto">
          <a:xfrm>
            <a:off x="5519738" y="1981200"/>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33479" name="Line 11"/>
          <p:cNvSpPr>
            <a:spLocks noChangeShapeType="1"/>
          </p:cNvSpPr>
          <p:nvPr/>
        </p:nvSpPr>
        <p:spPr bwMode="auto">
          <a:xfrm>
            <a:off x="5249863" y="1219200"/>
            <a:ext cx="0" cy="4953000"/>
          </a:xfrm>
          <a:prstGeom prst="line">
            <a:avLst/>
          </a:prstGeom>
          <a:noFill/>
          <a:ln w="9525">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Times New Roman" charset="0"/>
              <a:cs typeface="Times New Roman" charset="0"/>
            </a:endParaRPr>
          </a:p>
        </p:txBody>
      </p:sp>
      <p:sp>
        <p:nvSpPr>
          <p:cNvPr id="285704" name="Title 1"/>
          <p:cNvSpPr>
            <a:spLocks noGrp="1"/>
          </p:cNvSpPr>
          <p:nvPr>
            <p:ph type="title"/>
          </p:nvPr>
        </p:nvSpPr>
        <p:spPr>
          <a:xfrm>
            <a:off x="3708400" y="-242888"/>
            <a:ext cx="5400675" cy="1143001"/>
          </a:xfrm>
        </p:spPr>
        <p:txBody>
          <a:bodyPr/>
          <a:lstStyle/>
          <a:p>
            <a:r>
              <a:rPr lang="en-US" altLang="en-US" sz="3600">
                <a:solidFill>
                  <a:schemeClr val="tx1"/>
                </a:solidFill>
              </a:rPr>
              <a:t>BACKGROUND</a:t>
            </a:r>
            <a:r>
              <a:rPr lang="en-US" altLang="en-US">
                <a:solidFill>
                  <a:schemeClr val="tx1"/>
                </a:solidFill>
              </a:rPr>
              <a:t> </a:t>
            </a:r>
          </a:p>
        </p:txBody>
      </p:sp>
    </p:spTree>
    <p:extLst>
      <p:ext uri="{BB962C8B-B14F-4D97-AF65-F5344CB8AC3E}">
        <p14:creationId xmlns:p14="http://schemas.microsoft.com/office/powerpoint/2010/main" val="2194036697"/>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1" presetClass="entr" presetSubtype="0" fill="hold" nodeType="afterEffect" nodePh="1">
                                  <p:stCondLst>
                                    <p:cond delay="0"/>
                                  </p:stCondLst>
                                  <p:endCondLst>
                                    <p:cond evt="begin" delay="0">
                                      <p:tn val="10"/>
                                    </p:cond>
                                  </p:endCondLst>
                                  <p:iterate type="lt">
                                    <p:tmPct val="10000"/>
                                  </p:iterate>
                                  <p:childTnLst>
                                    <p:set>
                                      <p:cBhvr>
                                        <p:cTn id="11" dur="1" fill="hold">
                                          <p:stCondLst>
                                            <p:cond delay="0"/>
                                          </p:stCondLst>
                                        </p:cTn>
                                        <p:tgtEl>
                                          <p:spTgt spid="52234">
                                            <p:txEl>
                                              <p:pRg st="0" end="0"/>
                                            </p:txEl>
                                          </p:spTgt>
                                        </p:tgtEl>
                                        <p:attrNameLst>
                                          <p:attrName>style.visibility</p:attrName>
                                        </p:attrNameLst>
                                      </p:cBhvr>
                                      <p:to>
                                        <p:strVal val="visible"/>
                                      </p:to>
                                    </p:set>
                                    <p:anim calcmode="lin" valueType="num">
                                      <p:cBhvr>
                                        <p:cTn id="12" dur="500" fill="hold"/>
                                        <p:tgtEl>
                                          <p:spTgt spid="5223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2234">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223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223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22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cap="sq">
            <a:noFill/>
            <a:miter lim="800000"/>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outerShdw blurRad="38100" dist="38100" dir="2700000" algn="tl">
                  <a:srgbClr val="C0C0C0"/>
                </a:outerShdw>
              </a:effectLst>
              <a:uLnTx/>
              <a:uFillTx/>
              <a:latin typeface="Times New Roman" pitchFamily="18" charset="0"/>
              <a:ea typeface="MS PGothic" pitchFamily="34" charset="-128"/>
              <a:cs typeface="Times New Roman"/>
            </a:endParaRPr>
          </a:p>
        </p:txBody>
      </p:sp>
      <p:sp>
        <p:nvSpPr>
          <p:cNvPr id="139268" name="Text Box 4"/>
          <p:cNvSpPr txBox="1">
            <a:spLocks noChangeArrowheads="1"/>
          </p:cNvSpPr>
          <p:nvPr/>
        </p:nvSpPr>
        <p:spPr bwMode="auto">
          <a:xfrm>
            <a:off x="8382000" y="76200"/>
            <a:ext cx="641350" cy="457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175</a:t>
            </a: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endParaRPr>
          </a:p>
        </p:txBody>
      </p:sp>
      <p:sp>
        <p:nvSpPr>
          <p:cNvPr id="139269" name="Rectangle 5"/>
          <p:cNvSpPr>
            <a:spLocks noGrp="1" noChangeArrowheads="1"/>
          </p:cNvSpPr>
          <p:nvPr>
            <p:ph type="title" idx="4294967295"/>
          </p:nvPr>
        </p:nvSpPr>
        <p:spPr>
          <a:xfrm>
            <a:off x="1187450" y="17463"/>
            <a:ext cx="6553200" cy="747712"/>
          </a:xfrm>
          <a:effectLst>
            <a:outerShdw blurRad="63500" dist="38099" dir="2700000" algn="ctr" rotWithShape="0">
              <a:schemeClr val="bg2">
                <a:alpha val="74997"/>
              </a:schemeClr>
            </a:outerShdw>
          </a:effectLst>
        </p:spPr>
        <p:txBody>
          <a:bodyPr/>
          <a:lstStyle/>
          <a:p>
            <a:pPr algn="ctr" eaLnBrk="1" hangingPunct="1"/>
            <a:r>
              <a:rPr lang="zh-TW" altLang="en-US" sz="4000" b="1">
                <a:solidFill>
                  <a:srgbClr val="FFFFFF"/>
                </a:solidFill>
                <a:ea typeface="新細明體" charset="-120"/>
              </a:rPr>
              <a:t>以弗所</a:t>
            </a:r>
            <a:r>
              <a:rPr lang="zh-CN" altLang="en-US" sz="4000" b="1">
                <a:solidFill>
                  <a:srgbClr val="FFFFFF"/>
                </a:solidFill>
                <a:ea typeface="新細明體" charset="-120"/>
              </a:rPr>
              <a:t>书</a:t>
            </a:r>
            <a:r>
              <a:rPr lang="zh-TW" altLang="en-US" sz="4000" b="1">
                <a:solidFill>
                  <a:srgbClr val="FFFFFF"/>
                </a:solidFill>
                <a:ea typeface="新細明體" charset="-120"/>
              </a:rPr>
              <a:t>大</a:t>
            </a:r>
            <a:r>
              <a:rPr lang="zh-CN" altLang="en-US" sz="4000" b="1">
                <a:solidFill>
                  <a:srgbClr val="FFFFFF"/>
                </a:solidFill>
                <a:ea typeface="新細明體" charset="-120"/>
              </a:rPr>
              <a:t>纲</a:t>
            </a:r>
            <a:r>
              <a:rPr lang="zh-TW" altLang="en-US" sz="4000">
                <a:solidFill>
                  <a:srgbClr val="FFFFFF"/>
                </a:solidFill>
                <a:ea typeface="新細明體" charset="-120"/>
              </a:rPr>
              <a:t> </a:t>
            </a:r>
            <a:endParaRPr lang="en-US" altLang="en-US" sz="4000">
              <a:solidFill>
                <a:srgbClr val="FFFFFF"/>
              </a:solidFill>
            </a:endParaRPr>
          </a:p>
        </p:txBody>
      </p:sp>
      <p:graphicFrame>
        <p:nvGraphicFramePr>
          <p:cNvPr id="139503" name="Group 239"/>
          <p:cNvGraphicFramePr>
            <a:graphicFrameLocks noGrp="1"/>
          </p:cNvGraphicFramePr>
          <p:nvPr/>
        </p:nvGraphicFramePr>
        <p:xfrm>
          <a:off x="0" y="765175"/>
          <a:ext cx="9144000" cy="6102090"/>
        </p:xfrm>
        <a:graphic>
          <a:graphicData uri="http://schemas.openxmlformats.org/drawingml/2006/table">
            <a:tbl>
              <a:tblPr/>
              <a:tblGrid>
                <a:gridCol w="1017588">
                  <a:extLst>
                    <a:ext uri="{9D8B030D-6E8A-4147-A177-3AD203B41FA5}">
                      <a16:colId xmlns:a16="http://schemas.microsoft.com/office/drawing/2014/main" val="20000"/>
                    </a:ext>
                  </a:extLst>
                </a:gridCol>
                <a:gridCol w="1014412">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20763">
                  <a:extLst>
                    <a:ext uri="{9D8B030D-6E8A-4147-A177-3AD203B41FA5}">
                      <a16:colId xmlns:a16="http://schemas.microsoft.com/office/drawing/2014/main" val="20003"/>
                    </a:ext>
                  </a:extLst>
                </a:gridCol>
                <a:gridCol w="936625">
                  <a:extLst>
                    <a:ext uri="{9D8B030D-6E8A-4147-A177-3AD203B41FA5}">
                      <a16:colId xmlns:a16="http://schemas.microsoft.com/office/drawing/2014/main" val="20004"/>
                    </a:ext>
                  </a:extLst>
                </a:gridCol>
                <a:gridCol w="1090612">
                  <a:extLst>
                    <a:ext uri="{9D8B030D-6E8A-4147-A177-3AD203B41FA5}">
                      <a16:colId xmlns:a16="http://schemas.microsoft.com/office/drawing/2014/main" val="20005"/>
                    </a:ext>
                  </a:extLst>
                </a:gridCol>
                <a:gridCol w="1016000">
                  <a:extLst>
                    <a:ext uri="{9D8B030D-6E8A-4147-A177-3AD203B41FA5}">
                      <a16:colId xmlns:a16="http://schemas.microsoft.com/office/drawing/2014/main" val="20006"/>
                    </a:ext>
                  </a:extLst>
                </a:gridCol>
                <a:gridCol w="1014413">
                  <a:extLst>
                    <a:ext uri="{9D8B030D-6E8A-4147-A177-3AD203B41FA5}">
                      <a16:colId xmlns:a16="http://schemas.microsoft.com/office/drawing/2014/main" val="20007"/>
                    </a:ext>
                  </a:extLst>
                </a:gridCol>
                <a:gridCol w="1017587">
                  <a:extLst>
                    <a:ext uri="{9D8B030D-6E8A-4147-A177-3AD203B41FA5}">
                      <a16:colId xmlns:a16="http://schemas.microsoft.com/office/drawing/2014/main" val="20008"/>
                    </a:ext>
                  </a:extLst>
                </a:gridCol>
              </a:tblGrid>
              <a:tr h="630238">
                <a:tc gridSpan="9">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3200" b="0" i="0" u="none" strike="noStrike" cap="none" normalizeH="0" baseline="0">
                          <a:ln>
                            <a:noFill/>
                          </a:ln>
                          <a:solidFill>
                            <a:schemeClr val="tx1"/>
                          </a:solidFill>
                          <a:effectLst>
                            <a:outerShdw blurRad="38100" dist="38100" dir="2700000" algn="tl">
                              <a:srgbClr val="000000"/>
                            </a:outerShdw>
                          </a:effectLst>
                          <a:latin typeface="华文细黑" charset="-122"/>
                          <a:ea typeface="华文细黑" charset="-122"/>
                        </a:rPr>
                        <a:t>犹</a:t>
                      </a:r>
                      <a:r>
                        <a:rPr kumimoji="0" lang="zh-TW" altLang="en-US" sz="3200" b="0" i="0" u="none" strike="noStrike" cap="none" normalizeH="0" baseline="0">
                          <a:ln>
                            <a:noFill/>
                          </a:ln>
                          <a:solidFill>
                            <a:schemeClr val="tx1"/>
                          </a:solidFill>
                          <a:effectLst>
                            <a:outerShdw blurRad="38100" dist="38100" dir="2700000" algn="tl">
                              <a:srgbClr val="000000"/>
                            </a:outerShdw>
                          </a:effectLst>
                          <a:latin typeface="华文细黑" charset="-122"/>
                          <a:ea typeface="华文细黑" charset="-122"/>
                        </a:rPr>
                        <a:t>太人和外邦人合一的</a:t>
                      </a:r>
                      <a:r>
                        <a:rPr kumimoji="0" lang="zh-CN" altLang="en-US" sz="3200" b="0" i="0" u="none" strike="noStrike" cap="none" normalizeH="0" baseline="0">
                          <a:ln>
                            <a:noFill/>
                          </a:ln>
                          <a:solidFill>
                            <a:schemeClr val="tx1"/>
                          </a:solidFill>
                          <a:effectLst>
                            <a:outerShdw blurRad="38100" dist="38100" dir="2700000" algn="tl">
                              <a:srgbClr val="000000"/>
                            </a:outerShdw>
                          </a:effectLst>
                          <a:latin typeface="华文细黑" charset="-122"/>
                          <a:ea typeface="华文细黑" charset="-122"/>
                        </a:rPr>
                        <a:t>爱</a:t>
                      </a:r>
                      <a:endParaRPr kumimoji="0" lang="zh-TW" altLang="en-US" sz="2800" b="0" i="0" u="none" strike="noStrike" cap="none" normalizeH="0" baseline="0">
                        <a:ln>
                          <a:noFill/>
                        </a:ln>
                        <a:solidFill>
                          <a:schemeClr val="tx1"/>
                        </a:solidFill>
                        <a:effectLst>
                          <a:outerShdw blurRad="38100" dist="38100" dir="2700000" algn="tl">
                            <a:srgbClr val="000000"/>
                          </a:outerShdw>
                        </a:effectLst>
                        <a:latin typeface="华文细黑" charset="-122"/>
                        <a:ea typeface="华文细黑" charset="-122"/>
                      </a:endParaRPr>
                    </a:p>
                  </a:txBody>
                  <a:tcPr marT="45724" marB="45724"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80000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华文细黑" charset="-122"/>
                          <a:ea typeface="华文细黑" charset="-122"/>
                        </a:rPr>
                        <a:t>合一平等</a:t>
                      </a:r>
                      <a:endParaRPr kumimoji="0" lang="en-US" altLang="zh-TW" sz="2800" b="0"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0" i="0" u="none" strike="noStrike" cap="none" normalizeH="0" baseline="0">
                          <a:ln>
                            <a:noFill/>
                          </a:ln>
                          <a:solidFill>
                            <a:schemeClr val="tx1"/>
                          </a:solidFill>
                          <a:effectLst/>
                          <a:latin typeface="华文细黑" charset="-122"/>
                          <a:ea typeface="华文细黑" charset="-122"/>
                        </a:rPr>
                        <a:t>爱</a:t>
                      </a:r>
                      <a:r>
                        <a:rPr kumimoji="0" lang="zh-TW" altLang="en-US" sz="2800" b="0" i="0" u="none" strike="noStrike" cap="none" normalizeH="0" baseline="0">
                          <a:ln>
                            <a:noFill/>
                          </a:ln>
                          <a:solidFill>
                            <a:schemeClr val="tx1"/>
                          </a:solidFill>
                          <a:effectLst/>
                          <a:latin typeface="华文细黑" charset="-122"/>
                          <a:ea typeface="华文细黑" charset="-122"/>
                        </a:rPr>
                        <a:t>的</a:t>
                      </a:r>
                      <a:r>
                        <a:rPr kumimoji="0" lang="zh-CN" altLang="en-US" sz="2800" b="0" i="0" u="none" strike="noStrike" cap="none" normalizeH="0" baseline="0">
                          <a:ln>
                            <a:noFill/>
                          </a:ln>
                          <a:solidFill>
                            <a:schemeClr val="tx1"/>
                          </a:solidFill>
                          <a:effectLst/>
                          <a:latin typeface="华文细黑" charset="-122"/>
                          <a:ea typeface="华文细黑" charset="-122"/>
                        </a:rPr>
                        <a:t>见证</a:t>
                      </a:r>
                      <a:endParaRPr kumimoji="0" lang="zh-TW" altLang="en-US" sz="2800" b="0"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2800" b="0" i="0" u="none" strike="noStrike" cap="none" normalizeH="0" baseline="0">
                          <a:ln>
                            <a:noFill/>
                          </a:ln>
                          <a:solidFill>
                            <a:schemeClr val="tx1"/>
                          </a:solidFill>
                          <a:effectLst/>
                          <a:latin typeface="华文细黑" charset="-122"/>
                          <a:ea typeface="华文细黑" charset="-122"/>
                        </a:rPr>
                        <a:t>1-3</a:t>
                      </a:r>
                      <a:r>
                        <a:rPr kumimoji="0" lang="zh-TW" altLang="en-US" sz="2800" b="0" i="0" u="none" strike="noStrike" cap="none" normalizeH="0" baseline="0">
                          <a:ln>
                            <a:noFill/>
                          </a:ln>
                          <a:solidFill>
                            <a:schemeClr val="tx1"/>
                          </a:solidFill>
                          <a:effectLst/>
                          <a:latin typeface="华文细黑" charset="-122"/>
                          <a:ea typeface="华文细黑" charset="-122"/>
                        </a:rPr>
                        <a:t>章</a:t>
                      </a: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2800" b="1" i="0" u="none" strike="noStrike" cap="none" normalizeH="0" baseline="0">
                          <a:ln>
                            <a:noFill/>
                          </a:ln>
                          <a:solidFill>
                            <a:schemeClr val="tx1"/>
                          </a:solidFill>
                          <a:effectLst/>
                          <a:latin typeface="华文细黑" charset="-122"/>
                          <a:ea typeface="华文细黑" charset="-122"/>
                        </a:rPr>
                        <a:t>4-6</a:t>
                      </a:r>
                      <a:r>
                        <a:rPr kumimoji="0" lang="zh-TW" altLang="en-US" sz="2800" b="0" i="0" u="none" strike="noStrike" cap="none" normalizeH="0" baseline="0">
                          <a:ln>
                            <a:noFill/>
                          </a:ln>
                          <a:solidFill>
                            <a:schemeClr val="tx1"/>
                          </a:solidFill>
                          <a:effectLst/>
                          <a:latin typeface="华文细黑" charset="-122"/>
                          <a:ea typeface="华文细黑" charset="-122"/>
                        </a:rPr>
                        <a:t>章</a:t>
                      </a:r>
                      <a:endParaRPr kumimoji="0" lang="en-US" altLang="zh-TW" sz="2800" b="0"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华文细黑" charset="-122"/>
                          <a:ea typeface="华文细黑" charset="-122"/>
                        </a:rPr>
                        <a:t>教</a:t>
                      </a:r>
                      <a:r>
                        <a:rPr kumimoji="0" lang="zh-CN" altLang="en-US" sz="2800" b="0" i="0" u="none" strike="noStrike" cap="none" normalizeH="0" baseline="0">
                          <a:ln>
                            <a:noFill/>
                          </a:ln>
                          <a:solidFill>
                            <a:schemeClr val="tx1"/>
                          </a:solidFill>
                          <a:effectLst/>
                          <a:latin typeface="华文细黑" charset="-122"/>
                          <a:ea typeface="华文细黑" charset="-122"/>
                        </a:rPr>
                        <a:t>义</a:t>
                      </a:r>
                      <a:endParaRPr kumimoji="0" lang="zh-TW" altLang="en-US" sz="2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0" i="0" u="none" strike="noStrike" cap="none" normalizeH="0" baseline="0">
                          <a:ln>
                            <a:noFill/>
                          </a:ln>
                          <a:solidFill>
                            <a:schemeClr val="tx1"/>
                          </a:solidFill>
                          <a:effectLst/>
                          <a:latin typeface="华文细黑" charset="-122"/>
                          <a:ea typeface="华文细黑" charset="-122"/>
                        </a:rPr>
                        <a:t>应</a:t>
                      </a:r>
                      <a:r>
                        <a:rPr kumimoji="0" lang="zh-TW" altLang="en-US" sz="2800" b="0" i="0" u="none" strike="noStrike" cap="none" normalizeH="0" baseline="0">
                          <a:ln>
                            <a:noFill/>
                          </a:ln>
                          <a:solidFill>
                            <a:schemeClr val="tx1"/>
                          </a:solidFill>
                          <a:effectLst/>
                          <a:latin typeface="华文细黑" charset="-122"/>
                          <a:ea typeface="华文细黑" charset="-122"/>
                        </a:rPr>
                        <a:t>用</a:t>
                      </a: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华文细黑" charset="-122"/>
                          <a:ea typeface="华文细黑" charset="-122"/>
                        </a:rPr>
                        <a:t>地位</a:t>
                      </a: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0" i="0" u="none" strike="noStrike" cap="none" normalizeH="0" baseline="0">
                          <a:ln>
                            <a:noFill/>
                          </a:ln>
                          <a:solidFill>
                            <a:schemeClr val="tx1"/>
                          </a:solidFill>
                          <a:effectLst/>
                          <a:latin typeface="华文细黑" charset="-122"/>
                          <a:ea typeface="华文细黑" charset="-122"/>
                        </a:rPr>
                        <a:t>实践</a:t>
                      </a:r>
                      <a:endParaRPr kumimoji="0" lang="zh-TW" altLang="en-US" sz="2800" b="0"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517525">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华文细黑" charset="-122"/>
                          <a:ea typeface="华文细黑" charset="-122"/>
                        </a:rPr>
                        <a:t>信念</a:t>
                      </a: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华文细黑" charset="-122"/>
                          <a:ea typeface="华文细黑" charset="-122"/>
                        </a:rPr>
                        <a:t>行</a:t>
                      </a:r>
                      <a:r>
                        <a:rPr kumimoji="0" lang="zh-CN" altLang="en-US" sz="2800" b="0" i="0" u="none" strike="noStrike" cap="none" normalizeH="0" baseline="0">
                          <a:ln>
                            <a:noFill/>
                          </a:ln>
                          <a:solidFill>
                            <a:schemeClr val="tx1"/>
                          </a:solidFill>
                          <a:effectLst/>
                          <a:latin typeface="华文细黑" charset="-122"/>
                          <a:ea typeface="华文细黑" charset="-122"/>
                        </a:rPr>
                        <a:t>为</a:t>
                      </a:r>
                      <a:endParaRPr kumimoji="0" lang="zh-TW" altLang="en-US" sz="2800" b="0"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874713">
                <a:tc gridSpan="4">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0" i="0" u="none" strike="noStrike" cap="none" normalizeH="0" baseline="0">
                          <a:ln>
                            <a:noFill/>
                          </a:ln>
                          <a:solidFill>
                            <a:schemeClr val="tx1"/>
                          </a:solidFill>
                          <a:effectLst/>
                          <a:latin typeface="华文细黑" charset="-122"/>
                          <a:ea typeface="华文细黑" charset="-122"/>
                        </a:rPr>
                        <a:t>特</a:t>
                      </a:r>
                      <a:r>
                        <a:rPr kumimoji="0" lang="zh-CN" altLang="en-US" sz="2800" b="0" i="0" u="none" strike="noStrike" cap="none" normalizeH="0" baseline="0">
                          <a:ln>
                            <a:noFill/>
                          </a:ln>
                          <a:solidFill>
                            <a:schemeClr val="tx1"/>
                          </a:solidFill>
                          <a:effectLst/>
                          <a:latin typeface="华文细黑" charset="-122"/>
                          <a:ea typeface="华文细黑" charset="-122"/>
                        </a:rPr>
                        <a:t>权</a:t>
                      </a:r>
                      <a:endParaRPr kumimoji="0" lang="zh-TW" altLang="en-US" sz="2800" b="0"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0" i="0" u="none" strike="noStrike" cap="none" normalizeH="0" baseline="0">
                          <a:ln>
                            <a:noFill/>
                          </a:ln>
                          <a:solidFill>
                            <a:schemeClr val="tx1"/>
                          </a:solidFill>
                          <a:effectLst/>
                          <a:latin typeface="华文细黑" charset="-122"/>
                          <a:ea typeface="华文细黑" charset="-122"/>
                        </a:rPr>
                        <a:t>责</a:t>
                      </a:r>
                      <a:r>
                        <a:rPr kumimoji="0" lang="zh-TW" altLang="en-US" sz="2800" b="0" i="0" u="none" strike="noStrike" cap="none" normalizeH="0" baseline="0">
                          <a:ln>
                            <a:noFill/>
                          </a:ln>
                          <a:solidFill>
                            <a:schemeClr val="tx1"/>
                          </a:solidFill>
                          <a:effectLst/>
                          <a:latin typeface="华文细黑" charset="-122"/>
                          <a:ea typeface="华文细黑" charset="-122"/>
                        </a:rPr>
                        <a:t>任</a:t>
                      </a:r>
                      <a:endParaRPr kumimoji="0" lang="zh-TW" altLang="en-US" sz="2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969963">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华文细黑" charset="-122"/>
                          <a:ea typeface="华文细黑" charset="-122"/>
                        </a:rPr>
                        <a:t>问</a:t>
                      </a:r>
                      <a:r>
                        <a:rPr kumimoji="0" lang="zh-TW" altLang="en-US" sz="1800" b="1" i="0" u="none" strike="noStrike" cap="none" normalizeH="0" baseline="0">
                          <a:ln>
                            <a:noFill/>
                          </a:ln>
                          <a:solidFill>
                            <a:schemeClr val="tx1"/>
                          </a:solidFill>
                          <a:effectLst/>
                          <a:latin typeface="华文细黑" charset="-122"/>
                          <a:ea typeface="华文细黑" charset="-122"/>
                        </a:rPr>
                        <a:t>候</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1:1-2</a:t>
                      </a:r>
                    </a:p>
                  </a:txBody>
                  <a:tcPr marT="45724" marB="4572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1800" b="1" i="0" u="none" strike="noStrike" cap="none" normalizeH="0" baseline="0">
                          <a:ln>
                            <a:noFill/>
                          </a:ln>
                          <a:solidFill>
                            <a:schemeClr val="tx1"/>
                          </a:solidFill>
                          <a:effectLst/>
                          <a:latin typeface="华文细黑" charset="-122"/>
                          <a:ea typeface="华文细黑" charset="-122"/>
                        </a:rPr>
                        <a:t>地位</a:t>
                      </a:r>
                      <a:endParaRPr kumimoji="0" lang="en-US" altLang="zh-TW" sz="1800" b="1" i="0" u="none" strike="noStrike" cap="none" normalizeH="0" baseline="0">
                        <a:ln>
                          <a:noFill/>
                        </a:ln>
                        <a:solidFill>
                          <a:schemeClr val="tx1"/>
                        </a:solidFill>
                        <a:effectLst/>
                        <a:latin typeface="华文细黑" charset="-122"/>
                        <a:ea typeface="华文细黑"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1:1-3-</a:t>
                      </a:r>
                      <a:br>
                        <a:rPr kumimoji="0" lang="en-US" altLang="zh-TW" sz="1800" b="1" i="0" u="none" strike="noStrike" cap="none" normalizeH="0" baseline="0">
                          <a:ln>
                            <a:noFill/>
                          </a:ln>
                          <a:solidFill>
                            <a:schemeClr val="tx1"/>
                          </a:solidFill>
                          <a:effectLst/>
                          <a:latin typeface="华文细黑" charset="-122"/>
                          <a:ea typeface="华文细黑" charset="-122"/>
                        </a:rPr>
                      </a:br>
                      <a:r>
                        <a:rPr kumimoji="0" lang="en-US" altLang="zh-TW" sz="1800" b="1" i="0" u="none" strike="noStrike" cap="none" normalizeH="0" baseline="0">
                          <a:ln>
                            <a:noFill/>
                          </a:ln>
                          <a:solidFill>
                            <a:schemeClr val="tx1"/>
                          </a:solidFill>
                          <a:effectLst/>
                          <a:latin typeface="华文细黑" charset="-122"/>
                          <a:ea typeface="华文细黑" charset="-122"/>
                        </a:rPr>
                        <a:t>23</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华文细黑" charset="-122"/>
                          <a:ea typeface="华文细黑" charset="-122"/>
                        </a:rPr>
                        <a:t>复合</a:t>
                      </a:r>
                      <a:endParaRPr kumimoji="0" lang="zh-TW" altLang="en-US" sz="1800" b="1" i="0" u="none" strike="noStrike" cap="none" normalizeH="0" baseline="0">
                        <a:ln>
                          <a:noFill/>
                        </a:ln>
                        <a:solidFill>
                          <a:schemeClr val="tx1"/>
                        </a:solidFill>
                        <a:effectLst/>
                        <a:latin typeface="华文细黑" charset="-122"/>
                        <a:ea typeface="华文细黑"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2</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华文细黑" charset="-122"/>
                          <a:ea typeface="华文细黑" charset="-122"/>
                        </a:rPr>
                        <a:t>独</a:t>
                      </a:r>
                      <a:r>
                        <a:rPr kumimoji="0" lang="zh-TW" altLang="en-US" sz="1800" b="1" i="0" u="none" strike="noStrike" cap="none" normalizeH="0" baseline="0">
                          <a:ln>
                            <a:noFill/>
                          </a:ln>
                          <a:solidFill>
                            <a:schemeClr val="tx1"/>
                          </a:solidFill>
                          <a:effectLst/>
                          <a:latin typeface="华文细黑" charset="-122"/>
                          <a:ea typeface="华文细黑" charset="-122"/>
                        </a:rPr>
                        <a:t>一性</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3</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1800" b="1" i="0" u="none" strike="noStrike" cap="none" normalizeH="0" baseline="0">
                          <a:ln>
                            <a:noFill/>
                          </a:ln>
                          <a:solidFill>
                            <a:schemeClr val="tx1"/>
                          </a:solidFill>
                          <a:effectLst/>
                          <a:latin typeface="华文细黑" charset="-122"/>
                          <a:ea typeface="华文细黑" charset="-122"/>
                        </a:rPr>
                        <a:t>合一</a:t>
                      </a:r>
                      <a:endParaRPr kumimoji="0" lang="en-US" altLang="zh-TW" sz="1800" b="1" i="0" u="none" strike="noStrike" cap="none" normalizeH="0" baseline="0">
                        <a:ln>
                          <a:noFill/>
                        </a:ln>
                        <a:solidFill>
                          <a:schemeClr val="tx1"/>
                        </a:solidFill>
                        <a:effectLst/>
                        <a:latin typeface="华文细黑" charset="-122"/>
                        <a:ea typeface="华文细黑"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4</a:t>
                      </a:r>
                      <a:r>
                        <a:rPr kumimoji="0" lang="zh-TW" altLang="en-US" sz="1800" b="1" i="0" u="none" strike="noStrike" cap="none" normalizeH="0" baseline="0">
                          <a:ln>
                            <a:noFill/>
                          </a:ln>
                          <a:solidFill>
                            <a:schemeClr val="tx1"/>
                          </a:solidFill>
                          <a:effectLst/>
                          <a:latin typeface="华文细黑" charset="-122"/>
                          <a:ea typeface="华文细黑" charset="-122"/>
                        </a:rPr>
                        <a:t>：</a:t>
                      </a:r>
                      <a:r>
                        <a:rPr kumimoji="0" lang="en-US" altLang="zh-TW" sz="1800" b="1" i="0" u="none" strike="noStrike" cap="none" normalizeH="0" baseline="0">
                          <a:ln>
                            <a:noFill/>
                          </a:ln>
                          <a:solidFill>
                            <a:schemeClr val="tx1"/>
                          </a:solidFill>
                          <a:effectLst/>
                          <a:latin typeface="华文细黑" charset="-122"/>
                          <a:ea typeface="华文细黑" charset="-122"/>
                        </a:rPr>
                        <a:t>1-16</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华文细黑" charset="-122"/>
                          <a:ea typeface="华文细黑" charset="-122"/>
                        </a:rPr>
                        <a:t>圣洁</a:t>
                      </a:r>
                      <a:endParaRPr kumimoji="0" lang="zh-TW" altLang="en-US" sz="1800" b="1" i="0" u="none" strike="noStrike" cap="none" normalizeH="0" baseline="0">
                        <a:ln>
                          <a:noFill/>
                        </a:ln>
                        <a:solidFill>
                          <a:schemeClr val="tx1"/>
                        </a:solidFill>
                        <a:effectLst/>
                        <a:latin typeface="华文细黑" charset="-122"/>
                        <a:ea typeface="华文细黑"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4:1–</a:t>
                      </a:r>
                      <a:br>
                        <a:rPr kumimoji="0" lang="en-US" altLang="zh-TW" sz="1800" b="1" i="0" u="none" strike="noStrike" cap="none" normalizeH="0" baseline="0">
                          <a:ln>
                            <a:noFill/>
                          </a:ln>
                          <a:solidFill>
                            <a:schemeClr val="tx1"/>
                          </a:solidFill>
                          <a:effectLst/>
                          <a:latin typeface="华文细黑" charset="-122"/>
                          <a:ea typeface="华文细黑" charset="-122"/>
                        </a:rPr>
                      </a:br>
                      <a:r>
                        <a:rPr kumimoji="0" lang="en-US" altLang="zh-TW" sz="1800" b="1" i="0" u="none" strike="noStrike" cap="none" normalizeH="0" baseline="0">
                          <a:ln>
                            <a:noFill/>
                          </a:ln>
                          <a:solidFill>
                            <a:schemeClr val="tx1"/>
                          </a:solidFill>
                          <a:effectLst/>
                          <a:latin typeface="华文细黑" charset="-122"/>
                          <a:ea typeface="华文细黑" charset="-122"/>
                        </a:rPr>
                        <a:t>5:20</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华文细黑" charset="-122"/>
                          <a:ea typeface="华文细黑" charset="-122"/>
                        </a:rPr>
                        <a:t>顺</a:t>
                      </a:r>
                      <a:r>
                        <a:rPr kumimoji="0" lang="zh-TW" altLang="en-US" sz="1800" b="1" i="0" u="none" strike="noStrike" cap="none" normalizeH="0" baseline="0">
                          <a:ln>
                            <a:noFill/>
                          </a:ln>
                          <a:solidFill>
                            <a:schemeClr val="tx1"/>
                          </a:solidFill>
                          <a:effectLst/>
                          <a:latin typeface="华文细黑" charset="-122"/>
                          <a:ea typeface="华文细黑" charset="-122"/>
                        </a:rPr>
                        <a:t>服</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5:21–6:9</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1800" b="1" i="0" u="none" strike="noStrike" cap="none" normalizeH="0" baseline="0">
                          <a:ln>
                            <a:noFill/>
                          </a:ln>
                          <a:solidFill>
                            <a:schemeClr val="tx1"/>
                          </a:solidFill>
                          <a:effectLst/>
                          <a:latin typeface="华文细黑" charset="-122"/>
                          <a:ea typeface="华文细黑" charset="-122"/>
                        </a:rPr>
                        <a:t>倚靠</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6:10-20</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1800" b="1" i="0" u="none" strike="noStrike" cap="none" normalizeH="0" baseline="0">
                          <a:ln>
                            <a:noFill/>
                          </a:ln>
                          <a:solidFill>
                            <a:schemeClr val="tx1"/>
                          </a:solidFill>
                          <a:effectLst/>
                          <a:latin typeface="华文细黑" charset="-122"/>
                          <a:ea typeface="华文细黑" charset="-122"/>
                        </a:rPr>
                        <a:t>爱</a:t>
                      </a:r>
                      <a:endParaRPr kumimoji="0" lang="en-US" altLang="zh-TW" sz="1800" b="1" i="0" u="none" strike="noStrike" cap="none" normalizeH="0" baseline="0">
                        <a:ln>
                          <a:noFill/>
                        </a:ln>
                        <a:solidFill>
                          <a:schemeClr val="tx1"/>
                        </a:solidFill>
                        <a:effectLst/>
                        <a:latin typeface="华文细黑" charset="-122"/>
                        <a:ea typeface="华文细黑" charset="-122"/>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altLang="zh-TW" sz="1800" b="1" i="0" u="none" strike="noStrike" cap="none" normalizeH="0" baseline="0">
                          <a:ln>
                            <a:noFill/>
                          </a:ln>
                          <a:solidFill>
                            <a:schemeClr val="tx1"/>
                          </a:solidFill>
                          <a:effectLst/>
                          <a:latin typeface="华文细黑" charset="-122"/>
                          <a:ea typeface="华文细黑" charset="-122"/>
                        </a:rPr>
                        <a:t>6:21-24</a:t>
                      </a:r>
                      <a:endParaRPr kumimoji="0" lang="zh-TW" altLang="en-US" sz="1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517525">
                <a:tc gridSpan="9">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1" i="0" u="none" strike="noStrike" cap="none" normalizeH="0" baseline="0">
                          <a:ln>
                            <a:noFill/>
                          </a:ln>
                          <a:solidFill>
                            <a:schemeClr val="tx1"/>
                          </a:solidFill>
                          <a:effectLst/>
                          <a:latin typeface="华文细黑" charset="-122"/>
                          <a:ea typeface="华文细黑" charset="-122"/>
                        </a:rPr>
                        <a:t>罗马</a:t>
                      </a:r>
                      <a:endParaRPr kumimoji="0" lang="zh-TW" altLang="en-US" sz="2800" b="1" i="0" u="none" strike="noStrike" cap="none" normalizeH="0" baseline="0">
                        <a:ln>
                          <a:noFill/>
                        </a:ln>
                        <a:solidFill>
                          <a:schemeClr val="tx1"/>
                        </a:solidFill>
                        <a:effectLst/>
                        <a:latin typeface="华文细黑" charset="-122"/>
                        <a:ea typeface="华文细黑" charset="-122"/>
                      </a:endParaRPr>
                    </a:p>
                  </a:txBody>
                  <a:tcPr marT="45724" marB="45724"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517525">
                <a:tc gridSpan="9">
                  <a:txBody>
                    <a:bodyPr/>
                    <a:lstStyle>
                      <a:lvl1pPr eaLnBrk="0" hangingPunct="0">
                        <a:spcBef>
                          <a:spcPct val="20000"/>
                        </a:spcBef>
                        <a:buClr>
                          <a:schemeClr val="tx2"/>
                        </a:buClr>
                        <a:buSzPct val="90000"/>
                        <a:buFont typeface="Symbol" pitchFamily="18" charset="2"/>
                        <a:defRPr sz="28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TW" altLang="en-US" sz="2800" b="1" i="0" u="none" strike="noStrike" cap="none" normalizeH="0" baseline="0">
                          <a:ln>
                            <a:noFill/>
                          </a:ln>
                          <a:solidFill>
                            <a:schemeClr val="tx1"/>
                          </a:solidFill>
                          <a:effectLst/>
                          <a:latin typeface="华文细黑" charset="-122"/>
                          <a:ea typeface="华文细黑" charset="-122"/>
                        </a:rPr>
                        <a:t>公元</a:t>
                      </a:r>
                      <a:r>
                        <a:rPr kumimoji="0" lang="en-US" altLang="zh-TW" sz="2800" b="1" i="0" u="none" strike="noStrike" cap="none" normalizeH="0" baseline="0">
                          <a:ln>
                            <a:noFill/>
                          </a:ln>
                          <a:solidFill>
                            <a:schemeClr val="tx1"/>
                          </a:solidFill>
                          <a:effectLst/>
                          <a:latin typeface="华文细黑" charset="-122"/>
                          <a:ea typeface="华文细黑" charset="-122"/>
                        </a:rPr>
                        <a:t>60</a:t>
                      </a:r>
                      <a:r>
                        <a:rPr kumimoji="0" lang="zh-TW" altLang="en-US" sz="2800" b="1" i="0" u="none" strike="noStrike" cap="none" normalizeH="0" baseline="0">
                          <a:ln>
                            <a:noFill/>
                          </a:ln>
                          <a:solidFill>
                            <a:schemeClr val="tx1"/>
                          </a:solidFill>
                          <a:effectLst/>
                          <a:latin typeface="华文细黑" charset="-122"/>
                          <a:ea typeface="华文细黑" charset="-122"/>
                        </a:rPr>
                        <a:t>年</a:t>
                      </a:r>
                      <a:r>
                        <a:rPr kumimoji="0" lang="zh-CN" altLang="en-US" sz="2800" b="1" i="0" u="none" strike="noStrike" cap="none" normalizeH="0" baseline="0">
                          <a:ln>
                            <a:noFill/>
                          </a:ln>
                          <a:solidFill>
                            <a:schemeClr val="tx1"/>
                          </a:solidFill>
                          <a:effectLst/>
                          <a:latin typeface="华文细黑" charset="-122"/>
                          <a:ea typeface="华文细黑" charset="-122"/>
                        </a:rPr>
                        <a:t>夏</a:t>
                      </a:r>
                      <a:r>
                        <a:rPr kumimoji="0" lang="zh-TW" altLang="en-US" sz="2800" b="1" i="0" u="none" strike="noStrike" cap="none" normalizeH="0" baseline="0">
                          <a:ln>
                            <a:noFill/>
                          </a:ln>
                          <a:solidFill>
                            <a:schemeClr val="tx1"/>
                          </a:solidFill>
                          <a:effectLst/>
                          <a:latin typeface="华文细黑" charset="-122"/>
                          <a:ea typeface="华文细黑" charset="-122"/>
                        </a:rPr>
                        <a:t> </a:t>
                      </a:r>
                      <a:r>
                        <a:rPr kumimoji="0" lang="en-US" altLang="zh-TW" sz="2800" b="1" i="0" u="none" strike="noStrike" cap="none" normalizeH="0" baseline="0">
                          <a:ln>
                            <a:noFill/>
                          </a:ln>
                          <a:solidFill>
                            <a:schemeClr val="tx1"/>
                          </a:solidFill>
                          <a:effectLst/>
                          <a:latin typeface="华文细黑" charset="-122"/>
                          <a:ea typeface="华文细黑" charset="-122"/>
                        </a:rPr>
                        <a:t>(</a:t>
                      </a:r>
                      <a:r>
                        <a:rPr kumimoji="0" lang="zh-TW" altLang="en-US" sz="2800" b="1" i="0" u="none" strike="noStrike" cap="none" normalizeH="0" baseline="0">
                          <a:ln>
                            <a:noFill/>
                          </a:ln>
                          <a:solidFill>
                            <a:schemeClr val="tx1"/>
                          </a:solidFill>
                          <a:effectLst/>
                          <a:latin typeface="华文细黑" charset="-122"/>
                          <a:ea typeface="华文细黑" charset="-122"/>
                        </a:rPr>
                        <a:t>第一次</a:t>
                      </a:r>
                      <a:r>
                        <a:rPr kumimoji="0" lang="zh-CN" altLang="en-US" sz="2800" b="1" i="0" u="none" strike="noStrike" cap="none" normalizeH="0" baseline="0">
                          <a:ln>
                            <a:noFill/>
                          </a:ln>
                          <a:solidFill>
                            <a:schemeClr val="tx1"/>
                          </a:solidFill>
                          <a:effectLst/>
                          <a:latin typeface="华文细黑" charset="-122"/>
                          <a:ea typeface="华文细黑" charset="-122"/>
                        </a:rPr>
                        <a:t>于罗马</a:t>
                      </a:r>
                      <a:r>
                        <a:rPr kumimoji="0" lang="zh-TW" altLang="en-US" sz="2800" b="1" i="0" u="none" strike="noStrike" cap="none" normalizeH="0" baseline="0">
                          <a:ln>
                            <a:noFill/>
                          </a:ln>
                          <a:solidFill>
                            <a:schemeClr val="tx1"/>
                          </a:solidFill>
                          <a:effectLst/>
                          <a:latin typeface="华文细黑" charset="-122"/>
                          <a:ea typeface="华文细黑" charset="-122"/>
                        </a:rPr>
                        <a:t>被</a:t>
                      </a:r>
                      <a:r>
                        <a:rPr kumimoji="0" lang="zh-CN" altLang="en-US" sz="2800" b="1" i="0" u="none" strike="noStrike" cap="none" normalizeH="0" baseline="0">
                          <a:ln>
                            <a:noFill/>
                          </a:ln>
                          <a:solidFill>
                            <a:schemeClr val="tx1"/>
                          </a:solidFill>
                          <a:effectLst/>
                          <a:latin typeface="华文细黑" charset="-122"/>
                          <a:ea typeface="华文细黑" charset="-122"/>
                        </a:rPr>
                        <a:t>监禁</a:t>
                      </a:r>
                      <a:r>
                        <a:rPr kumimoji="0" lang="en-US" altLang="zh-TW" sz="2800" b="1" i="0" u="none" strike="noStrike" cap="none" normalizeH="0" baseline="0">
                          <a:ln>
                            <a:noFill/>
                          </a:ln>
                          <a:solidFill>
                            <a:schemeClr val="tx1"/>
                          </a:solidFill>
                          <a:effectLst/>
                          <a:latin typeface="华文细黑" charset="-122"/>
                          <a:ea typeface="华文细黑" charset="-122"/>
                        </a:rPr>
                        <a:t>)</a:t>
                      </a:r>
                    </a:p>
                  </a:txBody>
                  <a:tcPr marT="45724" marB="45724"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826219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Text Box 2"/>
          <p:cNvSpPr txBox="1">
            <a:spLocks noChangeArrowheads="1"/>
          </p:cNvSpPr>
          <p:nvPr/>
        </p:nvSpPr>
        <p:spPr bwMode="auto">
          <a:xfrm>
            <a:off x="1600200" y="1828800"/>
            <a:ext cx="6934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第一部份</a:t>
            </a:r>
            <a:r>
              <a:rPr kumimoji="0" lang="en-US" altLang="zh-TW"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(1-3</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章</a:t>
            </a:r>
            <a:r>
              <a:rPr kumimoji="0" lang="en-US" altLang="zh-TW"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 </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描述我</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们</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在</a:t>
            </a:r>
            <a:r>
              <a:rPr kumimoji="0" lang="en-US" altLang="zh-TW"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基督</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里</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面所承受的</a:t>
            </a:r>
            <a:r>
              <a:rPr kumimoji="0" lang="en-US" altLang="zh-TW"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谈论</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神在基督徒中的工作。</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这里写</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了很多</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关于</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基督徒天堂的地位</a:t>
            </a:r>
            <a:r>
              <a:rPr kumimoji="0" lang="en-US" altLang="zh-TW"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 </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和他在基督</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里</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的身份。保</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罗</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並且解釋猶太人和外邦人在教會</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里</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的合一，彼此是有相等的地位。</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在基督</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里</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的祝福</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与</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被預定了的猶</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犹太</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人是均等的。</a:t>
            </a:r>
            <a:r>
              <a:rPr kumimoji="0" lang="en-US" altLang="zh-TW"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(1:3-23)</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与犹太</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人在基督的身</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体</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中</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经验</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救恩並和解。</a:t>
            </a:r>
            <a:endParaRPr kumimoji="0" lang="en-US" altLang="ja-JP"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加增能力</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与</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知</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知识</a:t>
            </a:r>
            <a:r>
              <a:rPr kumimoji="0" lang="en-US" altLang="ja-JP"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 (</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第 </a:t>
            </a:r>
            <a:r>
              <a:rPr kumimoji="0" lang="en-US" altLang="ja-JP"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3</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章</a:t>
            </a:r>
            <a:r>
              <a:rPr kumimoji="0" lang="en-US" altLang="ja-JP"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a:t>
            </a:r>
            <a:r>
              <a:rPr kumimoji="0" lang="en-GB" altLang="zh-TW"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  </a:t>
            </a: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p:txBody>
      </p:sp>
      <p:sp>
        <p:nvSpPr>
          <p:cNvPr id="289794" name="Text Box 3"/>
          <p:cNvSpPr txBox="1">
            <a:spLocks noChangeArrowheads="1"/>
          </p:cNvSpPr>
          <p:nvPr/>
        </p:nvSpPr>
        <p:spPr bwMode="auto">
          <a:xfrm>
            <a:off x="1447800" y="457200"/>
            <a:ext cx="7315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8000" b="0" i="0" u="none" strike="noStrike" kern="1200" cap="none" spc="0" normalizeH="0" baseline="0" noProof="0">
                <a:ln>
                  <a:noFill/>
                </a:ln>
                <a:solidFill>
                  <a:srgbClr val="FFCC66"/>
                </a:solidFill>
                <a:effectLst/>
                <a:uLnTx/>
                <a:uFillTx/>
                <a:latin typeface="Mac ttnorm" pitchFamily="2" charset="0"/>
                <a:ea typeface="新細明體" charset="-120"/>
                <a:cs typeface="Times New Roman"/>
              </a:rPr>
              <a:t>大</a:t>
            </a:r>
            <a:r>
              <a:rPr kumimoji="0" lang="zh-CN" altLang="en-US" sz="8000" b="0" i="0" u="none" strike="noStrike" kern="1200" cap="none" spc="0" normalizeH="0" baseline="0" noProof="0">
                <a:ln>
                  <a:noFill/>
                </a:ln>
                <a:solidFill>
                  <a:srgbClr val="FFCC66"/>
                </a:solidFill>
                <a:effectLst/>
                <a:uLnTx/>
                <a:uFillTx/>
                <a:latin typeface="Mac ttnorm" pitchFamily="2" charset="0"/>
                <a:ea typeface="新細明體" charset="-120"/>
                <a:cs typeface="Times New Roman"/>
              </a:rPr>
              <a:t>纲</a:t>
            </a:r>
            <a:endParaRPr kumimoji="0" lang="zh-TW" altLang="en-GB" sz="8000" b="0" i="0" u="none" strike="noStrike" kern="1200" cap="none" spc="0" normalizeH="0" baseline="0" noProof="0">
              <a:ln>
                <a:noFill/>
              </a:ln>
              <a:solidFill>
                <a:srgbClr val="FFCC66"/>
              </a:solidFill>
              <a:effectLst/>
              <a:uLnTx/>
              <a:uFillTx/>
              <a:latin typeface="Mac ttnorm" pitchFamily="2" charset="0"/>
              <a:ea typeface="新細明體" charset="-120"/>
              <a:cs typeface="Times New Roman"/>
            </a:endParaRPr>
          </a:p>
        </p:txBody>
      </p:sp>
      <p:sp>
        <p:nvSpPr>
          <p:cNvPr id="289795" name="Text Box 4"/>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178</a:t>
            </a: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endParaRPr>
          </a:p>
        </p:txBody>
      </p:sp>
    </p:spTree>
    <p:extLst>
      <p:ext uri="{BB962C8B-B14F-4D97-AF65-F5344CB8AC3E}">
        <p14:creationId xmlns:p14="http://schemas.microsoft.com/office/powerpoint/2010/main" val="34121961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47688" y="76200"/>
            <a:ext cx="3076575" cy="6862763"/>
          </a:xfrm>
          <a:prstGeom prst="rect">
            <a:avLst/>
          </a:prstGeom>
          <a:solidFill>
            <a:srgbClr val="FF9933">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3399FF"/>
                </a:solidFill>
                <a:effectLst/>
                <a:uLnTx/>
                <a:uFillTx/>
                <a:latin typeface="Arial" pitchFamily="34" charset="0"/>
                <a:ea typeface="MS PGothic" pitchFamily="34" charset="-128"/>
                <a:cs typeface="+mn-cs"/>
              </a:rPr>
              <a:t>大綱</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3399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3399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nvGrpSpPr>
          <p:cNvPr id="2" name="Group 3"/>
          <p:cNvGrpSpPr>
            <a:grpSpLocks/>
          </p:cNvGrpSpPr>
          <p:nvPr/>
        </p:nvGrpSpPr>
        <p:grpSpPr bwMode="auto">
          <a:xfrm>
            <a:off x="236538" y="876300"/>
            <a:ext cx="8670925" cy="5105400"/>
            <a:chOff x="168" y="480"/>
            <a:chExt cx="6144" cy="3216"/>
          </a:xfrm>
        </p:grpSpPr>
        <p:sp>
          <p:nvSpPr>
            <p:cNvPr id="291847"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91848" name="Text Box 5"/>
            <p:cNvSpPr txBox="1">
              <a:spLocks noChangeArrowheads="1"/>
            </p:cNvSpPr>
            <p:nvPr/>
          </p:nvSpPr>
          <p:spPr bwMode="auto">
            <a:xfrm>
              <a:off x="2407" y="626"/>
              <a:ext cx="131"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1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sp>
        <p:nvSpPr>
          <p:cNvPr id="64518"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64519" name="Text Box 7"/>
          <p:cNvSpPr txBox="1">
            <a:spLocks noChangeArrowheads="1"/>
          </p:cNvSpPr>
          <p:nvPr/>
        </p:nvSpPr>
        <p:spPr bwMode="auto">
          <a:xfrm>
            <a:off x="4572000" y="1460500"/>
            <a:ext cx="2032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神的工作</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救</a:t>
            </a: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赎</a:t>
            </a:r>
            <a:r>
              <a:rPr kumimoji="0" lang="en-US" altLang="ja-JP"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启示</a:t>
            </a:r>
            <a:r>
              <a:rPr kumimoji="0" lang="en-US" altLang="ja-JP"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复活</a:t>
            </a:r>
            <a:r>
              <a:rPr kumimoji="0" lang="en-US" altLang="ja-JP"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收</a:t>
            </a: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复</a:t>
            </a:r>
            <a:r>
              <a:rPr kumimoji="0" lang="en-US" altLang="ja-JP"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宣告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成</a:t>
            </a: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圣</a:t>
            </a:r>
            <a:r>
              <a:rPr kumimoji="0" lang="en-US" altLang="ja-JP"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	</a:t>
            </a:r>
            <a:endPar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endParaRPr>
          </a:p>
        </p:txBody>
      </p:sp>
      <p:sp>
        <p:nvSpPr>
          <p:cNvPr id="291846" name="Title 2"/>
          <p:cNvSpPr>
            <a:spLocks noGrp="1"/>
          </p:cNvSpPr>
          <p:nvPr>
            <p:ph type="title"/>
          </p:nvPr>
        </p:nvSpPr>
        <p:spPr>
          <a:xfrm>
            <a:off x="457200" y="1412875"/>
            <a:ext cx="3251200" cy="720725"/>
          </a:xfrm>
        </p:spPr>
        <p:txBody>
          <a:bodyPr/>
          <a:lstStyle/>
          <a:p>
            <a:pPr eaLnBrk="1" hangingPunct="1"/>
            <a:r>
              <a:rPr lang="en-US" altLang="en-US" sz="3600">
                <a:solidFill>
                  <a:srgbClr val="000000"/>
                </a:solidFill>
              </a:rPr>
              <a:t>第一至三章</a:t>
            </a:r>
          </a:p>
        </p:txBody>
      </p:sp>
    </p:spTree>
    <p:extLst>
      <p:ext uri="{BB962C8B-B14F-4D97-AF65-F5344CB8AC3E}">
        <p14:creationId xmlns:p14="http://schemas.microsoft.com/office/powerpoint/2010/main" val="2736829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1000"/>
                                        <p:tgtEl>
                                          <p:spTgt spid="64514"/>
                                        </p:tgtEl>
                                      </p:cBhvr>
                                    </p:animEffect>
                                    <p:anim calcmode="lin" valueType="num">
                                      <p:cBhvr>
                                        <p:cTn id="8" dur="1000" fill="hold"/>
                                        <p:tgtEl>
                                          <p:spTgt spid="64514"/>
                                        </p:tgtEl>
                                        <p:attrNameLst>
                                          <p:attrName>ppt_x</p:attrName>
                                        </p:attrNameLst>
                                      </p:cBhvr>
                                      <p:tavLst>
                                        <p:tav tm="0">
                                          <p:val>
                                            <p:strVal val="#ppt_x"/>
                                          </p:val>
                                        </p:tav>
                                        <p:tav tm="100000">
                                          <p:val>
                                            <p:strVal val="#ppt_x"/>
                                          </p:val>
                                        </p:tav>
                                      </p:tavLst>
                                    </p:anim>
                                    <p:anim calcmode="lin" valueType="num">
                                      <p:cBhvr>
                                        <p:cTn id="9" dur="900" decel="100000" fill="hold"/>
                                        <p:tgtEl>
                                          <p:spTgt spid="645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451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64518"/>
                                        </p:tgtEl>
                                        <p:attrNameLst>
                                          <p:attrName>style.visibility</p:attrName>
                                        </p:attrNameLst>
                                      </p:cBhvr>
                                      <p:to>
                                        <p:strVal val="visible"/>
                                      </p:to>
                                    </p:set>
                                    <p:animScale>
                                      <p:cBhvr>
                                        <p:cTn id="19" dur="1000" decel="50000" fill="hold">
                                          <p:stCondLst>
                                            <p:cond delay="0"/>
                                          </p:stCondLst>
                                        </p:cTn>
                                        <p:tgtEl>
                                          <p:spTgt spid="645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4518"/>
                                        </p:tgtEl>
                                        <p:attrNameLst>
                                          <p:attrName>ppt_x</p:attrName>
                                          <p:attrName>ppt_y</p:attrName>
                                        </p:attrNameLst>
                                      </p:cBhvr>
                                    </p:animMotion>
                                    <p:animEffect transition="in" filter="fade">
                                      <p:cBhvr>
                                        <p:cTn id="21" dur="1000"/>
                                        <p:tgtEl>
                                          <p:spTgt spid="64518"/>
                                        </p:tgtEl>
                                      </p:cBhvr>
                                    </p:animEffect>
                                  </p:childTnLst>
                                </p:cTn>
                              </p:par>
                            </p:childTnLst>
                          </p:cTn>
                        </p:par>
                        <p:par>
                          <p:cTn id="22" fill="hold" nodeType="afterGroup">
                            <p:stCondLst>
                              <p:cond delay="2500"/>
                            </p:stCondLst>
                            <p:childTnLst>
                              <p:par>
                                <p:cTn id="23" presetID="41" presetClass="entr" presetSubtype="0" fill="hold" nodeType="afterEffect">
                                  <p:stCondLst>
                                    <p:cond delay="0"/>
                                  </p:stCondLst>
                                  <p:iterate type="lt">
                                    <p:tmPct val="10000"/>
                                  </p:iterate>
                                  <p:childTnLst>
                                    <p:set>
                                      <p:cBhvr>
                                        <p:cTn id="24" dur="1" fill="hold">
                                          <p:stCondLst>
                                            <p:cond delay="0"/>
                                          </p:stCondLst>
                                        </p:cTn>
                                        <p:tgtEl>
                                          <p:spTgt spid="64519">
                                            <p:txEl>
                                              <p:pRg st="0" end="0"/>
                                            </p:txEl>
                                          </p:spTgt>
                                        </p:tgtEl>
                                        <p:attrNameLst>
                                          <p:attrName>style.visibility</p:attrName>
                                        </p:attrNameLst>
                                      </p:cBhvr>
                                      <p:to>
                                        <p:strVal val="visible"/>
                                      </p:to>
                                    </p:set>
                                    <p:anim calcmode="lin" valueType="num">
                                      <p:cBhvr>
                                        <p:cTn id="25" dur="500" fill="hold"/>
                                        <p:tgtEl>
                                          <p:spTgt spid="645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4519">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645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45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4519">
                                            <p:txEl>
                                              <p:pRg st="0" end="0"/>
                                            </p:txEl>
                                          </p:spTgt>
                                        </p:tgtEl>
                                      </p:cBhvr>
                                    </p:animEffect>
                                  </p:childTnLst>
                                </p:cTn>
                              </p:par>
                            </p:childTnLst>
                          </p:cTn>
                        </p:par>
                        <p:par>
                          <p:cTn id="30" fill="hold" nodeType="afterGroup">
                            <p:stCondLst>
                              <p:cond delay="3150"/>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64519">
                                            <p:txEl>
                                              <p:pRg st="1" end="1"/>
                                            </p:txEl>
                                          </p:spTgt>
                                        </p:tgtEl>
                                        <p:attrNameLst>
                                          <p:attrName>style.visibility</p:attrName>
                                        </p:attrNameLst>
                                      </p:cBhvr>
                                      <p:to>
                                        <p:strVal val="visible"/>
                                      </p:to>
                                    </p:set>
                                    <p:anim calcmode="lin" valueType="num">
                                      <p:cBhvr>
                                        <p:cTn id="33" dur="500" fill="hold"/>
                                        <p:tgtEl>
                                          <p:spTgt spid="6451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64519">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6451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6451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64519">
                                            <p:txEl>
                                              <p:pRg st="1" end="1"/>
                                            </p:txEl>
                                          </p:spTgt>
                                        </p:tgtEl>
                                      </p:cBhvr>
                                    </p:animEffect>
                                  </p:childTnLst>
                                </p:cTn>
                              </p:par>
                            </p:childTnLst>
                          </p:cTn>
                        </p:par>
                        <p:par>
                          <p:cTn id="38" fill="hold" nodeType="afterGroup">
                            <p:stCondLst>
                              <p:cond delay="3700"/>
                            </p:stCondLst>
                            <p:childTnLst>
                              <p:par>
                                <p:cTn id="39" presetID="41" presetClass="entr" presetSubtype="0" fill="hold" nodeType="afterEffect">
                                  <p:stCondLst>
                                    <p:cond delay="0"/>
                                  </p:stCondLst>
                                  <p:iterate type="lt">
                                    <p:tmPct val="10000"/>
                                  </p:iterate>
                                  <p:childTnLst>
                                    <p:set>
                                      <p:cBhvr>
                                        <p:cTn id="40" dur="1" fill="hold">
                                          <p:stCondLst>
                                            <p:cond delay="0"/>
                                          </p:stCondLst>
                                        </p:cTn>
                                        <p:tgtEl>
                                          <p:spTgt spid="64519">
                                            <p:txEl>
                                              <p:pRg st="2" end="2"/>
                                            </p:txEl>
                                          </p:spTgt>
                                        </p:tgtEl>
                                        <p:attrNameLst>
                                          <p:attrName>style.visibility</p:attrName>
                                        </p:attrNameLst>
                                      </p:cBhvr>
                                      <p:to>
                                        <p:strVal val="visible"/>
                                      </p:to>
                                    </p:set>
                                    <p:anim calcmode="lin" valueType="num">
                                      <p:cBhvr>
                                        <p:cTn id="41" dur="500" fill="hold"/>
                                        <p:tgtEl>
                                          <p:spTgt spid="6451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64519">
                                            <p:txEl>
                                              <p:pRg st="2" end="2"/>
                                            </p:txEl>
                                          </p:spTgt>
                                        </p:tgtEl>
                                        <p:attrNameLst>
                                          <p:attrName>ppt_y</p:attrName>
                                        </p:attrNameLst>
                                      </p:cBhvr>
                                      <p:tavLst>
                                        <p:tav tm="0">
                                          <p:val>
                                            <p:strVal val="#ppt_y"/>
                                          </p:val>
                                        </p:tav>
                                        <p:tav tm="100000">
                                          <p:val>
                                            <p:strVal val="#ppt_y"/>
                                          </p:val>
                                        </p:tav>
                                      </p:tavLst>
                                    </p:anim>
                                    <p:anim calcmode="lin" valueType="num">
                                      <p:cBhvr>
                                        <p:cTn id="43" dur="500" fill="hold"/>
                                        <p:tgtEl>
                                          <p:spTgt spid="6451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6451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64519">
                                            <p:txEl>
                                              <p:pRg st="2" end="2"/>
                                            </p:txEl>
                                          </p:spTgt>
                                        </p:tgtEl>
                                      </p:cBhvr>
                                    </p:animEffect>
                                  </p:childTnLst>
                                </p:cTn>
                              </p:par>
                            </p:childTnLst>
                          </p:cTn>
                        </p:par>
                        <p:par>
                          <p:cTn id="46" fill="hold" nodeType="afterGroup">
                            <p:stCondLst>
                              <p:cond delay="4250"/>
                            </p:stCondLst>
                            <p:childTnLst>
                              <p:par>
                                <p:cTn id="47" presetID="41" presetClass="entr" presetSubtype="0" fill="hold" nodeType="afterEffect">
                                  <p:stCondLst>
                                    <p:cond delay="0"/>
                                  </p:stCondLst>
                                  <p:iterate type="lt">
                                    <p:tmPct val="10000"/>
                                  </p:iterate>
                                  <p:childTnLst>
                                    <p:set>
                                      <p:cBhvr>
                                        <p:cTn id="48" dur="1" fill="hold">
                                          <p:stCondLst>
                                            <p:cond delay="0"/>
                                          </p:stCondLst>
                                        </p:cTn>
                                        <p:tgtEl>
                                          <p:spTgt spid="64519">
                                            <p:txEl>
                                              <p:pRg st="3" end="3"/>
                                            </p:txEl>
                                          </p:spTgt>
                                        </p:tgtEl>
                                        <p:attrNameLst>
                                          <p:attrName>style.visibility</p:attrName>
                                        </p:attrNameLst>
                                      </p:cBhvr>
                                      <p:to>
                                        <p:strVal val="visible"/>
                                      </p:to>
                                    </p:set>
                                    <p:anim calcmode="lin" valueType="num">
                                      <p:cBhvr>
                                        <p:cTn id="49" dur="500" fill="hold"/>
                                        <p:tgtEl>
                                          <p:spTgt spid="6451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64519">
                                            <p:txEl>
                                              <p:pRg st="3" end="3"/>
                                            </p:txEl>
                                          </p:spTgt>
                                        </p:tgtEl>
                                        <p:attrNameLst>
                                          <p:attrName>ppt_y</p:attrName>
                                        </p:attrNameLst>
                                      </p:cBhvr>
                                      <p:tavLst>
                                        <p:tav tm="0">
                                          <p:val>
                                            <p:strVal val="#ppt_y"/>
                                          </p:val>
                                        </p:tav>
                                        <p:tav tm="100000">
                                          <p:val>
                                            <p:strVal val="#ppt_y"/>
                                          </p:val>
                                        </p:tav>
                                      </p:tavLst>
                                    </p:anim>
                                    <p:anim calcmode="lin" valueType="num">
                                      <p:cBhvr>
                                        <p:cTn id="51" dur="500" fill="hold"/>
                                        <p:tgtEl>
                                          <p:spTgt spid="6451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6451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64519">
                                            <p:txEl>
                                              <p:pRg st="3" end="3"/>
                                            </p:txEl>
                                          </p:spTgt>
                                        </p:tgtEl>
                                      </p:cBhvr>
                                    </p:animEffect>
                                  </p:childTnLst>
                                </p:cTn>
                              </p:par>
                            </p:childTnLst>
                          </p:cTn>
                        </p:par>
                        <p:par>
                          <p:cTn id="54" fill="hold" nodeType="afterGroup">
                            <p:stCondLst>
                              <p:cond delay="4800"/>
                            </p:stCondLst>
                            <p:childTnLst>
                              <p:par>
                                <p:cTn id="55" presetID="41" presetClass="entr" presetSubtype="0" fill="hold" nodeType="afterEffect">
                                  <p:stCondLst>
                                    <p:cond delay="0"/>
                                  </p:stCondLst>
                                  <p:iterate type="lt">
                                    <p:tmPct val="10000"/>
                                  </p:iterate>
                                  <p:childTnLst>
                                    <p:set>
                                      <p:cBhvr>
                                        <p:cTn id="56" dur="1" fill="hold">
                                          <p:stCondLst>
                                            <p:cond delay="0"/>
                                          </p:stCondLst>
                                        </p:cTn>
                                        <p:tgtEl>
                                          <p:spTgt spid="64519">
                                            <p:txEl>
                                              <p:pRg st="4" end="4"/>
                                            </p:txEl>
                                          </p:spTgt>
                                        </p:tgtEl>
                                        <p:attrNameLst>
                                          <p:attrName>style.visibility</p:attrName>
                                        </p:attrNameLst>
                                      </p:cBhvr>
                                      <p:to>
                                        <p:strVal val="visible"/>
                                      </p:to>
                                    </p:set>
                                    <p:anim calcmode="lin" valueType="num">
                                      <p:cBhvr>
                                        <p:cTn id="57" dur="500" fill="hold"/>
                                        <p:tgtEl>
                                          <p:spTgt spid="64519">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64519">
                                            <p:txEl>
                                              <p:pRg st="4" end="4"/>
                                            </p:txEl>
                                          </p:spTgt>
                                        </p:tgtEl>
                                        <p:attrNameLst>
                                          <p:attrName>ppt_y</p:attrName>
                                        </p:attrNameLst>
                                      </p:cBhvr>
                                      <p:tavLst>
                                        <p:tav tm="0">
                                          <p:val>
                                            <p:strVal val="#ppt_y"/>
                                          </p:val>
                                        </p:tav>
                                        <p:tav tm="100000">
                                          <p:val>
                                            <p:strVal val="#ppt_y"/>
                                          </p:val>
                                        </p:tav>
                                      </p:tavLst>
                                    </p:anim>
                                    <p:anim calcmode="lin" valueType="num">
                                      <p:cBhvr>
                                        <p:cTn id="59" dur="500" fill="hold"/>
                                        <p:tgtEl>
                                          <p:spTgt spid="64519">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64519">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64519">
                                            <p:txEl>
                                              <p:pRg st="4" end="4"/>
                                            </p:txEl>
                                          </p:spTgt>
                                        </p:tgtEl>
                                      </p:cBhvr>
                                    </p:animEffect>
                                  </p:childTnLst>
                                </p:cTn>
                              </p:par>
                            </p:childTnLst>
                          </p:cTn>
                        </p:par>
                        <p:par>
                          <p:cTn id="62" fill="hold" nodeType="afterGroup">
                            <p:stCondLst>
                              <p:cond delay="5350"/>
                            </p:stCondLst>
                            <p:childTnLst>
                              <p:par>
                                <p:cTn id="63" presetID="41" presetClass="entr" presetSubtype="0" fill="hold" nodeType="afterEffect">
                                  <p:stCondLst>
                                    <p:cond delay="0"/>
                                  </p:stCondLst>
                                  <p:iterate type="lt">
                                    <p:tmPct val="10000"/>
                                  </p:iterate>
                                  <p:childTnLst>
                                    <p:set>
                                      <p:cBhvr>
                                        <p:cTn id="64" dur="1" fill="hold">
                                          <p:stCondLst>
                                            <p:cond delay="0"/>
                                          </p:stCondLst>
                                        </p:cTn>
                                        <p:tgtEl>
                                          <p:spTgt spid="64519">
                                            <p:txEl>
                                              <p:pRg st="5" end="5"/>
                                            </p:txEl>
                                          </p:spTgt>
                                        </p:tgtEl>
                                        <p:attrNameLst>
                                          <p:attrName>style.visibility</p:attrName>
                                        </p:attrNameLst>
                                      </p:cBhvr>
                                      <p:to>
                                        <p:strVal val="visible"/>
                                      </p:to>
                                    </p:set>
                                    <p:anim calcmode="lin" valueType="num">
                                      <p:cBhvr>
                                        <p:cTn id="65" dur="500" fill="hold"/>
                                        <p:tgtEl>
                                          <p:spTgt spid="64519">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64519">
                                            <p:txEl>
                                              <p:pRg st="5" end="5"/>
                                            </p:txEl>
                                          </p:spTgt>
                                        </p:tgtEl>
                                        <p:attrNameLst>
                                          <p:attrName>ppt_y</p:attrName>
                                        </p:attrNameLst>
                                      </p:cBhvr>
                                      <p:tavLst>
                                        <p:tav tm="0">
                                          <p:val>
                                            <p:strVal val="#ppt_y"/>
                                          </p:val>
                                        </p:tav>
                                        <p:tav tm="100000">
                                          <p:val>
                                            <p:strVal val="#ppt_y"/>
                                          </p:val>
                                        </p:tav>
                                      </p:tavLst>
                                    </p:anim>
                                    <p:anim calcmode="lin" valueType="num">
                                      <p:cBhvr>
                                        <p:cTn id="67" dur="500" fill="hold"/>
                                        <p:tgtEl>
                                          <p:spTgt spid="64519">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64519">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64519">
                                            <p:txEl>
                                              <p:pRg st="5" end="5"/>
                                            </p:txEl>
                                          </p:spTgt>
                                        </p:tgtEl>
                                      </p:cBhvr>
                                    </p:animEffect>
                                  </p:childTnLst>
                                </p:cTn>
                              </p:par>
                            </p:childTnLst>
                          </p:cTn>
                        </p:par>
                        <p:par>
                          <p:cTn id="70" fill="hold" nodeType="afterGroup">
                            <p:stCondLst>
                              <p:cond delay="5900"/>
                            </p:stCondLst>
                            <p:childTnLst>
                              <p:par>
                                <p:cTn id="71" presetID="41" presetClass="entr" presetSubtype="0" fill="hold" nodeType="afterEffect">
                                  <p:stCondLst>
                                    <p:cond delay="0"/>
                                  </p:stCondLst>
                                  <p:iterate type="lt">
                                    <p:tmPct val="10000"/>
                                  </p:iterate>
                                  <p:childTnLst>
                                    <p:set>
                                      <p:cBhvr>
                                        <p:cTn id="72" dur="1" fill="hold">
                                          <p:stCondLst>
                                            <p:cond delay="0"/>
                                          </p:stCondLst>
                                        </p:cTn>
                                        <p:tgtEl>
                                          <p:spTgt spid="64519">
                                            <p:txEl>
                                              <p:pRg st="6" end="6"/>
                                            </p:txEl>
                                          </p:spTgt>
                                        </p:tgtEl>
                                        <p:attrNameLst>
                                          <p:attrName>style.visibility</p:attrName>
                                        </p:attrNameLst>
                                      </p:cBhvr>
                                      <p:to>
                                        <p:strVal val="visible"/>
                                      </p:to>
                                    </p:set>
                                    <p:anim calcmode="lin" valueType="num">
                                      <p:cBhvr>
                                        <p:cTn id="73" dur="500" fill="hold"/>
                                        <p:tgtEl>
                                          <p:spTgt spid="64519">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64519">
                                            <p:txEl>
                                              <p:pRg st="6" end="6"/>
                                            </p:txEl>
                                          </p:spTgt>
                                        </p:tgtEl>
                                        <p:attrNameLst>
                                          <p:attrName>ppt_y</p:attrName>
                                        </p:attrNameLst>
                                      </p:cBhvr>
                                      <p:tavLst>
                                        <p:tav tm="0">
                                          <p:val>
                                            <p:strVal val="#ppt_y"/>
                                          </p:val>
                                        </p:tav>
                                        <p:tav tm="100000">
                                          <p:val>
                                            <p:strVal val="#ppt_y"/>
                                          </p:val>
                                        </p:tav>
                                      </p:tavLst>
                                    </p:anim>
                                    <p:anim calcmode="lin" valueType="num">
                                      <p:cBhvr>
                                        <p:cTn id="75" dur="500" fill="hold"/>
                                        <p:tgtEl>
                                          <p:spTgt spid="64519">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64519">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64519">
                                            <p:txEl>
                                              <p:pRg st="6" end="6"/>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xit" presetSubtype="0" fill="hold" grpId="0" nodeType="clickEffect">
                                  <p:stCondLst>
                                    <p:cond delay="0"/>
                                  </p:stCondLst>
                                  <p:iterate type="lt">
                                    <p:tmPct val="0"/>
                                  </p:iterate>
                                  <p:childTnLst>
                                    <p:animEffect transition="out" filter="fade">
                                      <p:cBhvr>
                                        <p:cTn id="81" dur="2000"/>
                                        <p:tgtEl>
                                          <p:spTgt spid="64519">
                                            <p:txEl>
                                              <p:pRg st="0" end="0"/>
                                            </p:txEl>
                                          </p:spTgt>
                                        </p:tgtEl>
                                      </p:cBhvr>
                                    </p:animEffect>
                                    <p:set>
                                      <p:cBhvr>
                                        <p:cTn id="82" dur="1" fill="hold">
                                          <p:stCondLst>
                                            <p:cond delay="1999"/>
                                          </p:stCondLst>
                                        </p:cTn>
                                        <p:tgtEl>
                                          <p:spTgt spid="64519">
                                            <p:txEl>
                                              <p:pRg st="0" end="0"/>
                                            </p:txEl>
                                          </p:spTgt>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xit" presetSubtype="0" fill="hold" grpId="0" nodeType="clickEffect">
                                  <p:stCondLst>
                                    <p:cond delay="0"/>
                                  </p:stCondLst>
                                  <p:iterate type="lt">
                                    <p:tmPct val="0"/>
                                  </p:iterate>
                                  <p:childTnLst>
                                    <p:animEffect transition="out" filter="fade">
                                      <p:cBhvr>
                                        <p:cTn id="86" dur="2000"/>
                                        <p:tgtEl>
                                          <p:spTgt spid="64519">
                                            <p:txEl>
                                              <p:pRg st="1" end="1"/>
                                            </p:txEl>
                                          </p:spTgt>
                                        </p:tgtEl>
                                      </p:cBhvr>
                                    </p:animEffect>
                                    <p:set>
                                      <p:cBhvr>
                                        <p:cTn id="87" dur="1" fill="hold">
                                          <p:stCondLst>
                                            <p:cond delay="1999"/>
                                          </p:stCondLst>
                                        </p:cTn>
                                        <p:tgtEl>
                                          <p:spTgt spid="64519">
                                            <p:txEl>
                                              <p:pRg st="1" end="1"/>
                                            </p:txEl>
                                          </p:spTgt>
                                        </p:tgtEl>
                                        <p:attrNameLst>
                                          <p:attrName>style.visibility</p:attrName>
                                        </p:attrNameLst>
                                      </p:cBhvr>
                                      <p:to>
                                        <p:strVal val="hidden"/>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xit" presetSubtype="0" fill="hold" grpId="0" nodeType="clickEffect">
                                  <p:stCondLst>
                                    <p:cond delay="0"/>
                                  </p:stCondLst>
                                  <p:iterate type="lt">
                                    <p:tmPct val="0"/>
                                  </p:iterate>
                                  <p:childTnLst>
                                    <p:animEffect transition="out" filter="fade">
                                      <p:cBhvr>
                                        <p:cTn id="91" dur="2000"/>
                                        <p:tgtEl>
                                          <p:spTgt spid="64519">
                                            <p:txEl>
                                              <p:pRg st="2" end="2"/>
                                            </p:txEl>
                                          </p:spTgt>
                                        </p:tgtEl>
                                      </p:cBhvr>
                                    </p:animEffect>
                                    <p:set>
                                      <p:cBhvr>
                                        <p:cTn id="92" dur="1" fill="hold">
                                          <p:stCondLst>
                                            <p:cond delay="1999"/>
                                          </p:stCondLst>
                                        </p:cTn>
                                        <p:tgtEl>
                                          <p:spTgt spid="64519">
                                            <p:txEl>
                                              <p:pRg st="2" end="2"/>
                                            </p:txEl>
                                          </p:spTgt>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xit" presetSubtype="0" fill="hold" grpId="0" nodeType="clickEffect">
                                  <p:stCondLst>
                                    <p:cond delay="0"/>
                                  </p:stCondLst>
                                  <p:iterate type="lt">
                                    <p:tmPct val="0"/>
                                  </p:iterate>
                                  <p:childTnLst>
                                    <p:animEffect transition="out" filter="fade">
                                      <p:cBhvr>
                                        <p:cTn id="96" dur="2000"/>
                                        <p:tgtEl>
                                          <p:spTgt spid="64519">
                                            <p:txEl>
                                              <p:pRg st="3" end="3"/>
                                            </p:txEl>
                                          </p:spTgt>
                                        </p:tgtEl>
                                      </p:cBhvr>
                                    </p:animEffect>
                                    <p:set>
                                      <p:cBhvr>
                                        <p:cTn id="97" dur="1" fill="hold">
                                          <p:stCondLst>
                                            <p:cond delay="1999"/>
                                          </p:stCondLst>
                                        </p:cTn>
                                        <p:tgtEl>
                                          <p:spTgt spid="64519">
                                            <p:txEl>
                                              <p:pRg st="3" end="3"/>
                                            </p:txEl>
                                          </p:spTgt>
                                        </p:tgtEl>
                                        <p:attrNameLst>
                                          <p:attrName>style.visibility</p:attrName>
                                        </p:attrNameLst>
                                      </p:cBhvr>
                                      <p:to>
                                        <p:strVal val="hidden"/>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xit" presetSubtype="0" fill="hold" grpId="0" nodeType="clickEffect">
                                  <p:stCondLst>
                                    <p:cond delay="0"/>
                                  </p:stCondLst>
                                  <p:iterate type="lt">
                                    <p:tmPct val="0"/>
                                  </p:iterate>
                                  <p:childTnLst>
                                    <p:animEffect transition="out" filter="fade">
                                      <p:cBhvr>
                                        <p:cTn id="101" dur="2000"/>
                                        <p:tgtEl>
                                          <p:spTgt spid="64519">
                                            <p:txEl>
                                              <p:pRg st="4" end="4"/>
                                            </p:txEl>
                                          </p:spTgt>
                                        </p:tgtEl>
                                      </p:cBhvr>
                                    </p:animEffect>
                                    <p:set>
                                      <p:cBhvr>
                                        <p:cTn id="102" dur="1" fill="hold">
                                          <p:stCondLst>
                                            <p:cond delay="1999"/>
                                          </p:stCondLst>
                                        </p:cTn>
                                        <p:tgtEl>
                                          <p:spTgt spid="64519">
                                            <p:txEl>
                                              <p:pRg st="4" end="4"/>
                                            </p:txEl>
                                          </p:spTgt>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xit" presetSubtype="0" fill="hold" grpId="0" nodeType="clickEffect">
                                  <p:stCondLst>
                                    <p:cond delay="0"/>
                                  </p:stCondLst>
                                  <p:iterate type="lt">
                                    <p:tmPct val="0"/>
                                  </p:iterate>
                                  <p:childTnLst>
                                    <p:animEffect transition="out" filter="fade">
                                      <p:cBhvr>
                                        <p:cTn id="106" dur="2000"/>
                                        <p:tgtEl>
                                          <p:spTgt spid="64519">
                                            <p:txEl>
                                              <p:pRg st="5" end="5"/>
                                            </p:txEl>
                                          </p:spTgt>
                                        </p:tgtEl>
                                      </p:cBhvr>
                                    </p:animEffect>
                                    <p:set>
                                      <p:cBhvr>
                                        <p:cTn id="107" dur="1" fill="hold">
                                          <p:stCondLst>
                                            <p:cond delay="1999"/>
                                          </p:stCondLst>
                                        </p:cTn>
                                        <p:tgtEl>
                                          <p:spTgt spid="64519">
                                            <p:txEl>
                                              <p:pRg st="5" end="5"/>
                                            </p:txEl>
                                          </p:spTgt>
                                        </p:tgtEl>
                                        <p:attrNameLst>
                                          <p:attrName>style.visibility</p:attrName>
                                        </p:attrNameLst>
                                      </p:cBhvr>
                                      <p:to>
                                        <p:strVal val="hidden"/>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grpId="0" nodeType="clickEffect">
                                  <p:stCondLst>
                                    <p:cond delay="0"/>
                                  </p:stCondLst>
                                  <p:iterate type="lt">
                                    <p:tmPct val="0"/>
                                  </p:iterate>
                                  <p:childTnLst>
                                    <p:animEffect transition="out" filter="fade">
                                      <p:cBhvr>
                                        <p:cTn id="111" dur="2000"/>
                                        <p:tgtEl>
                                          <p:spTgt spid="64519">
                                            <p:txEl>
                                              <p:pRg st="6" end="6"/>
                                            </p:txEl>
                                          </p:spTgt>
                                        </p:tgtEl>
                                      </p:cBhvr>
                                    </p:animEffect>
                                    <p:set>
                                      <p:cBhvr>
                                        <p:cTn id="112" dur="1" fill="hold">
                                          <p:stCondLst>
                                            <p:cond delay="1999"/>
                                          </p:stCondLst>
                                        </p:cTn>
                                        <p:tgtEl>
                                          <p:spTgt spid="64519">
                                            <p:txEl>
                                              <p:pRg st="6" end="6"/>
                                            </p:txEl>
                                          </p:spTgt>
                                        </p:tgtEl>
                                        <p:attrNameLst>
                                          <p:attrName>style.visibility</p:attrName>
                                        </p:attrNameLst>
                                      </p:cBhvr>
                                      <p:to>
                                        <p:strVal val="hidden"/>
                                      </p:to>
                                    </p:set>
                                  </p:childTnLst>
                                </p:cTn>
                              </p:par>
                              <p:par>
                                <p:cTn id="113" presetID="2" presetClass="exit" presetSubtype="8" fill="hold" nodeType="withEffect">
                                  <p:stCondLst>
                                    <p:cond delay="0"/>
                                  </p:stCondLst>
                                  <p:childTnLst>
                                    <p:anim calcmode="lin" valueType="num">
                                      <p:cBhvr additive="base">
                                        <p:cTn id="114" dur="500"/>
                                        <p:tgtEl>
                                          <p:spTgt spid="2"/>
                                        </p:tgtEl>
                                        <p:attrNameLst>
                                          <p:attrName>ppt_x</p:attrName>
                                        </p:attrNameLst>
                                      </p:cBhvr>
                                      <p:tavLst>
                                        <p:tav tm="0">
                                          <p:val>
                                            <p:strVal val="ppt_x"/>
                                          </p:val>
                                        </p:tav>
                                        <p:tav tm="100000">
                                          <p:val>
                                            <p:strVal val="0-ppt_w/2"/>
                                          </p:val>
                                        </p:tav>
                                      </p:tavLst>
                                    </p:anim>
                                    <p:anim calcmode="lin" valueType="num">
                                      <p:cBhvr additive="base">
                                        <p:cTn id="115" dur="500"/>
                                        <p:tgtEl>
                                          <p:spTgt spid="2"/>
                                        </p:tgtEl>
                                        <p:attrNameLst>
                                          <p:attrName>ppt_y</p:attrName>
                                        </p:attrNameLst>
                                      </p:cBhvr>
                                      <p:tavLst>
                                        <p:tav tm="0">
                                          <p:val>
                                            <p:strVal val="ppt_y"/>
                                          </p:val>
                                        </p:tav>
                                        <p:tav tm="100000">
                                          <p:val>
                                            <p:strVal val="ppt_y"/>
                                          </p:val>
                                        </p:tav>
                                      </p:tavLst>
                                    </p:anim>
                                    <p:set>
                                      <p:cBhvr>
                                        <p:cTn id="1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P spid="64519"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 name="Picture 9"/>
          <p:cNvPicPr/>
          <p:nvPr/>
        </p:nvPicPr>
        <p:blipFill rotWithShape="1">
          <a:blip r:embed="rId2">
            <a:extLst>
              <a:ext uri="{28A0092B-C50C-407E-A947-70E740481C1C}">
                <a14:useLocalDpi xmlns:a14="http://schemas.microsoft.com/office/drawing/2010/main" val="0"/>
              </a:ext>
            </a:extLst>
          </a:blip>
          <a:srcRect l="10035" t="37446" r="9206" b="5470"/>
          <a:stretch/>
        </p:blipFill>
        <p:spPr bwMode="auto">
          <a:xfrm>
            <a:off x="4222606" y="1888869"/>
            <a:ext cx="4934383" cy="4969133"/>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6" name="Text Box 6"/>
          <p:cNvSpPr txBox="1">
            <a:spLocks noChangeArrowheads="1"/>
          </p:cNvSpPr>
          <p:nvPr/>
        </p:nvSpPr>
        <p:spPr bwMode="auto">
          <a:xfrm>
            <a:off x="0" y="112099"/>
            <a:ext cx="433388" cy="2304802"/>
          </a:xfrm>
          <a:prstGeom prst="rect">
            <a:avLst/>
          </a:prstGeom>
          <a:noFill/>
          <a:ln>
            <a:noFill/>
          </a:ln>
        </p:spPr>
        <p:txBody>
          <a:bodyPr lIns="91427" tIns="45714" rIns="91427" bIns="45714"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6</a:t>
            </a:r>
          </a:p>
        </p:txBody>
      </p:sp>
      <p:sp>
        <p:nvSpPr>
          <p:cNvPr id="5" name="Text Box 6"/>
          <p:cNvSpPr txBox="1">
            <a:spLocks noChangeArrowheads="1"/>
          </p:cNvSpPr>
          <p:nvPr/>
        </p:nvSpPr>
        <p:spPr bwMode="auto">
          <a:xfrm>
            <a:off x="288926" y="112099"/>
            <a:ext cx="5724030" cy="2304802"/>
          </a:xfrm>
          <a:prstGeom prst="rect">
            <a:avLst/>
          </a:prstGeom>
          <a:noFill/>
          <a:ln>
            <a:noFill/>
          </a:ln>
        </p:spPr>
        <p:txBody>
          <a:bodyPr lIns="91427" tIns="45714" rIns="91427" bIns="45714"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教会的呼召</a:t>
            </a:r>
            <a:endParaRPr kumimoji="0" lang="en-US" altLang="zh-CN"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个人在天上的位子</a:t>
            </a:r>
            <a:endParaRPr kumimoji="0" lang="en-US" altLang="zh-CN"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深知基督的奥秘</a:t>
            </a:r>
            <a:endParaRPr kumimoji="0" lang="en-US" altLang="zh-CN"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恩赐的理由</a:t>
            </a:r>
            <a:endParaRPr kumimoji="0" lang="en-US" altLang="zh-CN"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基督为婚姻的榜样</a:t>
            </a:r>
            <a:endParaRPr kumimoji="0" lang="en-US" altLang="zh-CN"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属灵争战的帮助</a:t>
            </a:r>
            <a:endParaRPr kumimoji="0" 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 name="Title 1"/>
          <p:cNvSpPr>
            <a:spLocks noGrp="1"/>
          </p:cNvSpPr>
          <p:nvPr>
            <p:ph type="title" idx="4294967295"/>
          </p:nvPr>
        </p:nvSpPr>
        <p:spPr>
          <a:xfrm>
            <a:off x="3008973" y="1336292"/>
            <a:ext cx="5876638" cy="834823"/>
          </a:xfrm>
        </p:spPr>
        <p:txBody>
          <a:bodyPr/>
          <a:lstStyle/>
          <a:p>
            <a:pPr algn="r"/>
            <a:r>
              <a:rPr lang="zh-SG" altLang="en-US" b="1" dirty="0">
                <a:latin typeface="Microsoft YaHei UI" panose="020B0503020204020204" pitchFamily="34" charset="-122"/>
                <a:ea typeface="Microsoft YaHei UI" panose="020B0503020204020204" pitchFamily="34" charset="-122"/>
              </a:rPr>
              <a:t>以弗所书</a:t>
            </a:r>
          </a:p>
        </p:txBody>
      </p:sp>
    </p:spTree>
    <p:extLst>
      <p:ext uri="{BB962C8B-B14F-4D97-AF65-F5344CB8AC3E}">
        <p14:creationId xmlns:p14="http://schemas.microsoft.com/office/powerpoint/2010/main" val="411709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ext Box 2"/>
          <p:cNvSpPr txBox="1">
            <a:spLocks noChangeArrowheads="1"/>
          </p:cNvSpPr>
          <p:nvPr/>
        </p:nvSpPr>
        <p:spPr bwMode="auto">
          <a:xfrm>
            <a:off x="1447800" y="1905000"/>
            <a:ext cx="7086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第二部份</a:t>
            </a:r>
            <a:r>
              <a:rPr kumimoji="0" lang="en-US" altLang="zh-TW"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(4-6</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章</a:t>
            </a:r>
            <a:r>
              <a:rPr kumimoji="0" lang="en-US" altLang="zh-TW"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 </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描述 </a:t>
            </a:r>
            <a:r>
              <a:rPr kumimoji="0" lang="en-US" altLang="zh-TW"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在基督</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里</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的生活</a:t>
            </a:r>
            <a:r>
              <a:rPr kumimoji="0" lang="en-US" altLang="zh-TW"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这里写</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基督徒生命</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彰显</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了</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犹太</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人和外邦人合一透</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过爱</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在日常</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经历</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中向世界作</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见证</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保</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罗谈论</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基督徒</a:t>
            </a:r>
            <a:r>
              <a:rPr kumimoji="0" lang="zh-TW" altLang="en-US" sz="2800" b="1" i="0" u="none" strike="noStrike" kern="1200" cap="none" spc="0" normalizeH="0" baseline="0" noProof="0">
                <a:ln>
                  <a:noFill/>
                </a:ln>
                <a:solidFill>
                  <a:srgbClr val="FFFF00"/>
                </a:solidFill>
                <a:effectLst/>
                <a:uLnTx/>
                <a:uFillTx/>
                <a:latin typeface="Times New Roman" pitchFamily="18" charset="0"/>
                <a:ea typeface="新細明體" charset="-120"/>
                <a:cs typeface="Times New Roman"/>
              </a:rPr>
              <a:t>品行</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实践犹太</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人外邦人的合</a:t>
            </a:r>
            <a:r>
              <a:rPr kumimoji="0" lang="en-US" altLang="zh-TW"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圣洁</a:t>
            </a:r>
            <a:r>
              <a:rPr kumimoji="0" lang="en-US" altLang="ja-JP"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 </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順服</a:t>
            </a:r>
            <a:r>
              <a:rPr kumimoji="0" lang="en-US" altLang="ja-JP"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 </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並在一切生活中作</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榜样</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 </a:t>
            </a:r>
            <a:r>
              <a:rPr kumimoji="0" lang="en-US" altLang="ja-JP"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(4:1–6:9)</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保</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罗谈</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到基督徒的</a:t>
            </a:r>
            <a:r>
              <a:rPr kumimoji="0" lang="zh-TW" altLang="en-US" sz="2800" b="0" i="0" u="none" strike="noStrike" kern="1200" cap="none" spc="0" normalizeH="0" baseline="0" noProof="0">
                <a:ln>
                  <a:noFill/>
                </a:ln>
                <a:solidFill>
                  <a:srgbClr val="FFFF00"/>
                </a:solidFill>
                <a:effectLst/>
                <a:uLnTx/>
                <a:uFillTx/>
                <a:latin typeface="Times New Roman" pitchFamily="18" charset="0"/>
                <a:ea typeface="新細明體" charset="-120"/>
                <a:cs typeface="Times New Roman"/>
              </a:rPr>
              <a:t>全副</a:t>
            </a:r>
            <a:r>
              <a:rPr kumimoji="0" lang="zh-CN" altLang="en-US" sz="2800" b="0" i="0" u="none" strike="noStrike" kern="1200" cap="none" spc="0" normalizeH="0" baseline="0" noProof="0">
                <a:ln>
                  <a:noFill/>
                </a:ln>
                <a:solidFill>
                  <a:srgbClr val="FFFF00"/>
                </a:solidFill>
                <a:effectLst/>
                <a:uLnTx/>
                <a:uFillTx/>
                <a:latin typeface="Times New Roman" pitchFamily="18" charset="0"/>
                <a:ea typeface="新細明體" charset="-120"/>
                <a:cs typeface="Times New Roman"/>
              </a:rPr>
              <a:t>军</a:t>
            </a:r>
            <a:r>
              <a:rPr kumimoji="0" lang="zh-TW" altLang="en-US" sz="2800" b="0" i="0" u="none" strike="noStrike" kern="1200" cap="none" spc="0" normalizeH="0" baseline="0" noProof="0">
                <a:ln>
                  <a:noFill/>
                </a:ln>
                <a:solidFill>
                  <a:srgbClr val="FFFF00"/>
                </a:solidFill>
                <a:effectLst/>
                <a:uLnTx/>
                <a:uFillTx/>
                <a:latin typeface="Times New Roman" pitchFamily="18" charset="0"/>
                <a:ea typeface="新細明體" charset="-120"/>
                <a:cs typeface="Times New Roman"/>
              </a:rPr>
              <a:t>裝</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把</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撒旦</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打</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败</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 </a:t>
            </a:r>
            <a:r>
              <a:rPr kumimoji="0" lang="en-US" altLang="ja-JP"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(6:10-20)</a:t>
            </a:r>
            <a:r>
              <a:rPr kumimoji="0" lang="en-GB" altLang="zh-TW"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  </a:t>
            </a:r>
            <a:endParaRPr kumimoji="0" lang="en-US"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p:txBody>
      </p:sp>
      <p:sp>
        <p:nvSpPr>
          <p:cNvPr id="293890" name="Text Box 3"/>
          <p:cNvSpPr txBox="1">
            <a:spLocks noChangeArrowheads="1"/>
          </p:cNvSpPr>
          <p:nvPr/>
        </p:nvSpPr>
        <p:spPr bwMode="auto">
          <a:xfrm>
            <a:off x="1447800" y="457200"/>
            <a:ext cx="7315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6600" b="0" i="0" u="none" strike="noStrike" kern="1200" cap="none" spc="0" normalizeH="0" baseline="0" noProof="0">
                <a:ln>
                  <a:noFill/>
                </a:ln>
                <a:solidFill>
                  <a:srgbClr val="FFCC66"/>
                </a:solidFill>
                <a:effectLst/>
                <a:uLnTx/>
                <a:uFillTx/>
                <a:latin typeface="Times New Roman" pitchFamily="18" charset="0"/>
                <a:ea typeface="新細明體" charset="-120"/>
                <a:cs typeface="Times New Roman"/>
              </a:rPr>
              <a:t>大</a:t>
            </a:r>
            <a:r>
              <a:rPr kumimoji="0" lang="zh-CN" altLang="en-US" sz="6600" b="0" i="0" u="none" strike="noStrike" kern="1200" cap="none" spc="0" normalizeH="0" baseline="0" noProof="0">
                <a:ln>
                  <a:noFill/>
                </a:ln>
                <a:solidFill>
                  <a:srgbClr val="FFCC66"/>
                </a:solidFill>
                <a:effectLst/>
                <a:uLnTx/>
                <a:uFillTx/>
                <a:latin typeface="Times New Roman" pitchFamily="18" charset="0"/>
                <a:ea typeface="新細明體" charset="-120"/>
                <a:cs typeface="Times New Roman"/>
              </a:rPr>
              <a:t>纲</a:t>
            </a:r>
            <a:endParaRPr kumimoji="0" lang="en-GB" altLang="zh-TW" sz="6600" b="0" i="0" u="none" strike="noStrike" kern="1200" cap="none" spc="0" normalizeH="0" baseline="0" noProof="0">
              <a:ln>
                <a:noFill/>
              </a:ln>
              <a:solidFill>
                <a:srgbClr val="FFCC66"/>
              </a:solidFill>
              <a:effectLst/>
              <a:uLnTx/>
              <a:uFillTx/>
              <a:latin typeface="Times New Roman" pitchFamily="18" charset="0"/>
              <a:ea typeface="新細明體" charset="-120"/>
              <a:cs typeface="Times New Roman"/>
            </a:endParaRPr>
          </a:p>
        </p:txBody>
      </p:sp>
      <p:sp>
        <p:nvSpPr>
          <p:cNvPr id="293891" name="Text Box 4"/>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178</a:t>
            </a: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endParaRPr>
          </a:p>
        </p:txBody>
      </p:sp>
    </p:spTree>
    <p:extLst>
      <p:ext uri="{BB962C8B-B14F-4D97-AF65-F5344CB8AC3E}">
        <p14:creationId xmlns:p14="http://schemas.microsoft.com/office/powerpoint/2010/main" val="26166748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47688" y="76200"/>
            <a:ext cx="3076575" cy="6862763"/>
          </a:xfrm>
          <a:prstGeom prst="rect">
            <a:avLst/>
          </a:prstGeom>
          <a:solidFill>
            <a:srgbClr val="FF9933">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a:solidFill>
                  <a:srgbClr val="3399FF"/>
                </a:solidFill>
                <a:effectLst/>
                <a:latin typeface="Arial" pitchFamily="34" charset="0"/>
              </a:rPr>
              <a:t>大</a:t>
            </a:r>
            <a:r>
              <a:rPr lang="zh-CN" altLang="en-US" sz="3600">
                <a:solidFill>
                  <a:srgbClr val="3399FF"/>
                </a:solidFill>
                <a:effectLst/>
                <a:latin typeface="Arial" pitchFamily="34" charset="0"/>
              </a:rPr>
              <a:t>纲</a:t>
            </a:r>
            <a:endParaRPr lang="en-US" altLang="ja-JP" sz="3600">
              <a:solidFill>
                <a:srgbClr val="3399FF"/>
              </a:solidFill>
              <a:effectLst/>
              <a:latin typeface="Arial" pitchFamily="34" charset="0"/>
            </a:endParaRPr>
          </a:p>
          <a:p>
            <a:pPr eaLnBrk="1" hangingPunct="1"/>
            <a:endParaRPr lang="en-US" altLang="en-US" sz="3600">
              <a:solidFill>
                <a:srgbClr val="3399FF"/>
              </a:solidFill>
              <a:effectLst/>
              <a:latin typeface="Arial" pitchFamily="34" charset="0"/>
            </a:endParaRPr>
          </a:p>
          <a:p>
            <a:pPr eaLnBrk="1" hangingPunct="1"/>
            <a:endParaRPr lang="en-US" altLang="en-US" sz="3600">
              <a:solidFill>
                <a:srgbClr val="3399FF"/>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p:txBody>
      </p:sp>
      <p:grpSp>
        <p:nvGrpSpPr>
          <p:cNvPr id="2" name="Group 3"/>
          <p:cNvGrpSpPr>
            <a:grpSpLocks/>
          </p:cNvGrpSpPr>
          <p:nvPr/>
        </p:nvGrpSpPr>
        <p:grpSpPr bwMode="auto">
          <a:xfrm>
            <a:off x="236538" y="876300"/>
            <a:ext cx="8670925" cy="5105400"/>
            <a:chOff x="168" y="480"/>
            <a:chExt cx="6144" cy="3216"/>
          </a:xfrm>
        </p:grpSpPr>
        <p:sp>
          <p:nvSpPr>
            <p:cNvPr id="295943"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295944" name="Text Box 5"/>
            <p:cNvSpPr txBox="1">
              <a:spLocks noChangeArrowheads="1"/>
            </p:cNvSpPr>
            <p:nvPr/>
          </p:nvSpPr>
          <p:spPr bwMode="auto">
            <a:xfrm>
              <a:off x="2407" y="626"/>
              <a:ext cx="131"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lnSpc>
                  <a:spcPct val="110000"/>
                </a:lnSpc>
              </a:pPr>
              <a:endParaRPr lang="en-US" altLang="en-US" sz="3600">
                <a:solidFill>
                  <a:srgbClr val="000000"/>
                </a:solidFill>
                <a:effectLst/>
                <a:latin typeface="Arial" pitchFamily="34" charset="0"/>
              </a:endParaRPr>
            </a:p>
          </p:txBody>
        </p:sp>
      </p:grpSp>
      <p:sp>
        <p:nvSpPr>
          <p:cNvPr id="64518"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64519" name="Text Box 7"/>
          <p:cNvSpPr txBox="1">
            <a:spLocks noChangeArrowheads="1"/>
          </p:cNvSpPr>
          <p:nvPr/>
        </p:nvSpPr>
        <p:spPr bwMode="auto">
          <a:xfrm>
            <a:off x="4572000" y="1460500"/>
            <a:ext cx="3200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600">
                <a:solidFill>
                  <a:srgbClr val="CC0099"/>
                </a:solidFill>
                <a:effectLst/>
                <a:latin typeface="Arial" pitchFamily="34" charset="0"/>
              </a:rPr>
              <a:t>基督徒的生命</a:t>
            </a:r>
            <a:r>
              <a:rPr lang="zh-CN" altLang="en-US" sz="3600">
                <a:solidFill>
                  <a:srgbClr val="CC0099"/>
                </a:solidFill>
                <a:effectLst/>
                <a:latin typeface="Arial" pitchFamily="34" charset="0"/>
              </a:rPr>
              <a:t>：</a:t>
            </a:r>
            <a:endParaRPr lang="en-US" altLang="ja-JP" sz="3600">
              <a:solidFill>
                <a:srgbClr val="CC0099"/>
              </a:solidFill>
              <a:effectLst/>
              <a:latin typeface="Arial" pitchFamily="34" charset="0"/>
            </a:endParaRPr>
          </a:p>
          <a:p>
            <a:pPr eaLnBrk="1" hangingPunct="1">
              <a:buFont typeface="Arial" pitchFamily="34" charset="0"/>
              <a:buChar char="•"/>
            </a:pPr>
            <a:r>
              <a:rPr lang="en-US" altLang="en-US" sz="3600">
                <a:solidFill>
                  <a:srgbClr val="CC0099"/>
                </a:solidFill>
                <a:effectLst/>
                <a:latin typeface="Arial" pitchFamily="34" charset="0"/>
              </a:rPr>
              <a:t>合一</a:t>
            </a:r>
          </a:p>
          <a:p>
            <a:pPr eaLnBrk="1" hangingPunct="1">
              <a:buFont typeface="Arial" pitchFamily="34" charset="0"/>
              <a:buChar char="•"/>
            </a:pPr>
            <a:r>
              <a:rPr lang="en-US" altLang="en-US" sz="3600">
                <a:solidFill>
                  <a:srgbClr val="CC0099"/>
                </a:solidFill>
                <a:effectLst/>
                <a:latin typeface="Arial" pitchFamily="34" charset="0"/>
              </a:rPr>
              <a:t>悔改</a:t>
            </a:r>
          </a:p>
          <a:p>
            <a:pPr eaLnBrk="1" hangingPunct="1">
              <a:buFont typeface="Arial" pitchFamily="34" charset="0"/>
              <a:buChar char="•"/>
            </a:pPr>
            <a:r>
              <a:rPr lang="zh-CN" altLang="en-US" sz="3600">
                <a:solidFill>
                  <a:srgbClr val="CC0099"/>
                </a:solidFill>
                <a:effectLst/>
                <a:latin typeface="Arial" pitchFamily="34" charset="0"/>
              </a:rPr>
              <a:t>圣洁</a:t>
            </a:r>
            <a:endParaRPr lang="en-US" altLang="ja-JP" sz="3600">
              <a:solidFill>
                <a:srgbClr val="CC0099"/>
              </a:solidFill>
              <a:effectLst/>
              <a:latin typeface="Arial" pitchFamily="34" charset="0"/>
            </a:endParaRPr>
          </a:p>
          <a:p>
            <a:pPr eaLnBrk="1" hangingPunct="1">
              <a:buFont typeface="Arial" pitchFamily="34" charset="0"/>
              <a:buChar char="•"/>
            </a:pPr>
            <a:r>
              <a:rPr lang="en-US" altLang="en-US" sz="3600">
                <a:solidFill>
                  <a:srgbClr val="CC0099"/>
                </a:solidFill>
                <a:effectLst/>
                <a:latin typeface="Arial" pitchFamily="34" charset="0"/>
              </a:rPr>
              <a:t>順服</a:t>
            </a:r>
          </a:p>
          <a:p>
            <a:pPr eaLnBrk="1" hangingPunct="1">
              <a:buFont typeface="Arial" pitchFamily="34" charset="0"/>
              <a:buChar char="•"/>
            </a:pPr>
            <a:r>
              <a:rPr lang="en-US" altLang="en-US" sz="3600">
                <a:solidFill>
                  <a:srgbClr val="CC0099"/>
                </a:solidFill>
                <a:effectLst/>
                <a:latin typeface="Arial" pitchFamily="34" charset="0"/>
              </a:rPr>
              <a:t>能力</a:t>
            </a:r>
          </a:p>
          <a:p>
            <a:pPr eaLnBrk="1" hangingPunct="1"/>
            <a:r>
              <a:rPr lang="en-US" altLang="ja-JP" sz="3600">
                <a:solidFill>
                  <a:srgbClr val="CC0099"/>
                </a:solidFill>
                <a:effectLst/>
                <a:latin typeface="Arial" pitchFamily="34" charset="0"/>
              </a:rPr>
              <a:t>	</a:t>
            </a:r>
            <a:endParaRPr lang="en-US" altLang="en-US" sz="3600">
              <a:solidFill>
                <a:srgbClr val="CC0099"/>
              </a:solidFill>
              <a:effectLst/>
              <a:latin typeface="Arial" pitchFamily="34" charset="0"/>
            </a:endParaRPr>
          </a:p>
        </p:txBody>
      </p:sp>
      <p:sp>
        <p:nvSpPr>
          <p:cNvPr id="295942" name="Title 2"/>
          <p:cNvSpPr>
            <a:spLocks noGrp="1"/>
          </p:cNvSpPr>
          <p:nvPr>
            <p:ph type="title"/>
          </p:nvPr>
        </p:nvSpPr>
        <p:spPr>
          <a:xfrm>
            <a:off x="457200" y="1412875"/>
            <a:ext cx="3251200" cy="720725"/>
          </a:xfrm>
        </p:spPr>
        <p:txBody>
          <a:bodyPr/>
          <a:lstStyle/>
          <a:p>
            <a:pPr eaLnBrk="1" hangingPunct="1"/>
            <a:r>
              <a:rPr lang="en-US" altLang="en-US" sz="3600">
                <a:solidFill>
                  <a:srgbClr val="000000"/>
                </a:solidFill>
              </a:rPr>
              <a:t>第四至六章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1000"/>
                                        <p:tgtEl>
                                          <p:spTgt spid="64514"/>
                                        </p:tgtEl>
                                      </p:cBhvr>
                                    </p:animEffect>
                                    <p:anim calcmode="lin" valueType="num">
                                      <p:cBhvr>
                                        <p:cTn id="8" dur="1000" fill="hold"/>
                                        <p:tgtEl>
                                          <p:spTgt spid="64514"/>
                                        </p:tgtEl>
                                        <p:attrNameLst>
                                          <p:attrName>ppt_x</p:attrName>
                                        </p:attrNameLst>
                                      </p:cBhvr>
                                      <p:tavLst>
                                        <p:tav tm="0">
                                          <p:val>
                                            <p:strVal val="#ppt_x"/>
                                          </p:val>
                                        </p:tav>
                                        <p:tav tm="100000">
                                          <p:val>
                                            <p:strVal val="#ppt_x"/>
                                          </p:val>
                                        </p:tav>
                                      </p:tavLst>
                                    </p:anim>
                                    <p:anim calcmode="lin" valueType="num">
                                      <p:cBhvr>
                                        <p:cTn id="9" dur="900" decel="100000" fill="hold"/>
                                        <p:tgtEl>
                                          <p:spTgt spid="645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451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64518"/>
                                        </p:tgtEl>
                                        <p:attrNameLst>
                                          <p:attrName>style.visibility</p:attrName>
                                        </p:attrNameLst>
                                      </p:cBhvr>
                                      <p:to>
                                        <p:strVal val="visible"/>
                                      </p:to>
                                    </p:set>
                                    <p:animScale>
                                      <p:cBhvr>
                                        <p:cTn id="19" dur="1000" decel="50000" fill="hold">
                                          <p:stCondLst>
                                            <p:cond delay="0"/>
                                          </p:stCondLst>
                                        </p:cTn>
                                        <p:tgtEl>
                                          <p:spTgt spid="645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4518"/>
                                        </p:tgtEl>
                                        <p:attrNameLst>
                                          <p:attrName>ppt_x</p:attrName>
                                          <p:attrName>ppt_y</p:attrName>
                                        </p:attrNameLst>
                                      </p:cBhvr>
                                    </p:animMotion>
                                    <p:animEffect transition="in" filter="fade">
                                      <p:cBhvr>
                                        <p:cTn id="21" dur="1000"/>
                                        <p:tgtEl>
                                          <p:spTgt spid="64518"/>
                                        </p:tgtEl>
                                      </p:cBhvr>
                                    </p:animEffect>
                                  </p:childTnLst>
                                </p:cTn>
                              </p:par>
                            </p:childTnLst>
                          </p:cTn>
                        </p:par>
                        <p:par>
                          <p:cTn id="22" fill="hold" nodeType="afterGroup">
                            <p:stCondLst>
                              <p:cond delay="2500"/>
                            </p:stCondLst>
                            <p:childTnLst>
                              <p:par>
                                <p:cTn id="23" presetID="41" presetClass="entr" presetSubtype="0" fill="hold" nodeType="afterEffect">
                                  <p:stCondLst>
                                    <p:cond delay="0"/>
                                  </p:stCondLst>
                                  <p:iterate type="lt">
                                    <p:tmPct val="10000"/>
                                  </p:iterate>
                                  <p:childTnLst>
                                    <p:set>
                                      <p:cBhvr>
                                        <p:cTn id="24" dur="1" fill="hold">
                                          <p:stCondLst>
                                            <p:cond delay="0"/>
                                          </p:stCondLst>
                                        </p:cTn>
                                        <p:tgtEl>
                                          <p:spTgt spid="64519">
                                            <p:txEl>
                                              <p:pRg st="0" end="0"/>
                                            </p:txEl>
                                          </p:spTgt>
                                        </p:tgtEl>
                                        <p:attrNameLst>
                                          <p:attrName>style.visibility</p:attrName>
                                        </p:attrNameLst>
                                      </p:cBhvr>
                                      <p:to>
                                        <p:strVal val="visible"/>
                                      </p:to>
                                    </p:set>
                                    <p:anim calcmode="lin" valueType="num">
                                      <p:cBhvr>
                                        <p:cTn id="25" dur="500" fill="hold"/>
                                        <p:tgtEl>
                                          <p:spTgt spid="645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4519">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645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45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4519">
                                            <p:txEl>
                                              <p:pRg st="0" end="0"/>
                                            </p:txEl>
                                          </p:spTgt>
                                        </p:tgtEl>
                                      </p:cBhvr>
                                    </p:animEffect>
                                  </p:childTnLst>
                                </p:cTn>
                              </p:par>
                            </p:childTnLst>
                          </p:cTn>
                        </p:par>
                        <p:par>
                          <p:cTn id="30" fill="hold" nodeType="afterGroup">
                            <p:stCondLst>
                              <p:cond delay="3300"/>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64519">
                                            <p:txEl>
                                              <p:pRg st="1" end="1"/>
                                            </p:txEl>
                                          </p:spTgt>
                                        </p:tgtEl>
                                        <p:attrNameLst>
                                          <p:attrName>style.visibility</p:attrName>
                                        </p:attrNameLst>
                                      </p:cBhvr>
                                      <p:to>
                                        <p:strVal val="visible"/>
                                      </p:to>
                                    </p:set>
                                    <p:anim calcmode="lin" valueType="num">
                                      <p:cBhvr>
                                        <p:cTn id="33" dur="500" fill="hold"/>
                                        <p:tgtEl>
                                          <p:spTgt spid="6451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64519">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6451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6451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64519">
                                            <p:txEl>
                                              <p:pRg st="1" end="1"/>
                                            </p:txEl>
                                          </p:spTgt>
                                        </p:tgtEl>
                                      </p:cBhvr>
                                    </p:animEffect>
                                  </p:childTnLst>
                                </p:cTn>
                              </p:par>
                            </p:childTnLst>
                          </p:cTn>
                        </p:par>
                        <p:par>
                          <p:cTn id="38" fill="hold" nodeType="afterGroup">
                            <p:stCondLst>
                              <p:cond delay="3850"/>
                            </p:stCondLst>
                            <p:childTnLst>
                              <p:par>
                                <p:cTn id="39" presetID="41" presetClass="entr" presetSubtype="0" fill="hold" nodeType="afterEffect">
                                  <p:stCondLst>
                                    <p:cond delay="0"/>
                                  </p:stCondLst>
                                  <p:iterate type="lt">
                                    <p:tmPct val="10000"/>
                                  </p:iterate>
                                  <p:childTnLst>
                                    <p:set>
                                      <p:cBhvr>
                                        <p:cTn id="40" dur="1" fill="hold">
                                          <p:stCondLst>
                                            <p:cond delay="0"/>
                                          </p:stCondLst>
                                        </p:cTn>
                                        <p:tgtEl>
                                          <p:spTgt spid="64519">
                                            <p:txEl>
                                              <p:pRg st="2" end="2"/>
                                            </p:txEl>
                                          </p:spTgt>
                                        </p:tgtEl>
                                        <p:attrNameLst>
                                          <p:attrName>style.visibility</p:attrName>
                                        </p:attrNameLst>
                                      </p:cBhvr>
                                      <p:to>
                                        <p:strVal val="visible"/>
                                      </p:to>
                                    </p:set>
                                    <p:anim calcmode="lin" valueType="num">
                                      <p:cBhvr>
                                        <p:cTn id="41" dur="500" fill="hold"/>
                                        <p:tgtEl>
                                          <p:spTgt spid="6451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64519">
                                            <p:txEl>
                                              <p:pRg st="2" end="2"/>
                                            </p:txEl>
                                          </p:spTgt>
                                        </p:tgtEl>
                                        <p:attrNameLst>
                                          <p:attrName>ppt_y</p:attrName>
                                        </p:attrNameLst>
                                      </p:cBhvr>
                                      <p:tavLst>
                                        <p:tav tm="0">
                                          <p:val>
                                            <p:strVal val="#ppt_y"/>
                                          </p:val>
                                        </p:tav>
                                        <p:tav tm="100000">
                                          <p:val>
                                            <p:strVal val="#ppt_y"/>
                                          </p:val>
                                        </p:tav>
                                      </p:tavLst>
                                    </p:anim>
                                    <p:anim calcmode="lin" valueType="num">
                                      <p:cBhvr>
                                        <p:cTn id="43" dur="500" fill="hold"/>
                                        <p:tgtEl>
                                          <p:spTgt spid="6451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6451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64519">
                                            <p:txEl>
                                              <p:pRg st="2" end="2"/>
                                            </p:txEl>
                                          </p:spTgt>
                                        </p:tgtEl>
                                      </p:cBhvr>
                                    </p:animEffect>
                                  </p:childTnLst>
                                </p:cTn>
                              </p:par>
                            </p:childTnLst>
                          </p:cTn>
                        </p:par>
                        <p:par>
                          <p:cTn id="46" fill="hold" nodeType="afterGroup">
                            <p:stCondLst>
                              <p:cond delay="4400"/>
                            </p:stCondLst>
                            <p:childTnLst>
                              <p:par>
                                <p:cTn id="47" presetID="41" presetClass="entr" presetSubtype="0" fill="hold" nodeType="afterEffect">
                                  <p:stCondLst>
                                    <p:cond delay="0"/>
                                  </p:stCondLst>
                                  <p:iterate type="lt">
                                    <p:tmPct val="10000"/>
                                  </p:iterate>
                                  <p:childTnLst>
                                    <p:set>
                                      <p:cBhvr>
                                        <p:cTn id="48" dur="1" fill="hold">
                                          <p:stCondLst>
                                            <p:cond delay="0"/>
                                          </p:stCondLst>
                                        </p:cTn>
                                        <p:tgtEl>
                                          <p:spTgt spid="64519">
                                            <p:txEl>
                                              <p:pRg st="3" end="3"/>
                                            </p:txEl>
                                          </p:spTgt>
                                        </p:tgtEl>
                                        <p:attrNameLst>
                                          <p:attrName>style.visibility</p:attrName>
                                        </p:attrNameLst>
                                      </p:cBhvr>
                                      <p:to>
                                        <p:strVal val="visible"/>
                                      </p:to>
                                    </p:set>
                                    <p:anim calcmode="lin" valueType="num">
                                      <p:cBhvr>
                                        <p:cTn id="49" dur="500" fill="hold"/>
                                        <p:tgtEl>
                                          <p:spTgt spid="6451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64519">
                                            <p:txEl>
                                              <p:pRg st="3" end="3"/>
                                            </p:txEl>
                                          </p:spTgt>
                                        </p:tgtEl>
                                        <p:attrNameLst>
                                          <p:attrName>ppt_y</p:attrName>
                                        </p:attrNameLst>
                                      </p:cBhvr>
                                      <p:tavLst>
                                        <p:tav tm="0">
                                          <p:val>
                                            <p:strVal val="#ppt_y"/>
                                          </p:val>
                                        </p:tav>
                                        <p:tav tm="100000">
                                          <p:val>
                                            <p:strVal val="#ppt_y"/>
                                          </p:val>
                                        </p:tav>
                                      </p:tavLst>
                                    </p:anim>
                                    <p:anim calcmode="lin" valueType="num">
                                      <p:cBhvr>
                                        <p:cTn id="51" dur="500" fill="hold"/>
                                        <p:tgtEl>
                                          <p:spTgt spid="6451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6451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64519">
                                            <p:txEl>
                                              <p:pRg st="3" end="3"/>
                                            </p:txEl>
                                          </p:spTgt>
                                        </p:tgtEl>
                                      </p:cBhvr>
                                    </p:animEffect>
                                  </p:childTnLst>
                                </p:cTn>
                              </p:par>
                            </p:childTnLst>
                          </p:cTn>
                        </p:par>
                        <p:par>
                          <p:cTn id="54" fill="hold" nodeType="afterGroup">
                            <p:stCondLst>
                              <p:cond delay="4950"/>
                            </p:stCondLst>
                            <p:childTnLst>
                              <p:par>
                                <p:cTn id="55" presetID="41" presetClass="entr" presetSubtype="0" fill="hold" nodeType="afterEffect">
                                  <p:stCondLst>
                                    <p:cond delay="0"/>
                                  </p:stCondLst>
                                  <p:iterate type="lt">
                                    <p:tmPct val="10000"/>
                                  </p:iterate>
                                  <p:childTnLst>
                                    <p:set>
                                      <p:cBhvr>
                                        <p:cTn id="56" dur="1" fill="hold">
                                          <p:stCondLst>
                                            <p:cond delay="0"/>
                                          </p:stCondLst>
                                        </p:cTn>
                                        <p:tgtEl>
                                          <p:spTgt spid="64519">
                                            <p:txEl>
                                              <p:pRg st="4" end="4"/>
                                            </p:txEl>
                                          </p:spTgt>
                                        </p:tgtEl>
                                        <p:attrNameLst>
                                          <p:attrName>style.visibility</p:attrName>
                                        </p:attrNameLst>
                                      </p:cBhvr>
                                      <p:to>
                                        <p:strVal val="visible"/>
                                      </p:to>
                                    </p:set>
                                    <p:anim calcmode="lin" valueType="num">
                                      <p:cBhvr>
                                        <p:cTn id="57" dur="500" fill="hold"/>
                                        <p:tgtEl>
                                          <p:spTgt spid="64519">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64519">
                                            <p:txEl>
                                              <p:pRg st="4" end="4"/>
                                            </p:txEl>
                                          </p:spTgt>
                                        </p:tgtEl>
                                        <p:attrNameLst>
                                          <p:attrName>ppt_y</p:attrName>
                                        </p:attrNameLst>
                                      </p:cBhvr>
                                      <p:tavLst>
                                        <p:tav tm="0">
                                          <p:val>
                                            <p:strVal val="#ppt_y"/>
                                          </p:val>
                                        </p:tav>
                                        <p:tav tm="100000">
                                          <p:val>
                                            <p:strVal val="#ppt_y"/>
                                          </p:val>
                                        </p:tav>
                                      </p:tavLst>
                                    </p:anim>
                                    <p:anim calcmode="lin" valueType="num">
                                      <p:cBhvr>
                                        <p:cTn id="59" dur="500" fill="hold"/>
                                        <p:tgtEl>
                                          <p:spTgt spid="64519">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64519">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64519">
                                            <p:txEl>
                                              <p:pRg st="4" end="4"/>
                                            </p:txEl>
                                          </p:spTgt>
                                        </p:tgtEl>
                                      </p:cBhvr>
                                    </p:animEffect>
                                  </p:childTnLst>
                                </p:cTn>
                              </p:par>
                            </p:childTnLst>
                          </p:cTn>
                        </p:par>
                        <p:par>
                          <p:cTn id="62" fill="hold" nodeType="afterGroup">
                            <p:stCondLst>
                              <p:cond delay="5500"/>
                            </p:stCondLst>
                            <p:childTnLst>
                              <p:par>
                                <p:cTn id="63" presetID="41" presetClass="entr" presetSubtype="0" fill="hold" nodeType="afterEffect">
                                  <p:stCondLst>
                                    <p:cond delay="0"/>
                                  </p:stCondLst>
                                  <p:iterate type="lt">
                                    <p:tmPct val="10000"/>
                                  </p:iterate>
                                  <p:childTnLst>
                                    <p:set>
                                      <p:cBhvr>
                                        <p:cTn id="64" dur="1" fill="hold">
                                          <p:stCondLst>
                                            <p:cond delay="0"/>
                                          </p:stCondLst>
                                        </p:cTn>
                                        <p:tgtEl>
                                          <p:spTgt spid="64519">
                                            <p:txEl>
                                              <p:pRg st="5" end="5"/>
                                            </p:txEl>
                                          </p:spTgt>
                                        </p:tgtEl>
                                        <p:attrNameLst>
                                          <p:attrName>style.visibility</p:attrName>
                                        </p:attrNameLst>
                                      </p:cBhvr>
                                      <p:to>
                                        <p:strVal val="visible"/>
                                      </p:to>
                                    </p:set>
                                    <p:anim calcmode="lin" valueType="num">
                                      <p:cBhvr>
                                        <p:cTn id="65" dur="500" fill="hold"/>
                                        <p:tgtEl>
                                          <p:spTgt spid="64519">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64519">
                                            <p:txEl>
                                              <p:pRg st="5" end="5"/>
                                            </p:txEl>
                                          </p:spTgt>
                                        </p:tgtEl>
                                        <p:attrNameLst>
                                          <p:attrName>ppt_y</p:attrName>
                                        </p:attrNameLst>
                                      </p:cBhvr>
                                      <p:tavLst>
                                        <p:tav tm="0">
                                          <p:val>
                                            <p:strVal val="#ppt_y"/>
                                          </p:val>
                                        </p:tav>
                                        <p:tav tm="100000">
                                          <p:val>
                                            <p:strVal val="#ppt_y"/>
                                          </p:val>
                                        </p:tav>
                                      </p:tavLst>
                                    </p:anim>
                                    <p:anim calcmode="lin" valueType="num">
                                      <p:cBhvr>
                                        <p:cTn id="67" dur="500" fill="hold"/>
                                        <p:tgtEl>
                                          <p:spTgt spid="64519">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64519">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64519">
                                            <p:txEl>
                                              <p:pRg st="5" end="5"/>
                                            </p:txEl>
                                          </p:spTgt>
                                        </p:tgtEl>
                                      </p:cBhvr>
                                    </p:animEffect>
                                  </p:childTnLst>
                                </p:cTn>
                              </p:par>
                            </p:childTnLst>
                          </p:cTn>
                        </p:par>
                        <p:par>
                          <p:cTn id="70" fill="hold" nodeType="afterGroup">
                            <p:stCondLst>
                              <p:cond delay="6050"/>
                            </p:stCondLst>
                            <p:childTnLst>
                              <p:par>
                                <p:cTn id="71" presetID="41" presetClass="entr" presetSubtype="0" fill="hold" nodeType="afterEffect">
                                  <p:stCondLst>
                                    <p:cond delay="0"/>
                                  </p:stCondLst>
                                  <p:iterate type="lt">
                                    <p:tmPct val="10000"/>
                                  </p:iterate>
                                  <p:childTnLst>
                                    <p:set>
                                      <p:cBhvr>
                                        <p:cTn id="72" dur="1" fill="hold">
                                          <p:stCondLst>
                                            <p:cond delay="0"/>
                                          </p:stCondLst>
                                        </p:cTn>
                                        <p:tgtEl>
                                          <p:spTgt spid="64519">
                                            <p:txEl>
                                              <p:pRg st="6" end="6"/>
                                            </p:txEl>
                                          </p:spTgt>
                                        </p:tgtEl>
                                        <p:attrNameLst>
                                          <p:attrName>style.visibility</p:attrName>
                                        </p:attrNameLst>
                                      </p:cBhvr>
                                      <p:to>
                                        <p:strVal val="visible"/>
                                      </p:to>
                                    </p:set>
                                    <p:anim calcmode="lin" valueType="num">
                                      <p:cBhvr>
                                        <p:cTn id="73" dur="500" fill="hold"/>
                                        <p:tgtEl>
                                          <p:spTgt spid="64519">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64519">
                                            <p:txEl>
                                              <p:pRg st="6" end="6"/>
                                            </p:txEl>
                                          </p:spTgt>
                                        </p:tgtEl>
                                        <p:attrNameLst>
                                          <p:attrName>ppt_y</p:attrName>
                                        </p:attrNameLst>
                                      </p:cBhvr>
                                      <p:tavLst>
                                        <p:tav tm="0">
                                          <p:val>
                                            <p:strVal val="#ppt_y"/>
                                          </p:val>
                                        </p:tav>
                                        <p:tav tm="100000">
                                          <p:val>
                                            <p:strVal val="#ppt_y"/>
                                          </p:val>
                                        </p:tav>
                                      </p:tavLst>
                                    </p:anim>
                                    <p:anim calcmode="lin" valueType="num">
                                      <p:cBhvr>
                                        <p:cTn id="75" dur="500" fill="hold"/>
                                        <p:tgtEl>
                                          <p:spTgt spid="64519">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64519">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645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236538" y="876300"/>
            <a:ext cx="8670925" cy="5105400"/>
            <a:chOff x="168" y="480"/>
            <a:chExt cx="6144" cy="3216"/>
          </a:xfrm>
        </p:grpSpPr>
        <p:sp>
          <p:nvSpPr>
            <p:cNvPr id="297991"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297992" name="Text Box 5"/>
            <p:cNvSpPr txBox="1">
              <a:spLocks noChangeArrowheads="1"/>
            </p:cNvSpPr>
            <p:nvPr/>
          </p:nvSpPr>
          <p:spPr bwMode="auto">
            <a:xfrm>
              <a:off x="2018" y="626"/>
              <a:ext cx="131"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lnSpc>
                  <a:spcPct val="110000"/>
                </a:lnSpc>
              </a:pPr>
              <a:endParaRPr lang="en-US" altLang="en-US" sz="3600">
                <a:solidFill>
                  <a:srgbClr val="000000"/>
                </a:solidFill>
                <a:effectLst/>
                <a:latin typeface="Arial" pitchFamily="34" charset="0"/>
              </a:endParaRPr>
            </a:p>
          </p:txBody>
        </p:sp>
      </p:grpSp>
      <p:sp>
        <p:nvSpPr>
          <p:cNvPr id="68614"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68615" name="Text Box 7"/>
          <p:cNvSpPr txBox="1">
            <a:spLocks noChangeArrowheads="1"/>
          </p:cNvSpPr>
          <p:nvPr/>
        </p:nvSpPr>
        <p:spPr bwMode="auto">
          <a:xfrm>
            <a:off x="231775" y="1185863"/>
            <a:ext cx="163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sz="3600">
              <a:solidFill>
                <a:srgbClr val="CC0099"/>
              </a:solidFill>
              <a:effectLst/>
              <a:latin typeface="Arial" pitchFamily="34" charset="0"/>
            </a:endParaRPr>
          </a:p>
        </p:txBody>
      </p:sp>
      <p:sp>
        <p:nvSpPr>
          <p:cNvPr id="68616" name="Rectangle 8"/>
          <p:cNvSpPr>
            <a:spLocks noChangeArrowheads="1"/>
          </p:cNvSpPr>
          <p:nvPr/>
        </p:nvSpPr>
        <p:spPr bwMode="auto">
          <a:xfrm>
            <a:off x="827088" y="1546225"/>
            <a:ext cx="76327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b="1" dirty="0">
                <a:solidFill>
                  <a:srgbClr val="660066"/>
                </a:solidFill>
                <a:effectLst/>
                <a:latin typeface="Arial" pitchFamily="34" charset="0"/>
              </a:rPr>
              <a:t>我為主被囚的勸你們：既然蒙召，行事為人就當與蒙召的恩相稱。凡事謙虛、溫柔、忍耐，用愛心互相寬容，用和平彼此聯絡，竭力保守聖靈所賜合而為一的心。   </a:t>
            </a:r>
          </a:p>
          <a:p>
            <a:pPr eaLnBrk="1" hangingPunct="1"/>
            <a:endParaRPr lang="en-US" altLang="en-US" sz="3600" b="1" dirty="0">
              <a:solidFill>
                <a:srgbClr val="660066"/>
              </a:solidFill>
              <a:effectLst/>
              <a:latin typeface="Arial" pitchFamily="34" charset="0"/>
            </a:endParaRPr>
          </a:p>
          <a:p>
            <a:pPr algn="r" eaLnBrk="1" hangingPunct="1"/>
            <a:r>
              <a:rPr lang="en-US" altLang="en-US" sz="3600" b="1" dirty="0">
                <a:solidFill>
                  <a:srgbClr val="660066"/>
                </a:solidFill>
                <a:effectLst/>
                <a:latin typeface="Arial" pitchFamily="34" charset="0"/>
              </a:rPr>
              <a:t>弗 4:1-3</a:t>
            </a:r>
          </a:p>
        </p:txBody>
      </p:sp>
      <p:sp>
        <p:nvSpPr>
          <p:cNvPr id="297990" name="Title 2"/>
          <p:cNvSpPr>
            <a:spLocks noGrp="1"/>
          </p:cNvSpPr>
          <p:nvPr>
            <p:ph type="title"/>
          </p:nvPr>
        </p:nvSpPr>
        <p:spPr>
          <a:xfrm>
            <a:off x="457200" y="-95250"/>
            <a:ext cx="3106738" cy="1201738"/>
          </a:xfrm>
          <a:solidFill>
            <a:srgbClr val="FF9933">
              <a:alpha val="65097"/>
            </a:srgbClr>
          </a:solidFill>
        </p:spPr>
        <p:txBody>
          <a:bodyPr>
            <a:spAutoFit/>
          </a:bodyPr>
          <a:lstStyle/>
          <a:p>
            <a:pPr algn="l" eaLnBrk="1" hangingPunct="1"/>
            <a:r>
              <a:rPr lang="zh-CN" altLang="en-US" sz="3600">
                <a:solidFill>
                  <a:schemeClr val="hlink"/>
                </a:solidFill>
              </a:rPr>
              <a:t>关键经节</a:t>
            </a:r>
            <a:br>
              <a:rPr lang="en-US" altLang="ja-JP" sz="3600">
                <a:solidFill>
                  <a:schemeClr val="hlink"/>
                </a:solidFill>
              </a:rPr>
            </a:br>
            <a:endParaRPr lang="en-US" altLang="en-US" sz="36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52" presetClass="entr" presetSubtype="0" fill="hold" nodeType="afterEffect">
                                  <p:stCondLst>
                                    <p:cond delay="0"/>
                                  </p:stCondLst>
                                  <p:childTnLst>
                                    <p:set>
                                      <p:cBhvr>
                                        <p:cTn id="11" dur="1" fill="hold">
                                          <p:stCondLst>
                                            <p:cond delay="0"/>
                                          </p:stCondLst>
                                        </p:cTn>
                                        <p:tgtEl>
                                          <p:spTgt spid="68614"/>
                                        </p:tgtEl>
                                        <p:attrNameLst>
                                          <p:attrName>style.visibility</p:attrName>
                                        </p:attrNameLst>
                                      </p:cBhvr>
                                      <p:to>
                                        <p:strVal val="visible"/>
                                      </p:to>
                                    </p:set>
                                    <p:animScale>
                                      <p:cBhvr>
                                        <p:cTn id="12" dur="1000" decel="50000" fill="hold">
                                          <p:stCondLst>
                                            <p:cond delay="0"/>
                                          </p:stCondLst>
                                        </p:cTn>
                                        <p:tgtEl>
                                          <p:spTgt spid="686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8614"/>
                                        </p:tgtEl>
                                        <p:attrNameLst>
                                          <p:attrName>ppt_x</p:attrName>
                                          <p:attrName>ppt_y</p:attrName>
                                        </p:attrNameLst>
                                      </p:cBhvr>
                                    </p:animMotion>
                                    <p:animEffect transition="in" filter="fade">
                                      <p:cBhvr>
                                        <p:cTn id="14" dur="1000"/>
                                        <p:tgtEl>
                                          <p:spTgt spid="68614"/>
                                        </p:tgtEl>
                                      </p:cBhvr>
                                    </p:animEffect>
                                  </p:childTnLst>
                                </p:cTn>
                              </p:par>
                            </p:childTnLst>
                          </p:cTn>
                        </p:par>
                        <p:par>
                          <p:cTn id="15" fill="hold" nodeType="afterGroup">
                            <p:stCondLst>
                              <p:cond delay="1500"/>
                            </p:stCondLst>
                            <p:childTnLst>
                              <p:par>
                                <p:cTn id="16" presetID="41" presetClass="entr" presetSubtype="0" fill="hold" nodeType="afterEffect" nodePh="1">
                                  <p:stCondLst>
                                    <p:cond delay="0"/>
                                  </p:stCondLst>
                                  <p:endCondLst>
                                    <p:cond evt="begin" delay="0">
                                      <p:tn val="16"/>
                                    </p:cond>
                                  </p:endCondLst>
                                  <p:iterate type="lt">
                                    <p:tmPct val="10000"/>
                                  </p:iterate>
                                  <p:childTnLst>
                                    <p:set>
                                      <p:cBhvr>
                                        <p:cTn id="17" dur="1" fill="hold">
                                          <p:stCondLst>
                                            <p:cond delay="0"/>
                                          </p:stCondLst>
                                        </p:cTn>
                                        <p:tgtEl>
                                          <p:spTgt spid="68615">
                                            <p:txEl>
                                              <p:pRg st="0" end="0"/>
                                            </p:txEl>
                                          </p:spTgt>
                                        </p:tgtEl>
                                        <p:attrNameLst>
                                          <p:attrName>style.visibility</p:attrName>
                                        </p:attrNameLst>
                                      </p:cBhvr>
                                      <p:to>
                                        <p:strVal val="visible"/>
                                      </p:to>
                                    </p:set>
                                    <p:anim calcmode="lin" valueType="num">
                                      <p:cBhvr>
                                        <p:cTn id="18" dur="500" fill="hold"/>
                                        <p:tgtEl>
                                          <p:spTgt spid="686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68615">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686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686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68615">
                                            <p:txEl>
                                              <p:pRg st="0" end="0"/>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68616"/>
                                        </p:tgtEl>
                                        <p:attrNameLst>
                                          <p:attrName>style.visibility</p:attrName>
                                        </p:attrNameLst>
                                      </p:cBhvr>
                                      <p:to>
                                        <p:strVal val="visible"/>
                                      </p:to>
                                    </p:set>
                                    <p:anim calcmode="lin" valueType="num">
                                      <p:cBhvr>
                                        <p:cTn id="25" dur="1000" fill="hold"/>
                                        <p:tgtEl>
                                          <p:spTgt spid="68616"/>
                                        </p:tgtEl>
                                        <p:attrNameLst>
                                          <p:attrName>ppt_w</p:attrName>
                                        </p:attrNameLst>
                                      </p:cBhvr>
                                      <p:tavLst>
                                        <p:tav tm="0">
                                          <p:val>
                                            <p:fltVal val="0"/>
                                          </p:val>
                                        </p:tav>
                                        <p:tav tm="100000">
                                          <p:val>
                                            <p:strVal val="#ppt_w"/>
                                          </p:val>
                                        </p:tav>
                                      </p:tavLst>
                                    </p:anim>
                                    <p:anim calcmode="lin" valueType="num">
                                      <p:cBhvr>
                                        <p:cTn id="26" dur="1000" fill="hold"/>
                                        <p:tgtEl>
                                          <p:spTgt spid="68616"/>
                                        </p:tgtEl>
                                        <p:attrNameLst>
                                          <p:attrName>ppt_h</p:attrName>
                                        </p:attrNameLst>
                                      </p:cBhvr>
                                      <p:tavLst>
                                        <p:tav tm="0">
                                          <p:val>
                                            <p:fltVal val="0"/>
                                          </p:val>
                                        </p:tav>
                                        <p:tav tm="100000">
                                          <p:val>
                                            <p:strVal val="#ppt_h"/>
                                          </p:val>
                                        </p:tav>
                                      </p:tavLst>
                                    </p:anim>
                                    <p:anim calcmode="lin" valueType="num">
                                      <p:cBhvr>
                                        <p:cTn id="27" dur="1000" fill="hold"/>
                                        <p:tgtEl>
                                          <p:spTgt spid="68616"/>
                                        </p:tgtEl>
                                        <p:attrNameLst>
                                          <p:attrName>style.rotation</p:attrName>
                                        </p:attrNameLst>
                                      </p:cBhvr>
                                      <p:tavLst>
                                        <p:tav tm="0">
                                          <p:val>
                                            <p:fltVal val="90"/>
                                          </p:val>
                                        </p:tav>
                                        <p:tav tm="100000">
                                          <p:val>
                                            <p:fltVal val="0"/>
                                          </p:val>
                                        </p:tav>
                                      </p:tavLst>
                                    </p:anim>
                                    <p:animEffect transition="in" filter="fade">
                                      <p:cBhvr>
                                        <p:cTn id="28" dur="1000"/>
                                        <p:tgtEl>
                                          <p:spTgt spid="68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0034" name="Group 2"/>
          <p:cNvGrpSpPr>
            <a:grpSpLocks/>
          </p:cNvGrpSpPr>
          <p:nvPr/>
        </p:nvGrpSpPr>
        <p:grpSpPr bwMode="auto">
          <a:xfrm>
            <a:off x="508000" y="0"/>
            <a:ext cx="3657600" cy="2895600"/>
            <a:chOff x="1944" y="0"/>
            <a:chExt cx="2592" cy="1824"/>
          </a:xfrm>
        </p:grpSpPr>
        <p:sp>
          <p:nvSpPr>
            <p:cNvPr id="300044"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52228" name="Text Box 4"/>
            <p:cNvSpPr txBox="1">
              <a:spLocks noChangeArrowheads="1"/>
            </p:cNvSpPr>
            <p:nvPr/>
          </p:nvSpPr>
          <p:spPr bwMode="auto">
            <a:xfrm>
              <a:off x="2406" y="144"/>
              <a:ext cx="1112" cy="40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600" b="1">
                  <a:solidFill>
                    <a:srgbClr val="000000"/>
                  </a:solidFill>
                  <a:effectLst>
                    <a:outerShdw blurRad="38100" dist="38100" dir="2700000" algn="tl">
                      <a:srgbClr val="FFFFFF"/>
                    </a:outerShdw>
                  </a:effectLst>
                  <a:latin typeface="Arial" pitchFamily="34" charset="0"/>
                  <a:cs typeface="Arial" pitchFamily="34" charset="0"/>
                </a:rPr>
                <a:t>主</a:t>
              </a:r>
              <a:r>
                <a:rPr lang="zh-TW" altLang="en-US" sz="3600" b="1">
                  <a:solidFill>
                    <a:srgbClr val="000000"/>
                  </a:solidFill>
                  <a:effectLst>
                    <a:outerShdw blurRad="38100" dist="38100" dir="2700000" algn="tl">
                      <a:srgbClr val="FFFFFF"/>
                    </a:outerShdw>
                  </a:effectLst>
                  <a:latin typeface="Arial" pitchFamily="34" charset="0"/>
                  <a:ea typeface="新細明體" charset="-120"/>
                </a:rPr>
                <a:t>目</a:t>
              </a:r>
              <a:r>
                <a:rPr lang="zh-CN" altLang="en-US" sz="3600" b="1">
                  <a:solidFill>
                    <a:srgbClr val="000000"/>
                  </a:solidFill>
                  <a:effectLst>
                    <a:outerShdw blurRad="38100" dist="38100" dir="2700000" algn="tl">
                      <a:srgbClr val="FFFFFF"/>
                    </a:outerShdw>
                  </a:effectLst>
                  <a:latin typeface="Arial" pitchFamily="34" charset="0"/>
                  <a:ea typeface="新細明體" charset="-120"/>
                </a:rPr>
                <a:t>录</a:t>
              </a:r>
              <a:endParaRPr lang="zh-TW" altLang="en-US" sz="3600" b="1">
                <a:solidFill>
                  <a:srgbClr val="000000"/>
                </a:solidFill>
                <a:effectLst>
                  <a:outerShdw blurRad="38100" dist="38100" dir="2700000" algn="tl">
                    <a:srgbClr val="FFFFFF"/>
                  </a:outerShdw>
                </a:effectLst>
                <a:latin typeface="Arial" pitchFamily="34" charset="0"/>
                <a:ea typeface="新細明體" charset="-120"/>
              </a:endParaRPr>
            </a:p>
          </p:txBody>
        </p:sp>
      </p:grpSp>
      <p:sp>
        <p:nvSpPr>
          <p:cNvPr id="300035"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grpSp>
        <p:nvGrpSpPr>
          <p:cNvPr id="4" name="Group 6"/>
          <p:cNvGrpSpPr>
            <a:grpSpLocks/>
          </p:cNvGrpSpPr>
          <p:nvPr/>
        </p:nvGrpSpPr>
        <p:grpSpPr bwMode="auto">
          <a:xfrm>
            <a:off x="101600" y="3505200"/>
            <a:ext cx="541338" cy="381000"/>
            <a:chOff x="1128" y="2688"/>
            <a:chExt cx="384" cy="240"/>
          </a:xfrm>
        </p:grpSpPr>
        <p:sp>
          <p:nvSpPr>
            <p:cNvPr id="300042"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CC99FF"/>
                </a:solidFill>
                <a:effectLst/>
                <a:latin typeface="Arial" pitchFamily="34" charset="0"/>
              </a:endParaRPr>
            </a:p>
          </p:txBody>
        </p:sp>
        <p:sp>
          <p:nvSpPr>
            <p:cNvPr id="300043"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CC99FF"/>
                </a:solidFill>
                <a:effectLst/>
                <a:latin typeface="Arial" pitchFamily="34" charset="0"/>
              </a:endParaRPr>
            </a:p>
          </p:txBody>
        </p:sp>
      </p:grpSp>
      <p:sp>
        <p:nvSpPr>
          <p:cNvPr id="300037" name="Text Box 9"/>
          <p:cNvSpPr txBox="1">
            <a:spLocks noChangeArrowheads="1"/>
          </p:cNvSpPr>
          <p:nvPr/>
        </p:nvSpPr>
        <p:spPr bwMode="auto">
          <a:xfrm>
            <a:off x="693738" y="1279525"/>
            <a:ext cx="2620962"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120000"/>
              </a:lnSpc>
            </a:pPr>
            <a:r>
              <a:rPr lang="en-US" altLang="en-US" sz="3600">
                <a:solidFill>
                  <a:srgbClr val="FFFFFF"/>
                </a:solidFill>
                <a:effectLst/>
                <a:latin typeface="Arial" pitchFamily="34" charset="0"/>
              </a:rPr>
              <a:t>以弗所城</a:t>
            </a:r>
          </a:p>
          <a:p>
            <a:pPr eaLnBrk="1" hangingPunct="1">
              <a:lnSpc>
                <a:spcPct val="120000"/>
              </a:lnSpc>
            </a:pPr>
            <a:r>
              <a:rPr lang="en-US" altLang="en-US" sz="3600">
                <a:solidFill>
                  <a:srgbClr val="FFFFFF"/>
                </a:solidFill>
                <a:effectLst/>
                <a:latin typeface="Arial" pitchFamily="34" charset="0"/>
              </a:rPr>
              <a:t>背境</a:t>
            </a:r>
          </a:p>
          <a:p>
            <a:pPr eaLnBrk="1" hangingPunct="1">
              <a:lnSpc>
                <a:spcPct val="120000"/>
              </a:lnSpc>
            </a:pPr>
            <a:r>
              <a:rPr lang="en-US" altLang="en-US" sz="3600">
                <a:solidFill>
                  <a:srgbClr val="FFFFFF"/>
                </a:solidFill>
                <a:effectLst/>
                <a:latin typeface="Arial" pitchFamily="34" charset="0"/>
              </a:rPr>
              <a:t>大</a:t>
            </a:r>
            <a:r>
              <a:rPr lang="zh-CN" altLang="en-US" sz="3600">
                <a:solidFill>
                  <a:srgbClr val="FFFFFF"/>
                </a:solidFill>
                <a:effectLst/>
                <a:latin typeface="Arial" pitchFamily="34" charset="0"/>
              </a:rPr>
              <a:t>纲</a:t>
            </a:r>
            <a:endParaRPr lang="en-US" altLang="ja-JP" sz="3600">
              <a:solidFill>
                <a:srgbClr val="FFFFFF"/>
              </a:solidFill>
              <a:effectLst/>
              <a:latin typeface="Arial" pitchFamily="34" charset="0"/>
            </a:endParaRPr>
          </a:p>
          <a:p>
            <a:pPr eaLnBrk="1" hangingPunct="1">
              <a:lnSpc>
                <a:spcPct val="120000"/>
              </a:lnSpc>
            </a:pPr>
            <a:r>
              <a:rPr lang="zh-CN" altLang="en-US" sz="3600">
                <a:solidFill>
                  <a:srgbClr val="FFFFFF"/>
                </a:solidFill>
                <a:effectLst/>
                <a:latin typeface="Arial" pitchFamily="34" charset="0"/>
              </a:rPr>
              <a:t>诗</a:t>
            </a:r>
            <a:r>
              <a:rPr lang="en-US" altLang="en-US" sz="3600">
                <a:solidFill>
                  <a:srgbClr val="FFFFFF"/>
                </a:solidFill>
                <a:effectLst/>
                <a:latin typeface="Arial" pitchFamily="34" charset="0"/>
              </a:rPr>
              <a:t>歌</a:t>
            </a:r>
            <a:endParaRPr lang="en-US" altLang="ja-JP" sz="3600">
              <a:solidFill>
                <a:srgbClr val="FFFFFF"/>
              </a:solidFill>
              <a:effectLst/>
              <a:latin typeface="Arial" pitchFamily="34" charset="0"/>
            </a:endParaRPr>
          </a:p>
          <a:p>
            <a:pPr eaLnBrk="1" hangingPunct="1">
              <a:lnSpc>
                <a:spcPct val="120000"/>
              </a:lnSpc>
            </a:pPr>
            <a:r>
              <a:rPr lang="en-US" altLang="en-US" sz="3600">
                <a:solidFill>
                  <a:srgbClr val="FFFFFF"/>
                </a:solidFill>
                <a:effectLst/>
                <a:latin typeface="Arial" pitchFamily="34" charset="0"/>
              </a:rPr>
              <a:t>第 一至三章</a:t>
            </a:r>
          </a:p>
          <a:p>
            <a:pPr eaLnBrk="1" hangingPunct="1">
              <a:lnSpc>
                <a:spcPct val="120000"/>
              </a:lnSpc>
            </a:pPr>
            <a:r>
              <a:rPr lang="en-US" altLang="en-US" sz="3600">
                <a:solidFill>
                  <a:srgbClr val="FFFFFF"/>
                </a:solidFill>
                <a:effectLst/>
                <a:latin typeface="Arial" pitchFamily="34" charset="0"/>
              </a:rPr>
              <a:t>第四至六章</a:t>
            </a:r>
          </a:p>
          <a:p>
            <a:pPr eaLnBrk="1" hangingPunct="1">
              <a:lnSpc>
                <a:spcPct val="120000"/>
              </a:lnSpc>
            </a:pPr>
            <a:r>
              <a:rPr lang="zh-CN" altLang="en-US" sz="3600">
                <a:solidFill>
                  <a:srgbClr val="FFFFFF"/>
                </a:solidFill>
                <a:effectLst/>
                <a:latin typeface="Arial" pitchFamily="34" charset="0"/>
              </a:rPr>
              <a:t>终结</a:t>
            </a:r>
            <a:endParaRPr lang="en-US" altLang="en-US" sz="3600">
              <a:solidFill>
                <a:srgbClr val="FFFFFF"/>
              </a:solidFill>
              <a:effectLst/>
              <a:latin typeface="Arial" pitchFamily="34" charset="0"/>
            </a:endParaRPr>
          </a:p>
        </p:txBody>
      </p:sp>
      <p:sp>
        <p:nvSpPr>
          <p:cNvPr id="52234" name="Text Box 10"/>
          <p:cNvSpPr txBox="1">
            <a:spLocks noChangeArrowheads="1"/>
          </p:cNvSpPr>
          <p:nvPr/>
        </p:nvSpPr>
        <p:spPr bwMode="auto">
          <a:xfrm>
            <a:off x="5519738" y="1981200"/>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sz="3200">
              <a:solidFill>
                <a:srgbClr val="FFFFFF"/>
              </a:solidFill>
              <a:effectLst/>
              <a:latin typeface="Arial" pitchFamily="34" charset="0"/>
            </a:endParaRPr>
          </a:p>
        </p:txBody>
      </p:sp>
      <p:sp>
        <p:nvSpPr>
          <p:cNvPr id="233479" name="Line 11"/>
          <p:cNvSpPr>
            <a:spLocks noChangeShapeType="1"/>
          </p:cNvSpPr>
          <p:nvPr/>
        </p:nvSpPr>
        <p:spPr bwMode="auto">
          <a:xfrm>
            <a:off x="5249863" y="1219200"/>
            <a:ext cx="0" cy="4953000"/>
          </a:xfrm>
          <a:prstGeom prst="line">
            <a:avLst/>
          </a:prstGeom>
          <a:noFill/>
          <a:ln w="9525">
            <a:solidFill>
              <a:schemeClr val="accent1"/>
            </a:solidFill>
            <a:round/>
            <a:headEnd/>
            <a:tailEnd/>
          </a:ln>
        </p:spPr>
        <p:txBody>
          <a:bodyPr/>
          <a:lstStyle/>
          <a:p>
            <a:pPr>
              <a:defRPr/>
            </a:pPr>
            <a:endParaRPr lang="en-US">
              <a:solidFill>
                <a:srgbClr val="000000"/>
              </a:solidFill>
              <a:latin typeface="Times New Roman" charset="0"/>
              <a:ea typeface="Times New Roman" charset="0"/>
              <a:cs typeface="Times New Roman" charset="0"/>
            </a:endParaRPr>
          </a:p>
        </p:txBody>
      </p:sp>
      <p:sp>
        <p:nvSpPr>
          <p:cNvPr id="300040" name="Title 1"/>
          <p:cNvSpPr>
            <a:spLocks noGrp="1"/>
          </p:cNvSpPr>
          <p:nvPr>
            <p:ph type="title"/>
          </p:nvPr>
        </p:nvSpPr>
        <p:spPr>
          <a:xfrm>
            <a:off x="3708400" y="-242888"/>
            <a:ext cx="5400675" cy="1143001"/>
          </a:xfrm>
        </p:spPr>
        <p:txBody>
          <a:bodyPr/>
          <a:lstStyle/>
          <a:p>
            <a:r>
              <a:rPr lang="en-US" altLang="en-US" sz="3600">
                <a:solidFill>
                  <a:schemeClr val="tx1"/>
                </a:solidFill>
              </a:rPr>
              <a:t>BACKGROUND</a:t>
            </a:r>
            <a:r>
              <a:rPr lang="en-US" altLang="en-US">
                <a:solidFill>
                  <a:schemeClr val="tx1"/>
                </a:solidFill>
              </a:rPr>
              <a:t> </a:t>
            </a:r>
          </a:p>
        </p:txBody>
      </p:sp>
      <p:sp>
        <p:nvSpPr>
          <p:cNvPr id="13" name="Text Box 10"/>
          <p:cNvSpPr txBox="1">
            <a:spLocks noChangeArrowheads="1"/>
          </p:cNvSpPr>
          <p:nvPr/>
        </p:nvSpPr>
        <p:spPr bwMode="auto">
          <a:xfrm>
            <a:off x="5997575" y="3352800"/>
            <a:ext cx="2089150" cy="58420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a:solidFill>
                  <a:srgbClr val="FFFFFF"/>
                </a:solidFill>
                <a:effectLst>
                  <a:outerShdw blurRad="38100" dist="38100" dir="2700000" algn="tl">
                    <a:srgbClr val="808080"/>
                  </a:outerShdw>
                </a:effectLst>
                <a:latin typeface="Arial" pitchFamily="34" charset="0"/>
                <a:cs typeface="Times New Roman" pitchFamily="18" charset="0"/>
              </a:rPr>
              <a:t>弗</a:t>
            </a:r>
            <a:r>
              <a:rPr lang="en-US" altLang="ja-JP" sz="3200">
                <a:solidFill>
                  <a:srgbClr val="FFFFFF"/>
                </a:solidFill>
                <a:effectLst>
                  <a:outerShdw blurRad="38100" dist="38100" dir="2700000" algn="tl">
                    <a:srgbClr val="808080"/>
                  </a:outerShdw>
                </a:effectLst>
                <a:latin typeface="Arial" pitchFamily="34" charset="0"/>
                <a:cs typeface="Times New Roman" pitchFamily="18" charset="0"/>
              </a:rPr>
              <a:t> 3:20-21</a:t>
            </a:r>
            <a:endParaRPr lang="en-US" altLang="en-US" sz="3200">
              <a:solidFill>
                <a:srgbClr val="FFFFFF"/>
              </a:solidFill>
              <a:effectLst>
                <a:outerShdw blurRad="38100" dist="38100" dir="2700000" algn="tl">
                  <a:srgbClr val="808080"/>
                </a:outerShdw>
              </a:effectLst>
              <a:latin typeface="Arial" pitchFamily="34" charset="0"/>
              <a:cs typeface="Times New Roman" pitchFamily="18" charset="0"/>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1" presetClass="entr" presetSubtype="0" fill="hold" nodeType="afterEffect" nodePh="1">
                                  <p:stCondLst>
                                    <p:cond delay="0"/>
                                  </p:stCondLst>
                                  <p:endCondLst>
                                    <p:cond evt="begin" delay="0">
                                      <p:tn val="10"/>
                                    </p:cond>
                                  </p:endCondLst>
                                  <p:iterate type="lt">
                                    <p:tmPct val="10000"/>
                                  </p:iterate>
                                  <p:childTnLst>
                                    <p:set>
                                      <p:cBhvr>
                                        <p:cTn id="11" dur="1" fill="hold">
                                          <p:stCondLst>
                                            <p:cond delay="0"/>
                                          </p:stCondLst>
                                        </p:cTn>
                                        <p:tgtEl>
                                          <p:spTgt spid="52234">
                                            <p:txEl>
                                              <p:pRg st="0" end="0"/>
                                            </p:txEl>
                                          </p:spTgt>
                                        </p:tgtEl>
                                        <p:attrNameLst>
                                          <p:attrName>style.visibility</p:attrName>
                                        </p:attrNameLst>
                                      </p:cBhvr>
                                      <p:to>
                                        <p:strVal val="visible"/>
                                      </p:to>
                                    </p:set>
                                    <p:anim calcmode="lin" valueType="num">
                                      <p:cBhvr>
                                        <p:cTn id="12" dur="500" fill="hold"/>
                                        <p:tgtEl>
                                          <p:spTgt spid="5223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2234">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223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223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2234">
                                            <p:txEl>
                                              <p:pRg st="0" end="0"/>
                                            </p:txEl>
                                          </p:spTgt>
                                        </p:tgtEl>
                                      </p:cBhvr>
                                    </p:animEffect>
                                  </p:childTnLst>
                                </p:cTn>
                              </p:par>
                            </p:childTnLst>
                          </p:cTn>
                        </p:par>
                        <p:par>
                          <p:cTn id="17" fill="hold" nodeType="afterGroup">
                            <p:stCondLst>
                              <p:cond delay="10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13">
                                            <p:txEl>
                                              <p:pRg st="0" end="0"/>
                                            </p:txEl>
                                          </p:spTgt>
                                        </p:tgtEl>
                                        <p:attrNameLst>
                                          <p:attrName>style.visibility</p:attrName>
                                        </p:attrNameLst>
                                      </p:cBhvr>
                                      <p:to>
                                        <p:strVal val="visible"/>
                                      </p:to>
                                    </p:set>
                                    <p:anim calcmode="lin" valueType="num">
                                      <p:cBhvr>
                                        <p:cTn id="20"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music notes 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1801813" cy="2262188"/>
          </a:xfrm>
        </p:spPr>
      </p:pic>
      <p:sp>
        <p:nvSpPr>
          <p:cNvPr id="302083" name="AutoShape 3"/>
          <p:cNvSpPr>
            <a:spLocks noChangeArrowheads="1"/>
          </p:cNvSpPr>
          <p:nvPr/>
        </p:nvSpPr>
        <p:spPr bwMode="auto">
          <a:xfrm>
            <a:off x="508000" y="0"/>
            <a:ext cx="6840538" cy="6858000"/>
          </a:xfrm>
          <a:prstGeom prst="parallelogram">
            <a:avLst>
              <a:gd name="adj" fmla="val 25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pic>
        <p:nvPicPr>
          <p:cNvPr id="72708" name="Picture 4" descr="music notes"/>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629400" y="3573463"/>
            <a:ext cx="2514600" cy="2476500"/>
          </a:xfrm>
        </p:spPr>
      </p:pic>
      <p:sp>
        <p:nvSpPr>
          <p:cNvPr id="302085" name="Text Box 5"/>
          <p:cNvSpPr txBox="1">
            <a:spLocks noChangeArrowheads="1"/>
          </p:cNvSpPr>
          <p:nvPr/>
        </p:nvSpPr>
        <p:spPr bwMode="auto">
          <a:xfrm>
            <a:off x="1998663" y="493713"/>
            <a:ext cx="71453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000" b="1">
                <a:solidFill>
                  <a:srgbClr val="333399"/>
                </a:solidFill>
                <a:effectLst/>
                <a:latin typeface="Arial" pitchFamily="34" charset="0"/>
              </a:rPr>
              <a:t>神 能 照 着 运 行 在 我 们 心 里 的 大 力 充 充 足 足 的 成 就 一 切 ， 超 过 我 们 所 求 所 想 的 。</a:t>
            </a:r>
          </a:p>
        </p:txBody>
      </p:sp>
      <p:sp>
        <p:nvSpPr>
          <p:cNvPr id="302086" name="Text Box 6"/>
          <p:cNvSpPr txBox="1">
            <a:spLocks noChangeArrowheads="1"/>
          </p:cNvSpPr>
          <p:nvPr/>
        </p:nvSpPr>
        <p:spPr bwMode="auto">
          <a:xfrm>
            <a:off x="439738" y="3048000"/>
            <a:ext cx="634206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000" b="1">
                <a:solidFill>
                  <a:srgbClr val="333399"/>
                </a:solidFill>
                <a:effectLst/>
                <a:latin typeface="Arial" pitchFamily="34" charset="0"/>
              </a:rPr>
              <a:t>但 愿 他 在 教 会 中 ， 并 在 基 督 耶 稣 里 ，得 着 荣 耀 ， 直 到 世 世 代 代 ， 永 永 远 远 。 阿 们 ！</a:t>
            </a:r>
          </a:p>
        </p:txBody>
      </p:sp>
      <p:sp>
        <p:nvSpPr>
          <p:cNvPr id="302087" name="Title 1"/>
          <p:cNvSpPr>
            <a:spLocks noGrp="1"/>
          </p:cNvSpPr>
          <p:nvPr>
            <p:ph type="title"/>
          </p:nvPr>
        </p:nvSpPr>
        <p:spPr>
          <a:xfrm>
            <a:off x="0" y="6308725"/>
            <a:ext cx="9109075" cy="549275"/>
          </a:xfrm>
          <a:solidFill>
            <a:schemeClr val="tx1"/>
          </a:solidFill>
        </p:spPr>
        <p:txBody>
          <a:bodyPr/>
          <a:lstStyle/>
          <a:p>
            <a:r>
              <a:rPr lang="zh-CN" altLang="en-US" sz="3600" b="1">
                <a:solidFill>
                  <a:schemeClr val="bg1"/>
                </a:solidFill>
              </a:rPr>
              <a:t>以弗所书</a:t>
            </a:r>
            <a:r>
              <a:rPr lang="en-US" altLang="ja-JP" sz="3600" b="1">
                <a:solidFill>
                  <a:schemeClr val="bg1"/>
                </a:solidFill>
              </a:rPr>
              <a:t> 3:20-21</a:t>
            </a:r>
            <a:endParaRPr lang="en-US" altLang="en-US" sz="36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1000"/>
                                        <p:tgtEl>
                                          <p:spTgt spid="72706"/>
                                        </p:tgtEl>
                                      </p:cBhvr>
                                    </p:animEffect>
                                    <p:anim calcmode="lin" valueType="num">
                                      <p:cBhvr>
                                        <p:cTn id="8" dur="1000" fill="hold"/>
                                        <p:tgtEl>
                                          <p:spTgt spid="72706"/>
                                        </p:tgtEl>
                                        <p:attrNameLst>
                                          <p:attrName>ppt_x</p:attrName>
                                        </p:attrNameLst>
                                      </p:cBhvr>
                                      <p:tavLst>
                                        <p:tav tm="0">
                                          <p:val>
                                            <p:strVal val="#ppt_x"/>
                                          </p:val>
                                        </p:tav>
                                        <p:tav tm="100000">
                                          <p:val>
                                            <p:strVal val="#ppt_x"/>
                                          </p:val>
                                        </p:tav>
                                      </p:tavLst>
                                    </p:anim>
                                    <p:anim calcmode="lin" valueType="num">
                                      <p:cBhvr>
                                        <p:cTn id="9" dur="1000" fill="hold"/>
                                        <p:tgtEl>
                                          <p:spTgt spid="727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2708"/>
                                        </p:tgtEl>
                                        <p:attrNameLst>
                                          <p:attrName>style.visibility</p:attrName>
                                        </p:attrNameLst>
                                      </p:cBhvr>
                                      <p:to>
                                        <p:strVal val="visible"/>
                                      </p:to>
                                    </p:set>
                                    <p:animEffect transition="in" filter="fade">
                                      <p:cBhvr>
                                        <p:cTn id="12" dur="1000"/>
                                        <p:tgtEl>
                                          <p:spTgt spid="72708"/>
                                        </p:tgtEl>
                                      </p:cBhvr>
                                    </p:animEffect>
                                    <p:anim calcmode="lin" valueType="num">
                                      <p:cBhvr>
                                        <p:cTn id="13" dur="1000" fill="hold"/>
                                        <p:tgtEl>
                                          <p:spTgt spid="72708"/>
                                        </p:tgtEl>
                                        <p:attrNameLst>
                                          <p:attrName>ppt_x</p:attrName>
                                        </p:attrNameLst>
                                      </p:cBhvr>
                                      <p:tavLst>
                                        <p:tav tm="0">
                                          <p:val>
                                            <p:strVal val="#ppt_x"/>
                                          </p:val>
                                        </p:tav>
                                        <p:tav tm="100000">
                                          <p:val>
                                            <p:strVal val="#ppt_x"/>
                                          </p:val>
                                        </p:tav>
                                      </p:tavLst>
                                    </p:anim>
                                    <p:anim calcmode="lin" valueType="num">
                                      <p:cBhvr>
                                        <p:cTn id="14" dur="1000" fill="hold"/>
                                        <p:tgtEl>
                                          <p:spTgt spid="727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4130" name="Group 2"/>
          <p:cNvGrpSpPr>
            <a:grpSpLocks/>
          </p:cNvGrpSpPr>
          <p:nvPr/>
        </p:nvGrpSpPr>
        <p:grpSpPr bwMode="auto">
          <a:xfrm>
            <a:off x="508000" y="0"/>
            <a:ext cx="3657600" cy="2895600"/>
            <a:chOff x="1944" y="0"/>
            <a:chExt cx="2592" cy="1824"/>
          </a:xfrm>
        </p:grpSpPr>
        <p:sp>
          <p:nvSpPr>
            <p:cNvPr id="304140"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52228" name="Text Box 4"/>
            <p:cNvSpPr txBox="1">
              <a:spLocks noChangeArrowheads="1"/>
            </p:cNvSpPr>
            <p:nvPr/>
          </p:nvSpPr>
          <p:spPr bwMode="auto">
            <a:xfrm>
              <a:off x="2406" y="144"/>
              <a:ext cx="1112" cy="40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600">
                  <a:solidFill>
                    <a:srgbClr val="000000"/>
                  </a:solidFill>
                  <a:effectLst>
                    <a:outerShdw blurRad="38100" dist="38100" dir="2700000" algn="tl">
                      <a:srgbClr val="FFFFFF"/>
                    </a:outerShdw>
                  </a:effectLst>
                  <a:cs typeface="Times New Roman" pitchFamily="18" charset="0"/>
                </a:rPr>
                <a:t>主</a:t>
              </a:r>
              <a:r>
                <a:rPr lang="zh-TW" altLang="en-US" sz="3600">
                  <a:solidFill>
                    <a:srgbClr val="000000"/>
                  </a:solidFill>
                  <a:effectLst>
                    <a:outerShdw blurRad="38100" dist="38100" dir="2700000" algn="tl">
                      <a:srgbClr val="FFFFFF"/>
                    </a:outerShdw>
                  </a:effectLst>
                  <a:ea typeface="新細明體" charset="-120"/>
                </a:rPr>
                <a:t>目</a:t>
              </a:r>
              <a:r>
                <a:rPr lang="zh-CN" altLang="en-US" sz="3600">
                  <a:solidFill>
                    <a:srgbClr val="000000"/>
                  </a:solidFill>
                  <a:effectLst>
                    <a:outerShdw blurRad="38100" dist="38100" dir="2700000" algn="tl">
                      <a:srgbClr val="FFFFFF"/>
                    </a:outerShdw>
                  </a:effectLst>
                  <a:ea typeface="新細明體" charset="-120"/>
                </a:rPr>
                <a:t>录</a:t>
              </a:r>
              <a:endParaRPr lang="zh-TW" altLang="en-US" sz="3600">
                <a:solidFill>
                  <a:srgbClr val="000000"/>
                </a:solidFill>
                <a:effectLst>
                  <a:outerShdw blurRad="38100" dist="38100" dir="2700000" algn="tl">
                    <a:srgbClr val="FFFFFF"/>
                  </a:outerShdw>
                </a:effectLst>
                <a:ea typeface="新細明體" charset="-120"/>
              </a:endParaRPr>
            </a:p>
          </p:txBody>
        </p:sp>
      </p:grpSp>
      <p:sp>
        <p:nvSpPr>
          <p:cNvPr id="304131"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grpSp>
        <p:nvGrpSpPr>
          <p:cNvPr id="4" name="Group 6"/>
          <p:cNvGrpSpPr>
            <a:grpSpLocks/>
          </p:cNvGrpSpPr>
          <p:nvPr/>
        </p:nvGrpSpPr>
        <p:grpSpPr bwMode="auto">
          <a:xfrm>
            <a:off x="101600" y="4114800"/>
            <a:ext cx="541338" cy="381000"/>
            <a:chOff x="1128" y="2688"/>
            <a:chExt cx="384" cy="240"/>
          </a:xfrm>
        </p:grpSpPr>
        <p:sp>
          <p:nvSpPr>
            <p:cNvPr id="304138"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CC99FF"/>
                </a:solidFill>
                <a:effectLst/>
                <a:latin typeface="Arial" pitchFamily="34" charset="0"/>
              </a:endParaRPr>
            </a:p>
          </p:txBody>
        </p:sp>
        <p:sp>
          <p:nvSpPr>
            <p:cNvPr id="304139"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CC99FF"/>
                </a:solidFill>
                <a:effectLst/>
                <a:latin typeface="Arial" pitchFamily="34" charset="0"/>
              </a:endParaRPr>
            </a:p>
          </p:txBody>
        </p:sp>
      </p:grpSp>
      <p:sp>
        <p:nvSpPr>
          <p:cNvPr id="304133" name="Text Box 9"/>
          <p:cNvSpPr txBox="1">
            <a:spLocks noChangeArrowheads="1"/>
          </p:cNvSpPr>
          <p:nvPr/>
        </p:nvSpPr>
        <p:spPr bwMode="auto">
          <a:xfrm>
            <a:off x="693738" y="1279525"/>
            <a:ext cx="2620962"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120000"/>
              </a:lnSpc>
            </a:pPr>
            <a:r>
              <a:rPr lang="en-US" altLang="en-US" sz="3600">
                <a:solidFill>
                  <a:srgbClr val="FFFFFF"/>
                </a:solidFill>
                <a:effectLst/>
                <a:latin typeface="Arial" pitchFamily="34" charset="0"/>
              </a:rPr>
              <a:t>以弗所城</a:t>
            </a:r>
          </a:p>
          <a:p>
            <a:pPr eaLnBrk="1" hangingPunct="1">
              <a:lnSpc>
                <a:spcPct val="120000"/>
              </a:lnSpc>
            </a:pPr>
            <a:r>
              <a:rPr lang="en-US" altLang="en-US" sz="3600">
                <a:solidFill>
                  <a:srgbClr val="FFFFFF"/>
                </a:solidFill>
                <a:effectLst/>
                <a:latin typeface="Arial" pitchFamily="34" charset="0"/>
              </a:rPr>
              <a:t>背境</a:t>
            </a:r>
          </a:p>
          <a:p>
            <a:pPr eaLnBrk="1" hangingPunct="1">
              <a:lnSpc>
                <a:spcPct val="120000"/>
              </a:lnSpc>
            </a:pPr>
            <a:r>
              <a:rPr lang="en-US" altLang="en-US" sz="3600">
                <a:solidFill>
                  <a:srgbClr val="FFFFFF"/>
                </a:solidFill>
                <a:effectLst/>
                <a:latin typeface="Arial" pitchFamily="34" charset="0"/>
              </a:rPr>
              <a:t>大</a:t>
            </a:r>
            <a:r>
              <a:rPr lang="zh-CN" altLang="en-US" sz="3600">
                <a:solidFill>
                  <a:srgbClr val="FFFFFF"/>
                </a:solidFill>
                <a:effectLst/>
                <a:latin typeface="Arial" pitchFamily="34" charset="0"/>
              </a:rPr>
              <a:t>纲</a:t>
            </a:r>
            <a:endParaRPr lang="en-US" altLang="ja-JP" sz="3600">
              <a:solidFill>
                <a:srgbClr val="FFFFFF"/>
              </a:solidFill>
              <a:effectLst/>
              <a:latin typeface="Arial" pitchFamily="34" charset="0"/>
            </a:endParaRPr>
          </a:p>
          <a:p>
            <a:pPr eaLnBrk="1" hangingPunct="1">
              <a:lnSpc>
                <a:spcPct val="120000"/>
              </a:lnSpc>
            </a:pPr>
            <a:r>
              <a:rPr lang="zh-CN" altLang="en-US" sz="3600">
                <a:solidFill>
                  <a:srgbClr val="FFFFFF"/>
                </a:solidFill>
                <a:effectLst/>
                <a:latin typeface="Arial" pitchFamily="34" charset="0"/>
              </a:rPr>
              <a:t>诗</a:t>
            </a:r>
            <a:r>
              <a:rPr lang="en-US" altLang="en-US" sz="3600">
                <a:solidFill>
                  <a:srgbClr val="FFFFFF"/>
                </a:solidFill>
                <a:effectLst/>
                <a:latin typeface="Arial" pitchFamily="34" charset="0"/>
              </a:rPr>
              <a:t>歌</a:t>
            </a:r>
            <a:endParaRPr lang="en-US" altLang="ja-JP" sz="3600">
              <a:solidFill>
                <a:srgbClr val="FFFFFF"/>
              </a:solidFill>
              <a:effectLst/>
              <a:latin typeface="Arial" pitchFamily="34" charset="0"/>
            </a:endParaRPr>
          </a:p>
          <a:p>
            <a:pPr eaLnBrk="1" hangingPunct="1">
              <a:lnSpc>
                <a:spcPct val="120000"/>
              </a:lnSpc>
            </a:pPr>
            <a:r>
              <a:rPr lang="en-US" altLang="en-US" sz="3600">
                <a:solidFill>
                  <a:srgbClr val="FFFFFF"/>
                </a:solidFill>
                <a:effectLst/>
                <a:latin typeface="Arial" pitchFamily="34" charset="0"/>
              </a:rPr>
              <a:t>第 一至三章</a:t>
            </a:r>
          </a:p>
          <a:p>
            <a:pPr eaLnBrk="1" hangingPunct="1">
              <a:lnSpc>
                <a:spcPct val="120000"/>
              </a:lnSpc>
            </a:pPr>
            <a:r>
              <a:rPr lang="en-US" altLang="en-US" sz="3600">
                <a:solidFill>
                  <a:srgbClr val="FFFFFF"/>
                </a:solidFill>
                <a:effectLst/>
                <a:latin typeface="Arial" pitchFamily="34" charset="0"/>
              </a:rPr>
              <a:t>第四至六章</a:t>
            </a:r>
          </a:p>
          <a:p>
            <a:pPr eaLnBrk="1" hangingPunct="1">
              <a:lnSpc>
                <a:spcPct val="120000"/>
              </a:lnSpc>
            </a:pPr>
            <a:r>
              <a:rPr lang="zh-CN" altLang="en-US" sz="3600">
                <a:solidFill>
                  <a:srgbClr val="FFFFFF"/>
                </a:solidFill>
                <a:effectLst/>
                <a:latin typeface="Arial" pitchFamily="34" charset="0"/>
              </a:rPr>
              <a:t>终结</a:t>
            </a:r>
            <a:endParaRPr lang="en-US" altLang="en-US" sz="3600">
              <a:solidFill>
                <a:srgbClr val="FFFFFF"/>
              </a:solidFill>
              <a:effectLst/>
              <a:latin typeface="Arial" pitchFamily="34" charset="0"/>
            </a:endParaRPr>
          </a:p>
        </p:txBody>
      </p:sp>
      <p:sp>
        <p:nvSpPr>
          <p:cNvPr id="52234" name="Text Box 10"/>
          <p:cNvSpPr txBox="1">
            <a:spLocks noChangeArrowheads="1"/>
          </p:cNvSpPr>
          <p:nvPr/>
        </p:nvSpPr>
        <p:spPr bwMode="auto">
          <a:xfrm>
            <a:off x="5519738" y="1981200"/>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sz="3200">
              <a:solidFill>
                <a:srgbClr val="FFFFFF"/>
              </a:solidFill>
              <a:effectLst/>
              <a:latin typeface="Arial" pitchFamily="34" charset="0"/>
            </a:endParaRPr>
          </a:p>
        </p:txBody>
      </p:sp>
      <p:sp>
        <p:nvSpPr>
          <p:cNvPr id="233479" name="Line 11"/>
          <p:cNvSpPr>
            <a:spLocks noChangeShapeType="1"/>
          </p:cNvSpPr>
          <p:nvPr/>
        </p:nvSpPr>
        <p:spPr bwMode="auto">
          <a:xfrm>
            <a:off x="5249863" y="1219200"/>
            <a:ext cx="0" cy="4953000"/>
          </a:xfrm>
          <a:prstGeom prst="line">
            <a:avLst/>
          </a:prstGeom>
          <a:noFill/>
          <a:ln w="9525">
            <a:solidFill>
              <a:schemeClr val="accent1"/>
            </a:solidFill>
            <a:round/>
            <a:headEnd/>
            <a:tailEnd/>
          </a:ln>
        </p:spPr>
        <p:txBody>
          <a:bodyPr/>
          <a:lstStyle/>
          <a:p>
            <a:pPr>
              <a:defRPr/>
            </a:pPr>
            <a:endParaRPr lang="en-US">
              <a:solidFill>
                <a:srgbClr val="000000"/>
              </a:solidFill>
              <a:latin typeface="Times New Roman" charset="0"/>
              <a:ea typeface="Times New Roman" charset="0"/>
              <a:cs typeface="Times New Roman" charset="0"/>
            </a:endParaRPr>
          </a:p>
        </p:txBody>
      </p:sp>
      <p:sp>
        <p:nvSpPr>
          <p:cNvPr id="304136" name="Title 1"/>
          <p:cNvSpPr>
            <a:spLocks noGrp="1"/>
          </p:cNvSpPr>
          <p:nvPr>
            <p:ph type="title"/>
          </p:nvPr>
        </p:nvSpPr>
        <p:spPr>
          <a:xfrm>
            <a:off x="3708400" y="-242888"/>
            <a:ext cx="5400675" cy="1143001"/>
          </a:xfrm>
        </p:spPr>
        <p:txBody>
          <a:bodyPr/>
          <a:lstStyle/>
          <a:p>
            <a:r>
              <a:rPr lang="en-US" altLang="en-US" sz="3600">
                <a:solidFill>
                  <a:schemeClr val="tx1"/>
                </a:solidFill>
              </a:rPr>
              <a:t>BACKGROUND</a:t>
            </a:r>
            <a:r>
              <a:rPr lang="en-US" altLang="en-US">
                <a:solidFill>
                  <a:schemeClr val="tx1"/>
                </a:solidFill>
              </a:rPr>
              <a:t> </a:t>
            </a:r>
          </a:p>
        </p:txBody>
      </p:sp>
      <p:sp>
        <p:nvSpPr>
          <p:cNvPr id="13" name="Text Box 10"/>
          <p:cNvSpPr txBox="1">
            <a:spLocks noChangeArrowheads="1"/>
          </p:cNvSpPr>
          <p:nvPr/>
        </p:nvSpPr>
        <p:spPr bwMode="auto">
          <a:xfrm>
            <a:off x="5997575" y="4144963"/>
            <a:ext cx="1416050" cy="1570037"/>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zh-CN" altLang="en-US" sz="3200" b="1">
                <a:solidFill>
                  <a:srgbClr val="FFFFFF"/>
                </a:solidFill>
                <a:effectLst>
                  <a:outerShdw blurRad="38100" dist="38100" dir="2700000" algn="tl">
                    <a:srgbClr val="808080"/>
                  </a:outerShdw>
                </a:effectLst>
                <a:latin typeface="华文细黑" charset="0"/>
                <a:ea typeface="华文细黑" charset="0"/>
                <a:cs typeface="华文细黑" charset="0"/>
              </a:rPr>
              <a:t>概要</a:t>
            </a:r>
          </a:p>
          <a:p>
            <a:pPr eaLnBrk="1" hangingPunct="1">
              <a:defRPr/>
            </a:pPr>
            <a:r>
              <a:rPr lang="zh-CN" altLang="en-US" sz="3200" b="1">
                <a:solidFill>
                  <a:srgbClr val="FFFFFF"/>
                </a:solidFill>
                <a:effectLst>
                  <a:outerShdw blurRad="38100" dist="38100" dir="2700000" algn="tl">
                    <a:srgbClr val="808080"/>
                  </a:outerShdw>
                </a:effectLst>
                <a:latin typeface="华文细黑" charset="0"/>
                <a:ea typeface="华文细黑" charset="0"/>
                <a:cs typeface="华文细黑" charset="0"/>
              </a:rPr>
              <a:t>強调点</a:t>
            </a:r>
          </a:p>
          <a:p>
            <a:pPr eaLnBrk="1" hangingPunct="1">
              <a:defRPr/>
            </a:pPr>
            <a:r>
              <a:rPr lang="zh-CN" altLang="en-US" sz="3200" b="1">
                <a:solidFill>
                  <a:srgbClr val="FFFFFF"/>
                </a:solidFill>
                <a:effectLst>
                  <a:outerShdw blurRad="38100" dist="38100" dir="2700000" algn="tl">
                    <a:srgbClr val="808080"/>
                  </a:outerShdw>
                </a:effectLst>
                <a:latin typeface="华文细黑" charset="0"/>
                <a:ea typeface="华文细黑" charset="0"/>
                <a:cs typeface="华文细黑" charset="0"/>
              </a:rPr>
              <a:t>应用</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1" presetClass="entr" presetSubtype="0" fill="hold" nodeType="afterEffect" nodePh="1">
                                  <p:stCondLst>
                                    <p:cond delay="0"/>
                                  </p:stCondLst>
                                  <p:endCondLst>
                                    <p:cond evt="begin" delay="0">
                                      <p:tn val="10"/>
                                    </p:cond>
                                  </p:endCondLst>
                                  <p:iterate type="lt">
                                    <p:tmPct val="10000"/>
                                  </p:iterate>
                                  <p:childTnLst>
                                    <p:set>
                                      <p:cBhvr>
                                        <p:cTn id="11" dur="1" fill="hold">
                                          <p:stCondLst>
                                            <p:cond delay="0"/>
                                          </p:stCondLst>
                                        </p:cTn>
                                        <p:tgtEl>
                                          <p:spTgt spid="52234">
                                            <p:txEl>
                                              <p:pRg st="0" end="0"/>
                                            </p:txEl>
                                          </p:spTgt>
                                        </p:tgtEl>
                                        <p:attrNameLst>
                                          <p:attrName>style.visibility</p:attrName>
                                        </p:attrNameLst>
                                      </p:cBhvr>
                                      <p:to>
                                        <p:strVal val="visible"/>
                                      </p:to>
                                    </p:set>
                                    <p:anim calcmode="lin" valueType="num">
                                      <p:cBhvr>
                                        <p:cTn id="12" dur="500" fill="hold"/>
                                        <p:tgtEl>
                                          <p:spTgt spid="5223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2234">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223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223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2234">
                                            <p:txEl>
                                              <p:pRg st="0" end="0"/>
                                            </p:txEl>
                                          </p:spTgt>
                                        </p:tgtEl>
                                      </p:cBhvr>
                                    </p:animEffect>
                                  </p:childTnLst>
                                </p:cTn>
                              </p:par>
                            </p:childTnLst>
                          </p:cTn>
                        </p:par>
                        <p:par>
                          <p:cTn id="17" fill="hold" nodeType="afterGroup">
                            <p:stCondLst>
                              <p:cond delay="10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13">
                                            <p:txEl>
                                              <p:pRg st="0" end="0"/>
                                            </p:txEl>
                                          </p:spTgt>
                                        </p:tgtEl>
                                        <p:attrNameLst>
                                          <p:attrName>style.visibility</p:attrName>
                                        </p:attrNameLst>
                                      </p:cBhvr>
                                      <p:to>
                                        <p:strVal val="visible"/>
                                      </p:to>
                                    </p:set>
                                    <p:anim calcmode="lin" valueType="num">
                                      <p:cBhvr>
                                        <p:cTn id="20"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3">
                                            <p:txEl>
                                              <p:pRg st="0" end="0"/>
                                            </p:txEl>
                                          </p:spTgt>
                                        </p:tgtEl>
                                      </p:cBhvr>
                                    </p:animEffect>
                                  </p:childTnLst>
                                </p:cTn>
                              </p:par>
                            </p:childTnLst>
                          </p:cTn>
                        </p:par>
                        <p:par>
                          <p:cTn id="25" fill="hold" nodeType="afterGroup">
                            <p:stCondLst>
                              <p:cond delay="1550"/>
                            </p:stCondLst>
                            <p:childTnLst>
                              <p:par>
                                <p:cTn id="26" presetID="41" presetClass="entr" presetSubtype="0" fill="hold" nodeType="afterEffect">
                                  <p:stCondLst>
                                    <p:cond delay="0"/>
                                  </p:stCondLst>
                                  <p:iterate type="lt">
                                    <p:tmPct val="10000"/>
                                  </p:iterate>
                                  <p:childTnLst>
                                    <p:set>
                                      <p:cBhvr>
                                        <p:cTn id="27" dur="1" fill="hold">
                                          <p:stCondLst>
                                            <p:cond delay="0"/>
                                          </p:stCondLst>
                                        </p:cTn>
                                        <p:tgtEl>
                                          <p:spTgt spid="13">
                                            <p:txEl>
                                              <p:pRg st="1" end="1"/>
                                            </p:txEl>
                                          </p:spTgt>
                                        </p:tgtEl>
                                        <p:attrNameLst>
                                          <p:attrName>style.visibility</p:attrName>
                                        </p:attrNameLst>
                                      </p:cBhvr>
                                      <p:to>
                                        <p:strVal val="visible"/>
                                      </p:to>
                                    </p:set>
                                    <p:anim calcmode="lin" valueType="num">
                                      <p:cBhvr>
                                        <p:cTn id="28" dur="500" fill="hold"/>
                                        <p:tgtEl>
                                          <p:spTgt spid="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3">
                                            <p:txEl>
                                              <p:pRg st="1" end="1"/>
                                            </p:txEl>
                                          </p:spTgt>
                                        </p:tgtEl>
                                        <p:attrNameLst>
                                          <p:attrName>ppt_y</p:attrName>
                                        </p:attrNameLst>
                                      </p:cBhvr>
                                      <p:tavLst>
                                        <p:tav tm="0">
                                          <p:val>
                                            <p:strVal val="#ppt_y"/>
                                          </p:val>
                                        </p:tav>
                                        <p:tav tm="100000">
                                          <p:val>
                                            <p:strVal val="#ppt_y"/>
                                          </p:val>
                                        </p:tav>
                                      </p:tavLst>
                                    </p:anim>
                                    <p:anim calcmode="lin" valueType="num">
                                      <p:cBhvr>
                                        <p:cTn id="30" dur="500" fill="hold"/>
                                        <p:tgtEl>
                                          <p:spTgt spid="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3">
                                            <p:txEl>
                                              <p:pRg st="1" end="1"/>
                                            </p:txEl>
                                          </p:spTgt>
                                        </p:tgtEl>
                                      </p:cBhvr>
                                    </p:animEffect>
                                  </p:childTnLst>
                                </p:cTn>
                              </p:par>
                            </p:childTnLst>
                          </p:cTn>
                        </p:par>
                        <p:par>
                          <p:cTn id="33" fill="hold" nodeType="afterGroup">
                            <p:stCondLst>
                              <p:cond delay="2150"/>
                            </p:stCondLst>
                            <p:childTnLst>
                              <p:par>
                                <p:cTn id="34" presetID="41" presetClass="entr" presetSubtype="0" fill="hold" nodeType="afterEffect">
                                  <p:stCondLst>
                                    <p:cond delay="0"/>
                                  </p:stCondLst>
                                  <p:iterate type="lt">
                                    <p:tmPct val="10000"/>
                                  </p:iterate>
                                  <p:childTnLst>
                                    <p:set>
                                      <p:cBhvr>
                                        <p:cTn id="35" dur="1" fill="hold">
                                          <p:stCondLst>
                                            <p:cond delay="0"/>
                                          </p:stCondLst>
                                        </p:cTn>
                                        <p:tgtEl>
                                          <p:spTgt spid="13">
                                            <p:txEl>
                                              <p:pRg st="2" end="2"/>
                                            </p:txEl>
                                          </p:spTgt>
                                        </p:tgtEl>
                                        <p:attrNameLst>
                                          <p:attrName>style.visibility</p:attrName>
                                        </p:attrNameLst>
                                      </p:cBhvr>
                                      <p:to>
                                        <p:strVal val="visible"/>
                                      </p:to>
                                    </p:set>
                                    <p:anim calcmode="lin" valueType="num">
                                      <p:cBhvr>
                                        <p:cTn id="36" dur="500" fill="hold"/>
                                        <p:tgtEl>
                                          <p:spTgt spid="1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3">
                                            <p:txEl>
                                              <p:pRg st="2" end="2"/>
                                            </p:txEl>
                                          </p:spTgt>
                                        </p:tgtEl>
                                        <p:attrNameLst>
                                          <p:attrName>ppt_y</p:attrName>
                                        </p:attrNameLst>
                                      </p:cBhvr>
                                      <p:tavLst>
                                        <p:tav tm="0">
                                          <p:val>
                                            <p:strVal val="#ppt_y"/>
                                          </p:val>
                                        </p:tav>
                                        <p:tav tm="100000">
                                          <p:val>
                                            <p:strVal val="#ppt_y"/>
                                          </p:val>
                                        </p:tav>
                                      </p:tavLst>
                                    </p:anim>
                                    <p:anim calcmode="lin" valueType="num">
                                      <p:cBhvr>
                                        <p:cTn id="38" dur="500" fill="hold"/>
                                        <p:tgtEl>
                                          <p:spTgt spid="1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以弗所</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282863177"/>
      </p:ext>
    </p:extLst>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306178" name="Oval 2"/>
          <p:cNvSpPr>
            <a:spLocks noChangeArrowheads="1"/>
          </p:cNvSpPr>
          <p:nvPr/>
        </p:nvSpPr>
        <p:spPr bwMode="auto">
          <a:xfrm>
            <a:off x="-2133600" y="-1295400"/>
            <a:ext cx="8331200" cy="9448800"/>
          </a:xfrm>
          <a:prstGeom prst="ellipse">
            <a:avLst/>
          </a:prstGeom>
          <a:solidFill>
            <a:schemeClr val="folHlink">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76803" name="Rectangle 3"/>
          <p:cNvSpPr>
            <a:spLocks noChangeArrowheads="1"/>
          </p:cNvSpPr>
          <p:nvPr/>
        </p:nvSpPr>
        <p:spPr bwMode="auto">
          <a:xfrm>
            <a:off x="203200" y="1447800"/>
            <a:ext cx="8602663" cy="3886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06180" name="Text Box 4"/>
          <p:cNvSpPr txBox="1">
            <a:spLocks noChangeArrowheads="1"/>
          </p:cNvSpPr>
          <p:nvPr/>
        </p:nvSpPr>
        <p:spPr bwMode="auto">
          <a:xfrm>
            <a:off x="4843463" y="2009775"/>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600" b="1">
                <a:solidFill>
                  <a:srgbClr val="000066"/>
                </a:solidFill>
                <a:effectLst/>
                <a:latin typeface="Arial" pitchFamily="34" charset="0"/>
              </a:rPr>
              <a:t>第一至三章</a:t>
            </a:r>
          </a:p>
        </p:txBody>
      </p:sp>
      <p:pic>
        <p:nvPicPr>
          <p:cNvPr id="76805" name="Transition.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84836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82" name="Picture 6" descr="ephesus window"/>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11200" y="419100"/>
            <a:ext cx="350996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3" name="Title 1"/>
          <p:cNvSpPr>
            <a:spLocks noGrp="1"/>
          </p:cNvSpPr>
          <p:nvPr>
            <p:ph type="title"/>
          </p:nvPr>
        </p:nvSpPr>
        <p:spPr>
          <a:xfrm>
            <a:off x="4778375" y="2438400"/>
            <a:ext cx="3825875" cy="1498600"/>
          </a:xfrm>
        </p:spPr>
        <p:txBody>
          <a:bodyPr/>
          <a:lstStyle/>
          <a:p>
            <a:pPr algn="l"/>
            <a:br>
              <a:rPr lang="en-US" altLang="en-US" sz="3600" b="1">
                <a:solidFill>
                  <a:srgbClr val="333399"/>
                </a:solidFill>
              </a:rPr>
            </a:br>
            <a:r>
              <a:rPr lang="en-US" altLang="en-US" sz="3600" b="1">
                <a:solidFill>
                  <a:srgbClr val="333399"/>
                </a:solidFill>
              </a:rPr>
              <a:t>明白我們在主</a:t>
            </a:r>
            <a:r>
              <a:rPr lang="zh-CN" altLang="en-US" sz="3600" b="1">
                <a:solidFill>
                  <a:srgbClr val="333399"/>
                </a:solidFill>
              </a:rPr>
              <a:t>里</a:t>
            </a:r>
            <a:r>
              <a:rPr lang="en-US" altLang="en-US" sz="3600" b="1">
                <a:solidFill>
                  <a:srgbClr val="333399"/>
                </a:solidFill>
              </a:rPr>
              <a:t>所</a:t>
            </a:r>
            <a:r>
              <a:rPr lang="zh-CN" altLang="en-US" sz="3600" b="1">
                <a:solidFill>
                  <a:srgbClr val="333399"/>
                </a:solidFill>
              </a:rPr>
              <a:t>继承</a:t>
            </a:r>
            <a:r>
              <a:rPr lang="en-US" altLang="en-US" sz="3600" b="1">
                <a:solidFill>
                  <a:srgbClr val="333399"/>
                </a:solidFill>
              </a:rPr>
              <a:t>的</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76805"/>
                                        </p:tgtEl>
                                      </p:cBhvr>
                                    </p:cmd>
                                  </p:childTnLst>
                                </p:cTn>
                              </p:par>
                              <p:par>
                                <p:cTn id="7" presetID="7" presetClass="entr" presetSubtype="8" fill="hold" grpId="0" nodeType="withEffect">
                                  <p:stCondLst>
                                    <p:cond delay="0"/>
                                  </p:stCondLst>
                                  <p:childTnLst>
                                    <p:set>
                                      <p:cBhvr>
                                        <p:cTn id="8" dur="1" fill="hold">
                                          <p:stCondLst>
                                            <p:cond delay="0"/>
                                          </p:stCondLst>
                                        </p:cTn>
                                        <p:tgtEl>
                                          <p:spTgt spid="76803"/>
                                        </p:tgtEl>
                                        <p:attrNameLst>
                                          <p:attrName>style.visibility</p:attrName>
                                        </p:attrNameLst>
                                      </p:cBhvr>
                                      <p:to>
                                        <p:strVal val="visible"/>
                                      </p:to>
                                    </p:set>
                                    <p:anim calcmode="lin" valueType="num">
                                      <p:cBhvr additive="base">
                                        <p:cTn id="9" dur="3000" fill="hold"/>
                                        <p:tgtEl>
                                          <p:spTgt spid="76803"/>
                                        </p:tgtEl>
                                        <p:attrNameLst>
                                          <p:attrName>ppt_x</p:attrName>
                                        </p:attrNameLst>
                                      </p:cBhvr>
                                      <p:tavLst>
                                        <p:tav tm="0">
                                          <p:val>
                                            <p:strVal val="0-#ppt_w/2"/>
                                          </p:val>
                                        </p:tav>
                                        <p:tav tm="100000">
                                          <p:val>
                                            <p:strVal val="#ppt_x"/>
                                          </p:val>
                                        </p:tav>
                                      </p:tavLst>
                                    </p:anim>
                                    <p:anim calcmode="lin" valueType="num">
                                      <p:cBhvr additive="base">
                                        <p:cTn id="10" dur="3000" fill="hold"/>
                                        <p:tgtEl>
                                          <p:spTgt spid="768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6805"/>
                </p:tgtEl>
              </p:cMediaNode>
            </p:audio>
          </p:childTnLst>
        </p:cTn>
      </p:par>
    </p:tnLst>
    <p:bldLst>
      <p:bldP spid="7680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8850" name="Oval 2"/>
          <p:cNvSpPr>
            <a:spLocks noChangeArrowheads="1"/>
          </p:cNvSpPr>
          <p:nvPr/>
        </p:nvSpPr>
        <p:spPr bwMode="auto">
          <a:xfrm>
            <a:off x="406400" y="-1295400"/>
            <a:ext cx="8331200" cy="9448800"/>
          </a:xfrm>
          <a:prstGeom prst="ellipse">
            <a:avLst/>
          </a:prstGeom>
          <a:solidFill>
            <a:schemeClr val="folHlink">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308227" name="Rectangle 3"/>
          <p:cNvSpPr>
            <a:spLocks noChangeArrowheads="1"/>
          </p:cNvSpPr>
          <p:nvPr/>
        </p:nvSpPr>
        <p:spPr bwMode="auto">
          <a:xfrm>
            <a:off x="0" y="1104900"/>
            <a:ext cx="9144000" cy="4648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308228" name="Text Box 4"/>
          <p:cNvSpPr txBox="1">
            <a:spLocks noChangeArrowheads="1"/>
          </p:cNvSpPr>
          <p:nvPr/>
        </p:nvSpPr>
        <p:spPr bwMode="auto">
          <a:xfrm>
            <a:off x="1212850" y="2009775"/>
            <a:ext cx="40068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Char char="•"/>
            </a:pPr>
            <a:r>
              <a:rPr lang="en-US" altLang="en-US" sz="3600">
                <a:solidFill>
                  <a:srgbClr val="333399"/>
                </a:solidFill>
                <a:effectLst/>
                <a:latin typeface="Arial" pitchFamily="34" charset="0"/>
              </a:rPr>
              <a:t>神的救贖工作</a:t>
            </a:r>
          </a:p>
          <a:p>
            <a:pPr eaLnBrk="1" hangingPunct="1">
              <a:buFontTx/>
              <a:buChar char="•"/>
            </a:pPr>
            <a:r>
              <a:rPr lang="en-US" altLang="en-US" sz="3600">
                <a:solidFill>
                  <a:srgbClr val="333399"/>
                </a:solidFill>
                <a:effectLst/>
                <a:latin typeface="Arial" pitchFamily="34" charset="0"/>
              </a:rPr>
              <a:t>神的救恩禮物</a:t>
            </a:r>
          </a:p>
          <a:p>
            <a:pPr eaLnBrk="1" hangingPunct="1">
              <a:buFontTx/>
              <a:buChar char="•"/>
            </a:pPr>
            <a:r>
              <a:rPr lang="en-US" altLang="en-US" sz="3600">
                <a:solidFill>
                  <a:srgbClr val="333399"/>
                </a:solidFill>
                <a:effectLst/>
                <a:latin typeface="Arial" pitchFamily="34" charset="0"/>
              </a:rPr>
              <a:t>猶太人外邦人復和</a:t>
            </a:r>
          </a:p>
          <a:p>
            <a:pPr eaLnBrk="1" hangingPunct="1">
              <a:buFontTx/>
              <a:buChar char="•"/>
            </a:pPr>
            <a:r>
              <a:rPr lang="en-US" altLang="en-US" sz="3600">
                <a:solidFill>
                  <a:srgbClr val="333399"/>
                </a:solidFill>
                <a:effectLst/>
                <a:latin typeface="Arial" pitchFamily="34" charset="0"/>
              </a:rPr>
              <a:t>基督身體的合一</a:t>
            </a:r>
          </a:p>
          <a:p>
            <a:pPr eaLnBrk="1" hangingPunct="1">
              <a:buFontTx/>
              <a:buChar char="•"/>
            </a:pPr>
            <a:r>
              <a:rPr lang="en-US" altLang="en-US" sz="3600">
                <a:solidFill>
                  <a:srgbClr val="333399"/>
                </a:solidFill>
                <a:effectLst/>
                <a:latin typeface="Arial" pitchFamily="34" charset="0"/>
              </a:rPr>
              <a:t>禱告祈求賜能力</a:t>
            </a:r>
          </a:p>
        </p:txBody>
      </p:sp>
      <p:sp>
        <p:nvSpPr>
          <p:cNvPr id="308229" name="Title 1"/>
          <p:cNvSpPr>
            <a:spLocks noGrp="1"/>
          </p:cNvSpPr>
          <p:nvPr>
            <p:ph type="title" idx="4294967295"/>
          </p:nvPr>
        </p:nvSpPr>
        <p:spPr/>
        <p:txBody>
          <a:bodyPr/>
          <a:lstStyle/>
          <a:p>
            <a:r>
              <a:rPr lang="zh-CN" altLang="en-US"/>
              <a:t>以弗所书的概要</a:t>
            </a:r>
            <a:r>
              <a:rPr lang="en-US" altLang="ja-JP"/>
              <a:t>1–3</a:t>
            </a:r>
            <a:r>
              <a:rPr lang="zh-CN" altLang="en-US"/>
              <a:t>章</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p:cTn id="7" dur="2000" fill="hold"/>
                                        <p:tgtEl>
                                          <p:spTgt spid="78850"/>
                                        </p:tgtEl>
                                        <p:attrNameLst>
                                          <p:attrName>ppt_w</p:attrName>
                                        </p:attrNameLst>
                                      </p:cBhvr>
                                      <p:tavLst>
                                        <p:tav tm="0">
                                          <p:val>
                                            <p:strVal val="#ppt_w*0.70"/>
                                          </p:val>
                                        </p:tav>
                                        <p:tav tm="100000">
                                          <p:val>
                                            <p:strVal val="#ppt_w"/>
                                          </p:val>
                                        </p:tav>
                                      </p:tavLst>
                                    </p:anim>
                                    <p:anim calcmode="lin" valueType="num">
                                      <p:cBhvr>
                                        <p:cTn id="8" dur="2000" fill="hold"/>
                                        <p:tgtEl>
                                          <p:spTgt spid="78850"/>
                                        </p:tgtEl>
                                        <p:attrNameLst>
                                          <p:attrName>ppt_h</p:attrName>
                                        </p:attrNameLst>
                                      </p:cBhvr>
                                      <p:tavLst>
                                        <p:tav tm="0">
                                          <p:val>
                                            <p:strVal val="#ppt_h"/>
                                          </p:val>
                                        </p:tav>
                                        <p:tav tm="100000">
                                          <p:val>
                                            <p:strVal val="#ppt_h"/>
                                          </p:val>
                                        </p:tav>
                                      </p:tavLst>
                                    </p:anim>
                                    <p:animEffect transition="in" filter="fade">
                                      <p:cBhvr>
                                        <p:cTn id="9"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did God save us?</a:t>
            </a:r>
          </a:p>
        </p:txBody>
      </p:sp>
      <p:sp>
        <p:nvSpPr>
          <p:cNvPr id="3" name="Title 1"/>
          <p:cNvSpPr txBox="1">
            <a:spLocks/>
          </p:cNvSpPr>
          <p:nvPr/>
        </p:nvSpPr>
        <p:spPr bwMode="auto">
          <a:xfrm>
            <a:off x="1266497" y="1656656"/>
            <a:ext cx="7916416" cy="508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Once you were dead because of your disobedience and your many sins.  </a:t>
            </a:r>
            <a:r>
              <a:rPr kumimoji="0" lang="en-SG" sz="2800" b="1" i="0" u="none" strike="noStrike" kern="1200" cap="none" spc="0" normalizeH="0" baseline="30000" noProof="0" dirty="0">
                <a:ln>
                  <a:noFill/>
                </a:ln>
                <a:solidFill>
                  <a:srgbClr val="FFFFFF"/>
                </a:solidFill>
                <a:effectLst/>
                <a:uLnTx/>
                <a:uFillTx/>
                <a:latin typeface="Arial"/>
                <a:ea typeface="ＭＳ Ｐゴシック" charset="0"/>
                <a:cs typeface="Arial"/>
              </a:rPr>
              <a:t>2</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You used to live in sin, just like the rest of the world, obeying the devil—the commander of the powers in the unseen world. He is the spirit at work in the hearts of those who refuse to obey God.  </a:t>
            </a:r>
            <a:r>
              <a:rPr kumimoji="0" lang="en-SG" sz="2800" b="1" i="0" u="none" strike="noStrike" kern="1200" cap="none" spc="0" normalizeH="0" baseline="30000" noProof="0" dirty="0">
                <a:ln>
                  <a:noFill/>
                </a:ln>
                <a:solidFill>
                  <a:srgbClr val="FFFFFF"/>
                </a:solidFill>
                <a:effectLst/>
                <a:uLnTx/>
                <a:uFillTx/>
                <a:latin typeface="Arial"/>
                <a:ea typeface="ＭＳ Ｐゴシック" charset="0"/>
                <a:cs typeface="Arial"/>
              </a:rPr>
              <a:t>3</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All of us used to live that way, following the passionate desires and inclinations of our sinful nature. By our very nature we were subject to God’s anger, just like everyone else</a:t>
            </a: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 (Eph. 2:1-3 </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 name="Title 1"/>
          <p:cNvSpPr txBox="1">
            <a:spLocks/>
          </p:cNvSpPr>
          <p:nvPr/>
        </p:nvSpPr>
        <p:spPr bwMode="auto">
          <a:xfrm>
            <a:off x="1259632" y="764704"/>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Because we were so helpless</a:t>
            </a:r>
          </a:p>
        </p:txBody>
      </p:sp>
    </p:spTree>
    <p:extLst>
      <p:ext uri="{BB962C8B-B14F-4D97-AF65-F5344CB8AC3E}">
        <p14:creationId xmlns:p14="http://schemas.microsoft.com/office/powerpoint/2010/main" val="85931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21882" y="0"/>
            <a:ext cx="9228215" cy="6921161"/>
          </a:xfrm>
          <a:prstGeom prst="rect">
            <a:avLst/>
          </a:prstGeom>
        </p:spPr>
      </p:pic>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以弗所书</a:t>
            </a:r>
          </a:p>
        </p:txBody>
      </p:sp>
      <p:sp>
        <p:nvSpPr>
          <p:cNvPr id="900098" name="Rectangle 2"/>
          <p:cNvSpPr>
            <a:spLocks noGrp="1" noChangeArrowheads="1"/>
          </p:cNvSpPr>
          <p:nvPr>
            <p:ph type="ctrTitle"/>
          </p:nvPr>
        </p:nvSpPr>
        <p:spPr>
          <a:xfrm>
            <a:off x="30201" y="6178"/>
            <a:ext cx="9120187" cy="1150939"/>
          </a:xfrm>
          <a:noFill/>
          <a:ln>
            <a:noFill/>
          </a:ln>
          <a:effectLst>
            <a:outerShdw blurRad="63500" dist="35921" dir="2700000" algn="ctr" rotWithShape="0">
              <a:schemeClr val="tx2">
                <a:alpha val="74998"/>
              </a:schemeClr>
            </a:outerShdw>
          </a:effectLst>
        </p:spPr>
        <p:txBody>
          <a:bodyPr anchor="ctr"/>
          <a:lstStyle/>
          <a:p>
            <a:r>
              <a:rPr lang="zh-CN" altLang="en-US" sz="8000" b="1" kern="1200" dirty="0">
                <a:solidFill>
                  <a:srgbClr val="FFFFFF"/>
                </a:solidFill>
                <a:effectLst>
                  <a:glow rad="127000">
                    <a:srgbClr val="000000"/>
                  </a:glow>
                </a:effectLst>
                <a:latin typeface="Arial" charset="0"/>
                <a:ea typeface="ＭＳ Ｐゴシック" charset="0"/>
              </a:rPr>
              <a:t>要合一</a:t>
            </a:r>
            <a:endParaRPr lang="en-US" sz="8000" b="1" kern="1200" dirty="0">
              <a:solidFill>
                <a:srgbClr val="FFFFFF"/>
              </a:solidFill>
              <a:effectLst>
                <a:glow rad="127000">
                  <a:srgbClr val="000000"/>
                </a:glow>
              </a:effectLst>
              <a:latin typeface="Arial" charset="0"/>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382132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en-US" sz="4000" b="1" i="1" dirty="0">
                <a:solidFill>
                  <a:srgbClr val="FFFF00"/>
                </a:solidFill>
              </a:rPr>
              <a:t>How</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331640" y="2060848"/>
            <a:ext cx="7632848" cy="403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But God is so rich in mercy, and he loved us so much,  </a:t>
            </a:r>
            <a:r>
              <a:rPr kumimoji="0" lang="en-SG" sz="2800" b="1" i="0" u="none" strike="noStrike" kern="1200" cap="none" spc="0" normalizeH="0" baseline="30000" noProof="0" dirty="0">
                <a:ln>
                  <a:noFill/>
                </a:ln>
                <a:solidFill>
                  <a:srgbClr val="FFFFFF"/>
                </a:solidFill>
                <a:effectLst/>
                <a:uLnTx/>
                <a:uFillTx/>
                <a:latin typeface="Arial"/>
                <a:ea typeface="ＭＳ Ｐゴシック" charset="0"/>
                <a:cs typeface="Arial"/>
              </a:rPr>
              <a:t>5</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that even though we were dead because of our sins, he gave us life when he raised Christ from the dead. (It is only by God’s grace that you have been saved!)  </a:t>
            </a:r>
            <a:r>
              <a:rPr kumimoji="0" lang="en-SG" sz="2800" b="1" i="0" u="none" strike="noStrike" kern="1200" cap="none" spc="0" normalizeH="0" baseline="30000" noProof="0" dirty="0">
                <a:ln>
                  <a:noFill/>
                </a:ln>
                <a:solidFill>
                  <a:srgbClr val="FFFFFF"/>
                </a:solidFill>
                <a:effectLst/>
                <a:uLnTx/>
                <a:uFillTx/>
                <a:latin typeface="Arial"/>
                <a:ea typeface="ＭＳ Ｐゴシック" charset="0"/>
                <a:cs typeface="Arial"/>
              </a:rPr>
              <a:t>6</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For he raised us from the dead along with Christ and seated us with him in the heavenly realms because we are united with Christ Jesus</a:t>
            </a: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 (Eph. 2:4-6 </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 </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By his grace he gave us spiritual life</a:t>
            </a:r>
          </a:p>
        </p:txBody>
      </p:sp>
    </p:spTree>
    <p:extLst>
      <p:ext uri="{BB962C8B-B14F-4D97-AF65-F5344CB8AC3E}">
        <p14:creationId xmlns:p14="http://schemas.microsoft.com/office/powerpoint/2010/main" val="219310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did God save us?</a:t>
            </a:r>
          </a:p>
        </p:txBody>
      </p:sp>
      <p:sp>
        <p:nvSpPr>
          <p:cNvPr id="3" name="Title 1"/>
          <p:cNvSpPr txBox="1">
            <a:spLocks/>
          </p:cNvSpPr>
          <p:nvPr/>
        </p:nvSpPr>
        <p:spPr bwMode="auto">
          <a:xfrm>
            <a:off x="1259632" y="2276872"/>
            <a:ext cx="7916416"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effectLst/>
              </a:rPr>
              <a:t>"</a:t>
            </a:r>
            <a:r>
              <a:rPr lang="en-SG" sz="2800" b="1" dirty="0">
                <a:effectLst/>
              </a:rPr>
              <a:t>So God can point to us in all future ages as examples of the incredible wealth of his grace and kindness toward us, as shown in all he has done for us who are united with Christ Jesus</a:t>
            </a:r>
            <a:r>
              <a:rPr lang="ru-RU" sz="2800" b="1" dirty="0">
                <a:effectLst/>
              </a:rPr>
              <a:t>"</a:t>
            </a:r>
            <a:r>
              <a:rPr lang="en-SG" sz="2800" b="1" dirty="0">
                <a:effectLst/>
              </a:rPr>
              <a:t> (Eph. 2:7 </a:t>
            </a:r>
            <a:r>
              <a:rPr lang="en-SG" sz="2400" b="1" dirty="0">
                <a:effectLst/>
              </a:rPr>
              <a:t>NLT</a:t>
            </a:r>
            <a:r>
              <a:rPr lang="en-SG" sz="2800" b="1" dirty="0">
                <a:effectLst/>
              </a:rPr>
              <a:t>) </a:t>
            </a:r>
            <a:endParaRPr lang="en-US" sz="2800" b="1" dirty="0">
              <a:effectLst/>
            </a:endParaRPr>
          </a:p>
        </p:txBody>
      </p:sp>
      <p:sp>
        <p:nvSpPr>
          <p:cNvPr id="4" name="Title 1"/>
          <p:cNvSpPr txBox="1">
            <a:spLocks/>
          </p:cNvSpPr>
          <p:nvPr/>
        </p:nvSpPr>
        <p:spPr bwMode="auto">
          <a:xfrm>
            <a:off x="1259632" y="980728"/>
            <a:ext cx="7916416" cy="89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effectLst/>
              </a:rPr>
              <a:t>To show His grace through eternity!</a:t>
            </a:r>
          </a:p>
        </p:txBody>
      </p:sp>
    </p:spTree>
    <p:extLst>
      <p:ext uri="{BB962C8B-B14F-4D97-AF65-F5344CB8AC3E}">
        <p14:creationId xmlns:p14="http://schemas.microsoft.com/office/powerpoint/2010/main" val="3309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en-US" sz="4000" b="1" i="1" dirty="0">
                <a:solidFill>
                  <a:srgbClr val="FFFF00"/>
                </a:solidFill>
              </a:rPr>
              <a:t>How</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259632" y="2276872"/>
            <a:ext cx="7884368"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effectLst/>
              </a:rPr>
              <a:t>"</a:t>
            </a:r>
            <a:r>
              <a:rPr lang="en-SG" sz="2800" b="1" dirty="0">
                <a:effectLst/>
              </a:rPr>
              <a:t>God saved you by his grace when you believed. And you can</a:t>
            </a:r>
            <a:r>
              <a:rPr lang="uk-UA" sz="2800" b="1" dirty="0">
                <a:effectLst/>
              </a:rPr>
              <a:t>'</a:t>
            </a:r>
            <a:r>
              <a:rPr lang="en-SG" sz="2800" b="1" dirty="0">
                <a:effectLst/>
              </a:rPr>
              <a:t>t take credit for this; it is a gift from God.  </a:t>
            </a:r>
            <a:r>
              <a:rPr lang="en-SG" sz="2800" b="1" baseline="30000" dirty="0">
                <a:effectLst/>
              </a:rPr>
              <a:t>9</a:t>
            </a:r>
            <a:r>
              <a:rPr lang="en-SG" sz="2800" b="1" dirty="0">
                <a:effectLst/>
              </a:rPr>
              <a:t>Salvation is not a reward for the good things we have done, so none of us can boast about it</a:t>
            </a:r>
            <a:r>
              <a:rPr lang="ru-RU" sz="2800" b="1" dirty="0">
                <a:effectLst/>
              </a:rPr>
              <a:t>"</a:t>
            </a:r>
            <a:r>
              <a:rPr lang="en-SG" sz="2800" b="1" dirty="0">
                <a:effectLst/>
              </a:rPr>
              <a:t> (Eph. 2:8-9 </a:t>
            </a:r>
            <a:r>
              <a:rPr lang="en-SG" sz="2400" b="1" dirty="0">
                <a:effectLst/>
              </a:rPr>
              <a:t>NLT</a:t>
            </a:r>
            <a:r>
              <a:rPr lang="en-SG" sz="2800" b="1" dirty="0">
                <a:effectLst/>
              </a:rPr>
              <a:t>) </a:t>
            </a:r>
            <a:endParaRPr lang="en-US" sz="2800" b="1" dirty="0">
              <a:effectLst/>
            </a:endParaRPr>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effectLst/>
              </a:rPr>
              <a:t>Through His Grace—Not Our Works</a:t>
            </a:r>
          </a:p>
        </p:txBody>
      </p:sp>
    </p:spTree>
    <p:extLst>
      <p:ext uri="{BB962C8B-B14F-4D97-AF65-F5344CB8AC3E}">
        <p14:creationId xmlns:p14="http://schemas.microsoft.com/office/powerpoint/2010/main" val="24730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a:t>
            </a:r>
            <a:r>
              <a:rPr lang="en-US" sz="4000" b="1" i="1" dirty="0">
                <a:solidFill>
                  <a:srgbClr val="FFFF00"/>
                </a:solidFill>
              </a:rPr>
              <a:t>else</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259632" y="2276872"/>
            <a:ext cx="7488832"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effectLst/>
              </a:rPr>
              <a:t>"</a:t>
            </a:r>
            <a:r>
              <a:rPr lang="en-SG" sz="2800" b="1" dirty="0">
                <a:effectLst/>
              </a:rPr>
              <a:t>For we are God</a:t>
            </a:r>
            <a:r>
              <a:rPr lang="uk-UA" sz="2800" b="1" dirty="0">
                <a:effectLst/>
              </a:rPr>
              <a:t>'</a:t>
            </a:r>
            <a:r>
              <a:rPr lang="en-SG" sz="2800" b="1" dirty="0">
                <a:effectLst/>
              </a:rPr>
              <a:t>s masterpiece. He has created us anew in Christ Jesus, so we can do the good things he planned for us long ago</a:t>
            </a:r>
            <a:r>
              <a:rPr lang="ru-RU" sz="2800" b="1" dirty="0">
                <a:effectLst/>
              </a:rPr>
              <a:t>"</a:t>
            </a:r>
            <a:r>
              <a:rPr lang="en-SG" sz="2800" b="1" dirty="0">
                <a:effectLst/>
              </a:rPr>
              <a:t> (Eph. 2:10 </a:t>
            </a:r>
            <a:r>
              <a:rPr lang="en-SG" sz="2400" b="1" dirty="0">
                <a:effectLst/>
              </a:rPr>
              <a:t>NLT</a:t>
            </a:r>
            <a:r>
              <a:rPr lang="en-SG" sz="2800" b="1" dirty="0">
                <a:effectLst/>
              </a:rPr>
              <a:t>) </a:t>
            </a:r>
            <a:endParaRPr lang="en-US" sz="2800" b="1" dirty="0">
              <a:effectLst/>
            </a:endParaRPr>
          </a:p>
        </p:txBody>
      </p:sp>
      <p:sp>
        <p:nvSpPr>
          <p:cNvPr id="4" name="Title 1"/>
          <p:cNvSpPr txBox="1">
            <a:spLocks/>
          </p:cNvSpPr>
          <p:nvPr/>
        </p:nvSpPr>
        <p:spPr bwMode="auto">
          <a:xfrm>
            <a:off x="1259632" y="1096888"/>
            <a:ext cx="7916416" cy="89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effectLst/>
              </a:rPr>
              <a:t>To show His goodness through our good works!</a:t>
            </a:r>
          </a:p>
        </p:txBody>
      </p:sp>
    </p:spTree>
    <p:extLst>
      <p:ext uri="{BB962C8B-B14F-4D97-AF65-F5344CB8AC3E}">
        <p14:creationId xmlns:p14="http://schemas.microsoft.com/office/powerpoint/2010/main" val="329592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5040560"/>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dirty="0">
                <a:effectLst>
                  <a:glow rad="127000">
                    <a:schemeClr val="tx1"/>
                  </a:glow>
                </a:effectLst>
                <a:latin typeface="Arial" charset="0"/>
              </a:rPr>
              <a:t>Therefore, remember that formerly </a:t>
            </a:r>
            <a:r>
              <a:rPr lang="en-SG" sz="2800" dirty="0">
                <a:solidFill>
                  <a:srgbClr val="FFFF00"/>
                </a:solidFill>
                <a:effectLst>
                  <a:glow rad="127000">
                    <a:schemeClr val="tx1"/>
                  </a:glow>
                </a:effectLst>
                <a:latin typeface="Arial" charset="0"/>
              </a:rPr>
              <a:t>you who are Gentiles </a:t>
            </a:r>
            <a:r>
              <a:rPr lang="en-SG" sz="2800" dirty="0">
                <a:effectLst>
                  <a:glow rad="127000">
                    <a:schemeClr val="tx1"/>
                  </a:glow>
                </a:effectLst>
                <a:latin typeface="Arial" charset="0"/>
              </a:rPr>
              <a:t>by birth and called “uncircumcised” by those who call themselves “the circumcision” (that done in the body by the hands of men)—  </a:t>
            </a:r>
            <a:r>
              <a:rPr lang="en-SG" sz="2800" baseline="30000" dirty="0">
                <a:effectLst>
                  <a:glow rad="127000">
                    <a:schemeClr val="tx1"/>
                  </a:glow>
                </a:effectLst>
                <a:latin typeface="Arial" charset="0"/>
              </a:rPr>
              <a:t>12</a:t>
            </a:r>
            <a:r>
              <a:rPr lang="en-SG" sz="2800" dirty="0">
                <a:effectLst>
                  <a:glow rad="127000">
                    <a:schemeClr val="tx1"/>
                  </a:glow>
                </a:effectLst>
                <a:latin typeface="Arial" charset="0"/>
              </a:rPr>
              <a:t>remember that at that time you were separate from Christ, excluded from citizenship in Israel and foreigners to the covenants of the promise, without hope and without God in the world.  </a:t>
            </a:r>
            <a:r>
              <a:rPr lang="en-SG" sz="2800" baseline="30000" dirty="0">
                <a:effectLst>
                  <a:glow rad="127000">
                    <a:schemeClr val="tx1"/>
                  </a:glow>
                </a:effectLst>
                <a:latin typeface="Arial" charset="0"/>
              </a:rPr>
              <a:t>13</a:t>
            </a:r>
            <a:r>
              <a:rPr lang="en-SG" sz="2800" dirty="0">
                <a:effectLst>
                  <a:glow rad="127000">
                    <a:schemeClr val="tx1"/>
                  </a:glow>
                </a:effectLst>
                <a:latin typeface="Arial" charset="0"/>
              </a:rPr>
              <a:t>But now in Christ Jesus you who once were far away have been brought near through the blood of Christ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(Ephesians </a:t>
            </a:r>
            <a:r>
              <a:rPr lang="en-US" sz="2800" dirty="0">
                <a:effectLst>
                  <a:glow rad="127000">
                    <a:schemeClr val="tx1"/>
                  </a:glow>
                </a:effectLst>
                <a:latin typeface="Arial" charset="0"/>
              </a:rPr>
              <a:t>2:11-13</a:t>
            </a:r>
            <a:r>
              <a:rPr lang="en-US" sz="2800" b="1" dirty="0">
                <a:effectLst>
                  <a:glow rad="127000">
                    <a:schemeClr val="tx1"/>
                  </a:glow>
                </a:effectLst>
                <a:latin typeface="Arial" charset="0"/>
                <a:ea typeface="ＭＳ Ｐゴシック" charset="0"/>
                <a:cs typeface="ＭＳ Ｐゴシック" charset="0"/>
              </a:rPr>
              <a:t>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Still Gentiles</a:t>
            </a:r>
          </a:p>
        </p:txBody>
      </p:sp>
    </p:spTree>
    <p:extLst>
      <p:ext uri="{BB962C8B-B14F-4D97-AF65-F5344CB8AC3E}">
        <p14:creationId xmlns:p14="http://schemas.microsoft.com/office/powerpoint/2010/main" val="35950862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3"/>
          <p:cNvSpPr>
            <a:spLocks noChangeArrowheads="1"/>
          </p:cNvSpPr>
          <p:nvPr/>
        </p:nvSpPr>
        <p:spPr bwMode="auto">
          <a:xfrm>
            <a:off x="457200" y="1524000"/>
            <a:ext cx="8077200" cy="4953000"/>
          </a:xfrm>
          <a:prstGeom prst="rect">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b="1">
              <a:solidFill>
                <a:srgbClr val="000000"/>
              </a:solidFill>
              <a:effectLst/>
            </a:endParaRPr>
          </a:p>
        </p:txBody>
      </p:sp>
      <p:sp>
        <p:nvSpPr>
          <p:cNvPr id="310274" name="Rectangle 4"/>
          <p:cNvSpPr>
            <a:spLocks noChangeArrowheads="1"/>
          </p:cNvSpPr>
          <p:nvPr/>
        </p:nvSpPr>
        <p:spPr bwMode="auto">
          <a:xfrm>
            <a:off x="3200400" y="1524000"/>
            <a:ext cx="2743200" cy="44958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75" name="Rectangle 6"/>
          <p:cNvSpPr>
            <a:spLocks noChangeArrowheads="1"/>
          </p:cNvSpPr>
          <p:nvPr/>
        </p:nvSpPr>
        <p:spPr bwMode="auto">
          <a:xfrm>
            <a:off x="3657600" y="4724400"/>
            <a:ext cx="1905000" cy="11430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76" name="Text Box 7"/>
          <p:cNvSpPr txBox="1">
            <a:spLocks noChangeArrowheads="1"/>
          </p:cNvSpPr>
          <p:nvPr/>
        </p:nvSpPr>
        <p:spPr bwMode="auto">
          <a:xfrm>
            <a:off x="3505200" y="4797425"/>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b="1">
                <a:solidFill>
                  <a:srgbClr val="000000"/>
                </a:solidFill>
                <a:effectLst/>
                <a:latin typeface="Arial" pitchFamily="34" charset="0"/>
              </a:rPr>
              <a:t>妇女的院子</a:t>
            </a:r>
          </a:p>
        </p:txBody>
      </p:sp>
      <p:sp>
        <p:nvSpPr>
          <p:cNvPr id="310277" name="Rectangle 8"/>
          <p:cNvSpPr>
            <a:spLocks noChangeArrowheads="1"/>
          </p:cNvSpPr>
          <p:nvPr/>
        </p:nvSpPr>
        <p:spPr bwMode="auto">
          <a:xfrm>
            <a:off x="3429000" y="1676400"/>
            <a:ext cx="2286000" cy="25146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78" name="Oval 9"/>
          <p:cNvSpPr>
            <a:spLocks noChangeArrowheads="1"/>
          </p:cNvSpPr>
          <p:nvPr/>
        </p:nvSpPr>
        <p:spPr bwMode="auto">
          <a:xfrm>
            <a:off x="4114800" y="4038600"/>
            <a:ext cx="990600" cy="30480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79" name="Rectangle 10"/>
          <p:cNvSpPr>
            <a:spLocks noChangeArrowheads="1"/>
          </p:cNvSpPr>
          <p:nvPr/>
        </p:nvSpPr>
        <p:spPr bwMode="auto">
          <a:xfrm>
            <a:off x="3733800" y="1828800"/>
            <a:ext cx="1752600" cy="19812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80" name="Rectangle 11"/>
          <p:cNvSpPr>
            <a:spLocks noChangeArrowheads="1"/>
          </p:cNvSpPr>
          <p:nvPr/>
        </p:nvSpPr>
        <p:spPr bwMode="auto">
          <a:xfrm>
            <a:off x="4495800" y="3124200"/>
            <a:ext cx="228600" cy="2286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81" name="Rectangle 12"/>
          <p:cNvSpPr>
            <a:spLocks noChangeArrowheads="1"/>
          </p:cNvSpPr>
          <p:nvPr/>
        </p:nvSpPr>
        <p:spPr bwMode="auto">
          <a:xfrm>
            <a:off x="4191000" y="2590800"/>
            <a:ext cx="838200" cy="3048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82" name="Rectangle 13"/>
          <p:cNvSpPr>
            <a:spLocks noChangeArrowheads="1"/>
          </p:cNvSpPr>
          <p:nvPr/>
        </p:nvSpPr>
        <p:spPr bwMode="auto">
          <a:xfrm>
            <a:off x="4495800" y="2133600"/>
            <a:ext cx="228600" cy="4572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83" name="Text Box 14"/>
          <p:cNvSpPr txBox="1">
            <a:spLocks noChangeArrowheads="1"/>
          </p:cNvSpPr>
          <p:nvPr/>
        </p:nvSpPr>
        <p:spPr bwMode="auto">
          <a:xfrm>
            <a:off x="3810000" y="377825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solidFill>
                  <a:srgbClr val="000000"/>
                </a:solidFill>
                <a:effectLst/>
                <a:latin typeface="Arial Narrow" pitchFamily="34" charset="0"/>
              </a:rPr>
              <a:t>以色列的院 子</a:t>
            </a:r>
          </a:p>
        </p:txBody>
      </p:sp>
      <p:sp>
        <p:nvSpPr>
          <p:cNvPr id="310284" name="Text Box 16"/>
          <p:cNvSpPr txBox="1">
            <a:spLocks noChangeArrowheads="1"/>
          </p:cNvSpPr>
          <p:nvPr/>
        </p:nvSpPr>
        <p:spPr bwMode="auto">
          <a:xfrm>
            <a:off x="550863" y="4114800"/>
            <a:ext cx="2581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b="1">
                <a:solidFill>
                  <a:srgbClr val="000000"/>
                </a:solidFill>
                <a:effectLst/>
                <a:latin typeface="Arial" pitchFamily="34" charset="0"/>
              </a:rPr>
              <a:t>外邦人的院 子</a:t>
            </a:r>
          </a:p>
        </p:txBody>
      </p:sp>
      <p:sp>
        <p:nvSpPr>
          <p:cNvPr id="310285" name="Text Box 17"/>
          <p:cNvSpPr txBox="1">
            <a:spLocks noChangeArrowheads="1"/>
          </p:cNvSpPr>
          <p:nvPr/>
        </p:nvSpPr>
        <p:spPr bwMode="auto">
          <a:xfrm>
            <a:off x="3810000" y="339725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solidFill>
                  <a:srgbClr val="000000"/>
                </a:solidFill>
                <a:effectLst/>
                <a:latin typeface="Arial Narrow" pitchFamily="34" charset="0"/>
              </a:rPr>
              <a:t>祭司的院 子</a:t>
            </a:r>
          </a:p>
        </p:txBody>
      </p:sp>
      <p:sp>
        <p:nvSpPr>
          <p:cNvPr id="310286" name="Text Box 18"/>
          <p:cNvSpPr txBox="1">
            <a:spLocks noChangeArrowheads="1"/>
          </p:cNvSpPr>
          <p:nvPr/>
        </p:nvSpPr>
        <p:spPr bwMode="auto">
          <a:xfrm>
            <a:off x="3810000" y="2590800"/>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b="1">
                <a:solidFill>
                  <a:srgbClr val="000000"/>
                </a:solidFill>
                <a:effectLst/>
                <a:latin typeface="Arial Narrow" pitchFamily="34" charset="0"/>
              </a:rPr>
              <a:t>内 殿</a:t>
            </a:r>
          </a:p>
        </p:txBody>
      </p:sp>
      <p:sp>
        <p:nvSpPr>
          <p:cNvPr id="287760" name="Line 19"/>
          <p:cNvSpPr>
            <a:spLocks noChangeShapeType="1"/>
          </p:cNvSpPr>
          <p:nvPr/>
        </p:nvSpPr>
        <p:spPr bwMode="auto">
          <a:xfrm>
            <a:off x="4495800" y="2286000"/>
            <a:ext cx="228600" cy="0"/>
          </a:xfrm>
          <a:prstGeom prst="line">
            <a:avLst/>
          </a:prstGeom>
          <a:noFill/>
          <a:ln w="9525">
            <a:solidFill>
              <a:schemeClr val="tx1"/>
            </a:solidFill>
            <a:round/>
            <a:headEnd/>
            <a:tailEnd/>
          </a:ln>
        </p:spPr>
        <p:txBody>
          <a:bodyPr/>
          <a:lstStyle/>
          <a:p>
            <a:pPr>
              <a:defRPr/>
            </a:pPr>
            <a:endParaRPr lang="en-US">
              <a:latin typeface="Times New Roman" charset="0"/>
              <a:ea typeface="Times New Roman" charset="0"/>
              <a:cs typeface="Times New Roman" charset="0"/>
            </a:endParaRPr>
          </a:p>
        </p:txBody>
      </p:sp>
      <p:sp>
        <p:nvSpPr>
          <p:cNvPr id="310288" name="Text Box 20"/>
          <p:cNvSpPr txBox="1">
            <a:spLocks noChangeArrowheads="1"/>
          </p:cNvSpPr>
          <p:nvPr/>
        </p:nvSpPr>
        <p:spPr bwMode="auto">
          <a:xfrm>
            <a:off x="6011863" y="2819400"/>
            <a:ext cx="243681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b="1">
                <a:solidFill>
                  <a:srgbClr val="000000"/>
                </a:solidFill>
                <a:effectLst/>
                <a:latin typeface="Arial" pitchFamily="34" charset="0"/>
              </a:rPr>
              <a:t>圣殿外</a:t>
            </a:r>
          </a:p>
          <a:p>
            <a:pPr algn="ctr" eaLnBrk="1" hangingPunct="1">
              <a:spcBef>
                <a:spcPct val="50000"/>
              </a:spcBef>
            </a:pPr>
            <a:r>
              <a:rPr lang="en-US" altLang="en-US" sz="2800" b="1">
                <a:solidFill>
                  <a:srgbClr val="000000"/>
                </a:solidFill>
                <a:effectLst/>
                <a:latin typeface="Arial" pitchFamily="34" charset="0"/>
              </a:rPr>
              <a:t>的院子</a:t>
            </a:r>
          </a:p>
        </p:txBody>
      </p:sp>
      <p:sp>
        <p:nvSpPr>
          <p:cNvPr id="310289" name="Text Box 21"/>
          <p:cNvSpPr txBox="1">
            <a:spLocks noChangeArrowheads="1"/>
          </p:cNvSpPr>
          <p:nvPr/>
        </p:nvSpPr>
        <p:spPr bwMode="auto">
          <a:xfrm>
            <a:off x="827088" y="2254250"/>
            <a:ext cx="208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800" b="1">
                <a:solidFill>
                  <a:srgbClr val="000000"/>
                </a:solidFill>
                <a:effectLst/>
                <a:latin typeface="Arial Narrow" pitchFamily="34" charset="0"/>
              </a:rPr>
              <a:t>圣所</a:t>
            </a:r>
            <a:endParaRPr lang="en-US" altLang="en-US" sz="1800" b="1">
              <a:solidFill>
                <a:srgbClr val="000000"/>
              </a:solidFill>
              <a:effectLst/>
              <a:latin typeface="Arial Narrow" pitchFamily="34" charset="0"/>
            </a:endParaRPr>
          </a:p>
        </p:txBody>
      </p:sp>
      <p:sp>
        <p:nvSpPr>
          <p:cNvPr id="287763" name="Line 22"/>
          <p:cNvSpPr>
            <a:spLocks noChangeShapeType="1"/>
          </p:cNvSpPr>
          <p:nvPr/>
        </p:nvSpPr>
        <p:spPr bwMode="auto">
          <a:xfrm flipV="1">
            <a:off x="2895600" y="2438400"/>
            <a:ext cx="1752600" cy="0"/>
          </a:xfrm>
          <a:prstGeom prst="line">
            <a:avLst/>
          </a:prstGeom>
          <a:noFill/>
          <a:ln w="9525">
            <a:solidFill>
              <a:schemeClr val="tx1"/>
            </a:solidFill>
            <a:round/>
            <a:headEnd/>
            <a:tailEnd type="triangle" w="med" len="med"/>
          </a:ln>
        </p:spPr>
        <p:txBody>
          <a:bodyPr/>
          <a:lstStyle/>
          <a:p>
            <a:pPr>
              <a:defRPr/>
            </a:pPr>
            <a:endParaRPr lang="en-US">
              <a:latin typeface="Times New Roman" charset="0"/>
              <a:ea typeface="Times New Roman" charset="0"/>
              <a:cs typeface="Times New Roman" charset="0"/>
            </a:endParaRPr>
          </a:p>
        </p:txBody>
      </p:sp>
      <p:sp>
        <p:nvSpPr>
          <p:cNvPr id="310291" name="Text Box 23"/>
          <p:cNvSpPr txBox="1">
            <a:spLocks noChangeArrowheads="1"/>
          </p:cNvSpPr>
          <p:nvPr/>
        </p:nvSpPr>
        <p:spPr bwMode="auto">
          <a:xfrm>
            <a:off x="6164263" y="2051050"/>
            <a:ext cx="2008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800" b="1">
                <a:solidFill>
                  <a:srgbClr val="000000"/>
                </a:solidFill>
                <a:effectLst/>
                <a:latin typeface="Arial Narrow" pitchFamily="34" charset="0"/>
              </a:rPr>
              <a:t>至圣所</a:t>
            </a:r>
            <a:endParaRPr lang="en-GB" altLang="en-US" sz="1800" b="1">
              <a:solidFill>
                <a:srgbClr val="000000"/>
              </a:solidFill>
              <a:effectLst/>
              <a:latin typeface="Arial Narrow" pitchFamily="34" charset="0"/>
            </a:endParaRPr>
          </a:p>
        </p:txBody>
      </p:sp>
      <p:sp>
        <p:nvSpPr>
          <p:cNvPr id="287765" name="Line 24"/>
          <p:cNvSpPr>
            <a:spLocks noChangeShapeType="1"/>
          </p:cNvSpPr>
          <p:nvPr/>
        </p:nvSpPr>
        <p:spPr bwMode="auto">
          <a:xfrm flipH="1">
            <a:off x="4648200" y="2209800"/>
            <a:ext cx="1524000" cy="0"/>
          </a:xfrm>
          <a:prstGeom prst="line">
            <a:avLst/>
          </a:prstGeom>
          <a:noFill/>
          <a:ln w="9525">
            <a:solidFill>
              <a:schemeClr val="tx1"/>
            </a:solidFill>
            <a:round/>
            <a:headEnd/>
            <a:tailEnd type="triangle" w="med" len="med"/>
          </a:ln>
        </p:spPr>
        <p:txBody>
          <a:bodyPr/>
          <a:lstStyle/>
          <a:p>
            <a:pPr>
              <a:defRPr/>
            </a:pPr>
            <a:endParaRPr lang="en-US">
              <a:latin typeface="Times New Roman" charset="0"/>
              <a:ea typeface="Times New Roman" charset="0"/>
              <a:cs typeface="Times New Roman" charset="0"/>
            </a:endParaRPr>
          </a:p>
        </p:txBody>
      </p:sp>
      <p:sp>
        <p:nvSpPr>
          <p:cNvPr id="310293" name="Title 1"/>
          <p:cNvSpPr>
            <a:spLocks noGrp="1"/>
          </p:cNvSpPr>
          <p:nvPr>
            <p:ph type="title" idx="4294967295"/>
          </p:nvPr>
        </p:nvSpPr>
        <p:spPr>
          <a:xfrm>
            <a:off x="468313" y="25400"/>
            <a:ext cx="8229600" cy="1322388"/>
          </a:xfrm>
          <a:solidFill>
            <a:srgbClr val="000090">
              <a:alpha val="98822"/>
            </a:srgbClr>
          </a:solidFill>
          <a:ln w="12700">
            <a:solidFill>
              <a:schemeClr val="tx1"/>
            </a:solidFill>
            <a:miter lim="800000"/>
            <a:headEnd/>
            <a:tailEnd/>
          </a:ln>
        </p:spPr>
        <p:txBody>
          <a:bodyPr>
            <a:spAutoFit/>
          </a:bodyPr>
          <a:lstStyle/>
          <a:p>
            <a:pPr eaLnBrk="1" hangingPunct="1">
              <a:spcBef>
                <a:spcPct val="50000"/>
              </a:spcBef>
            </a:pPr>
            <a:r>
              <a:rPr lang="zh-CN" altLang="en-US" sz="4000" b="1" dirty="0">
                <a:solidFill>
                  <a:srgbClr val="FFFFFF"/>
                </a:solidFill>
              </a:rPr>
              <a:t>在</a:t>
            </a:r>
            <a:r>
              <a:rPr lang="en-US" altLang="en-US" sz="4000" b="1" dirty="0" err="1">
                <a:solidFill>
                  <a:srgbClr val="FFFFFF"/>
                </a:solidFill>
              </a:rPr>
              <a:t>圣殿</a:t>
            </a:r>
            <a:r>
              <a:rPr lang="zh-CN" altLang="en-US" sz="4000" b="1" dirty="0">
                <a:solidFill>
                  <a:srgbClr val="FFFFFF"/>
                </a:solidFill>
              </a:rPr>
              <a:t>里的分隔</a:t>
            </a:r>
            <a:br>
              <a:rPr lang="en-US" altLang="ja-JP" sz="4000" b="1" dirty="0">
                <a:solidFill>
                  <a:srgbClr val="FFFFFF"/>
                </a:solidFill>
              </a:rPr>
            </a:br>
            <a:endParaRPr lang="en-US" altLang="en-US" sz="4000" b="1" dirty="0">
              <a:solidFill>
                <a:srgbClr val="FFFFFF"/>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13" y="188913"/>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zh-CN" altLang="en-US" sz="4000" b="1" kern="1200" dirty="0">
                <a:solidFill>
                  <a:srgbClr val="FFFFFF"/>
                </a:solidFill>
                <a:latin typeface="Arial" charset="0"/>
                <a:ea typeface="ＭＳ Ｐゴシック" charset="0"/>
                <a:cs typeface="ＭＳ Ｐゴシック" charset="0"/>
              </a:rPr>
              <a:t>在圣殿里的分隔</a:t>
            </a:r>
            <a:endParaRPr lang="en-US" sz="4000" b="1" kern="1200" dirty="0">
              <a:solidFill>
                <a:srgbClr val="FFFFFF"/>
              </a:solidFill>
              <a:latin typeface="Arial" charset="0"/>
              <a:ea typeface="ＭＳ Ｐゴシック" charset="0"/>
              <a:cs typeface="ＭＳ Ｐゴシック" charset="0"/>
            </a:endParaRPr>
          </a:p>
        </p:txBody>
      </p:sp>
      <p:pic>
        <p:nvPicPr>
          <p:cNvPr id="60621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6050" y="966788"/>
            <a:ext cx="8890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2117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1143000" y="381000"/>
            <a:ext cx="6858000" cy="708025"/>
          </a:xfrm>
          <a:prstGeom prst="rect">
            <a:avLst/>
          </a:prstGeom>
          <a:solidFill>
            <a:srgbClr val="E8B21A">
              <a:alpha val="50195"/>
            </a:srgbClr>
          </a:solidFill>
          <a:ln w="12700">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000">
                <a:effectLst>
                  <a:outerShdw blurRad="38100" dist="38100" dir="2700000" algn="tl">
                    <a:srgbClr val="FFFFFF"/>
                  </a:outerShdw>
                </a:effectLst>
                <a:latin typeface="MS PGothic" pitchFamily="34" charset="-128"/>
              </a:rPr>
              <a:t>给</a:t>
            </a:r>
            <a:r>
              <a:rPr lang="en-US" altLang="en-US" sz="4000" b="1">
                <a:solidFill>
                  <a:srgbClr val="000000"/>
                </a:solidFill>
                <a:effectLst>
                  <a:outerShdw blurRad="38100" dist="38100" dir="2700000" algn="tl">
                    <a:srgbClr val="FFFFFF"/>
                  </a:outerShdw>
                </a:effectLst>
                <a:latin typeface="MS PGothic" pitchFamily="34" charset="-128"/>
              </a:rPr>
              <a:t>外邦人警告的经文</a:t>
            </a:r>
            <a:endParaRPr lang="en-GB" altLang="en-US" sz="4000" b="1">
              <a:solidFill>
                <a:srgbClr val="000000"/>
              </a:solidFill>
              <a:effectLst>
                <a:outerShdw blurRad="38100" dist="38100" dir="2700000" algn="tl">
                  <a:srgbClr val="FFFFFF"/>
                </a:outerShdw>
              </a:effectLst>
              <a:latin typeface="MS PGothic" pitchFamily="34" charset="-128"/>
            </a:endParaRPr>
          </a:p>
        </p:txBody>
      </p:sp>
      <p:pic>
        <p:nvPicPr>
          <p:cNvPr id="3112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28725"/>
            <a:ext cx="68580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9"/>
          <p:cNvSpPr txBox="1">
            <a:spLocks noChangeArrowheads="1"/>
          </p:cNvSpPr>
          <p:nvPr/>
        </p:nvSpPr>
        <p:spPr bwMode="auto">
          <a:xfrm>
            <a:off x="457200" y="5289550"/>
            <a:ext cx="8305800" cy="1323975"/>
          </a:xfrm>
          <a:prstGeom prst="rect">
            <a:avLst/>
          </a:prstGeom>
          <a:solidFill>
            <a:srgbClr val="000000"/>
          </a:soli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000" b="1">
                <a:solidFill>
                  <a:srgbClr val="FFFFFF"/>
                </a:solidFill>
                <a:effectLst>
                  <a:outerShdw blurRad="38100" dist="38100" dir="2700000" algn="tl">
                    <a:srgbClr val="808080"/>
                  </a:outerShdw>
                </a:effectLst>
                <a:latin typeface="MS PGothic" pitchFamily="34" charset="-128"/>
              </a:rPr>
              <a:t>"不可让外邦人进入圣殿的墙内和周围</a:t>
            </a:r>
            <a:r>
              <a:rPr lang="en-US" altLang="ja-JP" sz="4000" b="1">
                <a:solidFill>
                  <a:srgbClr val="FFFFFF"/>
                </a:solidFill>
                <a:effectLst>
                  <a:outerShdw blurRad="38100" dist="38100" dir="2700000" algn="tl">
                    <a:srgbClr val="808080"/>
                  </a:outerShdw>
                </a:effectLst>
                <a:latin typeface="MS PGothic" pitchFamily="34" charset="-128"/>
              </a:rPr>
              <a:t>. </a:t>
            </a:r>
            <a:r>
              <a:rPr lang="en-US" altLang="en-US" sz="4000" b="1">
                <a:solidFill>
                  <a:srgbClr val="FFFFFF"/>
                </a:solidFill>
                <a:effectLst>
                  <a:outerShdw blurRad="38100" dist="38100" dir="2700000" algn="tl">
                    <a:srgbClr val="808080"/>
                  </a:outerShdw>
                </a:effectLst>
                <a:latin typeface="MS PGothic" pitchFamily="34" charset="-128"/>
              </a:rPr>
              <a:t>凡被逮捕将对自己的死亡负责</a:t>
            </a:r>
            <a:r>
              <a:rPr lang="en-US" altLang="ja-JP" sz="4000" b="1">
                <a:solidFill>
                  <a:srgbClr val="FFFFFF"/>
                </a:solidFill>
                <a:effectLst>
                  <a:outerShdw blurRad="38100" dist="38100" dir="2700000" algn="tl">
                    <a:srgbClr val="808080"/>
                  </a:outerShdw>
                </a:effectLst>
                <a:latin typeface="MS PGothic" pitchFamily="34" charset="-128"/>
              </a:rPr>
              <a:t>."</a:t>
            </a:r>
            <a:endParaRPr lang="en-GB" altLang="en-US" sz="4000" b="1">
              <a:solidFill>
                <a:srgbClr val="FFFFFF"/>
              </a:solidFill>
              <a:effectLst>
                <a:outerShdw blurRad="38100" dist="38100" dir="2700000" algn="tl">
                  <a:srgbClr val="808080"/>
                </a:outerShdw>
              </a:effectLst>
              <a:latin typeface="MS PGothic" pitchFamily="34" charset="-128"/>
            </a:endParaRPr>
          </a:p>
        </p:txBody>
      </p:sp>
      <p:sp>
        <p:nvSpPr>
          <p:cNvPr id="20490" name="Text Box 10"/>
          <p:cNvSpPr txBox="1">
            <a:spLocks noChangeArrowheads="1"/>
          </p:cNvSpPr>
          <p:nvPr/>
        </p:nvSpPr>
        <p:spPr bwMode="auto">
          <a:xfrm rot="20774854">
            <a:off x="1266825" y="1738313"/>
            <a:ext cx="6553200" cy="2801937"/>
          </a:xfrm>
          <a:prstGeom prst="rect">
            <a:avLst/>
          </a:prstGeom>
          <a:solidFill>
            <a:srgbClr val="FFFF00"/>
          </a:soli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b="1">
                <a:solidFill>
                  <a:srgbClr val="000000"/>
                </a:solidFill>
                <a:effectLst>
                  <a:outerShdw blurRad="38100" dist="38100" dir="2700000" algn="tl">
                    <a:srgbClr val="FFFFFF"/>
                  </a:outerShdw>
                </a:effectLst>
                <a:latin typeface="MS PGothic" pitchFamily="34" charset="-128"/>
              </a:rPr>
              <a:t>以弗所</a:t>
            </a:r>
            <a:r>
              <a:rPr lang="zh-CN" altLang="en-US" sz="3200" b="1">
                <a:solidFill>
                  <a:srgbClr val="000000"/>
                </a:solidFill>
                <a:effectLst>
                  <a:outerShdw blurRad="38100" dist="38100" dir="2700000" algn="tl">
                    <a:srgbClr val="FFFFFF"/>
                  </a:outerShdw>
                </a:effectLst>
                <a:latin typeface="MS PGothic" pitchFamily="34" charset="-128"/>
              </a:rPr>
              <a:t>书</a:t>
            </a:r>
            <a:r>
              <a:rPr lang="en-US" altLang="ja-JP" sz="3200" b="1">
                <a:effectLst>
                  <a:outerShdw blurRad="38100" dist="38100" dir="2700000" algn="tl">
                    <a:srgbClr val="FFFFFF"/>
                  </a:outerShdw>
                </a:effectLst>
                <a:latin typeface="MS PGothic" pitchFamily="34" charset="-128"/>
              </a:rPr>
              <a:t>2:14</a:t>
            </a:r>
          </a:p>
          <a:p>
            <a:pPr algn="ctr" eaLnBrk="1" hangingPunct="1">
              <a:spcBef>
                <a:spcPct val="50000"/>
              </a:spcBef>
            </a:pPr>
            <a:r>
              <a:rPr lang="en-US" altLang="en-US" sz="3200" b="1">
                <a:effectLst>
                  <a:outerShdw blurRad="38100" dist="38100" dir="2700000" algn="tl">
                    <a:srgbClr val="FFFFFF"/>
                  </a:outerShdw>
                </a:effectLst>
                <a:latin typeface="MS PGothic" pitchFamily="34" charset="-128"/>
              </a:rPr>
              <a:t>" 因 他 使 我 们 和 睦 （ 原 文 作 ： 因 他 是 我 们 的 和 睦 ） ， 将 两 下 合 而 为 一 ， 拆 毁 了 中 间 隔 断 的 墙"</a:t>
            </a:r>
            <a:endParaRPr lang="en-GB" altLang="en-US" sz="3200" b="1">
              <a:effectLst>
                <a:outerShdw blurRad="38100" dist="38100" dir="2700000" algn="tl">
                  <a:srgbClr val="FFFFFF"/>
                </a:outerShdw>
              </a:effectLst>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p:cTn id="13" dur="500" fill="hold"/>
                                        <p:tgtEl>
                                          <p:spTgt spid="20489"/>
                                        </p:tgtEl>
                                        <p:attrNameLst>
                                          <p:attrName>ppt_w</p:attrName>
                                        </p:attrNameLst>
                                      </p:cBhvr>
                                      <p:tavLst>
                                        <p:tav tm="0">
                                          <p:val>
                                            <p:strVal val="4*#ppt_w"/>
                                          </p:val>
                                        </p:tav>
                                        <p:tav tm="100000">
                                          <p:val>
                                            <p:strVal val="#ppt_w"/>
                                          </p:val>
                                        </p:tav>
                                      </p:tavLst>
                                    </p:anim>
                                    <p:anim calcmode="lin" valueType="num">
                                      <p:cBhvr>
                                        <p:cTn id="14" dur="500" fill="hold"/>
                                        <p:tgtEl>
                                          <p:spTgt spid="20489"/>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20490"/>
                                        </p:tgtEl>
                                        <p:attrNameLst>
                                          <p:attrName>style.visibility</p:attrName>
                                        </p:attrNameLst>
                                      </p:cBhvr>
                                      <p:to>
                                        <p:strVal val="visible"/>
                                      </p:to>
                                    </p:set>
                                    <p:anim calcmode="lin" valueType="num">
                                      <p:cBhvr>
                                        <p:cTn id="19" dur="1000" fill="hold"/>
                                        <p:tgtEl>
                                          <p:spTgt spid="20490"/>
                                        </p:tgtEl>
                                        <p:attrNameLst>
                                          <p:attrName>ppt_w</p:attrName>
                                        </p:attrNameLst>
                                      </p:cBhvr>
                                      <p:tavLst>
                                        <p:tav tm="0">
                                          <p:val>
                                            <p:fltVal val="0"/>
                                          </p:val>
                                        </p:tav>
                                        <p:tav tm="100000">
                                          <p:val>
                                            <p:strVal val="#ppt_w"/>
                                          </p:val>
                                        </p:tav>
                                      </p:tavLst>
                                    </p:anim>
                                    <p:anim calcmode="lin" valueType="num">
                                      <p:cBhvr>
                                        <p:cTn id="20" dur="1000" fill="hold"/>
                                        <p:tgtEl>
                                          <p:spTgt spid="20490"/>
                                        </p:tgtEl>
                                        <p:attrNameLst>
                                          <p:attrName>ppt_h</p:attrName>
                                        </p:attrNameLst>
                                      </p:cBhvr>
                                      <p:tavLst>
                                        <p:tav tm="0">
                                          <p:val>
                                            <p:fltVal val="0"/>
                                          </p:val>
                                        </p:tav>
                                        <p:tav tm="100000">
                                          <p:val>
                                            <p:strVal val="#ppt_h"/>
                                          </p:val>
                                        </p:tav>
                                      </p:tavLst>
                                    </p:anim>
                                    <p:anim calcmode="lin" valueType="num">
                                      <p:cBhvr>
                                        <p:cTn id="21"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autoUpdateAnimBg="0"/>
      <p:bldP spid="20489" grpId="0" animBg="1" autoUpdateAnimBg="0"/>
      <p:bldP spid="20490" grpId="0" animBg="1"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219200" y="815975"/>
            <a:ext cx="7772400" cy="1089025"/>
          </a:xfrm>
          <a:effectLst>
            <a:outerShdw blurRad="63500" dist="53882" dir="2700000" algn="ctr" rotWithShape="0">
              <a:schemeClr val="bg2">
                <a:alpha val="74998"/>
              </a:schemeClr>
            </a:outerShdw>
          </a:effectLst>
        </p:spPr>
        <p:txBody>
          <a:bodyPr/>
          <a:lstStyle/>
          <a:p>
            <a:pPr algn="r" eaLnBrk="1" hangingPunct="1">
              <a:defRPr/>
            </a:pPr>
            <a:r>
              <a:rPr lang="zh-CN" altLang="en-US" sz="4800" b="1" dirty="0">
                <a:cs typeface="+mj-cs"/>
              </a:rPr>
              <a:t>主是平安</a:t>
            </a:r>
            <a:endParaRPr lang="en-US" sz="4800" b="1" dirty="0">
              <a:cs typeface="+mj-cs"/>
            </a:endParaRPr>
          </a:p>
        </p:txBody>
      </p:sp>
      <p:sp>
        <p:nvSpPr>
          <p:cNvPr id="5124" name="Text Box 4"/>
          <p:cNvSpPr txBox="1">
            <a:spLocks noChangeArrowheads="1"/>
          </p:cNvSpPr>
          <p:nvPr/>
        </p:nvSpPr>
        <p:spPr bwMode="auto">
          <a:xfrm>
            <a:off x="5181600" y="63246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1800" dirty="0">
                <a:solidFill>
                  <a:srgbClr val="FFFFFF"/>
                </a:solidFill>
                <a:effectLst/>
                <a:latin typeface="Arial" charset="0"/>
                <a:ea typeface="ＭＳ Ｐゴシック" charset="0"/>
              </a:rPr>
              <a:t>主是平安</a:t>
            </a:r>
            <a:r>
              <a:rPr lang="en-US" sz="1800" dirty="0">
                <a:solidFill>
                  <a:srgbClr val="FFFFFF"/>
                </a:solidFill>
                <a:effectLst/>
                <a:latin typeface="Arial" charset="0"/>
                <a:ea typeface="ＭＳ Ｐゴシック" charset="0"/>
              </a:rPr>
              <a:t>		1/2</a:t>
            </a:r>
          </a:p>
        </p:txBody>
      </p:sp>
      <p:sp>
        <p:nvSpPr>
          <p:cNvPr id="7" name="Rectangle 3"/>
          <p:cNvSpPr txBox="1">
            <a:spLocks noChangeArrowheads="1"/>
          </p:cNvSpPr>
          <p:nvPr/>
        </p:nvSpPr>
        <p:spPr bwMode="auto">
          <a:xfrm>
            <a:off x="468313" y="2343150"/>
            <a:ext cx="8229600" cy="40386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algn="l" eaLnBrk="0" hangingPunct="0">
              <a:buClr>
                <a:srgbClr val="00CCFF"/>
              </a:buClr>
              <a:defRPr/>
            </a:pPr>
            <a:r>
              <a:rPr lang="zh-CN" altLang="en-US" sz="4000" b="1" dirty="0">
                <a:solidFill>
                  <a:srgbClr val="FFFFFF"/>
                </a:solidFill>
              </a:rPr>
              <a:t>主是平安</a:t>
            </a:r>
          </a:p>
          <a:p>
            <a:pPr algn="l" eaLnBrk="0" hangingPunct="0">
              <a:buClr>
                <a:srgbClr val="00CCFF"/>
              </a:buClr>
              <a:defRPr/>
            </a:pPr>
            <a:r>
              <a:rPr lang="zh-CN" altLang="en-US" sz="4000" b="1" dirty="0">
                <a:solidFill>
                  <a:srgbClr val="FFFFFF"/>
                </a:solidFill>
              </a:rPr>
              <a:t>祂已拆毀中间割断的墙</a:t>
            </a:r>
          </a:p>
          <a:p>
            <a:pPr algn="l" eaLnBrk="0" hangingPunct="0">
              <a:buClr>
                <a:srgbClr val="00CCFF"/>
              </a:buClr>
              <a:defRPr/>
            </a:pPr>
            <a:r>
              <a:rPr lang="zh-CN" altLang="en-US" sz="4000" b="1" dirty="0">
                <a:solidFill>
                  <a:srgbClr val="FFFFFF"/>
                </a:solidFill>
              </a:rPr>
              <a:t>主是平安</a:t>
            </a:r>
          </a:p>
          <a:p>
            <a:pPr algn="l" eaLnBrk="0" hangingPunct="0">
              <a:buClr>
                <a:srgbClr val="00CCFF"/>
              </a:buClr>
              <a:defRPr/>
            </a:pPr>
            <a:r>
              <a:rPr lang="zh-CN" altLang="en-US" sz="4000" b="1" dirty="0">
                <a:solidFill>
                  <a:srgbClr val="FFFFFF"/>
                </a:solidFill>
              </a:rPr>
              <a:t>主是平安</a:t>
            </a:r>
            <a:endParaRPr lang="en-US" altLang="zh-CN" sz="4000" b="1" dirty="0">
              <a:solidFill>
                <a:srgbClr val="FFFFFF"/>
              </a:solidFill>
            </a:endParaRPr>
          </a:p>
          <a:p>
            <a:pPr algn="l" eaLnBrk="0" hangingPunct="0">
              <a:buClr>
                <a:srgbClr val="00CCFF"/>
              </a:buClr>
              <a:defRPr/>
            </a:pPr>
            <a:r>
              <a:rPr lang="en-US" sz="4000" b="1" dirty="0">
                <a:solidFill>
                  <a:srgbClr val="FFFFFF"/>
                </a:solidFill>
              </a:rPr>
              <a:t>(x2)</a:t>
            </a:r>
          </a:p>
        </p:txBody>
      </p:sp>
    </p:spTree>
    <p:extLst>
      <p:ext uri="{BB962C8B-B14F-4D97-AF65-F5344CB8AC3E}">
        <p14:creationId xmlns:p14="http://schemas.microsoft.com/office/powerpoint/2010/main" val="19814669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181600" y="63246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1800" i="1" dirty="0">
                <a:solidFill>
                  <a:srgbClr val="FFFFFF"/>
                </a:solidFill>
                <a:effectLst/>
                <a:latin typeface="Arial" charset="0"/>
                <a:ea typeface="ＭＳ Ｐゴシック" charset="0"/>
              </a:rPr>
              <a:t>主是平安</a:t>
            </a:r>
            <a:r>
              <a:rPr lang="en-US" sz="1800" dirty="0">
                <a:solidFill>
                  <a:srgbClr val="FFFFFF"/>
                </a:solidFill>
                <a:effectLst/>
                <a:latin typeface="Arial" charset="0"/>
                <a:ea typeface="ＭＳ Ｐゴシック" charset="0"/>
              </a:rPr>
              <a:t>		2/2</a:t>
            </a:r>
          </a:p>
        </p:txBody>
      </p:sp>
      <p:sp>
        <p:nvSpPr>
          <p:cNvPr id="2" name="Title 1"/>
          <p:cNvSpPr>
            <a:spLocks noGrp="1"/>
          </p:cNvSpPr>
          <p:nvPr>
            <p:ph type="ctrTitle" sz="quarter"/>
          </p:nvPr>
        </p:nvSpPr>
        <p:spPr>
          <a:xfrm>
            <a:off x="539750" y="-674688"/>
            <a:ext cx="7772400" cy="815976"/>
          </a:xfrm>
        </p:spPr>
        <p:txBody>
          <a:bodyPr/>
          <a:lstStyle/>
          <a:p>
            <a:pPr eaLnBrk="1" hangingPunct="1">
              <a:defRPr/>
            </a:pPr>
            <a:r>
              <a:rPr lang="en-US" dirty="0">
                <a:cs typeface="+mj-cs"/>
              </a:rPr>
              <a:t>He is Our Peace</a:t>
            </a:r>
          </a:p>
        </p:txBody>
      </p:sp>
      <p:sp>
        <p:nvSpPr>
          <p:cNvPr id="7" name="Rectangle 2"/>
          <p:cNvSpPr txBox="1">
            <a:spLocks noChangeArrowheads="1"/>
          </p:cNvSpPr>
          <p:nvPr/>
        </p:nvSpPr>
        <p:spPr bwMode="auto">
          <a:xfrm>
            <a:off x="468313" y="2205038"/>
            <a:ext cx="8229600" cy="4191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algn="l" eaLnBrk="0" hangingPunct="0">
              <a:buClr>
                <a:srgbClr val="00CCFF"/>
              </a:buClr>
              <a:defRPr/>
            </a:pPr>
            <a:r>
              <a:rPr lang="zh-CN" altLang="en-US" sz="4000" b="1" dirty="0">
                <a:solidFill>
                  <a:srgbClr val="FFFFFF"/>
                </a:solidFill>
              </a:rPr>
              <a:t>将忧虑卸给祂</a:t>
            </a:r>
          </a:p>
          <a:p>
            <a:pPr algn="l" eaLnBrk="0" hangingPunct="0">
              <a:buClr>
                <a:srgbClr val="00CCFF"/>
              </a:buClr>
              <a:defRPr/>
            </a:pPr>
            <a:r>
              <a:rPr lang="zh-CN" altLang="en-US" sz="4000" b="1" dirty="0">
                <a:solidFill>
                  <a:srgbClr val="FFFFFF"/>
                </a:solidFill>
              </a:rPr>
              <a:t>因祂顾念你</a:t>
            </a:r>
          </a:p>
          <a:p>
            <a:pPr algn="l" eaLnBrk="0" hangingPunct="0">
              <a:buClr>
                <a:srgbClr val="00CCFF"/>
              </a:buClr>
              <a:defRPr/>
            </a:pPr>
            <a:r>
              <a:rPr lang="zh-CN" altLang="en-US" sz="4000" b="1" dirty="0">
                <a:solidFill>
                  <a:srgbClr val="FFFFFF"/>
                </a:solidFill>
              </a:rPr>
              <a:t>主是平安</a:t>
            </a:r>
          </a:p>
          <a:p>
            <a:pPr algn="l" eaLnBrk="0" hangingPunct="0">
              <a:buClr>
                <a:srgbClr val="00CCFF"/>
              </a:buClr>
              <a:defRPr/>
            </a:pPr>
            <a:r>
              <a:rPr lang="zh-CN" altLang="en-US" sz="4000" b="1" dirty="0">
                <a:solidFill>
                  <a:srgbClr val="FFFFFF"/>
                </a:solidFill>
              </a:rPr>
              <a:t>主是平安</a:t>
            </a:r>
            <a:endParaRPr lang="en-US" altLang="zh-CN" sz="4000" b="1" dirty="0">
              <a:solidFill>
                <a:srgbClr val="FFFFFF"/>
              </a:solidFill>
            </a:endParaRPr>
          </a:p>
          <a:p>
            <a:pPr algn="l" eaLnBrk="0" hangingPunct="0">
              <a:buClr>
                <a:srgbClr val="00CCFF"/>
              </a:buClr>
              <a:defRPr/>
            </a:pPr>
            <a:r>
              <a:rPr lang="en-US" sz="4000" b="1" dirty="0">
                <a:solidFill>
                  <a:srgbClr val="FFFFFF"/>
                </a:solidFill>
              </a:rPr>
              <a:t>(x2)</a:t>
            </a:r>
          </a:p>
        </p:txBody>
      </p:sp>
    </p:spTree>
    <p:extLst>
      <p:ext uri="{BB962C8B-B14F-4D97-AF65-F5344CB8AC3E}">
        <p14:creationId xmlns:p14="http://schemas.microsoft.com/office/powerpoint/2010/main" val="191821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我们的教会要怎么样</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使诸般不同的人</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8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合一</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4495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9144000" y="4221088"/>
            <a:ext cx="2480320" cy="2223120"/>
          </a:xfrm>
        </p:spPr>
        <p:txBody>
          <a:bodyPr/>
          <a:lstStyle/>
          <a:p>
            <a:pPr algn="r"/>
            <a:r>
              <a:rPr lang="en-US" sz="2800"/>
              <a:t>Ephesians</a:t>
            </a:r>
            <a:r>
              <a:rPr lang="en-US" sz="2800" baseline="0"/>
              <a:t> 2:19</a:t>
            </a:r>
            <a:endParaRPr lang="en-US" sz="2800"/>
          </a:p>
        </p:txBody>
      </p:sp>
      <p:pic>
        <p:nvPicPr>
          <p:cNvPr id="2" name="Picture 1"/>
          <p:cNvPicPr>
            <a:picLocks noChangeAspect="1"/>
          </p:cNvPicPr>
          <p:nvPr/>
        </p:nvPicPr>
        <p:blipFill>
          <a:blip r:embed="rId3"/>
          <a:stretch>
            <a:fillRect/>
          </a:stretch>
        </p:blipFill>
        <p:spPr>
          <a:xfrm>
            <a:off x="-1454" y="0"/>
            <a:ext cx="9144000" cy="6858000"/>
          </a:xfrm>
          <a:prstGeom prst="rect">
            <a:avLst/>
          </a:prstGeom>
        </p:spPr>
      </p:pic>
      <p:sp>
        <p:nvSpPr>
          <p:cNvPr id="4" name="TextBox 3"/>
          <p:cNvSpPr txBox="1"/>
          <p:nvPr/>
        </p:nvSpPr>
        <p:spPr>
          <a:xfrm>
            <a:off x="695090" y="1536174"/>
            <a:ext cx="3228838" cy="3785652"/>
          </a:xfrm>
          <a:prstGeom prst="rect">
            <a:avLst/>
          </a:prstGeom>
          <a:solidFill>
            <a:schemeClr val="bg2">
              <a:lumMod val="50000"/>
            </a:schemeClr>
          </a:solidFill>
        </p:spPr>
        <p:txBody>
          <a:bodyPr wrap="square" rtlCol="0">
            <a:spAutoFit/>
          </a:bodyPr>
          <a:lstStyle/>
          <a:p>
            <a:r>
              <a:rPr lang="zh-CN" altLang="en-US" sz="4800" b="1" dirty="0">
                <a:solidFill>
                  <a:schemeClr val="bg1">
                    <a:lumMod val="85000"/>
                  </a:schemeClr>
                </a:solidFill>
              </a:rPr>
              <a:t>你们</a:t>
            </a:r>
            <a:endParaRPr lang="en-US" altLang="zh-CN" sz="4800" b="1" dirty="0">
              <a:solidFill>
                <a:schemeClr val="bg1">
                  <a:lumMod val="85000"/>
                </a:schemeClr>
              </a:solidFill>
            </a:endParaRPr>
          </a:p>
          <a:p>
            <a:r>
              <a:rPr lang="zh-CN" altLang="en-US" sz="4800" b="1" dirty="0">
                <a:solidFill>
                  <a:schemeClr val="bg1">
                    <a:lumMod val="85000"/>
                  </a:schemeClr>
                </a:solidFill>
              </a:rPr>
              <a:t>       不在</a:t>
            </a:r>
            <a:endParaRPr lang="en-US" altLang="zh-CN" sz="4800" b="1" dirty="0">
              <a:solidFill>
                <a:schemeClr val="bg1">
                  <a:lumMod val="85000"/>
                </a:schemeClr>
              </a:solidFill>
            </a:endParaRPr>
          </a:p>
          <a:p>
            <a:r>
              <a:rPr lang="zh-CN" altLang="en-US" sz="4800" b="1" dirty="0">
                <a:solidFill>
                  <a:schemeClr val="bg1">
                    <a:lumMod val="85000"/>
                  </a:schemeClr>
                </a:solidFill>
              </a:rPr>
              <a:t>     是</a:t>
            </a:r>
            <a:endParaRPr lang="en-US" altLang="zh-CN" sz="4800" b="1" dirty="0">
              <a:solidFill>
                <a:schemeClr val="bg1">
                  <a:lumMod val="85000"/>
                </a:schemeClr>
              </a:solidFill>
            </a:endParaRPr>
          </a:p>
          <a:p>
            <a:r>
              <a:rPr lang="zh-CN" altLang="en-US" sz="4800" b="1" dirty="0">
                <a:solidFill>
                  <a:schemeClr val="bg1">
                    <a:lumMod val="85000"/>
                  </a:schemeClr>
                </a:solidFill>
              </a:rPr>
              <a:t>       外人</a:t>
            </a:r>
            <a:endParaRPr lang="en-US" altLang="zh-CN" sz="4800" b="1" dirty="0">
              <a:solidFill>
                <a:schemeClr val="bg1">
                  <a:lumMod val="85000"/>
                </a:schemeClr>
              </a:solidFill>
            </a:endParaRPr>
          </a:p>
          <a:p>
            <a:r>
              <a:rPr lang="zh-CN" altLang="en-US" sz="4800" b="1" dirty="0">
                <a:solidFill>
                  <a:schemeClr val="bg1">
                    <a:lumMod val="85000"/>
                  </a:schemeClr>
                </a:solidFill>
              </a:rPr>
              <a:t> 和客旅</a:t>
            </a:r>
            <a:endParaRPr lang="en-GB" sz="4800" b="1" dirty="0">
              <a:solidFill>
                <a:schemeClr val="bg1">
                  <a:lumMod val="85000"/>
                </a:schemeClr>
              </a:solidFill>
            </a:endParaRPr>
          </a:p>
        </p:txBody>
      </p:sp>
      <p:sp>
        <p:nvSpPr>
          <p:cNvPr id="5" name="TextBox 4"/>
          <p:cNvSpPr txBox="1"/>
          <p:nvPr/>
        </p:nvSpPr>
        <p:spPr>
          <a:xfrm>
            <a:off x="5847062" y="2413739"/>
            <a:ext cx="2146816" cy="1569660"/>
          </a:xfrm>
          <a:prstGeom prst="rect">
            <a:avLst/>
          </a:prstGeom>
          <a:solidFill>
            <a:schemeClr val="accent1">
              <a:lumMod val="50000"/>
            </a:schemeClr>
          </a:solidFill>
        </p:spPr>
        <p:txBody>
          <a:bodyPr wrap="square" rtlCol="0">
            <a:spAutoFit/>
          </a:bodyPr>
          <a:lstStyle/>
          <a:p>
            <a:pPr algn="ctr"/>
            <a:r>
              <a:rPr lang="zh-CN" altLang="en-US" dirty="0">
                <a:solidFill>
                  <a:schemeClr val="bg1">
                    <a:lumMod val="85000"/>
                  </a:schemeClr>
                </a:solidFill>
              </a:rPr>
              <a:t>而是与圣徒</a:t>
            </a:r>
            <a:endParaRPr lang="en-US" altLang="zh-CN" dirty="0">
              <a:solidFill>
                <a:schemeClr val="bg1">
                  <a:lumMod val="85000"/>
                </a:schemeClr>
              </a:solidFill>
            </a:endParaRPr>
          </a:p>
          <a:p>
            <a:pPr algn="ctr"/>
            <a:r>
              <a:rPr lang="zh-CN" altLang="en-US" dirty="0">
                <a:solidFill>
                  <a:schemeClr val="bg1">
                    <a:lumMod val="85000"/>
                  </a:schemeClr>
                </a:solidFill>
              </a:rPr>
              <a:t>一同作国民，</a:t>
            </a:r>
            <a:endParaRPr lang="en-US" altLang="zh-CN" dirty="0">
              <a:solidFill>
                <a:schemeClr val="bg1">
                  <a:lumMod val="85000"/>
                </a:schemeClr>
              </a:solidFill>
            </a:endParaRPr>
          </a:p>
          <a:p>
            <a:pPr algn="ctr"/>
            <a:r>
              <a:rPr lang="zh-CN" altLang="en-US" dirty="0">
                <a:solidFill>
                  <a:schemeClr val="bg1">
                    <a:lumMod val="85000"/>
                  </a:schemeClr>
                </a:solidFill>
              </a:rPr>
              <a:t>是神家里的</a:t>
            </a:r>
            <a:endParaRPr lang="en-US" altLang="zh-CN" dirty="0">
              <a:solidFill>
                <a:schemeClr val="bg1">
                  <a:lumMod val="85000"/>
                </a:schemeClr>
              </a:solidFill>
            </a:endParaRPr>
          </a:p>
          <a:p>
            <a:pPr algn="ctr"/>
            <a:r>
              <a:rPr lang="zh-CN" altLang="en-US" dirty="0">
                <a:solidFill>
                  <a:schemeClr val="bg1">
                    <a:lumMod val="85000"/>
                  </a:schemeClr>
                </a:solidFill>
              </a:rPr>
              <a:t>人了</a:t>
            </a:r>
            <a:endParaRPr lang="en-US" altLang="zh-CN" dirty="0">
              <a:solidFill>
                <a:schemeClr val="bg1">
                  <a:lumMod val="85000"/>
                </a:schemeClr>
              </a:solidFill>
            </a:endParaRPr>
          </a:p>
        </p:txBody>
      </p:sp>
      <p:sp>
        <p:nvSpPr>
          <p:cNvPr id="7" name="TextBox 6"/>
          <p:cNvSpPr txBox="1"/>
          <p:nvPr/>
        </p:nvSpPr>
        <p:spPr>
          <a:xfrm>
            <a:off x="5989553" y="5517232"/>
            <a:ext cx="2146816" cy="461665"/>
          </a:xfrm>
          <a:prstGeom prst="rect">
            <a:avLst/>
          </a:prstGeom>
          <a:solidFill>
            <a:schemeClr val="accent1">
              <a:lumMod val="50000"/>
            </a:schemeClr>
          </a:solidFill>
        </p:spPr>
        <p:txBody>
          <a:bodyPr wrap="square" rtlCol="0">
            <a:spAutoFit/>
          </a:bodyPr>
          <a:lstStyle/>
          <a:p>
            <a:pPr algn="ctr"/>
            <a:r>
              <a:rPr lang="zh-CN" altLang="en-US" dirty="0">
                <a:solidFill>
                  <a:schemeClr val="bg1">
                    <a:lumMod val="85000"/>
                  </a:schemeClr>
                </a:solidFill>
              </a:rPr>
              <a:t>以弗所 </a:t>
            </a:r>
            <a:r>
              <a:rPr lang="en-US" altLang="zh-CN" dirty="0">
                <a:solidFill>
                  <a:schemeClr val="bg1">
                    <a:lumMod val="85000"/>
                  </a:schemeClr>
                </a:solidFill>
              </a:rPr>
              <a:t>2:19</a:t>
            </a:r>
          </a:p>
        </p:txBody>
      </p:sp>
    </p:spTree>
    <p:extLst>
      <p:ext uri="{BB962C8B-B14F-4D97-AF65-F5344CB8AC3E}">
        <p14:creationId xmlns:p14="http://schemas.microsoft.com/office/powerpoint/2010/main" val="42657521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12322" name="Oval 2"/>
          <p:cNvSpPr>
            <a:spLocks noChangeArrowheads="1"/>
          </p:cNvSpPr>
          <p:nvPr/>
        </p:nvSpPr>
        <p:spPr bwMode="auto">
          <a:xfrm>
            <a:off x="406400" y="-1295400"/>
            <a:ext cx="8331200" cy="9448800"/>
          </a:xfrm>
          <a:prstGeom prst="ellipse">
            <a:avLst/>
          </a:prstGeom>
          <a:solidFill>
            <a:schemeClr val="folHlink">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312323" name="Rectangle 3"/>
          <p:cNvSpPr>
            <a:spLocks noChangeArrowheads="1"/>
          </p:cNvSpPr>
          <p:nvPr/>
        </p:nvSpPr>
        <p:spPr bwMode="auto">
          <a:xfrm>
            <a:off x="0" y="838200"/>
            <a:ext cx="9144000" cy="51816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312324" name="Text Box 4"/>
          <p:cNvSpPr txBox="1">
            <a:spLocks noChangeArrowheads="1"/>
          </p:cNvSpPr>
          <p:nvPr/>
        </p:nvSpPr>
        <p:spPr bwMode="auto">
          <a:xfrm>
            <a:off x="647700" y="1763713"/>
            <a:ext cx="853281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Char char="•"/>
            </a:pPr>
            <a:r>
              <a:rPr lang="en-US" altLang="en-US" sz="3600">
                <a:solidFill>
                  <a:srgbClr val="333399"/>
                </a:solidFill>
                <a:effectLst/>
                <a:latin typeface="华文细黑" charset="-122"/>
                <a:ea typeface="华文细黑" charset="-122"/>
              </a:rPr>
              <a:t>我</a:t>
            </a:r>
            <a:r>
              <a:rPr lang="zh-CN" altLang="en-US" sz="3600">
                <a:solidFill>
                  <a:srgbClr val="333399"/>
                </a:solidFill>
                <a:effectLst/>
                <a:latin typeface="华文细黑" charset="-122"/>
                <a:ea typeface="华文细黑" charset="-122"/>
              </a:rPr>
              <a:t>们有稳妥</a:t>
            </a:r>
            <a:r>
              <a:rPr lang="en-US" altLang="en-US" sz="3600">
                <a:solidFill>
                  <a:srgbClr val="333399"/>
                </a:solidFill>
                <a:effectLst/>
                <a:latin typeface="华文细黑" charset="-122"/>
                <a:ea typeface="华文细黑" charset="-122"/>
              </a:rPr>
              <a:t>的救恩</a:t>
            </a:r>
            <a:endParaRPr lang="en-US" altLang="ja-JP" sz="3600">
              <a:solidFill>
                <a:srgbClr val="333399"/>
              </a:solidFill>
              <a:effectLst/>
              <a:latin typeface="华文细黑" charset="-122"/>
              <a:ea typeface="华文细黑" charset="-122"/>
            </a:endParaRPr>
          </a:p>
          <a:p>
            <a:pPr eaLnBrk="1" hangingPunct="1">
              <a:buFontTx/>
              <a:buChar char="•"/>
            </a:pPr>
            <a:r>
              <a:rPr lang="en-US" altLang="en-US" sz="3600">
                <a:solidFill>
                  <a:srgbClr val="333399"/>
                </a:solidFill>
                <a:effectLst/>
                <a:latin typeface="华文细黑" charset="-122"/>
                <a:ea typeface="华文细黑" charset="-122"/>
              </a:rPr>
              <a:t>在任何境</a:t>
            </a:r>
            <a:r>
              <a:rPr lang="zh-CN" altLang="en-US" sz="3600">
                <a:solidFill>
                  <a:srgbClr val="333399"/>
                </a:solidFill>
                <a:effectLst/>
                <a:latin typeface="华文细黑" charset="-122"/>
                <a:ea typeface="华文细黑" charset="-122"/>
              </a:rPr>
              <a:t>况</a:t>
            </a:r>
            <a:r>
              <a:rPr lang="en-US" altLang="en-US" sz="3600">
                <a:solidFill>
                  <a:srgbClr val="333399"/>
                </a:solidFill>
                <a:effectLst/>
                <a:latin typeface="华文细黑" charset="-122"/>
                <a:ea typeface="华文细黑" charset="-122"/>
              </a:rPr>
              <a:t>也存</a:t>
            </a:r>
            <a:r>
              <a:rPr lang="zh-CN" altLang="en-US" sz="3600">
                <a:solidFill>
                  <a:srgbClr val="333399"/>
                </a:solidFill>
                <a:effectLst/>
                <a:latin typeface="华文细黑" charset="-122"/>
                <a:ea typeface="华文细黑" charset="-122"/>
              </a:rPr>
              <a:t>称赞</a:t>
            </a:r>
            <a:r>
              <a:rPr lang="en-US" altLang="en-US" sz="3600">
                <a:solidFill>
                  <a:srgbClr val="333399"/>
                </a:solidFill>
                <a:effectLst/>
                <a:latin typeface="华文细黑" charset="-122"/>
                <a:ea typeface="华文细黑" charset="-122"/>
              </a:rPr>
              <a:t>的心</a:t>
            </a:r>
            <a:endParaRPr lang="en-US" altLang="ja-JP" sz="3600">
              <a:solidFill>
                <a:srgbClr val="333399"/>
              </a:solidFill>
              <a:effectLst/>
              <a:latin typeface="华文细黑" charset="-122"/>
              <a:ea typeface="华文细黑" charset="-122"/>
            </a:endParaRPr>
          </a:p>
          <a:p>
            <a:pPr eaLnBrk="1" hangingPunct="1">
              <a:buFontTx/>
              <a:buChar char="•"/>
            </a:pPr>
            <a:r>
              <a:rPr lang="en-US" altLang="en-US" sz="3600">
                <a:solidFill>
                  <a:srgbClr val="333399"/>
                </a:solidFill>
                <a:effectLst/>
                <a:latin typeface="华文细黑" charset="-122"/>
                <a:ea typeface="华文细黑" charset="-122"/>
              </a:rPr>
              <a:t>持定反</a:t>
            </a:r>
            <a:r>
              <a:rPr lang="zh-CN" altLang="en-US" sz="3600">
                <a:solidFill>
                  <a:srgbClr val="333399"/>
                </a:solidFill>
                <a:effectLst/>
                <a:latin typeface="华文细黑" charset="-122"/>
                <a:ea typeface="华文细黑" charset="-122"/>
              </a:rPr>
              <a:t>对</a:t>
            </a:r>
            <a:r>
              <a:rPr lang="en-US" altLang="en-US" sz="3600">
                <a:solidFill>
                  <a:srgbClr val="333399"/>
                </a:solidFill>
                <a:effectLst/>
                <a:latin typeface="华文细黑" charset="-122"/>
                <a:ea typeface="华文细黑" charset="-122"/>
              </a:rPr>
              <a:t>律法主</a:t>
            </a:r>
            <a:r>
              <a:rPr lang="zh-CN" altLang="en-US" sz="3600">
                <a:solidFill>
                  <a:srgbClr val="333399"/>
                </a:solidFill>
                <a:effectLst/>
                <a:latin typeface="华文细黑" charset="-122"/>
                <a:ea typeface="华文细黑" charset="-122"/>
              </a:rPr>
              <a:t>义</a:t>
            </a:r>
            <a:endParaRPr lang="en-US" altLang="ja-JP" sz="3600">
              <a:solidFill>
                <a:srgbClr val="333399"/>
              </a:solidFill>
              <a:effectLst/>
              <a:latin typeface="华文细黑" charset="-122"/>
              <a:ea typeface="华文细黑" charset="-122"/>
            </a:endParaRPr>
          </a:p>
          <a:p>
            <a:pPr eaLnBrk="1" hangingPunct="1">
              <a:buFontTx/>
              <a:buChar char="•"/>
            </a:pPr>
            <a:r>
              <a:rPr lang="en-US" altLang="en-US" sz="3600">
                <a:solidFill>
                  <a:srgbClr val="333399"/>
                </a:solidFill>
                <a:effectLst/>
                <a:latin typeface="华文细黑" charset="-122"/>
                <a:ea typeface="华文细黑" charset="-122"/>
              </a:rPr>
              <a:t>在教</a:t>
            </a:r>
            <a:r>
              <a:rPr lang="zh-CN" altLang="en-US" sz="3600">
                <a:solidFill>
                  <a:srgbClr val="333399"/>
                </a:solidFill>
                <a:effectLst/>
                <a:latin typeface="华文细黑" charset="-122"/>
                <a:ea typeface="华文细黑" charset="-122"/>
              </a:rPr>
              <a:t>会</a:t>
            </a:r>
            <a:r>
              <a:rPr lang="en-US" altLang="en-US" sz="3600">
                <a:solidFill>
                  <a:srgbClr val="333399"/>
                </a:solidFill>
                <a:effectLst/>
                <a:latin typeface="华文细黑" charset="-122"/>
                <a:ea typeface="华文细黑" charset="-122"/>
              </a:rPr>
              <a:t>中享平安</a:t>
            </a:r>
            <a:endParaRPr lang="en-US" altLang="ja-JP" sz="3600">
              <a:solidFill>
                <a:srgbClr val="333399"/>
              </a:solidFill>
              <a:effectLst/>
              <a:latin typeface="华文细黑" charset="-122"/>
              <a:ea typeface="华文细黑" charset="-122"/>
            </a:endParaRPr>
          </a:p>
          <a:p>
            <a:pPr eaLnBrk="1" hangingPunct="1">
              <a:buFontTx/>
              <a:buChar char="•"/>
            </a:pPr>
            <a:r>
              <a:rPr lang="en-US" altLang="en-US" sz="3600">
                <a:solidFill>
                  <a:srgbClr val="333399"/>
                </a:solidFill>
                <a:effectLst/>
                <a:latin typeface="华文细黑" charset="-122"/>
                <a:ea typeface="华文细黑" charset="-122"/>
              </a:rPr>
              <a:t>跨</a:t>
            </a:r>
            <a:r>
              <a:rPr lang="zh-CN" altLang="en-US" sz="3600">
                <a:solidFill>
                  <a:srgbClr val="333399"/>
                </a:solidFill>
                <a:effectLst/>
                <a:latin typeface="华文细黑" charset="-122"/>
                <a:ea typeface="华文细黑" charset="-122"/>
              </a:rPr>
              <a:t>这种</a:t>
            </a:r>
            <a:r>
              <a:rPr lang="en-US" altLang="en-US" sz="3600">
                <a:solidFill>
                  <a:srgbClr val="333399"/>
                </a:solidFill>
                <a:effectLst/>
                <a:latin typeface="华文细黑" charset="-122"/>
                <a:ea typeface="华文细黑" charset="-122"/>
              </a:rPr>
              <a:t>族及文化界限的合一</a:t>
            </a:r>
            <a:endParaRPr lang="en-US" altLang="ja-JP" sz="3600">
              <a:solidFill>
                <a:srgbClr val="333399"/>
              </a:solidFill>
              <a:effectLst/>
              <a:latin typeface="华文细黑" charset="-122"/>
              <a:ea typeface="华文细黑" charset="-122"/>
            </a:endParaRPr>
          </a:p>
          <a:p>
            <a:pPr eaLnBrk="1" hangingPunct="1">
              <a:buFontTx/>
              <a:buChar char="•"/>
            </a:pPr>
            <a:r>
              <a:rPr lang="zh-CN" altLang="en-US" sz="3600">
                <a:solidFill>
                  <a:srgbClr val="333399"/>
                </a:solidFill>
                <a:effectLst/>
                <a:latin typeface="华文细黑" charset="-122"/>
                <a:ea typeface="华文细黑" charset="-122"/>
              </a:rPr>
              <a:t>恳</a:t>
            </a:r>
            <a:r>
              <a:rPr lang="en-US" altLang="en-US" sz="3600">
                <a:solidFill>
                  <a:srgbClr val="333399"/>
                </a:solidFill>
                <a:effectLst/>
                <a:latin typeface="华文细黑" charset="-122"/>
                <a:ea typeface="华文细黑" charset="-122"/>
              </a:rPr>
              <a:t>切</a:t>
            </a:r>
            <a:r>
              <a:rPr lang="zh-CN" altLang="en-US" sz="3600">
                <a:solidFill>
                  <a:srgbClr val="333399"/>
                </a:solidFill>
                <a:effectLst/>
                <a:latin typeface="华文细黑" charset="-122"/>
                <a:ea typeface="华文细黑" charset="-122"/>
              </a:rPr>
              <a:t>祷告</a:t>
            </a:r>
            <a:endParaRPr lang="en-US" altLang="ja-JP" sz="3600">
              <a:solidFill>
                <a:srgbClr val="333399"/>
              </a:solidFill>
              <a:effectLst/>
              <a:latin typeface="华文细黑" charset="-122"/>
              <a:ea typeface="华文细黑" charset="-122"/>
            </a:endParaRPr>
          </a:p>
          <a:p>
            <a:pPr eaLnBrk="1" hangingPunct="1">
              <a:buFontTx/>
              <a:buChar char="•"/>
            </a:pPr>
            <a:r>
              <a:rPr lang="zh-CN" altLang="en-US" sz="3600">
                <a:solidFill>
                  <a:srgbClr val="333399"/>
                </a:solidFill>
                <a:effectLst/>
                <a:latin typeface="华文细黑" charset="-122"/>
                <a:ea typeface="华文细黑" charset="-122"/>
              </a:rPr>
              <a:t>无条</a:t>
            </a:r>
            <a:r>
              <a:rPr lang="en-US" altLang="en-US" sz="3600">
                <a:solidFill>
                  <a:srgbClr val="333399"/>
                </a:solidFill>
                <a:effectLst/>
                <a:latin typeface="华文细黑" charset="-122"/>
                <a:ea typeface="华文细黑" charset="-122"/>
              </a:rPr>
              <a:t>件的</a:t>
            </a:r>
            <a:r>
              <a:rPr lang="zh-CN" altLang="en-US" sz="3600">
                <a:solidFill>
                  <a:srgbClr val="333399"/>
                </a:solidFill>
                <a:effectLst/>
                <a:latin typeface="华文细黑" charset="-122"/>
                <a:ea typeface="华文细黑" charset="-122"/>
              </a:rPr>
              <a:t>爱</a:t>
            </a:r>
            <a:endParaRPr lang="en-US" altLang="en-US" sz="3600">
              <a:solidFill>
                <a:srgbClr val="333399"/>
              </a:solidFill>
              <a:effectLst/>
              <a:latin typeface="华文细黑" charset="-122"/>
              <a:ea typeface="华文细黑" charset="-122"/>
            </a:endParaRPr>
          </a:p>
        </p:txBody>
      </p:sp>
      <p:sp>
        <p:nvSpPr>
          <p:cNvPr id="312325" name="Title 1"/>
          <p:cNvSpPr>
            <a:spLocks noGrp="1"/>
          </p:cNvSpPr>
          <p:nvPr>
            <p:ph type="title" idx="4294967295"/>
          </p:nvPr>
        </p:nvSpPr>
        <p:spPr>
          <a:xfrm>
            <a:off x="457200" y="549275"/>
            <a:ext cx="8229600" cy="939800"/>
          </a:xfrm>
          <a:solidFill>
            <a:srgbClr val="000000"/>
          </a:solidFill>
        </p:spPr>
        <p:txBody>
          <a:bodyPr/>
          <a:lstStyle/>
          <a:p>
            <a:r>
              <a:rPr lang="en-US" altLang="en-US" sz="3600" b="1">
                <a:solidFill>
                  <a:srgbClr val="FFFFFF"/>
                </a:solidFill>
              </a:rPr>
              <a:t>現今的</a:t>
            </a:r>
            <a:r>
              <a:rPr lang="zh-CN" altLang="en-US" sz="3600" b="1">
                <a:solidFill>
                  <a:srgbClr val="FFFFFF"/>
                </a:solidFill>
              </a:rPr>
              <a:t>应</a:t>
            </a:r>
            <a:r>
              <a:rPr lang="en-US" altLang="en-US" sz="3600" b="1">
                <a:solidFill>
                  <a:srgbClr val="FFFFFF"/>
                </a:solidFill>
              </a:rPr>
              <a:t>用</a:t>
            </a:r>
            <a:r>
              <a:rPr lang="en-US" altLang="ja-JP" sz="3600" b="1">
                <a:solidFill>
                  <a:srgbClr val="FFFFFF"/>
                </a:solidFill>
              </a:rPr>
              <a:t>:</a:t>
            </a:r>
            <a:endParaRPr lang="en-US" altLang="en-US" sz="3600" b="1">
              <a:solidFill>
                <a:srgbClr val="FFFFFF"/>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以弗所</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934793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ln>
            <a:miter lim="800000"/>
            <a:headEnd/>
            <a:tailEnd/>
          </a:ln>
          <a:effectLst>
            <a:outerShdw blurRad="63500" dist="35921" dir="2700000" algn="ctr" rotWithShape="0">
              <a:schemeClr val="tx1">
                <a:alpha val="74998"/>
              </a:schemeClr>
            </a:outerShdw>
          </a:effectLst>
          <a:extLst>
            <a:ext uri="{FAA26D3D-D897-4be2-8F04-BA451C77F1D7}">
              <ma14:placeholderFlag xmlns="" xmlns:ma14="http://schemas.microsoft.com/office/mac/drawingml/2011/main" val="1"/>
            </a:ext>
          </a:extLst>
        </p:spPr>
        <p:txBody>
          <a:bodyPr/>
          <a:lstStyle/>
          <a:p>
            <a:pPr eaLnBrk="1" hangingPunct="1">
              <a:defRPr/>
            </a:pPr>
            <a:r>
              <a:rPr lang="zh-CN" altLang="en-US" sz="4800" dirty="0">
                <a:effectLst>
                  <a:glow rad="139700">
                    <a:schemeClr val="tx1">
                      <a:alpha val="90000"/>
                    </a:schemeClr>
                  </a:glow>
                </a:effectLst>
                <a:latin typeface="Copperplate Gothic Light" charset="0"/>
                <a:ea typeface="ＭＳ Ｐゴシック" charset="0"/>
              </a:rPr>
              <a:t>分配</a:t>
            </a:r>
            <a:r>
              <a:rPr lang="en-US" sz="4800" dirty="0">
                <a:effectLst>
                  <a:glow rad="139700">
                    <a:schemeClr val="tx1">
                      <a:alpha val="90000"/>
                    </a:schemeClr>
                  </a:glow>
                </a:effectLst>
                <a:latin typeface="Copperplate Gothic Light" charset="0"/>
                <a:ea typeface="ＭＳ Ｐゴシック" charset="0"/>
              </a:rPr>
              <a:t> (</a:t>
            </a:r>
            <a:r>
              <a:rPr lang="zh-CN" altLang="en-US" sz="4800" dirty="0">
                <a:effectLst>
                  <a:glow rad="139700">
                    <a:schemeClr val="tx1">
                      <a:alpha val="90000"/>
                    </a:schemeClr>
                  </a:glow>
                </a:effectLst>
                <a:latin typeface="Copperplate Gothic Light" charset="0"/>
                <a:ea typeface="ＭＳ Ｐゴシック" charset="0"/>
              </a:rPr>
              <a:t>弗</a:t>
            </a:r>
            <a:r>
              <a:rPr lang="en-US" sz="4800" dirty="0">
                <a:effectLst>
                  <a:glow rad="139700">
                    <a:schemeClr val="tx1">
                      <a:alpha val="90000"/>
                    </a:schemeClr>
                  </a:glow>
                </a:effectLst>
                <a:latin typeface="Copperplate Gothic Light" charset="0"/>
                <a:ea typeface="ＭＳ Ｐゴシック" charset="0"/>
              </a:rPr>
              <a:t> 3:2)</a:t>
            </a:r>
            <a:endParaRPr lang="en-US" sz="2000" dirty="0">
              <a:effectLst>
                <a:glow rad="139700">
                  <a:schemeClr val="tx1">
                    <a:alpha val="90000"/>
                  </a:schemeClr>
                </a:glow>
              </a:effectLst>
              <a:latin typeface="Copperplate Gothic Light" charset="0"/>
              <a:ea typeface="ＭＳ Ｐゴシック" charset="0"/>
            </a:endParaRPr>
          </a:p>
        </p:txBody>
      </p:sp>
      <p:grpSp>
        <p:nvGrpSpPr>
          <p:cNvPr id="2" name="Group 6"/>
          <p:cNvGrpSpPr>
            <a:grpSpLocks/>
          </p:cNvGrpSpPr>
          <p:nvPr/>
        </p:nvGrpSpPr>
        <p:grpSpPr bwMode="auto">
          <a:xfrm>
            <a:off x="34925" y="4581525"/>
            <a:ext cx="4321175" cy="2303463"/>
            <a:chOff x="35496" y="4581128"/>
            <a:chExt cx="4320480" cy="2304256"/>
          </a:xfrm>
        </p:grpSpPr>
        <p:sp>
          <p:nvSpPr>
            <p:cNvPr id="314378"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8" name="Rectangle 4"/>
            <p:cNvSpPr>
              <a:spLocks noChangeArrowheads="1"/>
            </p:cNvSpPr>
            <p:nvPr/>
          </p:nvSpPr>
          <p:spPr bwMode="auto">
            <a:xfrm>
              <a:off x="539451" y="5084960"/>
              <a:ext cx="3672408" cy="1440160"/>
            </a:xfrm>
            <a:prstGeom prst="rect">
              <a:avLst/>
            </a:prstGeom>
            <a:noFill/>
            <a:ln w="9525">
              <a:noFill/>
              <a:miter lim="800000"/>
              <a:headEnd/>
              <a:tailEnd/>
            </a:ln>
            <a:effectLst/>
          </p:spPr>
          <p:txBody>
            <a:bodyPr/>
            <a:lstStyle/>
            <a:p>
              <a:pPr algn="ctr">
                <a:spcBef>
                  <a:spcPct val="20000"/>
                </a:spcBef>
                <a:buFont typeface="Wingdings" charset="0"/>
                <a:buNone/>
                <a:defRPr/>
              </a:pPr>
              <a:r>
                <a:rPr lang="zh-CN" altLang="en-US" sz="2800" b="1" dirty="0">
                  <a:solidFill>
                    <a:srgbClr val="FFFFFF"/>
                  </a:solidFill>
                  <a:effectLst>
                    <a:glow rad="139700">
                      <a:srgbClr val="000000">
                        <a:alpha val="90000"/>
                      </a:srgbClr>
                    </a:glow>
                  </a:effectLst>
                  <a:latin typeface="Arial"/>
                  <a:ea typeface="ＭＳ Ｐゴシック" charset="0"/>
                  <a:cs typeface="Arial"/>
                </a:rPr>
                <a:t>保罗之前的分配</a:t>
              </a:r>
              <a:r>
                <a:rPr lang="en-US" altLang="zh-CN" sz="2800" b="1" dirty="0">
                  <a:solidFill>
                    <a:srgbClr val="FFFFFF"/>
                  </a:solidFill>
                  <a:effectLst>
                    <a:glow rad="139700">
                      <a:srgbClr val="000000">
                        <a:alpha val="90000"/>
                      </a:srgbClr>
                    </a:glow>
                  </a:effectLst>
                  <a:latin typeface="Arial"/>
                  <a:ea typeface="ＭＳ Ｐゴシック" charset="0"/>
                  <a:cs typeface="Arial"/>
                </a:rPr>
                <a:t> </a:t>
              </a:r>
              <a:br>
                <a:rPr lang="en-US" altLang="zh-CN" sz="2800" b="1" dirty="0">
                  <a:solidFill>
                    <a:srgbClr val="FFFFFF"/>
                  </a:solidFill>
                  <a:effectLst>
                    <a:glow rad="139700">
                      <a:srgbClr val="000000">
                        <a:alpha val="90000"/>
                      </a:srgbClr>
                    </a:glow>
                  </a:effectLst>
                  <a:latin typeface="Arial"/>
                  <a:ea typeface="ＭＳ Ｐゴシック" charset="0"/>
                  <a:cs typeface="Arial"/>
                </a:rPr>
              </a:br>
              <a:r>
                <a:rPr lang="en-US" sz="2800" b="1" dirty="0">
                  <a:solidFill>
                    <a:srgbClr val="FFFFFF"/>
                  </a:solidFill>
                  <a:effectLst>
                    <a:glow rad="139700">
                      <a:srgbClr val="000000">
                        <a:alpha val="90000"/>
                      </a:srgbClr>
                    </a:glow>
                  </a:effectLst>
                  <a:latin typeface="Arial"/>
                  <a:ea typeface="ＭＳ Ｐゴシック" charset="0"/>
                  <a:cs typeface="Arial"/>
                </a:rPr>
                <a:t>(</a:t>
              </a:r>
              <a:r>
                <a:rPr lang="zh-CN" altLang="en-US" sz="2800" b="1" dirty="0">
                  <a:solidFill>
                    <a:srgbClr val="FFFFFF"/>
                  </a:solidFill>
                  <a:effectLst>
                    <a:glow rad="139700">
                      <a:srgbClr val="000000">
                        <a:alpha val="90000"/>
                      </a:srgbClr>
                    </a:glow>
                  </a:effectLst>
                  <a:latin typeface="Arial"/>
                  <a:ea typeface="ＭＳ Ｐゴシック" charset="0"/>
                  <a:cs typeface="Arial"/>
                </a:rPr>
                <a:t>希利尼人</a:t>
              </a:r>
              <a:r>
                <a:rPr lang="en-US" sz="2800" b="1" dirty="0">
                  <a:solidFill>
                    <a:srgbClr val="FFFFFF"/>
                  </a:solidFill>
                  <a:effectLst>
                    <a:glow rad="139700">
                      <a:srgbClr val="000000">
                        <a:alpha val="90000"/>
                      </a:srgbClr>
                    </a:glow>
                  </a:effectLst>
                  <a:latin typeface="Arial"/>
                  <a:ea typeface="ＭＳ Ｐゴシック" charset="0"/>
                  <a:cs typeface="Arial"/>
                </a:rPr>
                <a:t> </a:t>
              </a:r>
              <a:r>
                <a:rPr lang="zh-CN" altLang="en-US" sz="2800" b="1" dirty="0">
                  <a:solidFill>
                    <a:srgbClr val="FFFFFF"/>
                  </a:solidFill>
                  <a:effectLst>
                    <a:glow rad="139700">
                      <a:srgbClr val="000000">
                        <a:alpha val="90000"/>
                      </a:srgbClr>
                    </a:glow>
                  </a:effectLst>
                  <a:latin typeface="Arial"/>
                  <a:ea typeface="ＭＳ Ｐゴシック" charset="0"/>
                  <a:cs typeface="Arial"/>
                </a:rPr>
                <a:t>藉着律法加入以色列）</a:t>
              </a:r>
              <a:endParaRPr lang="en-US" sz="2800" b="1" dirty="0">
                <a:solidFill>
                  <a:srgbClr val="FFFFFF"/>
                </a:solidFill>
                <a:effectLst>
                  <a:glow rad="139700">
                    <a:srgbClr val="000000">
                      <a:alpha val="90000"/>
                    </a:srgbClr>
                  </a:glow>
                </a:effectLst>
                <a:latin typeface="Arial"/>
                <a:ea typeface="ＭＳ Ｐゴシック" charset="0"/>
                <a:cs typeface="Arial"/>
              </a:endParaRPr>
            </a:p>
          </p:txBody>
        </p:sp>
      </p:grpSp>
      <p:grpSp>
        <p:nvGrpSpPr>
          <p:cNvPr id="3" name="Group 10"/>
          <p:cNvGrpSpPr>
            <a:grpSpLocks/>
          </p:cNvGrpSpPr>
          <p:nvPr/>
        </p:nvGrpSpPr>
        <p:grpSpPr bwMode="auto">
          <a:xfrm>
            <a:off x="4427538" y="4581525"/>
            <a:ext cx="4608512" cy="2303463"/>
            <a:chOff x="4427984" y="4581128"/>
            <a:chExt cx="4608512" cy="2304256"/>
          </a:xfrm>
        </p:grpSpPr>
        <p:sp>
          <p:nvSpPr>
            <p:cNvPr id="314376"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10" name="Rectangle 4"/>
            <p:cNvSpPr>
              <a:spLocks noChangeArrowheads="1"/>
            </p:cNvSpPr>
            <p:nvPr/>
          </p:nvSpPr>
          <p:spPr bwMode="auto">
            <a:xfrm>
              <a:off x="4572000" y="5084960"/>
              <a:ext cx="3456830" cy="1440160"/>
            </a:xfrm>
            <a:prstGeom prst="rect">
              <a:avLst/>
            </a:prstGeom>
            <a:noFill/>
            <a:ln w="9525">
              <a:noFill/>
              <a:miter lim="800000"/>
              <a:headEnd/>
              <a:tailEnd/>
            </a:ln>
            <a:effectLst/>
          </p:spPr>
          <p:txBody>
            <a:bodyPr/>
            <a:lstStyle/>
            <a:p>
              <a:pPr algn="ctr">
                <a:spcBef>
                  <a:spcPct val="20000"/>
                </a:spcBef>
                <a:buFont typeface="Wingdings" charset="0"/>
                <a:buNone/>
                <a:defRPr/>
              </a:pPr>
              <a:r>
                <a:rPr lang="zh-CN" altLang="en-US" sz="2800" b="1" dirty="0">
                  <a:solidFill>
                    <a:srgbClr val="FFFFFF"/>
                  </a:solidFill>
                  <a:effectLst>
                    <a:glow rad="139700">
                      <a:srgbClr val="000000">
                        <a:alpha val="90000"/>
                      </a:srgbClr>
                    </a:glow>
                  </a:effectLst>
                  <a:latin typeface="Arial"/>
                  <a:ea typeface="ＭＳ Ｐゴシック" charset="0"/>
                  <a:cs typeface="Arial"/>
                </a:rPr>
                <a:t>保罗的分配</a:t>
              </a:r>
              <a:r>
                <a:rPr lang="en-US" sz="2800" b="1" dirty="0">
                  <a:solidFill>
                    <a:srgbClr val="FFFFFF"/>
                  </a:solidFill>
                  <a:effectLst>
                    <a:glow rad="139700">
                      <a:srgbClr val="000000">
                        <a:alpha val="90000"/>
                      </a:srgbClr>
                    </a:glow>
                  </a:effectLst>
                  <a:latin typeface="Arial"/>
                  <a:ea typeface="ＭＳ Ｐゴシック" charset="0"/>
                  <a:cs typeface="Arial"/>
                </a:rPr>
                <a:t> </a:t>
              </a:r>
              <a:br>
                <a:rPr lang="en-US" sz="2800" b="1" dirty="0">
                  <a:solidFill>
                    <a:srgbClr val="FFFFFF"/>
                  </a:solidFill>
                  <a:effectLst>
                    <a:glow rad="139700">
                      <a:srgbClr val="000000">
                        <a:alpha val="90000"/>
                      </a:srgbClr>
                    </a:glow>
                  </a:effectLst>
                  <a:latin typeface="Arial"/>
                  <a:ea typeface="ＭＳ Ｐゴシック" charset="0"/>
                  <a:cs typeface="Arial"/>
                </a:rPr>
              </a:br>
              <a:r>
                <a:rPr lang="en-US" sz="2800" b="1" dirty="0">
                  <a:solidFill>
                    <a:srgbClr val="FFFFFF"/>
                  </a:solidFill>
                  <a:effectLst>
                    <a:glow rad="139700">
                      <a:srgbClr val="000000">
                        <a:alpha val="90000"/>
                      </a:srgbClr>
                    </a:glow>
                  </a:effectLst>
                  <a:latin typeface="Arial"/>
                  <a:ea typeface="ＭＳ Ｐゴシック" charset="0"/>
                  <a:cs typeface="Arial"/>
                </a:rPr>
                <a:t>(</a:t>
              </a:r>
              <a:r>
                <a:rPr lang="zh-CN" altLang="en-US" sz="2800" b="1" dirty="0">
                  <a:solidFill>
                    <a:srgbClr val="FFFFFF"/>
                  </a:solidFill>
                  <a:effectLst>
                    <a:glow rad="139700">
                      <a:srgbClr val="000000">
                        <a:alpha val="90000"/>
                      </a:srgbClr>
                    </a:glow>
                  </a:effectLst>
                  <a:latin typeface="Arial"/>
                  <a:ea typeface="ＭＳ Ｐゴシック" charset="0"/>
                  <a:cs typeface="Arial"/>
                </a:rPr>
                <a:t>希利尼人</a:t>
              </a:r>
              <a:r>
                <a:rPr lang="en-US" sz="2800" b="1" dirty="0">
                  <a:solidFill>
                    <a:srgbClr val="FFFFFF"/>
                  </a:solidFill>
                  <a:effectLst>
                    <a:glow rad="139700">
                      <a:srgbClr val="000000">
                        <a:alpha val="90000"/>
                      </a:srgbClr>
                    </a:glow>
                  </a:effectLst>
                  <a:latin typeface="Arial"/>
                  <a:ea typeface="ＭＳ Ｐゴシック" charset="0"/>
                  <a:cs typeface="Arial"/>
                </a:rPr>
                <a:t> </a:t>
              </a:r>
              <a:r>
                <a:rPr lang="zh-CN" altLang="en-US" sz="2800" b="1" dirty="0">
                  <a:solidFill>
                    <a:srgbClr val="FFFFFF"/>
                  </a:solidFill>
                  <a:effectLst>
                    <a:glow rad="139700">
                      <a:srgbClr val="000000">
                        <a:alpha val="90000"/>
                      </a:srgbClr>
                    </a:glow>
                  </a:effectLst>
                  <a:latin typeface="Arial"/>
                  <a:ea typeface="ＭＳ Ｐゴシック" charset="0"/>
                  <a:cs typeface="Arial"/>
                </a:rPr>
                <a:t>藉着恩典与犹太人同等</a:t>
              </a:r>
              <a:r>
                <a:rPr lang="en-US" sz="2800" b="1" dirty="0">
                  <a:solidFill>
                    <a:srgbClr val="FFFFFF"/>
                  </a:solidFill>
                  <a:effectLst>
                    <a:glow rad="139700">
                      <a:srgbClr val="000000">
                        <a:alpha val="90000"/>
                      </a:srgbClr>
                    </a:glow>
                  </a:effectLst>
                  <a:latin typeface="Arial"/>
                  <a:ea typeface="ＭＳ Ｐゴシック" charset="0"/>
                  <a:cs typeface="Arial"/>
                </a:rPr>
                <a:t>)</a:t>
              </a: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a:lstStyle/>
          <a:p>
            <a:pPr algn="ctr">
              <a:spcBef>
                <a:spcPct val="20000"/>
              </a:spcBef>
              <a:defRPr/>
            </a:pPr>
            <a:r>
              <a:rPr lang="en-US" altLang="zh-CN" sz="3200" b="1" dirty="0">
                <a:solidFill>
                  <a:srgbClr val="FFFFFF"/>
                </a:solidFill>
                <a:effectLst>
                  <a:glow rad="139700">
                    <a:srgbClr val="000000">
                      <a:alpha val="90000"/>
                    </a:srgbClr>
                  </a:glow>
                </a:effectLst>
                <a:latin typeface="Arial"/>
                <a:ea typeface="ＭＳ Ｐゴシック" charset="0"/>
                <a:cs typeface="Arial"/>
              </a:rPr>
              <a:t>"</a:t>
            </a:r>
            <a:r>
              <a:rPr lang="zh-CN" altLang="en-US" sz="3200" b="1" dirty="0">
                <a:solidFill>
                  <a:srgbClr val="FFFFFF"/>
                </a:solidFill>
                <a:effectLst>
                  <a:glow rad="139700">
                    <a:srgbClr val="000000">
                      <a:alpha val="90000"/>
                    </a:srgbClr>
                  </a:glow>
                </a:effectLst>
                <a:latin typeface="Arial"/>
                <a:ea typeface="ＭＳ Ｐゴシック" charset="0"/>
                <a:cs typeface="Arial"/>
              </a:rPr>
              <a:t>。。。</a:t>
            </a:r>
            <a:r>
              <a:rPr lang="en-US" sz="3200" b="1" dirty="0">
                <a:solidFill>
                  <a:srgbClr val="FFFFFF"/>
                </a:solidFill>
                <a:effectLst>
                  <a:glow rad="139700">
                    <a:srgbClr val="000000">
                      <a:alpha val="90000"/>
                    </a:srgbClr>
                  </a:glow>
                </a:effectLst>
                <a:latin typeface="Arial"/>
                <a:ea typeface="ＭＳ Ｐゴシック" charset="0"/>
                <a:cs typeface="Arial"/>
              </a:rPr>
              <a:t>掠必你们</a:t>
            </a:r>
            <a:r>
              <a:rPr lang="zh-CN" altLang="en-US" sz="3200" b="1" dirty="0">
                <a:solidFill>
                  <a:srgbClr val="FFFFFF"/>
                </a:solidFill>
                <a:effectLst>
                  <a:glow rad="139700">
                    <a:srgbClr val="000000">
                      <a:alpha val="90000"/>
                    </a:srgbClr>
                  </a:glow>
                </a:effectLst>
                <a:latin typeface="Arial"/>
                <a:ea typeface="ＭＳ Ｐゴシック" charset="0"/>
                <a:cs typeface="Arial"/>
              </a:rPr>
              <a:t>曾</a:t>
            </a:r>
            <a:r>
              <a:rPr lang="en-US" sz="3200" b="1" dirty="0">
                <a:solidFill>
                  <a:srgbClr val="FFFFFF"/>
                </a:solidFill>
                <a:effectLst>
                  <a:glow rad="139700">
                    <a:srgbClr val="000000">
                      <a:alpha val="90000"/>
                    </a:srgbClr>
                  </a:glow>
                </a:effectLst>
                <a:latin typeface="Arial"/>
                <a:ea typeface="ＭＳ Ｐゴシック" charset="0"/>
                <a:cs typeface="Arial"/>
              </a:rPr>
              <a:t>听见神赐恩给我，将关切你们的</a:t>
            </a:r>
            <a:r>
              <a:rPr lang="en-US" sz="3200" b="1" dirty="0">
                <a:solidFill>
                  <a:srgbClr val="FFFF00"/>
                </a:solidFill>
                <a:effectLst>
                  <a:glow rad="139700">
                    <a:srgbClr val="000000">
                      <a:alpha val="90000"/>
                    </a:srgbClr>
                  </a:glow>
                </a:effectLst>
                <a:latin typeface="Arial"/>
                <a:ea typeface="ＭＳ Ｐゴシック" charset="0"/>
                <a:cs typeface="Arial"/>
              </a:rPr>
              <a:t>职分</a:t>
            </a:r>
            <a:r>
              <a:rPr lang="en-US" sz="3200" b="1" dirty="0">
                <a:solidFill>
                  <a:srgbClr val="FFFFFF"/>
                </a:solidFill>
                <a:effectLst>
                  <a:glow rad="139700">
                    <a:srgbClr val="000000">
                      <a:alpha val="90000"/>
                    </a:srgbClr>
                  </a:glow>
                </a:effectLst>
                <a:latin typeface="Arial"/>
                <a:ea typeface="ＭＳ Ｐゴシック" charset="0"/>
                <a:cs typeface="Arial"/>
              </a:rPr>
              <a:t>托付我</a:t>
            </a:r>
            <a:r>
              <a:rPr lang="en-US" altLang="zh-CN" sz="3200" b="1" dirty="0">
                <a:solidFill>
                  <a:srgbClr val="FFFFFF"/>
                </a:solidFill>
                <a:effectLst>
                  <a:glow rad="139700">
                    <a:srgbClr val="000000">
                      <a:alpha val="90000"/>
                    </a:srgbClr>
                  </a:glow>
                </a:effectLst>
                <a:latin typeface="Arial"/>
                <a:ea typeface="ＭＳ Ｐゴシック" charset="0"/>
                <a:cs typeface="Arial"/>
              </a:rPr>
              <a:t>"</a:t>
            </a:r>
            <a:br>
              <a:rPr lang="en-US" sz="3200" b="1" dirty="0">
                <a:solidFill>
                  <a:srgbClr val="FFFFFF"/>
                </a:solidFill>
                <a:effectLst>
                  <a:glow rad="139700">
                    <a:srgbClr val="000000">
                      <a:alpha val="90000"/>
                    </a:srgbClr>
                  </a:glow>
                </a:effectLst>
                <a:latin typeface="Arial"/>
                <a:ea typeface="ＭＳ Ｐゴシック" charset="0"/>
                <a:cs typeface="Arial"/>
              </a:rPr>
            </a:br>
            <a:r>
              <a:rPr lang="en-US" sz="3200" b="1" dirty="0">
                <a:solidFill>
                  <a:srgbClr val="FFFFFF"/>
                </a:solidFill>
                <a:effectLst>
                  <a:glow rad="139700">
                    <a:srgbClr val="000000">
                      <a:alpha val="90000"/>
                    </a:srgbClr>
                  </a:glow>
                </a:effectLst>
                <a:latin typeface="Arial"/>
                <a:ea typeface="ＭＳ Ｐゴシック" charset="0"/>
                <a:cs typeface="Arial"/>
              </a:rPr>
              <a:t>(</a:t>
            </a:r>
            <a:r>
              <a:rPr lang="zh-CN" altLang="en-US" sz="3200" b="1" dirty="0">
                <a:solidFill>
                  <a:srgbClr val="FFFFFF"/>
                </a:solidFill>
                <a:effectLst>
                  <a:glow rad="139700">
                    <a:srgbClr val="000000">
                      <a:alpha val="90000"/>
                    </a:srgbClr>
                  </a:glow>
                </a:effectLst>
                <a:latin typeface="Arial"/>
                <a:ea typeface="ＭＳ Ｐゴシック" charset="0"/>
                <a:cs typeface="Arial"/>
              </a:rPr>
              <a:t>合和本</a:t>
            </a:r>
            <a:r>
              <a:rPr lang="en-US" sz="3200" b="1" dirty="0">
                <a:solidFill>
                  <a:srgbClr val="FFFFFF"/>
                </a:solidFill>
                <a:effectLst>
                  <a:glow rad="139700">
                    <a:srgbClr val="000000">
                      <a:alpha val="90000"/>
                    </a:srgbClr>
                  </a:glow>
                </a:effectLst>
                <a:latin typeface="Arial"/>
                <a:ea typeface="ＭＳ Ｐゴシック" charset="0"/>
                <a:cs typeface="Arial"/>
              </a:rPr>
              <a:t>)</a:t>
            </a: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a:lstStyle/>
          <a:p>
            <a:pPr algn="ctr">
              <a:spcBef>
                <a:spcPct val="20000"/>
              </a:spcBef>
              <a:buFont typeface="Wingdings" charset="0"/>
              <a:buNone/>
              <a:defRPr/>
            </a:pPr>
            <a:r>
              <a:rPr lang="en-US" altLang="zh-CN" sz="2800" b="1" dirty="0">
                <a:solidFill>
                  <a:srgbClr val="FFFFFF"/>
                </a:solidFill>
                <a:effectLst>
                  <a:glow rad="139700">
                    <a:srgbClr val="000000">
                      <a:alpha val="90000"/>
                    </a:srgbClr>
                  </a:glow>
                </a:effectLst>
                <a:latin typeface="Arial"/>
                <a:ea typeface="ＭＳ Ｐゴシック" charset="0"/>
                <a:cs typeface="Arial"/>
              </a:rPr>
              <a:t>"</a:t>
            </a:r>
            <a:r>
              <a:rPr lang="zh-CN" altLang="en-US" sz="2800" b="1" dirty="0">
                <a:solidFill>
                  <a:srgbClr val="FFFFFF"/>
                </a:solidFill>
                <a:effectLst>
                  <a:glow rad="139700">
                    <a:srgbClr val="000000">
                      <a:alpha val="90000"/>
                    </a:srgbClr>
                  </a:glow>
                </a:effectLst>
                <a:latin typeface="Arial"/>
                <a:ea typeface="ＭＳ Ｐゴシック" charset="0"/>
                <a:cs typeface="Arial"/>
              </a:rPr>
              <a:t>。。。想必你们听过神恩惠的</a:t>
            </a:r>
            <a:r>
              <a:rPr lang="zh-CN" altLang="en-US" sz="2800" b="1" dirty="0">
                <a:solidFill>
                  <a:srgbClr val="FFFF00"/>
                </a:solidFill>
                <a:effectLst>
                  <a:glow rad="139700">
                    <a:srgbClr val="000000">
                      <a:alpha val="90000"/>
                    </a:srgbClr>
                  </a:glow>
                </a:effectLst>
                <a:latin typeface="Arial"/>
                <a:ea typeface="ＭＳ Ｐゴシック" charset="0"/>
                <a:cs typeface="Arial"/>
              </a:rPr>
              <a:t>计划</a:t>
            </a:r>
            <a:r>
              <a:rPr lang="zh-CN" altLang="en-US" sz="2800" b="1" dirty="0">
                <a:solidFill>
                  <a:srgbClr val="FFFFFF"/>
                </a:solidFill>
                <a:effectLst>
                  <a:glow rad="139700">
                    <a:srgbClr val="000000">
                      <a:alpha val="90000"/>
                    </a:srgbClr>
                  </a:glow>
                </a:effectLst>
                <a:latin typeface="Arial"/>
                <a:ea typeface="ＭＳ Ｐゴシック" charset="0"/>
                <a:cs typeface="Arial"/>
              </a:rPr>
              <a:t>，他为你们的缘故赐恩给我</a:t>
            </a:r>
            <a:r>
              <a:rPr lang="en-US" altLang="zh-CN" sz="2800" b="1" dirty="0">
                <a:solidFill>
                  <a:srgbClr val="FFFFFF"/>
                </a:solidFill>
                <a:effectLst>
                  <a:glow rad="139700">
                    <a:srgbClr val="000000">
                      <a:alpha val="90000"/>
                    </a:srgbClr>
                  </a:glow>
                </a:effectLst>
                <a:latin typeface="Arial"/>
                <a:ea typeface="ＭＳ Ｐゴシック" charset="0"/>
                <a:cs typeface="Arial"/>
              </a:rPr>
              <a:t>"</a:t>
            </a:r>
            <a:r>
              <a:rPr lang="en-US" sz="2800" b="1" dirty="0">
                <a:solidFill>
                  <a:srgbClr val="FFFFFF"/>
                </a:solidFill>
                <a:effectLst>
                  <a:glow rad="139700">
                    <a:srgbClr val="000000">
                      <a:alpha val="90000"/>
                    </a:srgbClr>
                  </a:glow>
                </a:effectLst>
                <a:latin typeface="Arial"/>
                <a:ea typeface="ＭＳ Ｐゴシック" charset="0"/>
                <a:cs typeface="Arial"/>
              </a:rPr>
              <a:t> </a:t>
            </a:r>
            <a:br>
              <a:rPr lang="en-US" sz="2800" b="1" dirty="0">
                <a:solidFill>
                  <a:srgbClr val="FFFFFF"/>
                </a:solidFill>
                <a:effectLst>
                  <a:glow rad="139700">
                    <a:srgbClr val="000000">
                      <a:alpha val="90000"/>
                    </a:srgbClr>
                  </a:glow>
                </a:effectLst>
                <a:latin typeface="Arial"/>
                <a:ea typeface="ＭＳ Ｐゴシック" charset="0"/>
                <a:cs typeface="Arial"/>
              </a:rPr>
            </a:br>
            <a:r>
              <a:rPr lang="en-US" sz="2800" b="1" dirty="0">
                <a:solidFill>
                  <a:srgbClr val="FFFFFF"/>
                </a:solidFill>
                <a:effectLst>
                  <a:glow rad="139700">
                    <a:srgbClr val="000000">
                      <a:alpha val="90000"/>
                    </a:srgbClr>
                  </a:glow>
                </a:effectLst>
                <a:latin typeface="Arial"/>
                <a:ea typeface="ＭＳ Ｐゴシック" charset="0"/>
                <a:cs typeface="Arial"/>
              </a:rPr>
              <a:t>(</a:t>
            </a:r>
            <a:r>
              <a:rPr lang="en-US" altLang="zh-CN" sz="2800" b="1" dirty="0">
                <a:solidFill>
                  <a:srgbClr val="FFFFFF"/>
                </a:solidFill>
                <a:effectLst>
                  <a:glow rad="139700">
                    <a:srgbClr val="000000">
                      <a:alpha val="90000"/>
                    </a:srgbClr>
                  </a:glow>
                </a:effectLst>
                <a:latin typeface="Arial"/>
                <a:ea typeface="ＭＳ Ｐゴシック" charset="0"/>
                <a:cs typeface="Arial"/>
              </a:rPr>
              <a:t>CNVS</a:t>
            </a:r>
            <a:r>
              <a:rPr lang="en-US" sz="2800" b="1" dirty="0">
                <a:solidFill>
                  <a:srgbClr val="FFFFFF"/>
                </a:solidFill>
                <a:effectLst>
                  <a:glow rad="139700">
                    <a:srgbClr val="000000">
                      <a:alpha val="90000"/>
                    </a:srgbClr>
                  </a:glow>
                </a:effectLst>
                <a:latin typeface="Arial"/>
                <a:ea typeface="ＭＳ Ｐゴシック" charset="0"/>
                <a:cs typeface="Arial"/>
              </a:rPr>
              <a:t>)</a:t>
            </a:r>
          </a:p>
        </p:txBody>
      </p:sp>
      <p:sp>
        <p:nvSpPr>
          <p:cNvPr id="6" name="Rectangle 5"/>
          <p:cNvSpPr>
            <a:spLocks noChangeArrowheads="1"/>
          </p:cNvSpPr>
          <p:nvPr/>
        </p:nvSpPr>
        <p:spPr bwMode="auto">
          <a:xfrm>
            <a:off x="4860032" y="1196752"/>
            <a:ext cx="4283968" cy="3527648"/>
          </a:xfrm>
          <a:prstGeom prst="rect">
            <a:avLst/>
          </a:prstGeom>
          <a:noFill/>
          <a:ln w="9525">
            <a:noFill/>
            <a:miter lim="800000"/>
            <a:headEnd/>
            <a:tailEnd/>
          </a:ln>
          <a:effectLst/>
        </p:spPr>
        <p:txBody>
          <a:bodyPr/>
          <a:lstStyle/>
          <a:p>
            <a:pPr algn="ctr">
              <a:spcBef>
                <a:spcPct val="20000"/>
              </a:spcBef>
              <a:buFont typeface="Wingdings" charset="0"/>
              <a:buNone/>
              <a:defRPr/>
            </a:pPr>
            <a:r>
              <a:rPr lang="en-US" altLang="zh-CN" sz="2800" b="1" dirty="0">
                <a:solidFill>
                  <a:srgbClr val="FFFF00"/>
                </a:solidFill>
                <a:effectLst>
                  <a:glow rad="139700">
                    <a:srgbClr val="000000">
                      <a:alpha val="90000"/>
                    </a:srgbClr>
                  </a:glow>
                </a:effectLst>
                <a:latin typeface="Arial"/>
                <a:ea typeface="ＭＳ Ｐゴシック" charset="0"/>
                <a:cs typeface="Arial"/>
              </a:rPr>
              <a:t>"</a:t>
            </a:r>
            <a:r>
              <a:rPr lang="zh-CN" altLang="en-US" sz="2800" b="1" dirty="0">
                <a:solidFill>
                  <a:srgbClr val="FFFF00"/>
                </a:solidFill>
                <a:effectLst>
                  <a:glow rad="139700">
                    <a:srgbClr val="000000">
                      <a:alpha val="90000"/>
                    </a:srgbClr>
                  </a:glow>
                </a:effectLst>
                <a:latin typeface="Arial"/>
                <a:ea typeface="ＭＳ Ｐゴシック" charset="0"/>
                <a:cs typeface="Arial"/>
              </a:rPr>
              <a:t>职分</a:t>
            </a:r>
            <a:r>
              <a:rPr lang="en-US" altLang="zh-CN" sz="2800" b="1" dirty="0">
                <a:solidFill>
                  <a:srgbClr val="FFFF00"/>
                </a:solidFill>
                <a:effectLst>
                  <a:glow rad="139700">
                    <a:srgbClr val="000000">
                      <a:alpha val="90000"/>
                    </a:srgbClr>
                  </a:glow>
                </a:effectLst>
                <a:latin typeface="Arial"/>
                <a:ea typeface="ＭＳ Ｐゴシック" charset="0"/>
                <a:cs typeface="Arial"/>
              </a:rPr>
              <a:t>"</a:t>
            </a:r>
            <a:r>
              <a:rPr lang="en-US" sz="2800" b="1" dirty="0">
                <a:solidFill>
                  <a:srgbClr val="FFFF00"/>
                </a:solidFill>
                <a:effectLst>
                  <a:glow rad="139700">
                    <a:srgbClr val="000000">
                      <a:alpha val="90000"/>
                    </a:srgbClr>
                  </a:glow>
                </a:effectLst>
                <a:latin typeface="Arial"/>
                <a:ea typeface="ＭＳ Ｐゴシック" charset="0"/>
                <a:cs typeface="Arial"/>
              </a:rPr>
              <a:t> (</a:t>
            </a:r>
            <a:r>
              <a:rPr lang="zh-CN" altLang="en-US" sz="2800" b="1" dirty="0">
                <a:solidFill>
                  <a:srgbClr val="FFFF00"/>
                </a:solidFill>
                <a:effectLst>
                  <a:glow rad="139700">
                    <a:srgbClr val="000000">
                      <a:alpha val="90000"/>
                    </a:srgbClr>
                  </a:glow>
                </a:effectLst>
                <a:latin typeface="Arial"/>
                <a:ea typeface="ＭＳ Ｐゴシック" charset="0"/>
                <a:cs typeface="Arial"/>
              </a:rPr>
              <a:t>合和本</a:t>
            </a:r>
            <a:r>
              <a:rPr lang="en-US" sz="2800" b="1" dirty="0">
                <a:solidFill>
                  <a:srgbClr val="FFFF00"/>
                </a:solidFill>
                <a:effectLst>
                  <a:glow rad="139700">
                    <a:srgbClr val="000000">
                      <a:alpha val="90000"/>
                    </a:srgbClr>
                  </a:glow>
                </a:effectLst>
                <a:latin typeface="Arial"/>
                <a:ea typeface="ＭＳ Ｐゴシック" charset="0"/>
                <a:cs typeface="Arial"/>
              </a:rPr>
              <a:t>)</a:t>
            </a:r>
          </a:p>
          <a:p>
            <a:pPr algn="ctr">
              <a:spcBef>
                <a:spcPct val="20000"/>
              </a:spcBef>
              <a:buFont typeface="Wingdings" charset="0"/>
              <a:buNone/>
              <a:defRPr/>
            </a:pPr>
            <a:r>
              <a:rPr lang="en-US" sz="2800" b="1" dirty="0">
                <a:solidFill>
                  <a:srgbClr val="FFFF00"/>
                </a:solidFill>
                <a:effectLst>
                  <a:glow rad="139700">
                    <a:srgbClr val="000000">
                      <a:alpha val="90000"/>
                    </a:srgbClr>
                  </a:glow>
                </a:effectLst>
                <a:latin typeface="Arial"/>
                <a:ea typeface="ＭＳ Ｐゴシック" charset="0"/>
                <a:cs typeface="Arial"/>
              </a:rPr>
              <a:t>"dispensation" (KJV)</a:t>
            </a:r>
          </a:p>
          <a:p>
            <a:pPr algn="ctr">
              <a:spcBef>
                <a:spcPct val="20000"/>
              </a:spcBef>
              <a:defRPr/>
            </a:pPr>
            <a:r>
              <a:rPr lang="en-US" sz="2800" b="1" dirty="0" err="1">
                <a:solidFill>
                  <a:srgbClr val="FFFF00"/>
                </a:solidFill>
                <a:effectLst/>
                <a:latin typeface="Bwgrki"/>
                <a:ea typeface="ＭＳ Ｐゴシック" charset="0"/>
                <a:cs typeface="Bwgrki"/>
              </a:rPr>
              <a:t>oivkonomi,a</a:t>
            </a:r>
            <a:r>
              <a:rPr lang="en-US" sz="2800" b="1" dirty="0">
                <a:solidFill>
                  <a:srgbClr val="FFFF00"/>
                </a:solidFill>
                <a:effectLst/>
                <a:latin typeface="Arial"/>
                <a:ea typeface="ＭＳ Ｐゴシック" charset="0"/>
                <a:cs typeface="Arial"/>
              </a:rPr>
              <a:t> (</a:t>
            </a:r>
            <a:r>
              <a:rPr lang="zh-CN" altLang="en-US" sz="2800" b="1" dirty="0">
                <a:solidFill>
                  <a:srgbClr val="FFFF00"/>
                </a:solidFill>
                <a:effectLst/>
                <a:latin typeface="Arial"/>
                <a:ea typeface="ＭＳ Ｐゴシック" charset="0"/>
                <a:cs typeface="Arial"/>
              </a:rPr>
              <a:t>希腊</a:t>
            </a:r>
            <a:r>
              <a:rPr lang="en-US" sz="2800" b="1" dirty="0">
                <a:solidFill>
                  <a:srgbClr val="FFFF00"/>
                </a:solidFill>
                <a:effectLst/>
                <a:latin typeface="Arial"/>
                <a:ea typeface="ＭＳ Ｐゴシック" charset="0"/>
                <a:cs typeface="Arial"/>
              </a:rPr>
              <a:t>)</a:t>
            </a:r>
          </a:p>
          <a:p>
            <a:pPr algn="ctr">
              <a:spcBef>
                <a:spcPct val="20000"/>
              </a:spcBef>
              <a:defRPr/>
            </a:pPr>
            <a:r>
              <a:rPr lang="en-US" sz="2800" b="1" dirty="0" err="1">
                <a:solidFill>
                  <a:srgbClr val="FFFF00"/>
                </a:solidFill>
                <a:effectLst/>
                <a:latin typeface="Bwgrki"/>
                <a:ea typeface="ＭＳ Ｐゴシック" charset="0"/>
                <a:cs typeface="Bwgrki"/>
              </a:rPr>
              <a:t>oi;koj</a:t>
            </a:r>
            <a:r>
              <a:rPr lang="en-US" sz="2800" b="1" dirty="0">
                <a:solidFill>
                  <a:srgbClr val="FFFF00"/>
                </a:solidFill>
                <a:effectLst/>
                <a:latin typeface="Arial"/>
                <a:ea typeface="ＭＳ Ｐゴシック" charset="0"/>
                <a:cs typeface="Arial"/>
              </a:rPr>
              <a:t> (</a:t>
            </a:r>
            <a:r>
              <a:rPr lang="zh-CN" altLang="en-US" sz="2800" b="1" dirty="0">
                <a:solidFill>
                  <a:srgbClr val="FFFF00"/>
                </a:solidFill>
                <a:effectLst/>
                <a:latin typeface="Arial"/>
                <a:ea typeface="ＭＳ Ｐゴシック" charset="0"/>
                <a:cs typeface="Arial"/>
              </a:rPr>
              <a:t>家</a:t>
            </a:r>
            <a:r>
              <a:rPr lang="en-US" sz="2800" b="1" dirty="0">
                <a:solidFill>
                  <a:srgbClr val="FFFF00"/>
                </a:solidFill>
                <a:effectLst/>
                <a:latin typeface="Arial"/>
                <a:ea typeface="ＭＳ Ｐゴシック" charset="0"/>
                <a:cs typeface="Arial"/>
              </a:rPr>
              <a:t>) + </a:t>
            </a:r>
            <a:r>
              <a:rPr lang="en-US" sz="2800" b="1" dirty="0" err="1">
                <a:solidFill>
                  <a:srgbClr val="FFFF00"/>
                </a:solidFill>
                <a:effectLst/>
                <a:latin typeface="Bwgrki"/>
                <a:ea typeface="ＭＳ Ｐゴシック" charset="0"/>
                <a:cs typeface="Bwgrki"/>
              </a:rPr>
              <a:t>no,moj</a:t>
            </a:r>
            <a:r>
              <a:rPr lang="en-US" sz="2800" b="1" dirty="0">
                <a:solidFill>
                  <a:srgbClr val="FFFF00"/>
                </a:solidFill>
                <a:effectLst/>
                <a:latin typeface="Arial"/>
                <a:ea typeface="ＭＳ Ｐゴシック" charset="0"/>
                <a:cs typeface="Arial"/>
              </a:rPr>
              <a:t> (</a:t>
            </a:r>
            <a:r>
              <a:rPr lang="zh-CN" altLang="en-US" sz="2800" b="1" dirty="0">
                <a:solidFill>
                  <a:srgbClr val="FFFF00"/>
                </a:solidFill>
                <a:effectLst/>
                <a:latin typeface="Arial"/>
                <a:ea typeface="ＭＳ Ｐゴシック" charset="0"/>
                <a:cs typeface="Arial"/>
              </a:rPr>
              <a:t>律法</a:t>
            </a:r>
            <a:r>
              <a:rPr lang="en-US" sz="2800" b="1" dirty="0">
                <a:solidFill>
                  <a:srgbClr val="FFFF00"/>
                </a:solidFill>
                <a:effectLst/>
                <a:latin typeface="Arial"/>
                <a:ea typeface="ＭＳ Ｐゴシック" charset="0"/>
                <a:cs typeface="Arial"/>
              </a:rPr>
              <a:t>)</a:t>
            </a:r>
          </a:p>
          <a:p>
            <a:pPr algn="ctr">
              <a:spcBef>
                <a:spcPct val="20000"/>
              </a:spcBef>
              <a:defRPr/>
            </a:pPr>
            <a:r>
              <a:rPr lang="en-US" sz="2800" b="1" dirty="0">
                <a:solidFill>
                  <a:srgbClr val="FFFF00"/>
                </a:solidFill>
                <a:effectLst/>
                <a:latin typeface="Arial"/>
                <a:ea typeface="ＭＳ Ｐゴシック" charset="0"/>
                <a:cs typeface="Arial"/>
              </a:rPr>
              <a:t>"</a:t>
            </a:r>
            <a:r>
              <a:rPr lang="zh-CN" altLang="en-US" sz="2800" b="1" dirty="0">
                <a:solidFill>
                  <a:srgbClr val="FFFF00"/>
                </a:solidFill>
                <a:effectLst/>
                <a:latin typeface="Arial"/>
                <a:ea typeface="ＭＳ Ｐゴシック" charset="0"/>
                <a:cs typeface="Arial"/>
              </a:rPr>
              <a:t>管理的责任</a:t>
            </a:r>
            <a:r>
              <a:rPr lang="en-US" sz="2800" b="1" dirty="0">
                <a:solidFill>
                  <a:srgbClr val="FFFF00"/>
                </a:solidFill>
                <a:effectLst/>
                <a:latin typeface="Arial"/>
                <a:ea typeface="ＭＳ Ｐゴシック" charset="0"/>
                <a:cs typeface="Arial"/>
              </a:rPr>
              <a:t>, </a:t>
            </a:r>
            <a:r>
              <a:rPr lang="zh-CN" altLang="en-US" sz="2800" b="1" dirty="0">
                <a:solidFill>
                  <a:srgbClr val="FFFF00"/>
                </a:solidFill>
                <a:effectLst/>
                <a:latin typeface="Arial"/>
                <a:ea typeface="ＭＳ Ｐゴシック" charset="0"/>
                <a:cs typeface="Arial"/>
              </a:rPr>
              <a:t>家庭的管理</a:t>
            </a:r>
            <a:r>
              <a:rPr lang="en-US" sz="2800" b="1" dirty="0">
                <a:solidFill>
                  <a:srgbClr val="FFFF00"/>
                </a:solidFill>
                <a:effectLst/>
                <a:latin typeface="Arial"/>
                <a:ea typeface="ＭＳ Ｐゴシック" charset="0"/>
                <a:cs typeface="Arial"/>
              </a:rPr>
              <a:t>, </a:t>
            </a:r>
            <a:r>
              <a:rPr lang="zh-CN" altLang="en-US" sz="2800" b="1" dirty="0">
                <a:solidFill>
                  <a:srgbClr val="FFFF00"/>
                </a:solidFill>
                <a:effectLst/>
                <a:latin typeface="Arial"/>
                <a:ea typeface="ＭＳ Ｐゴシック" charset="0"/>
                <a:cs typeface="Arial"/>
              </a:rPr>
              <a:t>方向</a:t>
            </a:r>
            <a:r>
              <a:rPr lang="en-US" sz="2800" b="1" dirty="0">
                <a:solidFill>
                  <a:srgbClr val="FFFF00"/>
                </a:solidFill>
                <a:effectLst/>
                <a:latin typeface="Arial"/>
                <a:ea typeface="ＭＳ Ｐゴシック" charset="0"/>
                <a:cs typeface="Arial"/>
              </a:rPr>
              <a:t>, </a:t>
            </a:r>
            <a:r>
              <a:rPr lang="zh-CN" altLang="en-US" sz="2800" b="1" dirty="0">
                <a:solidFill>
                  <a:srgbClr val="FFFF00"/>
                </a:solidFill>
                <a:effectLst/>
                <a:latin typeface="Arial"/>
                <a:ea typeface="ＭＳ Ｐゴシック" charset="0"/>
                <a:cs typeface="Arial"/>
              </a:rPr>
              <a:t>职分</a:t>
            </a:r>
            <a:r>
              <a:rPr lang="en-US" altLang="zh-CN" sz="2800" b="1" dirty="0">
                <a:solidFill>
                  <a:srgbClr val="FFFF00"/>
                </a:solidFill>
                <a:effectLst/>
                <a:latin typeface="Arial"/>
                <a:ea typeface="ＭＳ Ｐゴシック" charset="0"/>
                <a:cs typeface="Arial"/>
              </a:rPr>
              <a:t>"</a:t>
            </a:r>
            <a:r>
              <a:rPr lang="en-US" sz="2800" b="1" dirty="0">
                <a:solidFill>
                  <a:srgbClr val="FFFF00"/>
                </a:solidFill>
                <a:effectLst/>
                <a:latin typeface="Arial"/>
                <a:ea typeface="ＭＳ Ｐゴシック" charset="0"/>
                <a:cs typeface="Arial"/>
              </a:rPr>
              <a:t> (BADG)</a:t>
            </a:r>
            <a:endParaRPr lang="en-US" sz="2800" b="1" dirty="0">
              <a:solidFill>
                <a:srgbClr val="FFFF00"/>
              </a:solidFill>
              <a:effectLst>
                <a:glow rad="139700">
                  <a:srgbClr val="000000">
                    <a:alpha val="90000"/>
                  </a:srgbClr>
                </a:glow>
              </a:effectLst>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8" y="1341438"/>
            <a:ext cx="7921625" cy="647700"/>
          </a:xfrm>
          <a:prstGeom prst="rect">
            <a:avLst/>
          </a:prstGeom>
          <a:solidFill>
            <a:srgbClr val="660066"/>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grpSp>
        <p:nvGrpSpPr>
          <p:cNvPr id="2" name="Group 24"/>
          <p:cNvGrpSpPr>
            <a:grpSpLocks/>
          </p:cNvGrpSpPr>
          <p:nvPr/>
        </p:nvGrpSpPr>
        <p:grpSpPr bwMode="auto">
          <a:xfrm rot="10800000">
            <a:off x="4986338" y="1773238"/>
            <a:ext cx="1655762" cy="2303462"/>
            <a:chOff x="539552" y="4581128"/>
            <a:chExt cx="1656184" cy="2304256"/>
          </a:xfrm>
        </p:grpSpPr>
        <p:sp>
          <p:nvSpPr>
            <p:cNvPr id="574497" name="Left Arrow 25"/>
            <p:cNvSpPr>
              <a:spLocks noChangeArrowheads="1"/>
            </p:cNvSpPr>
            <p:nvPr/>
          </p:nvSpPr>
          <p:spPr bwMode="auto">
            <a:xfrm>
              <a:off x="549079" y="4590656"/>
              <a:ext cx="1611723" cy="2304256"/>
            </a:xfrm>
            <a:prstGeom prst="leftArrow">
              <a:avLst>
                <a:gd name="adj1" fmla="val 79269"/>
                <a:gd name="adj2" fmla="val 50000"/>
              </a:avLst>
            </a:prstGeom>
            <a:solidFill>
              <a:srgbClr val="800000"/>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(5)</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摩西法律</a:t>
              </a:r>
              <a:br>
                <a:rPr lang="en-US" sz="1800" b="1" dirty="0">
                  <a:solidFill>
                    <a:srgbClr val="FFFFFF"/>
                  </a:solidFill>
                  <a:effectLst>
                    <a:glow rad="139700">
                      <a:srgbClr val="000000">
                        <a:alpha val="90000"/>
                      </a:srgbClr>
                    </a:glow>
                  </a:effectLst>
                  <a:latin typeface="Arial"/>
                  <a:ea typeface="ＭＳ Ｐゴシック" charset="0"/>
                  <a:cs typeface="Arial"/>
                </a:rPr>
              </a:br>
              <a:r>
                <a:rPr lang="en-US" sz="1800" b="1" dirty="0">
                  <a:solidFill>
                    <a:srgbClr val="FFFFFF"/>
                  </a:solidFill>
                  <a:effectLst>
                    <a:glow rad="139700">
                      <a:srgbClr val="000000">
                        <a:alpha val="90000"/>
                      </a:srgbClr>
                    </a:glow>
                  </a:effectLst>
                  <a:latin typeface="Arial"/>
                  <a:ea typeface="ＭＳ Ｐゴシック" charset="0"/>
                  <a:cs typeface="Arial"/>
                </a:rPr>
                <a:t>(2:15)</a:t>
              </a:r>
            </a:p>
          </p:txBody>
        </p:sp>
      </p:grpSp>
      <p:grpSp>
        <p:nvGrpSpPr>
          <p:cNvPr id="3" name="Group 6"/>
          <p:cNvGrpSpPr>
            <a:grpSpLocks/>
          </p:cNvGrpSpPr>
          <p:nvPr/>
        </p:nvGrpSpPr>
        <p:grpSpPr bwMode="auto">
          <a:xfrm rot="10800000">
            <a:off x="-36513" y="1773238"/>
            <a:ext cx="1655763" cy="2303462"/>
            <a:chOff x="539552" y="4581128"/>
            <a:chExt cx="1656183" cy="2304256"/>
          </a:xfrm>
        </p:grpSpPr>
        <p:sp>
          <p:nvSpPr>
            <p:cNvPr id="574495" name="Left Arrow 1"/>
            <p:cNvSpPr>
              <a:spLocks noChangeArrowheads="1"/>
            </p:cNvSpPr>
            <p:nvPr/>
          </p:nvSpPr>
          <p:spPr bwMode="auto">
            <a:xfrm>
              <a:off x="549079" y="4590656"/>
              <a:ext cx="1611722" cy="2304256"/>
            </a:xfrm>
            <a:prstGeom prst="leftArrow">
              <a:avLst>
                <a:gd name="adj1" fmla="val 79269"/>
                <a:gd name="adj2" fmla="val 50000"/>
              </a:avLst>
            </a:prstGeom>
            <a:solidFill>
              <a:srgbClr val="CC3300"/>
            </a:solidFill>
            <a:ln w="9525">
              <a:solidFill>
                <a:srgbClr val="FFFFFF"/>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(1)</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坠落前</a:t>
              </a:r>
              <a:endParaRPr lang="en-US" sz="1800" b="1" dirty="0">
                <a:solidFill>
                  <a:srgbClr val="FFFFFF"/>
                </a:solidFill>
                <a:effectLst>
                  <a:glow rad="139700">
                    <a:srgbClr val="000000">
                      <a:alpha val="90000"/>
                    </a:srgbClr>
                  </a:glow>
                </a:effectLst>
                <a:latin typeface="Arial"/>
                <a:ea typeface="ＭＳ Ｐゴシック" charset="0"/>
                <a:cs typeface="Arial"/>
              </a:endParaRPr>
            </a:p>
          </p:txBody>
        </p:sp>
      </p:grpSp>
      <p:sp>
        <p:nvSpPr>
          <p:cNvPr id="252930" name="Rectangle 2"/>
          <p:cNvSpPr>
            <a:spLocks noGrp="1" noChangeArrowheads="1"/>
          </p:cNvSpPr>
          <p:nvPr>
            <p:ph type="title"/>
          </p:nvPr>
        </p:nvSpPr>
        <p:spPr>
          <a:xfrm>
            <a:off x="0" y="0"/>
            <a:ext cx="9144000" cy="1052736"/>
          </a:xfrm>
          <a:ln>
            <a:miter lim="800000"/>
            <a:headEnd/>
            <a:tailEnd/>
          </a:ln>
          <a:effectLst>
            <a:outerShdw blurRad="63500" dist="35921" dir="2700000" algn="ctr" rotWithShape="0">
              <a:schemeClr val="tx1">
                <a:alpha val="74998"/>
              </a:schemeClr>
            </a:outerShdw>
          </a:effectLst>
          <a:extLst>
            <a:ext uri="{FAA26D3D-D897-4be2-8F04-BA451C77F1D7}">
              <ma14:placeholderFlag xmlns="" xmlns:ma14="http://schemas.microsoft.com/office/mac/drawingml/2011/main" val="1"/>
            </a:ext>
          </a:extLst>
        </p:spPr>
        <p:txBody>
          <a:bodyPr/>
          <a:lstStyle/>
          <a:p>
            <a:pPr eaLnBrk="1" hangingPunct="1">
              <a:defRPr/>
            </a:pPr>
            <a:r>
              <a:rPr lang="zh-CN" altLang="en-US" sz="4400" dirty="0">
                <a:effectLst>
                  <a:glow rad="139700">
                    <a:schemeClr val="tx1">
                      <a:alpha val="90000"/>
                    </a:schemeClr>
                  </a:glow>
                </a:effectLst>
                <a:latin typeface="Copperplate Gothic Light" charset="0"/>
                <a:ea typeface="ＭＳ Ｐゴシック" charset="0"/>
              </a:rPr>
              <a:t>以弗所书里的分配</a:t>
            </a:r>
            <a:endParaRPr lang="en-US" sz="4400" dirty="0">
              <a:effectLst>
                <a:glow rad="139700">
                  <a:schemeClr val="tx1">
                    <a:alpha val="90000"/>
                  </a:schemeClr>
                </a:glow>
              </a:effectLst>
              <a:latin typeface="Copperplate Gothic Light" charset="0"/>
              <a:ea typeface="ＭＳ Ｐゴシック" charset="0"/>
            </a:endParaRPr>
          </a:p>
        </p:txBody>
      </p:sp>
      <p:grpSp>
        <p:nvGrpSpPr>
          <p:cNvPr id="4" name="Group 10"/>
          <p:cNvGrpSpPr>
            <a:grpSpLocks/>
          </p:cNvGrpSpPr>
          <p:nvPr/>
        </p:nvGrpSpPr>
        <p:grpSpPr bwMode="auto">
          <a:xfrm>
            <a:off x="6242050" y="1773238"/>
            <a:ext cx="1827213" cy="2303462"/>
            <a:chOff x="4427982" y="4581128"/>
            <a:chExt cx="3727202" cy="2304256"/>
          </a:xfrm>
        </p:grpSpPr>
        <p:sp>
          <p:nvSpPr>
            <p:cNvPr id="57449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(6)</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教会</a:t>
              </a:r>
              <a:endParaRPr lang="en-US" sz="1800" b="1" dirty="0">
                <a:solidFill>
                  <a:srgbClr val="FFFFFF"/>
                </a:solidFill>
                <a:effectLst>
                  <a:glow rad="139700">
                    <a:srgbClr val="000000">
                      <a:alpha val="90000"/>
                    </a:srgbClr>
                  </a:glow>
                </a:effectLst>
                <a:latin typeface="Arial"/>
                <a:ea typeface="ＭＳ Ｐゴシック" charset="0"/>
                <a:cs typeface="Arial"/>
              </a:endParaRP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(3:2, 9)</a:t>
              </a:r>
            </a:p>
          </p:txBody>
        </p:sp>
      </p:grpSp>
      <p:sp>
        <p:nvSpPr>
          <p:cNvPr id="574471" name="Text Box 4"/>
          <p:cNvSpPr txBox="1">
            <a:spLocks noChangeArrowheads="1"/>
          </p:cNvSpPr>
          <p:nvPr/>
        </p:nvSpPr>
        <p:spPr bwMode="auto">
          <a:xfrm>
            <a:off x="8316913" y="44450"/>
            <a:ext cx="8001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EAEAEA"/>
                </a:solidFill>
                <a:effectLst>
                  <a:outerShdw blurRad="38100" dist="38100" dir="2700000" algn="tl">
                    <a:srgbClr val="FFFFFF"/>
                  </a:outerShdw>
                </a:effectLst>
                <a:latin typeface="Arial" pitchFamily="34" charset="0"/>
                <a:cs typeface="Arial" pitchFamily="34" charset="0"/>
              </a:rPr>
              <a:t>180f</a:t>
            </a:r>
            <a:endParaRPr lang="en-US" altLang="en-US">
              <a:solidFill>
                <a:srgbClr val="EAEAEA"/>
              </a:solidFill>
              <a:effectLst>
                <a:outerShdw blurRad="38100" dist="38100" dir="2700000" algn="tl">
                  <a:srgbClr val="FFFFFF"/>
                </a:outerShdw>
              </a:effectLst>
              <a:latin typeface="Arial" pitchFamily="34" charset="0"/>
              <a:cs typeface="Arial" pitchFamily="34" charset="0"/>
            </a:endParaRPr>
          </a:p>
        </p:txBody>
      </p:sp>
      <p:grpSp>
        <p:nvGrpSpPr>
          <p:cNvPr id="5" name="Group 15"/>
          <p:cNvGrpSpPr>
            <a:grpSpLocks/>
          </p:cNvGrpSpPr>
          <p:nvPr/>
        </p:nvGrpSpPr>
        <p:grpSpPr bwMode="auto">
          <a:xfrm rot="10800000">
            <a:off x="827088" y="1773238"/>
            <a:ext cx="2047875" cy="2303462"/>
            <a:chOff x="539552" y="4581128"/>
            <a:chExt cx="2047728" cy="2304256"/>
          </a:xfrm>
        </p:grpSpPr>
        <p:sp>
          <p:nvSpPr>
            <p:cNvPr id="574491" name="Left Arrow 16"/>
            <p:cNvSpPr>
              <a:spLocks noChangeArrowheads="1"/>
            </p:cNvSpPr>
            <p:nvPr/>
          </p:nvSpPr>
          <p:spPr bwMode="auto">
            <a:xfrm>
              <a:off x="561775" y="4590656"/>
              <a:ext cx="1611197" cy="2304256"/>
            </a:xfrm>
            <a:prstGeom prst="leftArrow">
              <a:avLst>
                <a:gd name="adj1" fmla="val 79269"/>
                <a:gd name="adj2" fmla="val 50000"/>
              </a:avLst>
            </a:prstGeom>
            <a:solidFill>
              <a:srgbClr val="CC3300"/>
            </a:solidFill>
            <a:ln w="9525">
              <a:solidFill>
                <a:srgbClr val="FFFFFF"/>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(2)</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良知</a:t>
              </a:r>
              <a:endParaRPr lang="en-US" sz="1800" b="1" dirty="0">
                <a:solidFill>
                  <a:srgbClr val="FFFFFF"/>
                </a:solidFill>
                <a:effectLst>
                  <a:glow rad="139700">
                    <a:srgbClr val="000000">
                      <a:alpha val="90000"/>
                    </a:srgbClr>
                  </a:glow>
                </a:effectLst>
                <a:latin typeface="Arial"/>
                <a:ea typeface="ＭＳ Ｐゴシック" charset="0"/>
                <a:cs typeface="Arial"/>
              </a:endParaRPr>
            </a:p>
          </p:txBody>
        </p:sp>
      </p:grpSp>
      <p:grpSp>
        <p:nvGrpSpPr>
          <p:cNvPr id="6" name="Group 18"/>
          <p:cNvGrpSpPr>
            <a:grpSpLocks/>
          </p:cNvGrpSpPr>
          <p:nvPr/>
        </p:nvGrpSpPr>
        <p:grpSpPr bwMode="auto">
          <a:xfrm rot="10800000">
            <a:off x="2266950" y="1773238"/>
            <a:ext cx="1863725" cy="2303462"/>
            <a:chOff x="539552" y="4581128"/>
            <a:chExt cx="1863208" cy="2304256"/>
          </a:xfrm>
        </p:grpSpPr>
        <p:sp>
          <p:nvSpPr>
            <p:cNvPr id="563225" name="Left Arrow 19"/>
            <p:cNvSpPr>
              <a:spLocks noChangeArrowheads="1"/>
            </p:cNvSpPr>
            <p:nvPr/>
          </p:nvSpPr>
          <p:spPr bwMode="auto">
            <a:xfrm>
              <a:off x="566532" y="4593832"/>
              <a:ext cx="1610866" cy="2304256"/>
            </a:xfrm>
            <a:prstGeom prst="leftArrow">
              <a:avLst>
                <a:gd name="adj1" fmla="val 79269"/>
                <a:gd name="adj2" fmla="val 50000"/>
              </a:avLst>
            </a:prstGeom>
            <a:solidFill>
              <a:srgbClr val="CC3300"/>
            </a:solidFill>
            <a:ln w="9525">
              <a:solidFill>
                <a:srgbClr val="000000"/>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(3)</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政府</a:t>
              </a:r>
              <a:endParaRPr lang="en-US" sz="1800" b="1" dirty="0">
                <a:solidFill>
                  <a:srgbClr val="FFFFFF"/>
                </a:solidFill>
                <a:effectLst>
                  <a:glow rad="139700">
                    <a:srgbClr val="000000">
                      <a:alpha val="90000"/>
                    </a:srgbClr>
                  </a:glow>
                </a:effectLst>
                <a:latin typeface="Arial"/>
                <a:ea typeface="ＭＳ Ｐゴシック" charset="0"/>
                <a:cs typeface="Arial"/>
              </a:endParaRPr>
            </a:p>
          </p:txBody>
        </p:sp>
      </p:grpSp>
      <p:grpSp>
        <p:nvGrpSpPr>
          <p:cNvPr id="7"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52243" y="4595420"/>
              <a:ext cx="1611765" cy="2304257"/>
            </a:xfrm>
            <a:prstGeom prst="leftArrow">
              <a:avLst>
                <a:gd name="adj1" fmla="val 79269"/>
                <a:gd name="adj2" fmla="val 50000"/>
              </a:avLst>
            </a:prstGeom>
            <a:solidFill>
              <a:schemeClr val="accent1">
                <a:lumMod val="50000"/>
              </a:schemeClr>
            </a:solidFill>
            <a:ln>
              <a:noFill/>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(7)</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千禧年</a:t>
              </a:r>
              <a:br>
                <a:rPr lang="en-US" sz="1800" b="1" dirty="0">
                  <a:solidFill>
                    <a:srgbClr val="FFFFFF"/>
                  </a:solidFill>
                  <a:effectLst>
                    <a:glow rad="139700">
                      <a:srgbClr val="000000">
                        <a:alpha val="90000"/>
                      </a:srgbClr>
                    </a:glow>
                  </a:effectLst>
                  <a:latin typeface="Arial"/>
                  <a:ea typeface="ＭＳ Ｐゴシック" charset="0"/>
                  <a:cs typeface="Arial"/>
                </a:rPr>
              </a:br>
              <a:r>
                <a:rPr lang="en-US" sz="1800" b="1" dirty="0">
                  <a:solidFill>
                    <a:srgbClr val="FFFFFF"/>
                  </a:solidFill>
                  <a:effectLst>
                    <a:glow rad="139700">
                      <a:srgbClr val="000000">
                        <a:alpha val="90000"/>
                      </a:srgbClr>
                    </a:glow>
                  </a:effectLst>
                  <a:latin typeface="Arial"/>
                  <a:ea typeface="ＭＳ Ｐゴシック" charset="0"/>
                  <a:cs typeface="Arial"/>
                </a:rPr>
                <a:t>(1:9-10)</a:t>
              </a:r>
            </a:p>
          </p:txBody>
        </p:sp>
      </p:grpSp>
      <p:grpSp>
        <p:nvGrpSpPr>
          <p:cNvPr id="9"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7964" y="4593832"/>
              <a:ext cx="1610397" cy="2304256"/>
            </a:xfrm>
            <a:prstGeom prst="leftArrow">
              <a:avLst>
                <a:gd name="adj1" fmla="val 79269"/>
                <a:gd name="adj2" fmla="val 50000"/>
              </a:avLst>
            </a:prstGeom>
            <a:solidFill>
              <a:srgbClr val="CC3300"/>
            </a:solidFill>
            <a:ln>
              <a:noFill/>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(4)</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父权制</a:t>
              </a:r>
              <a:endParaRPr lang="en-US" sz="1800" b="1" dirty="0">
                <a:solidFill>
                  <a:srgbClr val="FFFFFF"/>
                </a:solidFill>
                <a:effectLst>
                  <a:glow rad="139700">
                    <a:srgbClr val="000000">
                      <a:alpha val="90000"/>
                    </a:srgbClr>
                  </a:glow>
                </a:effectLst>
                <a:latin typeface="Arial"/>
                <a:ea typeface="ＭＳ Ｐゴシック" charset="0"/>
                <a:cs typeface="Arial"/>
              </a:endParaRPr>
            </a:p>
          </p:txBody>
        </p:sp>
      </p:grpSp>
      <p:sp>
        <p:nvSpPr>
          <p:cNvPr id="40" name="Rectangle 39"/>
          <p:cNvSpPr>
            <a:spLocks noChangeArrowheads="1"/>
          </p:cNvSpPr>
          <p:nvPr/>
        </p:nvSpPr>
        <p:spPr bwMode="auto">
          <a:xfrm>
            <a:off x="-34925" y="3573463"/>
            <a:ext cx="7775575" cy="647700"/>
          </a:xfrm>
          <a:prstGeom prst="rect">
            <a:avLst/>
          </a:prstGeom>
          <a:solidFill>
            <a:srgbClr val="004F0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42" name="Rectangle 41"/>
          <p:cNvSpPr>
            <a:spLocks noChangeArrowheads="1"/>
          </p:cNvSpPr>
          <p:nvPr/>
        </p:nvSpPr>
        <p:spPr bwMode="auto">
          <a:xfrm>
            <a:off x="-34925" y="4221163"/>
            <a:ext cx="7775575" cy="647700"/>
          </a:xfrm>
          <a:prstGeom prst="rect">
            <a:avLst/>
          </a:prstGeom>
          <a:solidFill>
            <a:srgbClr val="FFFF0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43" name="Rectangle 4"/>
          <p:cNvSpPr>
            <a:spLocks noChangeArrowheads="1"/>
          </p:cNvSpPr>
          <p:nvPr/>
        </p:nvSpPr>
        <p:spPr bwMode="auto">
          <a:xfrm>
            <a:off x="36881" y="4149080"/>
            <a:ext cx="7704856" cy="720080"/>
          </a:xfrm>
          <a:prstGeom prst="rect">
            <a:avLst/>
          </a:prstGeom>
          <a:noFill/>
          <a:ln w="9525">
            <a:noFill/>
            <a:miter lim="800000"/>
            <a:headEnd/>
            <a:tailEnd/>
          </a:ln>
          <a:effectLst/>
        </p:spPr>
        <p:txBody>
          <a:bodyPr anchor="ctr"/>
          <a:lstStyle/>
          <a:p>
            <a:pPr algn="ctr">
              <a:spcBef>
                <a:spcPct val="20000"/>
              </a:spcBef>
              <a:buFont typeface="Wingdings" charset="0"/>
              <a:buNone/>
              <a:defRPr/>
            </a:pPr>
            <a:r>
              <a:rPr lang="zh-CN" altLang="en-US" b="1" dirty="0">
                <a:solidFill>
                  <a:srgbClr val="FFFFFF"/>
                </a:solidFill>
                <a:effectLst>
                  <a:glow rad="139700">
                    <a:srgbClr val="000000">
                      <a:alpha val="90000"/>
                    </a:srgbClr>
                  </a:glow>
                </a:effectLst>
                <a:latin typeface="Arial"/>
                <a:ea typeface="ＭＳ Ｐゴシック" charset="0"/>
                <a:cs typeface="Arial"/>
              </a:rPr>
              <a:t>发展</a:t>
            </a:r>
            <a:r>
              <a:rPr lang="en-US" b="1" dirty="0">
                <a:solidFill>
                  <a:srgbClr val="FFFFFF"/>
                </a:solidFill>
                <a:effectLst>
                  <a:glow rad="139700">
                    <a:srgbClr val="000000">
                      <a:alpha val="90000"/>
                    </a:srgbClr>
                  </a:glow>
                </a:effectLst>
                <a:latin typeface="Arial"/>
                <a:ea typeface="ＭＳ Ｐゴシック" charset="0"/>
                <a:cs typeface="Arial"/>
              </a:rPr>
              <a:t> </a:t>
            </a:r>
            <a:r>
              <a:rPr lang="zh-CN" altLang="en-US" b="1" dirty="0">
                <a:solidFill>
                  <a:srgbClr val="FFFFFF"/>
                </a:solidFill>
                <a:effectLst>
                  <a:glow rad="139700">
                    <a:srgbClr val="000000">
                      <a:alpha val="90000"/>
                    </a:srgbClr>
                  </a:glow>
                </a:effectLst>
                <a:latin typeface="Arial"/>
                <a:ea typeface="ＭＳ Ｐゴシック" charset="0"/>
                <a:cs typeface="Arial"/>
              </a:rPr>
              <a:t>启示</a:t>
            </a:r>
            <a:endParaRPr lang="en-US" b="1" dirty="0">
              <a:solidFill>
                <a:srgbClr val="FFFFFF"/>
              </a:solidFill>
              <a:effectLst>
                <a:glow rad="139700">
                  <a:srgbClr val="000000">
                    <a:alpha val="90000"/>
                  </a:srgbClr>
                </a:glow>
              </a:effectLst>
              <a:latin typeface="Arial"/>
              <a:ea typeface="ＭＳ Ｐゴシック" charset="0"/>
              <a:cs typeface="Arial"/>
            </a:endParaRPr>
          </a:p>
        </p:txBody>
      </p:sp>
      <p:grpSp>
        <p:nvGrpSpPr>
          <p:cNvPr id="316430" name="Group 252928"/>
          <p:cNvGrpSpPr>
            <a:grpSpLocks/>
          </p:cNvGrpSpPr>
          <p:nvPr/>
        </p:nvGrpSpPr>
        <p:grpSpPr bwMode="auto">
          <a:xfrm>
            <a:off x="5724525" y="1268413"/>
            <a:ext cx="1368425" cy="2952750"/>
            <a:chOff x="5652120" y="1484784"/>
            <a:chExt cx="1224136" cy="2376264"/>
          </a:xfrm>
        </p:grpSpPr>
        <p:sp>
          <p:nvSpPr>
            <p:cNvPr id="574483" name="Rectangle 30"/>
            <p:cNvSpPr>
              <a:spLocks noChangeArrowheads="1"/>
            </p:cNvSpPr>
            <p:nvPr/>
          </p:nvSpPr>
          <p:spPr bwMode="auto">
            <a:xfrm>
              <a:off x="5652120" y="1989420"/>
              <a:ext cx="1224136" cy="329611"/>
            </a:xfrm>
            <a:prstGeom prst="rect">
              <a:avLst/>
            </a:prstGeom>
            <a:solidFill>
              <a:schemeClr val="accent1"/>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574484" name="Rectangle 32"/>
            <p:cNvSpPr>
              <a:spLocks noChangeArrowheads="1"/>
            </p:cNvSpPr>
            <p:nvPr/>
          </p:nvSpPr>
          <p:spPr bwMode="auto">
            <a:xfrm rot="-5400000">
              <a:off x="5076056" y="2509603"/>
              <a:ext cx="2376264" cy="326626"/>
            </a:xfrm>
            <a:prstGeom prst="rect">
              <a:avLst/>
            </a:prstGeom>
            <a:solidFill>
              <a:schemeClr val="accent1"/>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anchor="ctr"/>
          <a:lstStyle/>
          <a:p>
            <a:pPr algn="ctr">
              <a:spcBef>
                <a:spcPct val="20000"/>
              </a:spcBef>
              <a:buFont typeface="Wingdings" charset="0"/>
              <a:buNone/>
              <a:defRPr/>
            </a:pPr>
            <a:r>
              <a:rPr lang="zh-CN" altLang="en-US" sz="3200" b="1" dirty="0">
                <a:solidFill>
                  <a:srgbClr val="FFFFFF"/>
                </a:solidFill>
                <a:effectLst>
                  <a:glow rad="139700">
                    <a:srgbClr val="000000">
                      <a:alpha val="90000"/>
                    </a:srgbClr>
                  </a:glow>
                </a:effectLst>
                <a:latin typeface="Arial"/>
                <a:ea typeface="ＭＳ Ｐゴシック" charset="0"/>
                <a:cs typeface="Arial"/>
              </a:rPr>
              <a:t>救恩恩典藉着信心</a:t>
            </a:r>
            <a:endParaRPr lang="en-US" sz="3200" b="1" dirty="0">
              <a:solidFill>
                <a:srgbClr val="FFFFFF"/>
              </a:solidFill>
              <a:effectLst>
                <a:glow rad="139700">
                  <a:srgbClr val="000000">
                    <a:alpha val="90000"/>
                  </a:srgbClr>
                </a:glow>
              </a:effectLst>
              <a:latin typeface="Arial"/>
              <a:ea typeface="ＭＳ Ｐゴシック" charset="0"/>
              <a:cs typeface="Arial"/>
            </a:endParaRPr>
          </a:p>
        </p:txBody>
      </p:sp>
      <p:sp>
        <p:nvSpPr>
          <p:cNvPr id="41" name="Rectangle 4"/>
          <p:cNvSpPr>
            <a:spLocks noChangeArrowheads="1"/>
          </p:cNvSpPr>
          <p:nvPr/>
        </p:nvSpPr>
        <p:spPr bwMode="auto">
          <a:xfrm>
            <a:off x="5004048" y="3501008"/>
            <a:ext cx="2664296" cy="720080"/>
          </a:xfrm>
          <a:prstGeom prst="rect">
            <a:avLst/>
          </a:prstGeom>
          <a:noFill/>
          <a:ln w="9525">
            <a:noFill/>
            <a:miter lim="800000"/>
            <a:headEnd/>
            <a:tailEnd/>
          </a:ln>
          <a:effectLst/>
        </p:spPr>
        <p:txBody>
          <a:bodyPr anchor="ctr"/>
          <a:lstStyle/>
          <a:p>
            <a:pPr algn="ctr">
              <a:spcBef>
                <a:spcPct val="20000"/>
              </a:spcBef>
              <a:buFont typeface="Wingdings" charset="0"/>
              <a:buNone/>
              <a:defRPr/>
            </a:pPr>
            <a:r>
              <a:rPr lang="zh-CN" altLang="en-US" sz="2000" b="1" dirty="0">
                <a:solidFill>
                  <a:srgbClr val="FFFFFF"/>
                </a:solidFill>
                <a:effectLst>
                  <a:glow rad="139700">
                    <a:srgbClr val="000000">
                      <a:alpha val="90000"/>
                    </a:srgbClr>
                  </a:glow>
                </a:effectLst>
                <a:latin typeface="Arial"/>
                <a:ea typeface="ＭＳ Ｐゴシック" charset="0"/>
                <a:cs typeface="Arial"/>
              </a:rPr>
              <a:t>以色列</a:t>
            </a:r>
            <a:r>
              <a:rPr lang="en-US" sz="2000" b="1" dirty="0">
                <a:solidFill>
                  <a:srgbClr val="FFFFFF"/>
                </a:solidFill>
                <a:effectLst>
                  <a:glow rad="139700">
                    <a:srgbClr val="000000">
                      <a:alpha val="90000"/>
                    </a:srgbClr>
                  </a:glow>
                </a:effectLst>
                <a:latin typeface="Arial"/>
                <a:ea typeface="ＭＳ Ｐゴシック" charset="0"/>
                <a:cs typeface="Arial"/>
              </a:rPr>
              <a:t>  ≠   </a:t>
            </a:r>
            <a:r>
              <a:rPr lang="zh-CN" altLang="en-US" sz="2000" b="1" dirty="0">
                <a:solidFill>
                  <a:srgbClr val="FFFFFF"/>
                </a:solidFill>
                <a:effectLst>
                  <a:glow rad="139700">
                    <a:srgbClr val="000000">
                      <a:alpha val="90000"/>
                    </a:srgbClr>
                  </a:glow>
                </a:effectLst>
                <a:latin typeface="Arial"/>
                <a:ea typeface="ＭＳ Ｐゴシック" charset="0"/>
                <a:cs typeface="Arial"/>
              </a:rPr>
              <a:t>教会</a:t>
            </a:r>
            <a:endParaRPr lang="en-US" sz="2000" b="1" dirty="0">
              <a:solidFill>
                <a:srgbClr val="FFFFFF"/>
              </a:solidFill>
              <a:effectLst>
                <a:glow rad="139700">
                  <a:srgbClr val="000000">
                    <a:alpha val="90000"/>
                  </a:srgbClr>
                </a:glow>
              </a:effectLst>
              <a:latin typeface="Arial"/>
              <a:ea typeface="ＭＳ Ｐゴシック" charset="0"/>
              <a:cs typeface="Arial"/>
            </a:endParaRPr>
          </a:p>
        </p:txBody>
      </p:sp>
      <p:sp>
        <p:nvSpPr>
          <p:cNvPr id="574482" name="Text Box 4"/>
          <p:cNvSpPr txBox="1">
            <a:spLocks noChangeArrowheads="1"/>
          </p:cNvSpPr>
          <p:nvPr/>
        </p:nvSpPr>
        <p:spPr bwMode="auto">
          <a:xfrm>
            <a:off x="-36513" y="6524625"/>
            <a:ext cx="9217026" cy="3079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1400" b="1">
                <a:solidFill>
                  <a:srgbClr val="EAEAEA"/>
                </a:solidFill>
                <a:effectLst>
                  <a:outerShdw blurRad="38100" dist="38100" dir="2700000" algn="tl">
                    <a:srgbClr val="FFFFFF"/>
                  </a:outerShdw>
                </a:effectLst>
                <a:latin typeface="Arial" pitchFamily="34" charset="0"/>
                <a:cs typeface="Arial" pitchFamily="34" charset="0"/>
              </a:rPr>
              <a:t>改编</a:t>
            </a:r>
            <a:r>
              <a:rPr lang="en-US" altLang="ja-JP" sz="1400" b="1">
                <a:solidFill>
                  <a:srgbClr val="EAEAEA"/>
                </a:solidFill>
                <a:effectLst>
                  <a:outerShdw blurRad="38100" dist="38100" dir="2700000" algn="tl">
                    <a:srgbClr val="FFFFFF"/>
                  </a:outerShdw>
                </a:effectLst>
                <a:latin typeface="Arial" pitchFamily="34" charset="0"/>
                <a:cs typeface="Arial" pitchFamily="34" charset="0"/>
              </a:rPr>
              <a:t> from Paul Benware, </a:t>
            </a:r>
            <a:r>
              <a:rPr lang="en-US" altLang="ja-JP" sz="1400" b="1" i="1">
                <a:solidFill>
                  <a:srgbClr val="EAEAEA"/>
                </a:solidFill>
                <a:effectLst>
                  <a:outerShdw blurRad="38100" dist="38100" dir="2700000" algn="tl">
                    <a:srgbClr val="FFFFFF"/>
                  </a:outerShdw>
                </a:effectLst>
                <a:latin typeface="Arial" pitchFamily="34" charset="0"/>
                <a:cs typeface="Arial" pitchFamily="34" charset="0"/>
              </a:rPr>
              <a:t>Understanding End Times Prophecy</a:t>
            </a:r>
            <a:r>
              <a:rPr lang="en-US" altLang="ja-JP" sz="1400" b="1">
                <a:solidFill>
                  <a:srgbClr val="EAEAEA"/>
                </a:solidFill>
                <a:effectLst>
                  <a:outerShdw blurRad="38100" dist="38100" dir="2700000" algn="tl">
                    <a:srgbClr val="FFFFFF"/>
                  </a:outerShdw>
                </a:effectLst>
                <a:latin typeface="Arial" pitchFamily="34" charset="0"/>
                <a:cs typeface="Arial" pitchFamily="34" charset="0"/>
              </a:rPr>
              <a:t>, 2d ed. (Chicago: Moody, 2006), 88</a:t>
            </a:r>
            <a:endParaRPr lang="en-US" altLang="en-US" sz="1400">
              <a:solidFill>
                <a:srgbClr val="EAEAEA"/>
              </a:solidFill>
              <a:effectLst>
                <a:outerShdw blurRad="38100" dist="38100" dir="2700000" algn="tl">
                  <a:srgbClr val="FFFFFF"/>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ln>
            <a:miter lim="800000"/>
            <a:headEnd/>
            <a:tailEnd/>
          </a:ln>
          <a:effectLst>
            <a:outerShdw blurRad="63500" dist="35921" dir="2700000" algn="ctr" rotWithShape="0">
              <a:schemeClr val="tx1">
                <a:alpha val="74998"/>
              </a:schemeClr>
            </a:outerShdw>
          </a:effectLst>
          <a:extLst>
            <a:ext uri="{FAA26D3D-D897-4be2-8F04-BA451C77F1D7}">
              <ma14:placeholderFlag xmlns="" xmlns:ma14="http://schemas.microsoft.com/office/mac/drawingml/2011/main" val="1"/>
            </a:ext>
          </a:extLst>
        </p:spPr>
        <p:txBody>
          <a:bodyPr/>
          <a:lstStyle/>
          <a:p>
            <a:pPr eaLnBrk="1" hangingPunct="1">
              <a:defRPr/>
            </a:pPr>
            <a:r>
              <a:rPr lang="en-US" sz="5400" dirty="0" err="1">
                <a:solidFill>
                  <a:srgbClr val="FFFFFF"/>
                </a:solidFill>
                <a:effectLst>
                  <a:glow rad="139700">
                    <a:srgbClr val="000000">
                      <a:alpha val="90000"/>
                    </a:srgbClr>
                  </a:glow>
                </a:effectLst>
                <a:latin typeface="Bwgrki"/>
                <a:ea typeface="ＭＳ Ｐゴシック" charset="0"/>
                <a:cs typeface="Bwgrki"/>
              </a:rPr>
              <a:t>oivkonomi,a</a:t>
            </a:r>
            <a:r>
              <a:rPr lang="en-US" sz="5400" dirty="0">
                <a:solidFill>
                  <a:srgbClr val="FFFFFF"/>
                </a:solidFill>
                <a:effectLst>
                  <a:glow rad="139700">
                    <a:srgbClr val="000000">
                      <a:alpha val="90000"/>
                    </a:srgbClr>
                  </a:glow>
                </a:effectLst>
                <a:latin typeface="Bwgrki"/>
                <a:ea typeface="ＭＳ Ｐゴシック" charset="0"/>
                <a:cs typeface="Bwgrki"/>
              </a:rPr>
              <a:t> 在新约圣经</a:t>
            </a:r>
            <a:endParaRPr lang="en-US" sz="1600" dirty="0">
              <a:effectLst>
                <a:glow rad="139700">
                  <a:schemeClr val="tx1">
                    <a:alpha val="90000"/>
                  </a:schemeClr>
                </a:glow>
              </a:effectLst>
              <a:latin typeface="Copperplate Gothic Light" charset="0"/>
              <a:ea typeface="ＭＳ Ｐゴシック" charset="0"/>
            </a:endParaRPr>
          </a:p>
        </p:txBody>
      </p:sp>
      <p:sp>
        <p:nvSpPr>
          <p:cNvPr id="576515" name="Text Box 4"/>
          <p:cNvSpPr txBox="1">
            <a:spLocks noChangeArrowheads="1"/>
          </p:cNvSpPr>
          <p:nvPr/>
        </p:nvSpPr>
        <p:spPr bwMode="auto">
          <a:xfrm>
            <a:off x="8316913" y="44450"/>
            <a:ext cx="8001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EAEAEA"/>
                </a:solidFill>
                <a:effectLst>
                  <a:outerShdw blurRad="38100" dist="38100" dir="2700000" algn="tl">
                    <a:srgbClr val="FFFFFF"/>
                  </a:outerShdw>
                </a:effectLst>
                <a:latin typeface="Arial" pitchFamily="34" charset="0"/>
                <a:cs typeface="Arial" pitchFamily="34" charset="0"/>
              </a:rPr>
              <a:t>180f</a:t>
            </a:r>
            <a:endParaRPr lang="en-US" altLang="en-US">
              <a:solidFill>
                <a:srgbClr val="EAEAEA"/>
              </a:solidFill>
              <a:effectLst>
                <a:outerShdw blurRad="38100" dist="38100" dir="2700000" algn="tl">
                  <a:srgbClr val="FFFFFF"/>
                </a:outerShdw>
              </a:effectLst>
              <a:latin typeface="Arial" pitchFamily="34" charset="0"/>
              <a:cs typeface="Arial" pitchFamily="34" charset="0"/>
            </a:endParaRPr>
          </a:p>
        </p:txBody>
      </p:sp>
      <p:pic>
        <p:nvPicPr>
          <p:cNvPr id="318467" name="Picture 252932" descr="Dispensation Words 1 of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8763"/>
            <a:ext cx="91440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7" name="TextBox 6"/>
          <p:cNvSpPr txBox="1">
            <a:spLocks noChangeArrowheads="1"/>
          </p:cNvSpPr>
          <p:nvPr/>
        </p:nvSpPr>
        <p:spPr bwMode="auto">
          <a:xfrm rot="20800777">
            <a:off x="19050" y="1374775"/>
            <a:ext cx="1195388" cy="461963"/>
          </a:xfrm>
          <a:prstGeom prst="rect">
            <a:avLst/>
          </a:prstGeom>
          <a:solidFill>
            <a:srgbClr val="00009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路</a:t>
            </a:r>
            <a:r>
              <a:rPr lang="en-US" altLang="ja-JP" b="1">
                <a:solidFill>
                  <a:srgbClr val="FFFFFF"/>
                </a:solidFill>
                <a:effectLst>
                  <a:outerShdw blurRad="38100" dist="38100" dir="2700000" algn="tl">
                    <a:srgbClr val="000000"/>
                  </a:outerShdw>
                </a:effectLst>
                <a:latin typeface="Arial" pitchFamily="34" charset="0"/>
                <a:cs typeface="Arial" pitchFamily="34" charset="0"/>
              </a:rPr>
              <a:t> 16:2</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76519" name="TextBox 8"/>
          <p:cNvSpPr txBox="1">
            <a:spLocks noChangeArrowheads="1"/>
          </p:cNvSpPr>
          <p:nvPr/>
        </p:nvSpPr>
        <p:spPr bwMode="auto">
          <a:xfrm rot="20800777">
            <a:off x="-114300" y="3767138"/>
            <a:ext cx="1500188" cy="461962"/>
          </a:xfrm>
          <a:prstGeom prst="rect">
            <a:avLst/>
          </a:prstGeom>
          <a:solidFill>
            <a:srgbClr val="00009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林前</a:t>
            </a:r>
            <a:r>
              <a:rPr lang="en-US" altLang="ja-JP" b="1">
                <a:solidFill>
                  <a:srgbClr val="FFFFFF"/>
                </a:solidFill>
                <a:effectLst>
                  <a:outerShdw blurRad="38100" dist="38100" dir="2700000" algn="tl">
                    <a:srgbClr val="000000"/>
                  </a:outerShdw>
                </a:effectLst>
                <a:latin typeface="Arial" pitchFamily="34" charset="0"/>
                <a:cs typeface="Arial" pitchFamily="34" charset="0"/>
              </a:rPr>
              <a:t> 9:17</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76521" name="TextBox 10"/>
          <p:cNvSpPr txBox="1">
            <a:spLocks noChangeArrowheads="1"/>
          </p:cNvSpPr>
          <p:nvPr/>
        </p:nvSpPr>
        <p:spPr bwMode="auto">
          <a:xfrm rot="20800777">
            <a:off x="119063" y="4594225"/>
            <a:ext cx="1195387" cy="461963"/>
          </a:xfrm>
          <a:prstGeom prst="rect">
            <a:avLst/>
          </a:prstGeom>
          <a:solidFill>
            <a:srgbClr val="00009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弗</a:t>
            </a:r>
            <a:r>
              <a:rPr lang="en-US" altLang="ja-JP" b="1">
                <a:solidFill>
                  <a:srgbClr val="FFFFFF"/>
                </a:solidFill>
                <a:effectLst>
                  <a:outerShdw blurRad="38100" dist="38100" dir="2700000" algn="tl">
                    <a:srgbClr val="000000"/>
                  </a:outerShdw>
                </a:effectLst>
                <a:latin typeface="Arial" pitchFamily="34" charset="0"/>
                <a:cs typeface="Arial" pitchFamily="34" charset="0"/>
              </a:rPr>
              <a:t> 1:10</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1" name="TextBox 10"/>
          <p:cNvSpPr txBox="1"/>
          <p:nvPr/>
        </p:nvSpPr>
        <p:spPr>
          <a:xfrm>
            <a:off x="3962400" y="1828800"/>
            <a:ext cx="5181600" cy="1816100"/>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800" dirty="0">
                <a:effectLst>
                  <a:outerShdw blurRad="38100" dist="38100" dir="2700000" algn="tl">
                    <a:srgbClr val="DDDDDD"/>
                  </a:outerShdw>
                </a:effectLst>
                <a:latin typeface="华文细黑" charset="0"/>
                <a:ea typeface="华文细黑" charset="0"/>
                <a:cs typeface="华文细黑" charset="0"/>
              </a:rPr>
              <a:t>主人叫他来，对他说，我听见你这事怎麽样呢。把你所经管的交待明白。因你不能再作我的管家。</a:t>
            </a:r>
          </a:p>
        </p:txBody>
      </p:sp>
      <p:sp>
        <p:nvSpPr>
          <p:cNvPr id="576518" name="TextBox 7"/>
          <p:cNvSpPr txBox="1">
            <a:spLocks noChangeArrowheads="1"/>
          </p:cNvSpPr>
          <p:nvPr/>
        </p:nvSpPr>
        <p:spPr bwMode="auto">
          <a:xfrm rot="20800777">
            <a:off x="3619500" y="1447800"/>
            <a:ext cx="1195388" cy="461963"/>
          </a:xfrm>
          <a:prstGeom prst="rect">
            <a:avLst/>
          </a:prstGeom>
          <a:solidFill>
            <a:srgbClr val="00009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路</a:t>
            </a:r>
            <a:r>
              <a:rPr lang="en-US" altLang="ja-JP" b="1">
                <a:solidFill>
                  <a:srgbClr val="FFFFFF"/>
                </a:solidFill>
                <a:effectLst>
                  <a:outerShdw blurRad="38100" dist="38100" dir="2700000" algn="tl">
                    <a:srgbClr val="000000"/>
                  </a:outerShdw>
                </a:effectLst>
                <a:latin typeface="Arial" pitchFamily="34" charset="0"/>
                <a:cs typeface="Arial" pitchFamily="34" charset="0"/>
              </a:rPr>
              <a:t> 16:2</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2" name="TextBox 11"/>
          <p:cNvSpPr txBox="1"/>
          <p:nvPr/>
        </p:nvSpPr>
        <p:spPr>
          <a:xfrm>
            <a:off x="3962400" y="3802063"/>
            <a:ext cx="5181600" cy="769937"/>
          </a:xfrm>
          <a:prstGeom prst="rect">
            <a:avLst/>
          </a:prstGeom>
          <a:solidFill>
            <a:schemeClr val="bg1"/>
          </a:solidFill>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200">
                <a:effectLst>
                  <a:outerShdw blurRad="38100" dist="38100" dir="2700000" algn="tl">
                    <a:srgbClr val="C0C0C0"/>
                  </a:outerShdw>
                </a:effectLst>
                <a:cs typeface="Times New Roman" pitchFamily="18" charset="0"/>
              </a:rPr>
              <a:t>我若甘心作这事，就有赏赐。若不甘心，责任却已经托付我了。</a:t>
            </a:r>
            <a:endParaRPr lang="en-US" altLang="en-US" sz="2200">
              <a:effectLst>
                <a:outerShdw blurRad="38100" dist="38100" dir="2700000" algn="tl">
                  <a:srgbClr val="C0C0C0"/>
                </a:outerShdw>
              </a:effectLst>
              <a:latin typeface="华文细黑" charset="-122"/>
              <a:ea typeface="华文细黑" charset="-122"/>
            </a:endParaRPr>
          </a:p>
        </p:txBody>
      </p:sp>
      <p:sp>
        <p:nvSpPr>
          <p:cNvPr id="576520" name="TextBox 9"/>
          <p:cNvSpPr txBox="1">
            <a:spLocks noChangeArrowheads="1"/>
          </p:cNvSpPr>
          <p:nvPr/>
        </p:nvSpPr>
        <p:spPr bwMode="auto">
          <a:xfrm rot="20800777">
            <a:off x="3292475" y="3695700"/>
            <a:ext cx="1500188" cy="461963"/>
          </a:xfrm>
          <a:prstGeom prst="rect">
            <a:avLst/>
          </a:prstGeom>
          <a:solidFill>
            <a:srgbClr val="00009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林前</a:t>
            </a:r>
            <a:r>
              <a:rPr lang="en-US" altLang="ja-JP" b="1">
                <a:solidFill>
                  <a:srgbClr val="FFFFFF"/>
                </a:solidFill>
                <a:effectLst>
                  <a:outerShdw blurRad="38100" dist="38100" dir="2700000" algn="tl">
                    <a:srgbClr val="000000"/>
                  </a:outerShdw>
                </a:effectLst>
                <a:latin typeface="Arial" pitchFamily="34" charset="0"/>
                <a:cs typeface="Arial" pitchFamily="34" charset="0"/>
              </a:rPr>
              <a:t> 9:17</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3" name="TextBox 12"/>
          <p:cNvSpPr txBox="1"/>
          <p:nvPr/>
        </p:nvSpPr>
        <p:spPr>
          <a:xfrm>
            <a:off x="3962400" y="4759325"/>
            <a:ext cx="5181600" cy="1108075"/>
          </a:xfrm>
          <a:prstGeom prst="rect">
            <a:avLst/>
          </a:prstGeom>
          <a:solidFill>
            <a:schemeClr val="bg1"/>
          </a:solidFill>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200">
                <a:effectLst>
                  <a:outerShdw blurRad="38100" dist="38100" dir="2700000" algn="tl">
                    <a:srgbClr val="C0C0C0"/>
                  </a:outerShdw>
                </a:effectLst>
                <a:cs typeface="Times New Roman" pitchFamily="18" charset="0"/>
              </a:rPr>
              <a:t>要照所安排的，在日期满足的时候，使天上地上一切所有的，都在基督里同归于一。</a:t>
            </a:r>
            <a:endParaRPr lang="en-US" altLang="en-US" sz="2200">
              <a:effectLst>
                <a:outerShdw blurRad="38100" dist="38100" dir="2700000" algn="tl">
                  <a:srgbClr val="C0C0C0"/>
                </a:outerShdw>
              </a:effectLst>
              <a:latin typeface="华文细黑" charset="-122"/>
              <a:ea typeface="华文细黑" charset="-122"/>
            </a:endParaRPr>
          </a:p>
        </p:txBody>
      </p:sp>
      <p:sp>
        <p:nvSpPr>
          <p:cNvPr id="576522" name="TextBox 11"/>
          <p:cNvSpPr txBox="1">
            <a:spLocks noChangeArrowheads="1"/>
          </p:cNvSpPr>
          <p:nvPr/>
        </p:nvSpPr>
        <p:spPr bwMode="auto">
          <a:xfrm rot="20800777">
            <a:off x="3324225" y="4579938"/>
            <a:ext cx="1277938" cy="461962"/>
          </a:xfrm>
          <a:prstGeom prst="rect">
            <a:avLst/>
          </a:prstGeom>
          <a:solidFill>
            <a:srgbClr val="00009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弗</a:t>
            </a:r>
            <a:r>
              <a:rPr lang="en-US" altLang="ja-JP" b="1">
                <a:solidFill>
                  <a:srgbClr val="FFFFFF"/>
                </a:solidFill>
                <a:effectLst>
                  <a:outerShdw blurRad="38100" dist="38100" dir="2700000" algn="tl">
                    <a:srgbClr val="000000"/>
                  </a:outerShdw>
                </a:effectLst>
                <a:latin typeface="Arial" pitchFamily="34" charset="0"/>
                <a:cs typeface="Arial" pitchFamily="34" charset="0"/>
              </a:rPr>
              <a:t>. 1:10</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360040"/>
            <a:ext cx="9144000" cy="1052736"/>
          </a:xfrm>
          <a:ln>
            <a:miter lim="800000"/>
            <a:headEnd/>
            <a:tailEnd/>
          </a:ln>
          <a:effectLst>
            <a:outerShdw blurRad="63500" dist="35921" dir="2700000" algn="ctr" rotWithShape="0">
              <a:schemeClr val="tx1">
                <a:alpha val="74998"/>
              </a:schemeClr>
            </a:outerShdw>
          </a:effectLst>
          <a:extLst>
            <a:ext uri="{FAA26D3D-D897-4be2-8F04-BA451C77F1D7}">
              <ma14:placeholderFlag xmlns="" xmlns:ma14="http://schemas.microsoft.com/office/mac/drawingml/2011/main" val="1"/>
            </a:ext>
          </a:extLst>
        </p:spPr>
        <p:txBody>
          <a:bodyPr/>
          <a:lstStyle/>
          <a:p>
            <a:pPr eaLnBrk="1" hangingPunct="1">
              <a:defRPr/>
            </a:pPr>
            <a:r>
              <a:rPr lang="en-US" sz="5400" dirty="0" err="1">
                <a:solidFill>
                  <a:srgbClr val="FFFFFF"/>
                </a:solidFill>
                <a:effectLst>
                  <a:glow rad="139700">
                    <a:srgbClr val="000000">
                      <a:alpha val="90000"/>
                    </a:srgbClr>
                  </a:glow>
                </a:effectLst>
                <a:latin typeface="Bwgrki"/>
                <a:ea typeface="ＭＳ Ｐゴシック" charset="0"/>
                <a:cs typeface="Bwgrki"/>
              </a:rPr>
              <a:t>oivkonomi,a</a:t>
            </a:r>
            <a:r>
              <a:rPr lang="en-US" sz="5400" dirty="0">
                <a:solidFill>
                  <a:srgbClr val="FFFFFF"/>
                </a:solidFill>
                <a:effectLst>
                  <a:glow rad="139700">
                    <a:srgbClr val="000000">
                      <a:alpha val="90000"/>
                    </a:srgbClr>
                  </a:glow>
                </a:effectLst>
                <a:latin typeface="Bwgrki"/>
                <a:ea typeface="ＭＳ Ｐゴシック" charset="0"/>
                <a:cs typeface="Bwgrki"/>
              </a:rPr>
              <a:t> 在新约圣经</a:t>
            </a:r>
            <a:endParaRPr lang="en-US" sz="1600" dirty="0">
              <a:effectLst>
                <a:glow rad="139700">
                  <a:schemeClr val="tx1">
                    <a:alpha val="90000"/>
                  </a:schemeClr>
                </a:glow>
              </a:effectLst>
              <a:latin typeface="Copperplate Gothic Light" charset="0"/>
              <a:ea typeface="ＭＳ Ｐゴシック" charset="0"/>
            </a:endParaRPr>
          </a:p>
        </p:txBody>
      </p:sp>
      <p:sp>
        <p:nvSpPr>
          <p:cNvPr id="578563" name="Text Box 4"/>
          <p:cNvSpPr txBox="1">
            <a:spLocks noChangeArrowheads="1"/>
          </p:cNvSpPr>
          <p:nvPr/>
        </p:nvSpPr>
        <p:spPr bwMode="auto">
          <a:xfrm>
            <a:off x="8316913" y="44450"/>
            <a:ext cx="8001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EAEAEA"/>
                </a:solidFill>
                <a:effectLst>
                  <a:outerShdw blurRad="38100" dist="38100" dir="2700000" algn="tl">
                    <a:srgbClr val="FFFFFF"/>
                  </a:outerShdw>
                </a:effectLst>
                <a:latin typeface="Arial" pitchFamily="34" charset="0"/>
                <a:cs typeface="Arial" pitchFamily="34" charset="0"/>
              </a:rPr>
              <a:t>180f</a:t>
            </a:r>
            <a:endParaRPr lang="en-US" altLang="en-US">
              <a:solidFill>
                <a:srgbClr val="EAEAEA"/>
              </a:solidFill>
              <a:effectLst>
                <a:outerShdw blurRad="38100" dist="38100" dir="2700000" algn="tl">
                  <a:srgbClr val="FFFFFF"/>
                </a:outerShdw>
              </a:effectLst>
              <a:latin typeface="Arial" pitchFamily="34" charset="0"/>
              <a:cs typeface="Arial" pitchFamily="34" charset="0"/>
            </a:endParaRPr>
          </a:p>
        </p:txBody>
      </p:sp>
      <p:pic>
        <p:nvPicPr>
          <p:cNvPr id="320515" name="Picture 1" descr="Dispensation Words 2 of 2.p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9144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65" name="TextBox 1"/>
          <p:cNvSpPr txBox="1">
            <a:spLocks noChangeArrowheads="1"/>
          </p:cNvSpPr>
          <p:nvPr/>
        </p:nvSpPr>
        <p:spPr bwMode="auto">
          <a:xfrm rot="20800777">
            <a:off x="104775" y="1422400"/>
            <a:ext cx="1023938" cy="460375"/>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弗</a:t>
            </a:r>
            <a:r>
              <a:rPr lang="en-US" altLang="ja-JP" b="1">
                <a:solidFill>
                  <a:srgbClr val="FFFFFF"/>
                </a:solidFill>
                <a:effectLst>
                  <a:outerShdw blurRad="38100" dist="38100" dir="2700000" algn="tl">
                    <a:srgbClr val="000000"/>
                  </a:outerShdw>
                </a:effectLst>
                <a:latin typeface="Arial" pitchFamily="34" charset="0"/>
                <a:cs typeface="Arial" pitchFamily="34" charset="0"/>
              </a:rPr>
              <a:t> 3:2</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78567" name="TextBox 6"/>
          <p:cNvSpPr txBox="1">
            <a:spLocks noChangeArrowheads="1"/>
          </p:cNvSpPr>
          <p:nvPr/>
        </p:nvSpPr>
        <p:spPr bwMode="auto">
          <a:xfrm rot="20800777">
            <a:off x="104775" y="2214563"/>
            <a:ext cx="1023938" cy="460375"/>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弗</a:t>
            </a:r>
            <a:r>
              <a:rPr lang="en-US" altLang="ja-JP" b="1">
                <a:solidFill>
                  <a:srgbClr val="FFFFFF"/>
                </a:solidFill>
                <a:effectLst>
                  <a:outerShdw blurRad="38100" dist="38100" dir="2700000" algn="tl">
                    <a:srgbClr val="000000"/>
                  </a:outerShdw>
                </a:effectLst>
                <a:latin typeface="Arial" pitchFamily="34" charset="0"/>
                <a:cs typeface="Arial" pitchFamily="34" charset="0"/>
              </a:rPr>
              <a:t> 3:9</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78569" name="TextBox 8"/>
          <p:cNvSpPr txBox="1">
            <a:spLocks noChangeArrowheads="1"/>
          </p:cNvSpPr>
          <p:nvPr/>
        </p:nvSpPr>
        <p:spPr bwMode="auto">
          <a:xfrm rot="20800777">
            <a:off x="39688" y="3303588"/>
            <a:ext cx="1193800" cy="461962"/>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西</a:t>
            </a:r>
            <a:r>
              <a:rPr lang="en-US" altLang="ja-JP" b="1">
                <a:solidFill>
                  <a:srgbClr val="FFFFFF"/>
                </a:solidFill>
                <a:effectLst>
                  <a:outerShdw blurRad="38100" dist="38100" dir="2700000" algn="tl">
                    <a:srgbClr val="000000"/>
                  </a:outerShdw>
                </a:effectLst>
                <a:latin typeface="Arial" pitchFamily="34" charset="0"/>
                <a:cs typeface="Arial" pitchFamily="34" charset="0"/>
              </a:rPr>
              <a:t> 1:25</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78571" name="TextBox 10"/>
          <p:cNvSpPr txBox="1">
            <a:spLocks noChangeArrowheads="1"/>
          </p:cNvSpPr>
          <p:nvPr/>
        </p:nvSpPr>
        <p:spPr bwMode="auto">
          <a:xfrm rot="20800777">
            <a:off x="50800" y="4389438"/>
            <a:ext cx="1331913" cy="460375"/>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提前</a:t>
            </a:r>
            <a:r>
              <a:rPr lang="en-US" altLang="ja-JP" b="1">
                <a:solidFill>
                  <a:srgbClr val="FFFFFF"/>
                </a:solidFill>
                <a:effectLst>
                  <a:outerShdw blurRad="38100" dist="38100" dir="2700000" algn="tl">
                    <a:srgbClr val="000000"/>
                  </a:outerShdw>
                </a:effectLst>
                <a:latin typeface="Arial" pitchFamily="34" charset="0"/>
                <a:cs typeface="Arial" pitchFamily="34" charset="0"/>
              </a:rPr>
              <a:t> 1:4</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3" name="TextBox 12"/>
          <p:cNvSpPr txBox="1"/>
          <p:nvPr/>
        </p:nvSpPr>
        <p:spPr>
          <a:xfrm>
            <a:off x="3962400" y="1600200"/>
            <a:ext cx="5181600" cy="708025"/>
          </a:xfrm>
          <a:prstGeom prst="rect">
            <a:avLst/>
          </a:prstGeom>
          <a:solidFill>
            <a:schemeClr val="bg1"/>
          </a:solidFill>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000">
                <a:effectLst>
                  <a:outerShdw blurRad="38100" dist="38100" dir="2700000" algn="tl">
                    <a:srgbClr val="C0C0C0"/>
                  </a:outerShdw>
                </a:effectLst>
                <a:cs typeface="Times New Roman" pitchFamily="18" charset="0"/>
              </a:rPr>
              <a:t>掠必你们曾听见神赐恩给我，将关切你们的职分托付我，</a:t>
            </a:r>
            <a:endParaRPr lang="en-US" altLang="en-US" sz="2200">
              <a:effectLst>
                <a:outerShdw blurRad="38100" dist="38100" dir="2700000" algn="tl">
                  <a:srgbClr val="C0C0C0"/>
                </a:outerShdw>
              </a:effectLst>
              <a:latin typeface="华文细黑" charset="-122"/>
              <a:ea typeface="华文细黑" charset="-122"/>
            </a:endParaRPr>
          </a:p>
        </p:txBody>
      </p:sp>
      <p:sp>
        <p:nvSpPr>
          <p:cNvPr id="578566" name="TextBox 5"/>
          <p:cNvSpPr txBox="1">
            <a:spLocks noChangeArrowheads="1"/>
          </p:cNvSpPr>
          <p:nvPr/>
        </p:nvSpPr>
        <p:spPr bwMode="auto">
          <a:xfrm rot="20800777">
            <a:off x="3705225" y="1493838"/>
            <a:ext cx="1023938" cy="461962"/>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弗</a:t>
            </a:r>
            <a:r>
              <a:rPr lang="en-US" altLang="ja-JP" b="1">
                <a:solidFill>
                  <a:srgbClr val="FFFFFF"/>
                </a:solidFill>
                <a:effectLst>
                  <a:outerShdw blurRad="38100" dist="38100" dir="2700000" algn="tl">
                    <a:srgbClr val="000000"/>
                  </a:outerShdw>
                </a:effectLst>
                <a:latin typeface="Arial" pitchFamily="34" charset="0"/>
                <a:cs typeface="Arial" pitchFamily="34" charset="0"/>
              </a:rPr>
              <a:t> 3:2</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4" name="TextBox 13"/>
          <p:cNvSpPr txBox="1"/>
          <p:nvPr/>
        </p:nvSpPr>
        <p:spPr>
          <a:xfrm>
            <a:off x="3962400" y="2492375"/>
            <a:ext cx="5181600" cy="708025"/>
          </a:xfrm>
          <a:prstGeom prst="rect">
            <a:avLst/>
          </a:prstGeom>
          <a:solidFill>
            <a:schemeClr val="bg1"/>
          </a:solidFill>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000">
                <a:effectLst>
                  <a:outerShdw blurRad="38100" dist="38100" dir="2700000" algn="tl">
                    <a:srgbClr val="C0C0C0"/>
                  </a:outerShdw>
                </a:effectLst>
                <a:cs typeface="Times New Roman" pitchFamily="18" charset="0"/>
              </a:rPr>
              <a:t>又使众人都明白，这历代以来隐藏在创造万物之神里的奥秘，是如何安排的。</a:t>
            </a:r>
            <a:endParaRPr lang="en-US" altLang="en-US" sz="2200">
              <a:effectLst>
                <a:outerShdw blurRad="38100" dist="38100" dir="2700000" algn="tl">
                  <a:srgbClr val="C0C0C0"/>
                </a:outerShdw>
              </a:effectLst>
              <a:latin typeface="华文细黑" charset="-122"/>
              <a:ea typeface="华文细黑" charset="-122"/>
            </a:endParaRPr>
          </a:p>
        </p:txBody>
      </p:sp>
      <p:sp>
        <p:nvSpPr>
          <p:cNvPr id="578568" name="TextBox 7"/>
          <p:cNvSpPr txBox="1">
            <a:spLocks noChangeArrowheads="1"/>
          </p:cNvSpPr>
          <p:nvPr/>
        </p:nvSpPr>
        <p:spPr bwMode="auto">
          <a:xfrm rot="20800777">
            <a:off x="3705225" y="2286000"/>
            <a:ext cx="1023938" cy="461963"/>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弗</a:t>
            </a:r>
            <a:r>
              <a:rPr lang="en-US" altLang="zh-CN" b="1">
                <a:solidFill>
                  <a:srgbClr val="FFFFFF"/>
                </a:solidFill>
                <a:effectLst>
                  <a:outerShdw blurRad="38100" dist="38100" dir="2700000" algn="tl">
                    <a:srgbClr val="000000"/>
                  </a:outerShdw>
                </a:effectLst>
                <a:latin typeface="Arial" pitchFamily="34" charset="0"/>
                <a:cs typeface="Arial" pitchFamily="34" charset="0"/>
              </a:rPr>
              <a:t> </a:t>
            </a:r>
            <a:r>
              <a:rPr lang="en-US" altLang="ja-JP" b="1">
                <a:solidFill>
                  <a:srgbClr val="FFFFFF"/>
                </a:solidFill>
                <a:effectLst>
                  <a:outerShdw blurRad="38100" dist="38100" dir="2700000" algn="tl">
                    <a:srgbClr val="000000"/>
                  </a:outerShdw>
                </a:effectLst>
                <a:latin typeface="Arial" pitchFamily="34" charset="0"/>
                <a:cs typeface="Arial" pitchFamily="34" charset="0"/>
              </a:rPr>
              <a:t>3:9</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6" name="TextBox 15"/>
          <p:cNvSpPr txBox="1"/>
          <p:nvPr/>
        </p:nvSpPr>
        <p:spPr>
          <a:xfrm>
            <a:off x="3886200" y="3429000"/>
            <a:ext cx="5181600" cy="1200150"/>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dirty="0">
                <a:effectLst>
                  <a:outerShdw blurRad="38100" dist="38100" dir="2700000" algn="tl">
                    <a:srgbClr val="DDDDDD"/>
                  </a:outerShdw>
                </a:effectLst>
                <a:latin typeface="华文细黑" charset="0"/>
                <a:ea typeface="华文细黑" charset="0"/>
                <a:cs typeface="华文细黑" charset="0"/>
              </a:rPr>
              <a:t>我照神为你们所赐我的职分，作了教会的执事，要把神的道理传得全备。</a:t>
            </a:r>
          </a:p>
          <a:p>
            <a:pPr eaLnBrk="1" hangingPunct="1">
              <a:defRPr/>
            </a:pPr>
            <a:endParaRPr lang="en-US" dirty="0">
              <a:effectLst>
                <a:outerShdw blurRad="38100" dist="38100" dir="2700000" algn="tl">
                  <a:srgbClr val="DDDDDD"/>
                </a:outerShdw>
              </a:effectLst>
              <a:latin typeface="华文细黑" charset="0"/>
              <a:ea typeface="华文细黑" charset="0"/>
              <a:cs typeface="华文细黑" charset="0"/>
            </a:endParaRPr>
          </a:p>
        </p:txBody>
      </p:sp>
      <p:sp>
        <p:nvSpPr>
          <p:cNvPr id="578570" name="TextBox 9"/>
          <p:cNvSpPr txBox="1">
            <a:spLocks noChangeArrowheads="1"/>
          </p:cNvSpPr>
          <p:nvPr/>
        </p:nvSpPr>
        <p:spPr bwMode="auto">
          <a:xfrm rot="20800777">
            <a:off x="3446463" y="3232150"/>
            <a:ext cx="1193800" cy="461963"/>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西</a:t>
            </a:r>
            <a:r>
              <a:rPr lang="en-US" altLang="ja-JP" b="1">
                <a:solidFill>
                  <a:srgbClr val="FFFFFF"/>
                </a:solidFill>
                <a:effectLst>
                  <a:outerShdw blurRad="38100" dist="38100" dir="2700000" algn="tl">
                    <a:srgbClr val="000000"/>
                  </a:outerShdw>
                </a:effectLst>
                <a:latin typeface="Arial" pitchFamily="34" charset="0"/>
                <a:cs typeface="Arial" pitchFamily="34" charset="0"/>
              </a:rPr>
              <a:t> 1:25</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8" name="TextBox 17"/>
          <p:cNvSpPr txBox="1"/>
          <p:nvPr/>
        </p:nvSpPr>
        <p:spPr>
          <a:xfrm>
            <a:off x="3886200" y="4591050"/>
            <a:ext cx="5181600" cy="1200150"/>
          </a:xfrm>
          <a:prstGeom prst="rect">
            <a:avLst/>
          </a:prstGeom>
          <a:solidFill>
            <a:schemeClr val="bg1"/>
          </a:solidFill>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effectLst>
                  <a:outerShdw blurRad="38100" dist="38100" dir="2700000" algn="tl">
                    <a:srgbClr val="C0C0C0"/>
                  </a:outerShdw>
                </a:effectLst>
                <a:cs typeface="Times New Roman" pitchFamily="18" charset="0"/>
              </a:rPr>
              <a:t>也不可听从荒渺无凭的话语，和无穷的家谱。这等事只生辩论，并不发明神在信上所立的章程。</a:t>
            </a:r>
            <a:endParaRPr lang="en-US" altLang="en-US">
              <a:effectLst>
                <a:outerShdw blurRad="38100" dist="38100" dir="2700000" algn="tl">
                  <a:srgbClr val="C0C0C0"/>
                </a:outerShdw>
              </a:effectLst>
              <a:latin typeface="华文细黑" charset="-122"/>
              <a:ea typeface="华文细黑" charset="-122"/>
            </a:endParaRPr>
          </a:p>
        </p:txBody>
      </p:sp>
      <p:sp>
        <p:nvSpPr>
          <p:cNvPr id="578572" name="TextBox 11"/>
          <p:cNvSpPr txBox="1">
            <a:spLocks noChangeArrowheads="1"/>
          </p:cNvSpPr>
          <p:nvPr/>
        </p:nvSpPr>
        <p:spPr bwMode="auto">
          <a:xfrm rot="20800777">
            <a:off x="3297238" y="4373563"/>
            <a:ext cx="1331912" cy="461962"/>
          </a:xfrm>
          <a:prstGeom prst="rect">
            <a:avLst/>
          </a:prstGeom>
          <a:solidFill>
            <a:srgbClr val="004F00"/>
          </a:solid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提前</a:t>
            </a:r>
            <a:r>
              <a:rPr lang="en-US" altLang="ja-JP" b="1">
                <a:solidFill>
                  <a:srgbClr val="FFFFFF"/>
                </a:solidFill>
                <a:effectLst>
                  <a:outerShdw blurRad="38100" dist="38100" dir="2700000" algn="tl">
                    <a:srgbClr val="000000"/>
                  </a:outerShdw>
                </a:effectLst>
                <a:latin typeface="Arial" pitchFamily="34" charset="0"/>
                <a:cs typeface="Arial" pitchFamily="34" charset="0"/>
              </a:rPr>
              <a:t> 1:4</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320579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God’s purpose in all this was to use the church to display his wisdom in its rich variety to all the unseen rulers and authorities in the heavenly places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3:10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Why the Church?</a:t>
            </a:r>
          </a:p>
        </p:txBody>
      </p:sp>
    </p:spTree>
    <p:extLst>
      <p:ext uri="{BB962C8B-B14F-4D97-AF65-F5344CB8AC3E}">
        <p14:creationId xmlns:p14="http://schemas.microsoft.com/office/powerpoint/2010/main" val="400662525"/>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p:cNvPicPr>
            <a:picLocks noChangeAspect="1"/>
          </p:cNvPicPr>
          <p:nvPr/>
        </p:nvPicPr>
        <p:blipFill>
          <a:blip r:embed="rId2" cstate="screen">
            <a:extLst>
              <a:ext uri="{28A0092B-C50C-407E-A947-70E740481C1C}">
                <a14:useLocalDpi xmlns:a14="http://schemas.microsoft.com/office/drawing/2010/main" val="0"/>
              </a:ext>
            </a:extLst>
          </a:blip>
          <a:srcRect l="1382" r="338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2" name="Title 1"/>
          <p:cNvSpPr>
            <a:spLocks noGrp="1"/>
          </p:cNvSpPr>
          <p:nvPr>
            <p:ph type="title"/>
          </p:nvPr>
        </p:nvSpPr>
        <p:spPr>
          <a:xfrm>
            <a:off x="323850" y="381000"/>
            <a:ext cx="8434388" cy="960438"/>
          </a:xfrm>
          <a:solidFill>
            <a:srgbClr val="000000"/>
          </a:solidFill>
        </p:spPr>
        <p:txBody>
          <a:bodyPr/>
          <a:lstStyle/>
          <a:p>
            <a:r>
              <a:rPr lang="zh-CN" altLang="en-US"/>
              <a:t>使徒的恩赐如何</a:t>
            </a:r>
            <a:r>
              <a:rPr lang="en-US" altLang="ja-JP"/>
              <a:t>?</a:t>
            </a:r>
            <a:endParaRPr lang="en-US" altLang="en-US"/>
          </a:p>
        </p:txBody>
      </p:sp>
      <p:sp>
        <p:nvSpPr>
          <p:cNvPr id="4" name="Title 1"/>
          <p:cNvSpPr txBox="1">
            <a:spLocks/>
          </p:cNvSpPr>
          <p:nvPr/>
        </p:nvSpPr>
        <p:spPr bwMode="auto">
          <a:xfrm>
            <a:off x="-36513" y="5373688"/>
            <a:ext cx="5400676" cy="1223962"/>
          </a:xfrm>
          <a:prstGeom prst="rect">
            <a:avLst/>
          </a:prstGeom>
          <a:solidFill>
            <a:srgbClr val="000000"/>
          </a:solidFill>
          <a:ln>
            <a:noFill/>
          </a:ln>
          <a:effectLst>
            <a:outerShdw blurRad="63500" dist="35907" dir="16979964" algn="ctr" rotWithShape="0">
              <a:srgbClr val="000000">
                <a:alpha val="75000"/>
              </a:srgbClr>
            </a:outerShdw>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600">
                <a:solidFill>
                  <a:srgbClr val="E5FFFF"/>
                </a:solidFill>
                <a:effectLst/>
                <a:latin typeface="Arial" pitchFamily="34" charset="0"/>
                <a:cs typeface="Times New Roman" pitchFamily="18" charset="0"/>
              </a:rPr>
              <a:t>十二使徒</a:t>
            </a:r>
            <a:endParaRPr lang="en-US" altLang="ja-JP" sz="2800">
              <a:solidFill>
                <a:srgbClr val="E5FFFF"/>
              </a:solidFill>
              <a:effectLst/>
              <a:latin typeface="Arial" pitchFamily="34" charset="0"/>
              <a:cs typeface="Times New Roman" pitchFamily="18" charset="0"/>
            </a:endParaRPr>
          </a:p>
          <a:p>
            <a:pPr algn="ctr"/>
            <a:r>
              <a:rPr lang="en-US" altLang="en-US" sz="2800">
                <a:solidFill>
                  <a:srgbClr val="E5FFFF"/>
                </a:solidFill>
                <a:effectLst/>
                <a:latin typeface="Arial" pitchFamily="34" charset="0"/>
                <a:cs typeface="Times New Roman" pitchFamily="18" charset="0"/>
              </a:rPr>
              <a:t>(</a:t>
            </a:r>
            <a:r>
              <a:rPr lang="zh-CN" altLang="en-US" sz="2800">
                <a:solidFill>
                  <a:srgbClr val="E5FFFF"/>
                </a:solidFill>
                <a:effectLst/>
                <a:latin typeface="Arial" pitchFamily="34" charset="0"/>
                <a:cs typeface="Times New Roman" pitchFamily="18" charset="0"/>
              </a:rPr>
              <a:t>墨尔本</a:t>
            </a:r>
            <a:r>
              <a:rPr lang="en-US" altLang="ja-JP" sz="2800">
                <a:solidFill>
                  <a:srgbClr val="E5FFFF"/>
                </a:solidFill>
                <a:effectLst/>
                <a:latin typeface="Arial" pitchFamily="34" charset="0"/>
                <a:cs typeface="Times New Roman" pitchFamily="18" charset="0"/>
              </a:rPr>
              <a:t>, </a:t>
            </a:r>
            <a:r>
              <a:rPr lang="zh-CN" altLang="en-US" sz="2800">
                <a:solidFill>
                  <a:srgbClr val="E5FFFF"/>
                </a:solidFill>
                <a:effectLst/>
                <a:latin typeface="Arial" pitchFamily="34" charset="0"/>
                <a:cs typeface="Times New Roman" pitchFamily="18" charset="0"/>
              </a:rPr>
              <a:t>澳洲</a:t>
            </a:r>
            <a:r>
              <a:rPr lang="en-US" altLang="ja-JP" sz="2800">
                <a:solidFill>
                  <a:srgbClr val="E5FFFF"/>
                </a:solidFill>
                <a:effectLst/>
                <a:latin typeface="Arial" pitchFamily="34" charset="0"/>
                <a:cs typeface="Times New Roman" pitchFamily="18" charset="0"/>
              </a:rPr>
              <a:t>)</a:t>
            </a:r>
            <a:endParaRPr lang="en-US" altLang="en-US" sz="3600">
              <a:solidFill>
                <a:srgbClr val="E5FFFF"/>
              </a:solidFill>
              <a:effectLst/>
              <a:latin typeface="Arial"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1438" y="-26988"/>
            <a:ext cx="9251951" cy="6956426"/>
          </a:xfrm>
          <a:prstGeom prst="rect">
            <a:avLst/>
          </a:prstGeom>
          <a:solidFill>
            <a:srgbClr val="07021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a:solidFill>
                <a:srgbClr val="FFFFFF"/>
              </a:solidFill>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val="0"/>
              </a:ext>
            </a:extLst>
          </a:blip>
          <a:srcRect l="7170" t="2438" r="624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7" name="Rectangle 2"/>
          <p:cNvSpPr>
            <a:spLocks noGrp="1" noChangeArrowheads="1"/>
          </p:cNvSpPr>
          <p:nvPr>
            <p:ph type="title"/>
          </p:nvPr>
        </p:nvSpPr>
        <p:spPr>
          <a:xfrm>
            <a:off x="-36513" y="-26988"/>
            <a:ext cx="9180513" cy="935038"/>
          </a:xfrm>
          <a:solidFill>
            <a:schemeClr val="tx1"/>
          </a:solidFill>
        </p:spPr>
        <p:txBody>
          <a:bodyPr/>
          <a:lstStyle/>
          <a:p>
            <a:pPr eaLnBrk="1" hangingPunct="1"/>
            <a:r>
              <a:rPr lang="zh-CN" altLang="en-US" sz="4800">
                <a:solidFill>
                  <a:srgbClr val="FFFFFF"/>
                </a:solidFill>
              </a:rPr>
              <a:t>今日还有使徒吗</a:t>
            </a:r>
            <a:r>
              <a:rPr lang="en-US" altLang="ja-JP" sz="4800">
                <a:solidFill>
                  <a:srgbClr val="FFFFFF"/>
                </a:solidFill>
              </a:rPr>
              <a:t>?</a:t>
            </a:r>
            <a:endParaRPr lang="en-US" altLang="en-US">
              <a:solidFill>
                <a:srgbClr val="FFFFFF"/>
              </a:solidFill>
            </a:endParaRPr>
          </a:p>
        </p:txBody>
      </p:sp>
      <p:sp>
        <p:nvSpPr>
          <p:cNvPr id="8" name="Rectangle 2"/>
          <p:cNvSpPr txBox="1">
            <a:spLocks noChangeArrowheads="1"/>
          </p:cNvSpPr>
          <p:nvPr/>
        </p:nvSpPr>
        <p:spPr bwMode="auto">
          <a:xfrm>
            <a:off x="0" y="5919788"/>
            <a:ext cx="9180513" cy="936625"/>
          </a:xfrm>
          <a:prstGeom prst="rect">
            <a:avLst/>
          </a:prstGeom>
          <a:solidFill>
            <a:schemeClr val="tx1"/>
          </a:solidFill>
          <a:ln w="9525">
            <a:noFill/>
            <a:miter lim="800000"/>
            <a:headEnd/>
            <a:tailEnd/>
          </a:ln>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4800" b="1">
                <a:solidFill>
                  <a:srgbClr val="FFFFFF"/>
                </a:solidFill>
                <a:effectLst>
                  <a:outerShdw blurRad="38100" dist="38100" dir="2700000" algn="tl">
                    <a:srgbClr val="808080"/>
                  </a:outerShdw>
                </a:effectLst>
                <a:latin typeface="Arial" pitchFamily="34" charset="0"/>
                <a:cs typeface="Arial" pitchFamily="34" charset="0"/>
              </a:rPr>
              <a:t>摩门教信徒说</a:t>
            </a:r>
            <a:r>
              <a:rPr lang="en-US" altLang="ja-JP" sz="4800" b="1">
                <a:solidFill>
                  <a:srgbClr val="FFFFFF"/>
                </a:solidFill>
                <a:effectLst>
                  <a:outerShdw blurRad="38100" dist="38100" dir="2700000" algn="tl">
                    <a:srgbClr val="808080"/>
                  </a:outerShdw>
                </a:effectLst>
                <a:latin typeface="Arial" pitchFamily="34" charset="0"/>
                <a:cs typeface="Arial" pitchFamily="34" charset="0"/>
              </a:rPr>
              <a:t> </a:t>
            </a:r>
            <a:r>
              <a:rPr lang="en-US" altLang="zh-CN" sz="4800" b="1">
                <a:solidFill>
                  <a:srgbClr val="FFFFFF"/>
                </a:solidFill>
                <a:effectLst>
                  <a:outerShdw blurRad="38100" dist="38100" dir="2700000" algn="tl">
                    <a:srgbClr val="808080"/>
                  </a:outerShdw>
                </a:effectLst>
                <a:latin typeface="Arial" pitchFamily="34" charset="0"/>
                <a:cs typeface="Arial" pitchFamily="34" charset="0"/>
              </a:rPr>
              <a:t>"</a:t>
            </a:r>
            <a:r>
              <a:rPr lang="zh-CN" altLang="en-US" sz="4800" b="1">
                <a:solidFill>
                  <a:srgbClr val="FFFFFF"/>
                </a:solidFill>
                <a:effectLst>
                  <a:outerShdw blurRad="38100" dist="38100" dir="2700000" algn="tl">
                    <a:srgbClr val="808080"/>
                  </a:outerShdw>
                </a:effectLst>
                <a:latin typeface="Arial" pitchFamily="34" charset="0"/>
                <a:cs typeface="Arial" pitchFamily="34" charset="0"/>
              </a:rPr>
              <a:t>有</a:t>
            </a:r>
            <a:r>
              <a:rPr lang="en-US" altLang="ja-JP" sz="4800" b="1">
                <a:solidFill>
                  <a:srgbClr val="FFFFFF"/>
                </a:solidFill>
                <a:effectLst>
                  <a:outerShdw blurRad="38100" dist="38100" dir="2700000" algn="tl">
                    <a:srgbClr val="808080"/>
                  </a:outerShdw>
                </a:effectLst>
                <a:latin typeface="Arial" pitchFamily="34" charset="0"/>
                <a:cs typeface="Arial" pitchFamily="34" charset="0"/>
              </a:rPr>
              <a:t>!"</a:t>
            </a:r>
            <a:endParaRPr lang="en-US" altLang="en-US" sz="4400" b="1">
              <a:solidFill>
                <a:srgbClr val="FFFFFF"/>
              </a:solidFill>
              <a:effectLst>
                <a:outerShdw blurRad="38100" dist="38100" dir="2700000" algn="tl">
                  <a:srgbClr val="808080"/>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36513" y="63503"/>
            <a:ext cx="9159876" cy="1420813"/>
          </a:xfrm>
        </p:spPr>
        <p:txBody>
          <a:bodyPr/>
          <a:lstStyle/>
          <a:p>
            <a:pPr eaLnBrk="1" hangingPunct="1">
              <a:defRPr/>
            </a:pPr>
            <a:r>
              <a:rPr lang="zh-CN" altLang="en-US" sz="4000" b="1" dirty="0">
                <a:solidFill>
                  <a:schemeClr val="tx1"/>
                </a:solidFill>
                <a:latin typeface="Arial" charset="0"/>
                <a:ea typeface="ＭＳ Ｐゴシック" charset="0"/>
                <a:cs typeface="ＭＳ Ｐゴシック" charset="0"/>
              </a:rPr>
              <a:t>有时候，信徒会虐待某个种族的人</a:t>
            </a:r>
            <a:endParaRPr lang="en-US" sz="4000" b="1" dirty="0">
              <a:solidFill>
                <a:schemeClr val="tx1"/>
              </a:solidFill>
              <a:latin typeface="Arial" charset="0"/>
              <a:ea typeface="ＭＳ Ｐゴシック" charset="0"/>
              <a:cs typeface="ＭＳ Ｐゴシック" charset="0"/>
            </a:endParaRP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外族人</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rPr>
              <a:t>一个神</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endParaRP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rPr>
              <a:t>诸多忌讳</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endParaRP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rPr>
              <a:t>多神论很少忌讳</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endParaRP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犹太人</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Tree>
    <p:extLst>
      <p:ext uri="{BB962C8B-B14F-4D97-AF65-F5344CB8AC3E}">
        <p14:creationId xmlns:p14="http://schemas.microsoft.com/office/powerpoint/2010/main" val="1628248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55875" y="44450"/>
            <a:ext cx="6400800" cy="2447925"/>
          </a:xfrm>
        </p:spPr>
        <p:txBody>
          <a:bodyPr/>
          <a:lstStyle/>
          <a:p>
            <a:pPr eaLnBrk="1" hangingPunct="1">
              <a:defRPr/>
            </a:pPr>
            <a:r>
              <a:rPr lang="zh-CN" altLang="en-US" sz="5400" dirty="0">
                <a:solidFill>
                  <a:srgbClr val="A50021"/>
                </a:solidFill>
              </a:rPr>
              <a:t>新加坡也有自称</a:t>
            </a:r>
            <a:br>
              <a:rPr lang="en-US" altLang="zh-CN" sz="5400" dirty="0">
                <a:solidFill>
                  <a:srgbClr val="A50021"/>
                </a:solidFill>
              </a:rPr>
            </a:br>
            <a:r>
              <a:rPr lang="zh-CN" altLang="en-US" sz="5400" dirty="0">
                <a:solidFill>
                  <a:srgbClr val="A50021"/>
                </a:solidFill>
              </a:rPr>
              <a:t>的使徒。。。</a:t>
            </a:r>
            <a:endParaRPr lang="en-US" sz="4800" dirty="0"/>
          </a:p>
        </p:txBody>
      </p:sp>
      <p:pic>
        <p:nvPicPr>
          <p:cNvPr id="10244" name="Picture 4" descr="kho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7513" y="2565400"/>
            <a:ext cx="2603500"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naomi dow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438" y="609600"/>
            <a:ext cx="2535237"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dominicye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5" y="3208338"/>
            <a:ext cx="260032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339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sz="1400">
              <a:solidFill>
                <a:srgbClr val="000000"/>
              </a:solidFill>
            </a:endParaRPr>
          </a:p>
        </p:txBody>
      </p:sp>
      <p:sp>
        <p:nvSpPr>
          <p:cNvPr id="7" name="Footer Placeholder 2"/>
          <p:cNvSpPr>
            <a:spLocks noGrp="1"/>
          </p:cNvSpPr>
          <p:nvPr>
            <p:ph type="ftr" sz="quarter" idx="11"/>
          </p:nvPr>
        </p:nvSpPr>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25635" name="Picture 2" descr="ACE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685" name="Rectangle 3"/>
          <p:cNvSpPr>
            <a:spLocks noChangeArrowheads="1"/>
          </p:cNvSpPr>
          <p:nvPr/>
        </p:nvSpPr>
        <p:spPr bwMode="auto">
          <a:xfrm>
            <a:off x="9197975" y="6607175"/>
            <a:ext cx="184150" cy="45720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00"/>
              </a:solidFill>
              <a:effectLst>
                <a:outerShdw blurRad="38100" dist="38100" dir="2700000" algn="tl">
                  <a:srgbClr val="FFFFFF"/>
                </a:outerShdw>
              </a:effectLst>
              <a:latin typeface="Arial" pitchFamily="34" charset="0"/>
              <a:cs typeface="Times New Roman" pitchFamily="18" charset="0"/>
            </a:endParaRPr>
          </a:p>
        </p:txBody>
      </p:sp>
      <p:sp>
        <p:nvSpPr>
          <p:cNvPr id="8196" name="Text Box 4"/>
          <p:cNvSpPr txBox="1">
            <a:spLocks noChangeArrowheads="1"/>
          </p:cNvSpPr>
          <p:nvPr/>
        </p:nvSpPr>
        <p:spPr bwMode="auto">
          <a:xfrm>
            <a:off x="2209800" y="2590800"/>
            <a:ext cx="6781800" cy="3786188"/>
          </a:xfrm>
          <a:prstGeom prst="rect">
            <a:avLst/>
          </a:prstGeom>
          <a:solidFill>
            <a:srgbClr val="400000"/>
          </a:soli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outerShdw blurRad="38100" dist="38100" dir="2700000" algn="tl">
                    <a:srgbClr val="000000"/>
                  </a:outerShdw>
                </a:effectLst>
                <a:latin typeface="Arial" pitchFamily="34" charset="0"/>
                <a:cs typeface="Times New Roman" pitchFamily="18" charset="0"/>
              </a:rPr>
              <a:t>TOUCH Equipping Stations System (TESS)</a:t>
            </a:r>
            <a:r>
              <a:rPr lang="en-US" altLang="en-US">
                <a:solidFill>
                  <a:srgbClr val="FFFFFF"/>
                </a:solidFill>
                <a:effectLst>
                  <a:outerShdw blurRad="38100" dist="38100" dir="2700000" algn="tl">
                    <a:srgbClr val="000000"/>
                  </a:outerShdw>
                </a:effectLst>
                <a:latin typeface="Verdana" pitchFamily="34" charset="0"/>
                <a:cs typeface="Times New Roman" pitchFamily="18" charset="0"/>
              </a:rPr>
              <a:t> Lawrence Khong, </a:t>
            </a:r>
            <a:r>
              <a:rPr lang="zh-CN" altLang="en-US">
                <a:solidFill>
                  <a:srgbClr val="FFFFFF"/>
                </a:solidFill>
                <a:effectLst>
                  <a:outerShdw blurRad="38100" dist="38100" dir="2700000" algn="tl">
                    <a:srgbClr val="000000"/>
                  </a:outerShdw>
                </a:effectLst>
                <a:latin typeface="Verdana" pitchFamily="34" charset="0"/>
                <a:cs typeface="Times New Roman" pitchFamily="18" charset="0"/>
              </a:rPr>
              <a:t>使徒</a:t>
            </a:r>
            <a:r>
              <a:rPr lang="en-US" altLang="ja-JP">
                <a:solidFill>
                  <a:srgbClr val="FFFFFF"/>
                </a:solidFill>
                <a:effectLst>
                  <a:outerShdw blurRad="38100" dist="38100" dir="2700000" algn="tl">
                    <a:srgbClr val="000000"/>
                  </a:outerShdw>
                </a:effectLst>
                <a:latin typeface="Verdana" pitchFamily="34" charset="0"/>
                <a:cs typeface="Times New Roman" pitchFamily="18" charset="0"/>
              </a:rPr>
              <a:t> </a:t>
            </a:r>
          </a:p>
          <a:p>
            <a:r>
              <a:rPr lang="en-US" altLang="en-US">
                <a:solidFill>
                  <a:srgbClr val="FFFFFF"/>
                </a:solidFill>
                <a:effectLst>
                  <a:outerShdw blurRad="38100" dist="38100" dir="2700000" algn="tl">
                    <a:srgbClr val="000000"/>
                  </a:outerShdw>
                </a:effectLst>
                <a:latin typeface="Verdana" pitchFamily="34" charset="0"/>
                <a:cs typeface="Times New Roman" pitchFamily="18" charset="0"/>
              </a:rPr>
              <a:t>Rev. Yong Tai Tong, </a:t>
            </a:r>
            <a:r>
              <a:rPr lang="zh-CN" altLang="en-US">
                <a:solidFill>
                  <a:srgbClr val="FFFFFF"/>
                </a:solidFill>
                <a:effectLst>
                  <a:outerShdw blurRad="38100" dist="38100" dir="2700000" algn="tl">
                    <a:srgbClr val="000000"/>
                  </a:outerShdw>
                </a:effectLst>
                <a:latin typeface="Verdana" pitchFamily="34" charset="0"/>
                <a:cs typeface="Times New Roman" pitchFamily="18" charset="0"/>
              </a:rPr>
              <a:t>董事</a:t>
            </a:r>
            <a:r>
              <a:rPr lang="en-US" altLang="ja-JP">
                <a:solidFill>
                  <a:srgbClr val="FFFFFF"/>
                </a:solidFill>
                <a:effectLst>
                  <a:outerShdw blurRad="38100" dist="38100" dir="2700000" algn="tl">
                    <a:srgbClr val="000000"/>
                  </a:outerShdw>
                </a:effectLst>
                <a:latin typeface="Verdana" pitchFamily="34" charset="0"/>
                <a:cs typeface="Times New Roman" pitchFamily="18" charset="0"/>
              </a:rPr>
              <a:t> </a:t>
            </a:r>
          </a:p>
          <a:p>
            <a:r>
              <a:rPr lang="en-US" altLang="en-US">
                <a:solidFill>
                  <a:srgbClr val="FFFFFF"/>
                </a:solidFill>
                <a:effectLst>
                  <a:outerShdw blurRad="38100" dist="38100" dir="2700000" algn="tl">
                    <a:srgbClr val="000000"/>
                  </a:outerShdw>
                </a:effectLst>
                <a:latin typeface="Verdana" pitchFamily="34" charset="0"/>
                <a:cs typeface="Times New Roman" pitchFamily="18" charset="0"/>
              </a:rPr>
              <a:t>Blk 750A Chai Chee Road #04-01 </a:t>
            </a:r>
          </a:p>
          <a:p>
            <a:r>
              <a:rPr lang="en-US" altLang="en-US">
                <a:solidFill>
                  <a:srgbClr val="FFFFFF"/>
                </a:solidFill>
                <a:effectLst>
                  <a:outerShdw blurRad="38100" dist="38100" dir="2700000" algn="tl">
                    <a:srgbClr val="000000"/>
                  </a:outerShdw>
                </a:effectLst>
                <a:latin typeface="Verdana" pitchFamily="34" charset="0"/>
                <a:cs typeface="Times New Roman" pitchFamily="18" charset="0"/>
              </a:rPr>
              <a:t>Technopark @ Chai Chee </a:t>
            </a:r>
          </a:p>
          <a:p>
            <a:r>
              <a:rPr lang="en-US" altLang="en-US">
                <a:solidFill>
                  <a:srgbClr val="FFFFFF"/>
                </a:solidFill>
                <a:effectLst>
                  <a:outerShdw blurRad="38100" dist="38100" dir="2700000" algn="tl">
                    <a:srgbClr val="000000"/>
                  </a:outerShdw>
                </a:effectLst>
                <a:latin typeface="Verdana" pitchFamily="34" charset="0"/>
                <a:cs typeface="Times New Roman" pitchFamily="18" charset="0"/>
              </a:rPr>
              <a:t>SINGAPORE 469001 </a:t>
            </a:r>
          </a:p>
          <a:p>
            <a:r>
              <a:rPr lang="zh-CN" altLang="en-US">
                <a:solidFill>
                  <a:srgbClr val="FFFFFF"/>
                </a:solidFill>
                <a:effectLst>
                  <a:outerShdw blurRad="38100" dist="38100" dir="2700000" algn="tl">
                    <a:srgbClr val="000000"/>
                  </a:outerShdw>
                </a:effectLst>
                <a:latin typeface="Verdana" pitchFamily="34" charset="0"/>
                <a:cs typeface="Times New Roman" pitchFamily="18" charset="0"/>
              </a:rPr>
              <a:t>电话</a:t>
            </a:r>
            <a:r>
              <a:rPr lang="en-US" altLang="ja-JP">
                <a:solidFill>
                  <a:srgbClr val="FFFFFF"/>
                </a:solidFill>
                <a:effectLst>
                  <a:outerShdw blurRad="38100" dist="38100" dir="2700000" algn="tl">
                    <a:srgbClr val="000000"/>
                  </a:outerShdw>
                </a:effectLst>
                <a:latin typeface="Verdana" pitchFamily="34" charset="0"/>
                <a:cs typeface="Times New Roman" pitchFamily="18" charset="0"/>
              </a:rPr>
              <a:t>: 011-65-64249400 </a:t>
            </a:r>
          </a:p>
          <a:p>
            <a:r>
              <a:rPr lang="zh-CN" altLang="en-US">
                <a:solidFill>
                  <a:srgbClr val="FFFFFF"/>
                </a:solidFill>
                <a:effectLst>
                  <a:outerShdw blurRad="38100" dist="38100" dir="2700000" algn="tl">
                    <a:srgbClr val="000000"/>
                  </a:outerShdw>
                </a:effectLst>
                <a:latin typeface="Verdana" pitchFamily="34" charset="0"/>
                <a:cs typeface="Times New Roman" pitchFamily="18" charset="0"/>
              </a:rPr>
              <a:t>传真</a:t>
            </a:r>
            <a:r>
              <a:rPr lang="en-US" altLang="ja-JP">
                <a:solidFill>
                  <a:srgbClr val="FFFFFF"/>
                </a:solidFill>
                <a:effectLst>
                  <a:outerShdw blurRad="38100" dist="38100" dir="2700000" algn="tl">
                    <a:srgbClr val="000000"/>
                  </a:outerShdw>
                </a:effectLst>
                <a:latin typeface="Verdana" pitchFamily="34" charset="0"/>
                <a:cs typeface="Times New Roman" pitchFamily="18" charset="0"/>
              </a:rPr>
              <a:t>: 011-65-64249500 </a:t>
            </a:r>
          </a:p>
          <a:p>
            <a:r>
              <a:rPr lang="zh-CN" altLang="en-US">
                <a:solidFill>
                  <a:srgbClr val="FFFFFF"/>
                </a:solidFill>
                <a:effectLst>
                  <a:outerShdw blurRad="38100" dist="38100" dir="2700000" algn="tl">
                    <a:srgbClr val="000000"/>
                  </a:outerShdw>
                </a:effectLst>
                <a:latin typeface="Verdana" pitchFamily="34" charset="0"/>
                <a:cs typeface="Times New Roman" pitchFamily="18" charset="0"/>
              </a:rPr>
              <a:t>电邮</a:t>
            </a:r>
            <a:r>
              <a:rPr lang="en-US" altLang="ja-JP">
                <a:solidFill>
                  <a:srgbClr val="FFFFFF"/>
                </a:solidFill>
                <a:effectLst>
                  <a:outerShdw blurRad="38100" dist="38100" dir="2700000" algn="tl">
                    <a:srgbClr val="000000"/>
                  </a:outerShdw>
                </a:effectLst>
                <a:latin typeface="Verdana" pitchFamily="34" charset="0"/>
                <a:cs typeface="Times New Roman" pitchFamily="18" charset="0"/>
              </a:rPr>
              <a:t>: </a:t>
            </a:r>
            <a:r>
              <a:rPr lang="en-US" altLang="ja-JP">
                <a:solidFill>
                  <a:srgbClr val="FFFFFF"/>
                </a:solidFill>
                <a:effectLst>
                  <a:outerShdw blurRad="38100" dist="38100" dir="2700000" algn="tl">
                    <a:srgbClr val="000000"/>
                  </a:outerShdw>
                </a:effectLst>
                <a:latin typeface="Verdana" pitchFamily="34" charset="0"/>
                <a:cs typeface="Times New Roman" pitchFamily="18" charset="0"/>
                <a:hlinkClick r:id="rId4"/>
              </a:rPr>
              <a:t>taitong.yong@touch.org.sg</a:t>
            </a:r>
            <a:endParaRPr lang="en-US" altLang="ja-JP">
              <a:solidFill>
                <a:srgbClr val="FFFFFF"/>
              </a:solidFill>
              <a:effectLst>
                <a:outerShdw blurRad="38100" dist="38100" dir="2700000" algn="tl">
                  <a:srgbClr val="000000"/>
                </a:outerShdw>
              </a:effectLst>
              <a:latin typeface="Verdana" pitchFamily="34" charset="0"/>
              <a:cs typeface="Times New Roman" pitchFamily="18" charset="0"/>
            </a:endParaRPr>
          </a:p>
          <a:p>
            <a:r>
              <a:rPr lang="zh-CN" altLang="en-US">
                <a:solidFill>
                  <a:srgbClr val="FFFFFF"/>
                </a:solidFill>
                <a:effectLst>
                  <a:outerShdw blurRad="38100" dist="38100" dir="2700000" algn="tl">
                    <a:srgbClr val="000000"/>
                  </a:outerShdw>
                </a:effectLst>
                <a:latin typeface="Verdana" pitchFamily="34" charset="0"/>
                <a:cs typeface="Times New Roman" pitchFamily="18" charset="0"/>
              </a:rPr>
              <a:t>网站</a:t>
            </a:r>
            <a:r>
              <a:rPr lang="en-US" altLang="ja-JP">
                <a:solidFill>
                  <a:srgbClr val="FFFFFF"/>
                </a:solidFill>
                <a:effectLst>
                  <a:outerShdw blurRad="38100" dist="38100" dir="2700000" algn="tl">
                    <a:srgbClr val="000000"/>
                  </a:outerShdw>
                </a:effectLst>
                <a:latin typeface="Verdana" pitchFamily="34" charset="0"/>
                <a:cs typeface="Times New Roman" pitchFamily="18" charset="0"/>
              </a:rPr>
              <a:t>: www.FCBC.org.sg</a:t>
            </a:r>
            <a:endParaRPr lang="en-US" altLang="en-US">
              <a:solidFill>
                <a:srgbClr val="FFFFFF"/>
              </a:solidFill>
              <a:effectLst>
                <a:outerShdw blurRad="38100" dist="38100" dir="2700000" algn="tl">
                  <a:srgbClr val="000000"/>
                </a:outerShdw>
              </a:effectLst>
              <a:latin typeface="Verdana" pitchFamily="34" charset="0"/>
              <a:cs typeface="Times New Roman" pitchFamily="18" charset="0"/>
            </a:endParaRPr>
          </a:p>
        </p:txBody>
      </p:sp>
      <p:sp>
        <p:nvSpPr>
          <p:cNvPr id="8197" name="Rectangle 5"/>
          <p:cNvSpPr>
            <a:spLocks noGrp="1" noChangeArrowheads="1"/>
          </p:cNvSpPr>
          <p:nvPr>
            <p:ph type="title" idx="4294967295"/>
          </p:nvPr>
        </p:nvSpPr>
        <p:spPr>
          <a:xfrm>
            <a:off x="6372225" y="115888"/>
            <a:ext cx="2771775" cy="2449512"/>
          </a:xfrm>
          <a:effectLst>
            <a:outerShdw blurRad="25400" dist="38099" dir="2700000" algn="ctr" rotWithShape="0">
              <a:srgbClr val="FFFFFF">
                <a:alpha val="99962"/>
              </a:srgbClr>
            </a:outerShdw>
          </a:effectLst>
        </p:spPr>
        <p:txBody>
          <a:bodyPr/>
          <a:lstStyle/>
          <a:p>
            <a:pPr eaLnBrk="1" hangingPunct="1"/>
            <a:r>
              <a:rPr lang="zh-CN" altLang="en-US">
                <a:solidFill>
                  <a:srgbClr val="060600"/>
                </a:solidFill>
              </a:rPr>
              <a:t>使徒的教育负责地方议会议员</a:t>
            </a:r>
            <a:r>
              <a:rPr lang="en-US" altLang="ja-JP">
                <a:solidFill>
                  <a:srgbClr val="060600"/>
                </a:solidFill>
              </a:rPr>
              <a:t>  </a:t>
            </a:r>
            <a:endParaRPr lang="en-US" altLang="en-US">
              <a:solidFill>
                <a:srgbClr val="060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Scale>
                                      <p:cBhvr>
                                        <p:cTn id="7"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7"/>
                                        </p:tgtEl>
                                        <p:attrNameLst>
                                          <p:attrName>ppt_x</p:attrName>
                                          <p:attrName>ppt_y</p:attrName>
                                        </p:attrNameLst>
                                      </p:cBhvr>
                                    </p:animMotion>
                                    <p:animEffect transition="in" filter="fade">
                                      <p:cBhvr>
                                        <p:cTn id="9" dur="1000"/>
                                        <p:tgtEl>
                                          <p:spTgt spid="81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2000"/>
                                        <p:tgtEl>
                                          <p:spTgt spid="8196"/>
                                        </p:tgtEl>
                                      </p:cBhvr>
                                    </p:animEffect>
                                    <p:anim calcmode="lin" valueType="num">
                                      <p:cBhvr>
                                        <p:cTn id="15" dur="2000" fill="hold"/>
                                        <p:tgtEl>
                                          <p:spTgt spid="8196"/>
                                        </p:tgtEl>
                                        <p:attrNameLst>
                                          <p:attrName>style.rotation</p:attrName>
                                        </p:attrNameLst>
                                      </p:cBhvr>
                                      <p:tavLst>
                                        <p:tav tm="0">
                                          <p:val>
                                            <p:fltVal val="720"/>
                                          </p:val>
                                        </p:tav>
                                        <p:tav tm="100000">
                                          <p:val>
                                            <p:fltVal val="0"/>
                                          </p:val>
                                        </p:tav>
                                      </p:tavLst>
                                    </p:anim>
                                    <p:anim calcmode="lin" valueType="num">
                                      <p:cBhvr>
                                        <p:cTn id="16" dur="2000" fill="hold"/>
                                        <p:tgtEl>
                                          <p:spTgt spid="8196"/>
                                        </p:tgtEl>
                                        <p:attrNameLst>
                                          <p:attrName>ppt_h</p:attrName>
                                        </p:attrNameLst>
                                      </p:cBhvr>
                                      <p:tavLst>
                                        <p:tav tm="0">
                                          <p:val>
                                            <p:fltVal val="0"/>
                                          </p:val>
                                        </p:tav>
                                        <p:tav tm="100000">
                                          <p:val>
                                            <p:strVal val="#ppt_h"/>
                                          </p:val>
                                        </p:tav>
                                      </p:tavLst>
                                    </p:anim>
                                    <p:anim calcmode="lin" valueType="num">
                                      <p:cBhvr>
                                        <p:cTn id="17" dur="2000" fill="hold"/>
                                        <p:tgtEl>
                                          <p:spTgt spid="81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r>
              <a:rPr lang="en-US" altLang="en-US" b="1"/>
              <a:t>今日有使徒吗?</a:t>
            </a:r>
          </a:p>
        </p:txBody>
      </p:sp>
      <p:sp>
        <p:nvSpPr>
          <p:cNvPr id="327682"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latin typeface="Arial" pitchFamily="34" charset="0"/>
              </a:rPr>
              <a:t>20</a:t>
            </a:r>
          </a:p>
        </p:txBody>
      </p:sp>
      <p:pic>
        <p:nvPicPr>
          <p:cNvPr id="327683" name="Picture 6" descr="12 apostl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8275" y="1628775"/>
            <a:ext cx="33782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779838" y="1844675"/>
            <a:ext cx="5184775" cy="4608513"/>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Clr>
                <a:srgbClr val="00CCFF"/>
              </a:buClr>
              <a:buSzPct val="65000"/>
              <a:buFont typeface="Wingdings" pitchFamily="2" charset="2"/>
              <a:buNone/>
            </a:pPr>
            <a:r>
              <a:rPr lang="en-US" altLang="en-US" sz="3200" b="1">
                <a:solidFill>
                  <a:srgbClr val="FFFFFF"/>
                </a:solidFill>
                <a:effectLst/>
                <a:latin typeface="Arial" pitchFamily="34" charset="0"/>
              </a:rPr>
              <a:t>神的家庭(教会</a:t>
            </a:r>
            <a:r>
              <a:rPr lang="en-US" altLang="ja-JP" sz="3200" b="1">
                <a:solidFill>
                  <a:srgbClr val="FFFFFF"/>
                </a:solidFill>
                <a:effectLst/>
                <a:latin typeface="Arial" pitchFamily="34" charset="0"/>
              </a:rPr>
              <a:t>) </a:t>
            </a:r>
            <a:r>
              <a:rPr lang="en-US" altLang="en-US" sz="3200" b="1">
                <a:solidFill>
                  <a:srgbClr val="FFFFFF"/>
                </a:solidFill>
                <a:effectLst/>
                <a:latin typeface="Arial" pitchFamily="34" charset="0"/>
              </a:rPr>
              <a:t>是</a:t>
            </a:r>
            <a:r>
              <a:rPr lang="en-US" altLang="ja-JP" sz="3200" b="1">
                <a:solidFill>
                  <a:srgbClr val="FFFFFF"/>
                </a:solidFill>
                <a:effectLst/>
                <a:latin typeface="Arial" pitchFamily="34" charset="0"/>
              </a:rPr>
              <a:t>:</a:t>
            </a:r>
          </a:p>
          <a:p>
            <a:pPr eaLnBrk="1" hangingPunct="1">
              <a:spcBef>
                <a:spcPct val="20000"/>
              </a:spcBef>
              <a:buClr>
                <a:srgbClr val="00CCFF"/>
              </a:buClr>
              <a:buSzPct val="65000"/>
              <a:buFont typeface="Wingdings" pitchFamily="2" charset="2"/>
              <a:buNone/>
            </a:pPr>
            <a:endParaRPr lang="en-US" altLang="en-US" sz="3200" b="1">
              <a:solidFill>
                <a:srgbClr val="FFFFFF"/>
              </a:solidFill>
              <a:effectLst/>
              <a:latin typeface="Arial" pitchFamily="34" charset="0"/>
            </a:endParaRPr>
          </a:p>
          <a:p>
            <a:pPr eaLnBrk="1" hangingPunct="1">
              <a:spcBef>
                <a:spcPct val="20000"/>
              </a:spcBef>
              <a:buClr>
                <a:srgbClr val="00CCFF"/>
              </a:buClr>
              <a:buSzPct val="65000"/>
              <a:buFont typeface="Wingdings" pitchFamily="2" charset="2"/>
              <a:buNone/>
            </a:pPr>
            <a:r>
              <a:rPr lang="en-US" altLang="en-US" sz="3200" b="1">
                <a:solidFill>
                  <a:srgbClr val="FFFFFF"/>
                </a:solidFill>
                <a:effectLst/>
                <a:latin typeface="Arial" pitchFamily="34" charset="0"/>
              </a:rPr>
              <a:t>"并且被</a:t>
            </a:r>
            <a:r>
              <a:rPr lang="en-US" altLang="en-US" sz="3200" b="1">
                <a:solidFill>
                  <a:srgbClr val="FFFF00"/>
                </a:solidFill>
                <a:effectLst/>
                <a:latin typeface="Arial" pitchFamily="34" charset="0"/>
              </a:rPr>
              <a:t>建造在使徒和先知的根基上</a:t>
            </a:r>
            <a:r>
              <a:rPr lang="en-US" altLang="en-US" sz="3200" b="1">
                <a:solidFill>
                  <a:srgbClr val="FFFFFF"/>
                </a:solidFill>
                <a:effectLst/>
                <a:latin typeface="Arial" pitchFamily="34" charset="0"/>
              </a:rPr>
              <a:t>，有基督耶稣自己为房角石。</a:t>
            </a:r>
            <a:r>
              <a:rPr lang="en-US" altLang="ja-JP" sz="3200" b="1">
                <a:solidFill>
                  <a:srgbClr val="FFFFFF"/>
                </a:solidFill>
                <a:effectLst/>
                <a:latin typeface="Arial" pitchFamily="34" charset="0"/>
              </a:rPr>
              <a:t>" </a:t>
            </a:r>
          </a:p>
          <a:p>
            <a:pPr eaLnBrk="1" hangingPunct="1">
              <a:spcBef>
                <a:spcPct val="20000"/>
              </a:spcBef>
              <a:buClr>
                <a:srgbClr val="00CCFF"/>
              </a:buClr>
              <a:buSzPct val="65000"/>
              <a:buFont typeface="Wingdings" pitchFamily="2" charset="2"/>
              <a:buNone/>
            </a:pPr>
            <a:r>
              <a:rPr lang="en-US" altLang="en-US" sz="3200" b="1">
                <a:solidFill>
                  <a:srgbClr val="FFFFFF"/>
                </a:solidFill>
                <a:effectLst/>
                <a:latin typeface="Arial" pitchFamily="34" charset="0"/>
              </a:rPr>
              <a:t>(</a:t>
            </a:r>
            <a:r>
              <a:rPr lang="zh-CN" altLang="en-US" sz="3200" b="1">
                <a:solidFill>
                  <a:srgbClr val="FFFFFF"/>
                </a:solidFill>
                <a:effectLst/>
                <a:latin typeface="Arial" pitchFamily="34" charset="0"/>
              </a:rPr>
              <a:t>弗</a:t>
            </a:r>
            <a:r>
              <a:rPr lang="en-US" altLang="ja-JP" sz="3200" b="1">
                <a:solidFill>
                  <a:srgbClr val="FFFFFF"/>
                </a:solidFill>
                <a:effectLst/>
                <a:latin typeface="Arial" pitchFamily="34" charset="0"/>
              </a:rPr>
              <a:t> 2:20)</a:t>
            </a:r>
            <a:endParaRPr lang="en-US" altLang="en-US" sz="3200" b="1">
              <a:solidFill>
                <a:srgbClr val="FFFFFF"/>
              </a:solidFill>
              <a:effectLst/>
              <a:latin typeface="Arial"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8553450" cy="1323975"/>
          </a:xfrm>
          <a:solidFill>
            <a:srgbClr val="000409"/>
          </a:solidFill>
        </p:spPr>
        <p:txBody>
          <a:bodyPr/>
          <a:lstStyle/>
          <a:p>
            <a:pPr eaLnBrk="1" hangingPunct="1"/>
            <a:r>
              <a:rPr lang="en-US" altLang="en-US" sz="4000" b="1"/>
              <a:t>古代建筑时最先建</a:t>
            </a:r>
            <a:r>
              <a:rPr lang="zh-CN" altLang="en-US" sz="4000" b="1"/>
              <a:t>房</a:t>
            </a:r>
            <a:r>
              <a:rPr lang="en-US" altLang="en-US" sz="4000" b="1"/>
              <a:t>角石</a:t>
            </a:r>
          </a:p>
        </p:txBody>
      </p:sp>
      <p:sp>
        <p:nvSpPr>
          <p:cNvPr id="329730"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latin typeface="Arial" pitchFamily="34" charset="0"/>
              </a:rPr>
              <a:t>20</a:t>
            </a:r>
          </a:p>
        </p:txBody>
      </p:sp>
      <p:pic>
        <p:nvPicPr>
          <p:cNvPr id="3297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989138"/>
            <a:ext cx="61976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4859338" y="1844675"/>
            <a:ext cx="3960812" cy="4608513"/>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20000"/>
              </a:spcBef>
              <a:buClr>
                <a:srgbClr val="00CCFF"/>
              </a:buClr>
              <a:buSzPct val="65000"/>
            </a:pPr>
            <a:r>
              <a:rPr lang="en-US" altLang="en-US" sz="3200" b="1">
                <a:solidFill>
                  <a:srgbClr val="FFFFFF"/>
                </a:solidFill>
                <a:effectLst/>
                <a:latin typeface="Arial" pitchFamily="34" charset="0"/>
              </a:rPr>
              <a:t>"所以主耶和华如此说，看哪，我在锡安放一块石头，作为根基，是试验过的石头，是稳固根基，</a:t>
            </a:r>
            <a:br>
              <a:rPr lang="en-US" altLang="en-US" sz="3200" b="1">
                <a:solidFill>
                  <a:srgbClr val="FFFFFF"/>
                </a:solidFill>
                <a:effectLst/>
                <a:latin typeface="Arial" pitchFamily="34" charset="0"/>
              </a:rPr>
            </a:br>
            <a:r>
              <a:rPr lang="en-US" altLang="en-US" sz="3200" b="1">
                <a:solidFill>
                  <a:srgbClr val="FFFF00"/>
                </a:solidFill>
                <a:effectLst/>
                <a:latin typeface="Arial" pitchFamily="34" charset="0"/>
              </a:rPr>
              <a:t>宝贵的房角石</a:t>
            </a:r>
            <a:r>
              <a:rPr lang="en-US" altLang="en-US" sz="3200" b="1">
                <a:solidFill>
                  <a:srgbClr val="FFFFFF"/>
                </a:solidFill>
                <a:effectLst/>
                <a:latin typeface="Arial" pitchFamily="34" charset="0"/>
              </a:rPr>
              <a:t>，信靠的人必不着急</a:t>
            </a:r>
            <a:r>
              <a:rPr lang="en-US" altLang="ja-JP" sz="3200" b="1">
                <a:solidFill>
                  <a:srgbClr val="FFFFFF"/>
                </a:solidFill>
                <a:effectLst/>
                <a:latin typeface="Arial" pitchFamily="34" charset="0"/>
              </a:rPr>
              <a:t>" </a:t>
            </a:r>
            <a:br>
              <a:rPr lang="en-US" altLang="ja-JP" sz="3200" b="1">
                <a:solidFill>
                  <a:srgbClr val="FFFFFF"/>
                </a:solidFill>
                <a:effectLst/>
                <a:latin typeface="Arial" pitchFamily="34" charset="0"/>
              </a:rPr>
            </a:br>
            <a:r>
              <a:rPr lang="en-US" altLang="ja-JP" sz="3200" b="1">
                <a:solidFill>
                  <a:srgbClr val="FFFFFF"/>
                </a:solidFill>
                <a:effectLst/>
                <a:latin typeface="Arial" pitchFamily="34" charset="0"/>
              </a:rPr>
              <a:t>(</a:t>
            </a:r>
            <a:r>
              <a:rPr lang="zh-CN" altLang="en-US" sz="3200" b="1">
                <a:solidFill>
                  <a:srgbClr val="FFFFFF"/>
                </a:solidFill>
                <a:effectLst/>
                <a:latin typeface="Arial" pitchFamily="34" charset="0"/>
              </a:rPr>
              <a:t>以塞亚书</a:t>
            </a:r>
            <a:r>
              <a:rPr lang="en-US" altLang="ja-JP" sz="3200" b="1">
                <a:solidFill>
                  <a:srgbClr val="FFFFFF"/>
                </a:solidFill>
                <a:effectLst/>
                <a:latin typeface="Arial" pitchFamily="34" charset="0"/>
              </a:rPr>
              <a:t> 28:16)</a:t>
            </a:r>
            <a:endParaRPr lang="en-US" altLang="en-US" sz="3200" b="1">
              <a:solidFill>
                <a:srgbClr val="FFFFFF"/>
              </a:solidFill>
              <a:effectLst/>
              <a:latin typeface="Arial"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17796">
            <a:off x="815975" y="3284538"/>
            <a:ext cx="2692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Eph 2v20 Christ as Cornersto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7850"/>
            <a:ext cx="914400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0" y="0"/>
            <a:ext cx="7924800" cy="1628775"/>
          </a:xfrm>
          <a:solidFill>
            <a:srgbClr val="000409"/>
          </a:solidFill>
        </p:spPr>
        <p:txBody>
          <a:bodyPr/>
          <a:lstStyle/>
          <a:p>
            <a:pPr eaLnBrk="1" hangingPunct="1"/>
            <a:r>
              <a:rPr lang="zh-CN" altLang="en-US" sz="4800" b="1"/>
              <a:t>有些把照字把基督</a:t>
            </a:r>
            <a:r>
              <a:rPr lang="en-US" altLang="ja-JP" sz="4800" b="1"/>
              <a:t> </a:t>
            </a:r>
            <a:r>
              <a:rPr lang="zh-CN" altLang="en-US" sz="4800" b="1"/>
              <a:t>当成是</a:t>
            </a:r>
            <a:r>
              <a:rPr lang="en-US" altLang="ja-JP" sz="4800" b="1"/>
              <a:t> "</a:t>
            </a:r>
            <a:r>
              <a:rPr lang="zh-CN" altLang="en-US" sz="4800" b="1"/>
              <a:t>墙角石</a:t>
            </a:r>
            <a:r>
              <a:rPr lang="en-US" altLang="zh-CN" sz="4800" b="1"/>
              <a:t>"</a:t>
            </a:r>
            <a:r>
              <a:rPr lang="en-US" altLang="ja-JP" sz="4800" b="1"/>
              <a:t> </a:t>
            </a:r>
            <a:endParaRPr lang="en-US" altLang="en-US" sz="4800" b="1"/>
          </a:p>
        </p:txBody>
      </p:sp>
      <p:sp>
        <p:nvSpPr>
          <p:cNvPr id="331779"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latin typeface="Arial" pitchFamily="34" charset="0"/>
              </a:rPr>
              <a:t>20</a:t>
            </a:r>
          </a:p>
        </p:txBody>
      </p:sp>
      <p:sp>
        <p:nvSpPr>
          <p:cNvPr id="5" name="Rectangle 2"/>
          <p:cNvSpPr txBox="1">
            <a:spLocks noChangeArrowheads="1"/>
          </p:cNvSpPr>
          <p:nvPr/>
        </p:nvSpPr>
        <p:spPr bwMode="auto">
          <a:xfrm>
            <a:off x="4067175" y="6826250"/>
            <a:ext cx="3381375" cy="1466850"/>
          </a:xfrm>
          <a:prstGeom prst="rect">
            <a:avLst/>
          </a:prstGeom>
          <a:solidFill>
            <a:srgbClr val="000409"/>
          </a:solidFill>
          <a:ln>
            <a:noFill/>
          </a:ln>
          <a:effectLst>
            <a:outerShdw blurRad="63500" dist="35907" dir="16979964" algn="ctr" rotWithShape="0">
              <a:srgbClr val="000000">
                <a:alpha val="75000"/>
              </a:srgbClr>
            </a:outerShdw>
          </a:effectLst>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800" b="1">
                <a:effectLst>
                  <a:outerShdw blurRad="38100" dist="38100" dir="2700000" algn="tl">
                    <a:srgbClr val="003366"/>
                  </a:outerShdw>
                </a:effectLst>
                <a:latin typeface="Arial" pitchFamily="34" charset="0"/>
              </a:rPr>
              <a:t>Christ in us</a:t>
            </a:r>
            <a:br>
              <a:rPr lang="en-US" altLang="en-US" sz="2800" b="1">
                <a:effectLst>
                  <a:outerShdw blurRad="38100" dist="38100" dir="2700000" algn="tl">
                    <a:srgbClr val="003366"/>
                  </a:outerShdw>
                </a:effectLst>
                <a:latin typeface="Arial" pitchFamily="34" charset="0"/>
              </a:rPr>
            </a:br>
            <a:r>
              <a:rPr lang="en-US" altLang="en-US" sz="2800" b="1">
                <a:effectLst>
                  <a:outerShdw blurRad="38100" dist="38100" dir="2700000" algn="tl">
                    <a:srgbClr val="003366"/>
                  </a:outerShdw>
                </a:effectLst>
                <a:latin typeface="Arial" pitchFamily="34" charset="0"/>
              </a:rPr>
              <a:t>Our Cornerstone</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ctrTitle"/>
          </p:nvPr>
        </p:nvSpPr>
        <p:spPr>
          <a:xfrm>
            <a:off x="0" y="0"/>
            <a:ext cx="7010400" cy="838200"/>
          </a:xfrm>
          <a:effectLst>
            <a:outerShdw blurRad="50800" dist="25399" dir="16200000" algn="ctr" rotWithShape="0">
              <a:srgbClr val="FFFFFF">
                <a:alpha val="75000"/>
              </a:srgbClr>
            </a:outerShdw>
          </a:effectLst>
        </p:spPr>
        <p:txBody>
          <a:bodyPr/>
          <a:lstStyle/>
          <a:p>
            <a:pPr algn="l" eaLnBrk="1" hangingPunct="1"/>
            <a:r>
              <a:rPr lang="zh-CN" altLang="en-US" sz="3600"/>
              <a:t>神的家庭</a:t>
            </a:r>
            <a:r>
              <a:rPr lang="en-US" altLang="zh-CN" sz="3600"/>
              <a:t> </a:t>
            </a:r>
            <a:r>
              <a:rPr lang="en-US" altLang="ja-JP" sz="3600"/>
              <a:t>(</a:t>
            </a:r>
            <a:r>
              <a:rPr lang="zh-CN" altLang="en-US" sz="3600"/>
              <a:t>弗</a:t>
            </a:r>
            <a:r>
              <a:rPr lang="en-US" altLang="ja-JP" sz="3600"/>
              <a:t> 2:19-22)</a:t>
            </a:r>
            <a:endParaRPr lang="en-US" altLang="en-US" sz="3600"/>
          </a:p>
        </p:txBody>
      </p:sp>
      <p:sp>
        <p:nvSpPr>
          <p:cNvPr id="591875" name="Rectangle 3"/>
          <p:cNvSpPr>
            <a:spLocks noGrp="1" noChangeArrowheads="1"/>
          </p:cNvSpPr>
          <p:nvPr>
            <p:ph type="subTitle" idx="1"/>
          </p:nvPr>
        </p:nvSpPr>
        <p:spPr>
          <a:xfrm>
            <a:off x="0" y="5791200"/>
            <a:ext cx="9144000" cy="609600"/>
          </a:xfrm>
          <a:solidFill>
            <a:schemeClr val="hlink"/>
          </a:solidFill>
          <a:effectLst>
            <a:outerShdw blurRad="63500" dist="25399" dir="16200000" algn="ctr" rotWithShape="0">
              <a:srgbClr val="FFFFFF">
                <a:alpha val="75000"/>
              </a:srgbClr>
            </a:outerShdw>
          </a:effectLst>
        </p:spPr>
        <p:txBody>
          <a:bodyPr/>
          <a:lstStyle/>
          <a:p>
            <a:pPr algn="ctr" eaLnBrk="1" hangingPunct="1">
              <a:buFont typeface="Wingdings" pitchFamily="2" charset="2"/>
              <a:buNone/>
            </a:pPr>
            <a:r>
              <a:rPr lang="zh-CN" altLang="en-US" b="1" i="0">
                <a:solidFill>
                  <a:schemeClr val="bg1"/>
                </a:solidFill>
              </a:rPr>
              <a:t>根基</a:t>
            </a:r>
            <a:r>
              <a:rPr lang="en-US" altLang="ja-JP" b="1" i="0">
                <a:solidFill>
                  <a:schemeClr val="bg1"/>
                </a:solidFill>
              </a:rPr>
              <a:t>: </a:t>
            </a:r>
            <a:r>
              <a:rPr lang="zh-CN" altLang="en-US" b="1" i="0">
                <a:solidFill>
                  <a:schemeClr val="bg1"/>
                </a:solidFill>
              </a:rPr>
              <a:t>主耶稣基督</a:t>
            </a:r>
            <a:r>
              <a:rPr lang="en-US" altLang="ja-JP" b="1" i="0">
                <a:solidFill>
                  <a:schemeClr val="bg1"/>
                </a:solidFill>
              </a:rPr>
              <a:t> (</a:t>
            </a:r>
            <a:r>
              <a:rPr lang="zh-CN" altLang="en-US" b="1" i="0">
                <a:solidFill>
                  <a:schemeClr val="bg1"/>
                </a:solidFill>
              </a:rPr>
              <a:t>林前</a:t>
            </a:r>
            <a:r>
              <a:rPr lang="en-US" altLang="ja-JP" b="1" i="0">
                <a:solidFill>
                  <a:schemeClr val="bg1"/>
                </a:solidFill>
              </a:rPr>
              <a:t>. 3:11)</a:t>
            </a:r>
            <a:endParaRPr lang="en-US" altLang="en-US" b="1" i="0">
              <a:solidFill>
                <a:schemeClr val="bg1"/>
              </a:solidFill>
            </a:endParaRPr>
          </a:p>
        </p:txBody>
      </p:sp>
      <p:sp>
        <p:nvSpPr>
          <p:cNvPr id="333827"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000000"/>
                </a:solidFill>
                <a:effectLst/>
                <a:latin typeface="Arial" pitchFamily="34"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根基</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使徒</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和</a:t>
            </a:r>
            <a:r>
              <a:rPr lang="en-US" altLang="zh-CN" sz="2800" b="1">
                <a:solidFill>
                  <a:srgbClr val="FFFFFF"/>
                </a:solidFill>
                <a:effectLst/>
                <a:latin typeface="Tahoma" pitchFamily="34" charset="0"/>
              </a:rPr>
              <a:t> </a:t>
            </a:r>
            <a:r>
              <a:rPr lang="zh-CN" altLang="en-US" sz="2800" b="1">
                <a:solidFill>
                  <a:srgbClr val="FFFFFF"/>
                </a:solidFill>
                <a:effectLst/>
                <a:latin typeface="Tahoma" pitchFamily="34" charset="0"/>
              </a:rPr>
              <a:t>先知</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弗</a:t>
            </a:r>
            <a:r>
              <a:rPr lang="en-US" altLang="ja-JP" sz="2800" b="1">
                <a:solidFill>
                  <a:srgbClr val="FFFFFF"/>
                </a:solidFill>
                <a:effectLst/>
                <a:latin typeface="Tahoma" pitchFamily="34" charset="0"/>
              </a:rPr>
              <a:t>. 2:20)</a:t>
            </a:r>
            <a:endParaRPr lang="en-US" altLang="en-US" sz="2800" b="1">
              <a:solidFill>
                <a:srgbClr val="FFFFFF"/>
              </a:solidFill>
              <a:effectLst/>
              <a:latin typeface="Tahoma" pitchFamily="34" charset="0"/>
            </a:endParaRP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传道</a:t>
            </a:r>
            <a:endParaRPr lang="en-US" altLang="en-US" sz="2800" b="1">
              <a:solidFill>
                <a:srgbClr val="FFFFFF"/>
              </a:solidFill>
              <a:effectLst/>
              <a:latin typeface="Tahoma" pitchFamily="34" charset="0"/>
            </a:endParaRP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教师</a:t>
            </a:r>
            <a:endParaRPr lang="en-US" altLang="en-US" sz="2800" b="1">
              <a:solidFill>
                <a:srgbClr val="FFFFFF"/>
              </a:solidFill>
              <a:effectLst/>
              <a:latin typeface="Tahoma" pitchFamily="34"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牧师－教师</a:t>
            </a:r>
            <a:endParaRPr lang="en-US" altLang="en-US" sz="2800" b="1">
              <a:solidFill>
                <a:srgbClr val="FFFFFF"/>
              </a:solidFill>
              <a:effectLst/>
              <a:latin typeface="Tahoma" pitchFamily="34" charset="0"/>
            </a:endParaRPr>
          </a:p>
        </p:txBody>
      </p:sp>
      <p:grpSp>
        <p:nvGrpSpPr>
          <p:cNvPr id="2" name="Group 9"/>
          <p:cNvGrpSpPr>
            <a:grpSpLocks/>
          </p:cNvGrpSpPr>
          <p:nvPr/>
        </p:nvGrpSpPr>
        <p:grpSpPr bwMode="auto">
          <a:xfrm>
            <a:off x="1143000" y="1447800"/>
            <a:ext cx="6172200" cy="609600"/>
            <a:chOff x="720" y="960"/>
            <a:chExt cx="3888" cy="384"/>
          </a:xfrm>
        </p:grpSpPr>
        <p:sp>
          <p:nvSpPr>
            <p:cNvPr id="333836"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effectLst/>
                <a:latin typeface="Tahoma" pitchFamily="34" charset="0"/>
              </a:endParaRPr>
            </a:p>
          </p:txBody>
        </p:sp>
        <p:sp>
          <p:nvSpPr>
            <p:cNvPr id="333837"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effectLst/>
                <a:latin typeface="Tahoma" pitchFamily="34" charset="0"/>
              </a:endParaRPr>
            </a:p>
          </p:txBody>
        </p:sp>
      </p:grpSp>
      <p:sp>
        <p:nvSpPr>
          <p:cNvPr id="20492" name="Text Box 12"/>
          <p:cNvSpPr txBox="1">
            <a:spLocks noChangeArrowheads="1"/>
          </p:cNvSpPr>
          <p:nvPr/>
        </p:nvSpPr>
        <p:spPr bwMode="auto">
          <a:xfrm>
            <a:off x="6843713" y="3292475"/>
            <a:ext cx="2189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zh-CN" altLang="en-US" i="1">
                <a:solidFill>
                  <a:srgbClr val="000000"/>
                </a:solidFill>
                <a:effectLst/>
                <a:latin typeface="Tahoma" pitchFamily="34" charset="0"/>
              </a:rPr>
              <a:t>装备的恩赐</a:t>
            </a:r>
            <a:r>
              <a:rPr lang="en-US" altLang="ja-JP" i="1">
                <a:solidFill>
                  <a:srgbClr val="000000"/>
                </a:solidFill>
                <a:effectLst/>
                <a:latin typeface="Tahoma" pitchFamily="34" charset="0"/>
              </a:rPr>
              <a:t> </a:t>
            </a:r>
            <a:br>
              <a:rPr lang="en-US" altLang="ja-JP" i="1">
                <a:solidFill>
                  <a:srgbClr val="000000"/>
                </a:solidFill>
                <a:effectLst/>
                <a:latin typeface="Tahoma" pitchFamily="34" charset="0"/>
              </a:rPr>
            </a:br>
            <a:r>
              <a:rPr lang="en-US" altLang="ja-JP" i="1">
                <a:solidFill>
                  <a:srgbClr val="000000"/>
                </a:solidFill>
                <a:effectLst/>
                <a:latin typeface="Tahoma" pitchFamily="34" charset="0"/>
              </a:rPr>
              <a:t>(</a:t>
            </a:r>
            <a:r>
              <a:rPr lang="zh-CN" altLang="en-US" i="1">
                <a:solidFill>
                  <a:srgbClr val="000000"/>
                </a:solidFill>
                <a:effectLst/>
                <a:latin typeface="Tahoma" pitchFamily="34" charset="0"/>
              </a:rPr>
              <a:t>弗</a:t>
            </a:r>
            <a:r>
              <a:rPr lang="en-US" altLang="ja-JP" i="1">
                <a:solidFill>
                  <a:srgbClr val="000000"/>
                </a:solidFill>
                <a:effectLst/>
                <a:latin typeface="Tahoma" pitchFamily="34" charset="0"/>
              </a:rPr>
              <a:t> 4:11-12a)</a:t>
            </a:r>
            <a:endParaRPr lang="en-US" altLang="en-US" i="1">
              <a:solidFill>
                <a:srgbClr val="000000"/>
              </a:solidFill>
              <a:effectLst/>
              <a:latin typeface="Tahoma" pitchFamily="34" charset="0"/>
            </a:endParaRPr>
          </a:p>
        </p:txBody>
      </p:sp>
      <p:sp>
        <p:nvSpPr>
          <p:cNvPr id="333834"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000000"/>
                </a:solidFill>
                <a:effectLst/>
                <a:latin typeface="Tahoma" pitchFamily="34" charset="0"/>
              </a:rPr>
              <a:t>Adapted from Charles R. Swindoll. </a:t>
            </a:r>
            <a:r>
              <a:rPr lang="en-US" altLang="ja-JP" sz="1400">
                <a:solidFill>
                  <a:srgbClr val="000000"/>
                </a:solidFill>
                <a:effectLst/>
                <a:latin typeface="Tahoma" pitchFamily="34" charset="0"/>
              </a:rPr>
              <a:t>"Spiritual Gifts Study Guide" (IFL, 1983), 7</a:t>
            </a:r>
            <a:endParaRPr lang="en-US" altLang="en-US" sz="1400">
              <a:solidFill>
                <a:srgbClr val="000000"/>
              </a:solidFill>
              <a:effectLst/>
              <a:latin typeface="Tahoma" pitchFamily="34" charset="0"/>
            </a:endParaRPr>
          </a:p>
        </p:txBody>
      </p:sp>
      <p:sp>
        <p:nvSpPr>
          <p:cNvPr id="20494" name="Text Box 14"/>
          <p:cNvSpPr txBox="1">
            <a:spLocks noChangeArrowheads="1"/>
          </p:cNvSpPr>
          <p:nvPr/>
        </p:nvSpPr>
        <p:spPr bwMode="auto">
          <a:xfrm>
            <a:off x="6919913" y="990600"/>
            <a:ext cx="21129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zh-CN" altLang="en-US" i="1">
                <a:solidFill>
                  <a:srgbClr val="000000"/>
                </a:solidFill>
                <a:effectLst/>
                <a:latin typeface="Tahoma" pitchFamily="34" charset="0"/>
              </a:rPr>
              <a:t>非装备的恩赐</a:t>
            </a:r>
            <a:br>
              <a:rPr lang="en-US" altLang="ja-JP" i="1">
                <a:solidFill>
                  <a:srgbClr val="000000"/>
                </a:solidFill>
                <a:effectLst/>
                <a:latin typeface="Tahoma" pitchFamily="34" charset="0"/>
              </a:rPr>
            </a:br>
            <a:r>
              <a:rPr lang="en-US" altLang="ja-JP" i="1">
                <a:solidFill>
                  <a:srgbClr val="000000"/>
                </a:solidFill>
                <a:effectLst/>
                <a:latin typeface="Tahoma" pitchFamily="34" charset="0"/>
              </a:rPr>
              <a:t>(</a:t>
            </a:r>
            <a:r>
              <a:rPr lang="zh-CN" altLang="en-US" i="1">
                <a:solidFill>
                  <a:srgbClr val="000000"/>
                </a:solidFill>
                <a:effectLst/>
                <a:latin typeface="Tahoma" pitchFamily="34" charset="0"/>
              </a:rPr>
              <a:t>弗</a:t>
            </a:r>
            <a:r>
              <a:rPr lang="en-US" altLang="zh-CN" i="1">
                <a:solidFill>
                  <a:srgbClr val="000000"/>
                </a:solidFill>
                <a:effectLst/>
                <a:latin typeface="Tahoma" pitchFamily="34" charset="0"/>
              </a:rPr>
              <a:t> </a:t>
            </a:r>
            <a:r>
              <a:rPr lang="en-US" altLang="ja-JP" i="1">
                <a:solidFill>
                  <a:srgbClr val="000000"/>
                </a:solidFill>
                <a:effectLst/>
                <a:latin typeface="Tahoma" pitchFamily="34" charset="0"/>
              </a:rPr>
              <a:t>4:12b)</a:t>
            </a:r>
            <a:endParaRPr lang="en-US" altLang="en-US" i="1">
              <a:solidFill>
                <a:srgbClr val="000000"/>
              </a:solidFill>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914400" y="3020144"/>
            <a:ext cx="7543800" cy="3505200"/>
          </a:xfrm>
          <a:effectLst/>
          <a:extLst>
            <a:ext uri="{FAA26D3D-D897-4be2-8F04-BA451C77F1D7}">
              <ma14:placeholderFlag xmlns="" xmlns:ma14="http://schemas.microsoft.com/office/mac/drawingml/2011/main" val="1"/>
            </a:ext>
          </a:extLst>
        </p:spPr>
        <p:txBody>
          <a:bodyPr/>
          <a:lstStyle/>
          <a:p>
            <a:pPr eaLnBrk="1" hangingPunct="1">
              <a:buFont typeface="Wingdings" charset="0"/>
              <a:buChar char="§"/>
              <a:defRPr/>
            </a:pPr>
            <a:r>
              <a:rPr kumimoji="0" lang="en-US" altLang="ja-JP" sz="4400" b="1" dirty="0">
                <a:effectLst>
                  <a:glow rad="101600">
                    <a:srgbClr val="000409">
                      <a:alpha val="75000"/>
                    </a:srgbClr>
                  </a:glow>
                </a:effectLst>
                <a:ea typeface="+mn-ea"/>
              </a:rPr>
              <a:t>"</a:t>
            </a:r>
            <a:r>
              <a:rPr kumimoji="0" lang="zh-CN" altLang="en-US" sz="4400" b="1" dirty="0">
                <a:effectLst>
                  <a:glow rad="101600">
                    <a:srgbClr val="000409">
                      <a:alpha val="75000"/>
                    </a:srgbClr>
                  </a:glow>
                </a:effectLst>
                <a:ea typeface="+mn-ea"/>
              </a:rPr>
              <a:t>神授的圣职，为要用神给的</a:t>
            </a:r>
            <a:r>
              <a:rPr kumimoji="0" lang="zh-CN" altLang="en-US" sz="4400" b="1" dirty="0">
                <a:solidFill>
                  <a:srgbClr val="FFFF00"/>
                </a:solidFill>
                <a:effectLst>
                  <a:glow rad="101600">
                    <a:srgbClr val="000409">
                      <a:alpha val="75000"/>
                    </a:srgbClr>
                  </a:glow>
                </a:effectLst>
                <a:ea typeface="+mn-ea"/>
              </a:rPr>
              <a:t>启示</a:t>
            </a:r>
            <a:r>
              <a:rPr kumimoji="0" lang="zh-CN" altLang="en-US" sz="4400" b="1" dirty="0">
                <a:effectLst>
                  <a:glow rad="101600">
                    <a:srgbClr val="000409">
                      <a:alpha val="75000"/>
                    </a:srgbClr>
                  </a:glow>
                </a:effectLst>
                <a:ea typeface="+mn-ea"/>
              </a:rPr>
              <a:t>在地上</a:t>
            </a:r>
            <a:r>
              <a:rPr kumimoji="0" lang="zh-CN" altLang="en-US" sz="4400" b="1" dirty="0">
                <a:solidFill>
                  <a:srgbClr val="FFFF00"/>
                </a:solidFill>
                <a:effectLst>
                  <a:glow rad="101600">
                    <a:srgbClr val="000409">
                      <a:alpha val="75000"/>
                    </a:srgbClr>
                  </a:glow>
                </a:effectLst>
                <a:ea typeface="+mn-ea"/>
              </a:rPr>
              <a:t>建立</a:t>
            </a:r>
            <a:r>
              <a:rPr kumimoji="0" lang="zh-CN" altLang="en-US" sz="4400" b="1" dirty="0">
                <a:effectLst>
                  <a:glow rad="101600">
                    <a:srgbClr val="000409">
                      <a:alpha val="75000"/>
                    </a:srgbClr>
                  </a:glow>
                </a:effectLst>
                <a:ea typeface="+mn-ea"/>
              </a:rPr>
              <a:t>教会，有无疑的</a:t>
            </a:r>
            <a:r>
              <a:rPr kumimoji="0" lang="zh-CN" altLang="en-US" sz="4400" b="1" dirty="0">
                <a:solidFill>
                  <a:srgbClr val="FFFF00"/>
                </a:solidFill>
                <a:effectLst>
                  <a:glow rad="101600">
                    <a:srgbClr val="000409">
                      <a:alpha val="75000"/>
                    </a:srgbClr>
                  </a:glow>
                </a:effectLst>
                <a:ea typeface="+mn-ea"/>
              </a:rPr>
              <a:t>权柄</a:t>
            </a:r>
            <a:r>
              <a:rPr kumimoji="0" lang="en-US" sz="4400" b="1" dirty="0">
                <a:effectLst>
                  <a:glow rad="101600">
                    <a:srgbClr val="000409">
                      <a:alpha val="75000"/>
                    </a:srgbClr>
                  </a:glow>
                </a:effectLst>
                <a:ea typeface="+mn-ea"/>
              </a:rPr>
              <a:t>,</a:t>
            </a:r>
            <a:r>
              <a:rPr kumimoji="0" lang="zh-CN" altLang="en-US" sz="4400" b="1" dirty="0">
                <a:effectLst>
                  <a:glow rad="101600">
                    <a:srgbClr val="000409">
                      <a:alpha val="75000"/>
                    </a:srgbClr>
                  </a:glow>
                </a:effectLst>
                <a:ea typeface="+mn-ea"/>
              </a:rPr>
              <a:t>有</a:t>
            </a:r>
            <a:r>
              <a:rPr kumimoji="0" lang="zh-CN" altLang="en-US" sz="4400" b="1" dirty="0">
                <a:solidFill>
                  <a:srgbClr val="FFFF00"/>
                </a:solidFill>
                <a:effectLst>
                  <a:glow rad="101600">
                    <a:srgbClr val="000409">
                      <a:alpha val="75000"/>
                    </a:srgbClr>
                  </a:glow>
                </a:effectLst>
                <a:ea typeface="+mn-ea"/>
              </a:rPr>
              <a:t>神迹</a:t>
            </a:r>
            <a:r>
              <a:rPr kumimoji="0" lang="zh-CN" altLang="en-US" sz="4400" b="1" dirty="0">
                <a:effectLst>
                  <a:glow rad="101600">
                    <a:srgbClr val="000409">
                      <a:alpha val="75000"/>
                    </a:srgbClr>
                  </a:glow>
                </a:effectLst>
                <a:ea typeface="+mn-ea"/>
              </a:rPr>
              <a:t>的确证。</a:t>
            </a:r>
            <a:r>
              <a:rPr kumimoji="0" lang="en-US" altLang="zh-CN" sz="4400" b="1" dirty="0">
                <a:effectLst>
                  <a:glow rad="101600">
                    <a:srgbClr val="000409">
                      <a:alpha val="75000"/>
                    </a:srgbClr>
                  </a:glow>
                </a:effectLst>
                <a:ea typeface="+mn-ea"/>
              </a:rPr>
              <a:t>"</a:t>
            </a:r>
            <a:endParaRPr kumimoji="0" lang="en-US" sz="4400" b="1" dirty="0">
              <a:effectLst>
                <a:glow rad="101600">
                  <a:srgbClr val="000409">
                    <a:alpha val="75000"/>
                  </a:srgbClr>
                </a:glow>
              </a:effectLst>
              <a:ea typeface="+mn-ea"/>
            </a:endParaRPr>
          </a:p>
        </p:txBody>
      </p:sp>
      <p:sp>
        <p:nvSpPr>
          <p:cNvPr id="335874"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FFFF"/>
                </a:solidFill>
                <a:effectLst/>
                <a:latin typeface="Arial" pitchFamily="34" charset="0"/>
              </a:rPr>
              <a:t>20</a:t>
            </a:r>
          </a:p>
        </p:txBody>
      </p:sp>
      <p:pic>
        <p:nvPicPr>
          <p:cNvPr id="3358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3513" y="115888"/>
            <a:ext cx="32893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179388" y="215900"/>
            <a:ext cx="5184775" cy="2276475"/>
          </a:xfrm>
          <a:extLst>
            <a:ext uri="{FAA26D3D-D897-4be2-8F04-BA451C77F1D7}">
              <ma14:placeholderFlag xmlns="" xmlns:ma14="http://schemas.microsoft.com/office/mac/drawingml/2011/main" val="1"/>
            </a:ext>
          </a:extLst>
        </p:spPr>
        <p:txBody>
          <a:bodyPr/>
          <a:lstStyle/>
          <a:p>
            <a:pPr eaLnBrk="1" hangingPunct="1"/>
            <a:r>
              <a:rPr kumimoji="0" lang="zh-CN" altLang="en-US" b="1">
                <a:latin typeface="Arial" pitchFamily="34" charset="0"/>
                <a:cs typeface="Arial" pitchFamily="34" charset="0"/>
              </a:rPr>
              <a:t>什么是</a:t>
            </a:r>
            <a:r>
              <a:rPr kumimoji="0" lang="zh-CN" altLang="en-US" b="1">
                <a:solidFill>
                  <a:srgbClr val="FFFF00"/>
                </a:solidFill>
                <a:latin typeface="Arial" pitchFamily="34" charset="0"/>
                <a:cs typeface="Arial" pitchFamily="34" charset="0"/>
              </a:rPr>
              <a:t>使徒的恩赐</a:t>
            </a:r>
            <a:r>
              <a:rPr kumimoji="0" lang="en-US" altLang="ja-JP" b="1">
                <a:latin typeface="Arial" pitchFamily="34" charset="0"/>
                <a:cs typeface="Arial" pitchFamily="34" charset="0"/>
              </a:rPr>
              <a:t>?</a:t>
            </a:r>
            <a:endParaRPr kumimoji="0" lang="en-US" altLang="en-US" b="1">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291">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a:solidFill>
                  <a:srgbClr val="000000"/>
                </a:solidFill>
                <a:effectLst/>
                <a:latin typeface="Arial" pitchFamily="34" charset="0"/>
                <a:cs typeface="Arial" pitchFamily="34" charset="0"/>
              </a:rPr>
              <a:t>Dr. Rick Griffith</a:t>
            </a:r>
          </a:p>
          <a:p>
            <a:pPr algn="ctr" eaLnBrk="1" hangingPunct="1"/>
            <a:r>
              <a:rPr lang="en-US" altLang="en-US" sz="1800">
                <a:solidFill>
                  <a:srgbClr val="000000"/>
                </a:solidFill>
                <a:effectLst/>
                <a:latin typeface="Arial" pitchFamily="34" charset="0"/>
                <a:cs typeface="Arial" pitchFamily="34" charset="0"/>
              </a:rPr>
              <a:t>International Baptist Church of Singapore</a:t>
            </a:r>
          </a:p>
          <a:p>
            <a:pPr algn="ctr" eaLnBrk="1" hangingPunct="1"/>
            <a:r>
              <a:rPr lang="en-US" altLang="en-US" sz="1800">
                <a:solidFill>
                  <a:srgbClr val="000000"/>
                </a:solidFill>
                <a:effectLst/>
                <a:latin typeface="Arial" pitchFamily="34" charset="0"/>
                <a:cs typeface="Arial" pitchFamily="34" charset="0"/>
              </a:rPr>
              <a:t>22 May 2005</a:t>
            </a:r>
          </a:p>
        </p:txBody>
      </p:sp>
      <p:sp>
        <p:nvSpPr>
          <p:cNvPr id="337922" name="Rectangle 3"/>
          <p:cNvSpPr>
            <a:spLocks noChangeArrowheads="1"/>
          </p:cNvSpPr>
          <p:nvPr/>
        </p:nvSpPr>
        <p:spPr bwMode="auto">
          <a:xfrm>
            <a:off x="682625" y="763588"/>
            <a:ext cx="8064500" cy="5705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337923" name="Text Box 4"/>
          <p:cNvSpPr txBox="1">
            <a:spLocks noChangeArrowheads="1"/>
          </p:cNvSpPr>
          <p:nvPr/>
        </p:nvSpPr>
        <p:spPr bwMode="auto">
          <a:xfrm>
            <a:off x="8880475" y="567848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8" tIns="45709" rIns="91418" bIns="45709"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2000">
              <a:solidFill>
                <a:srgbClr val="FFA27C"/>
              </a:solidFill>
              <a:effectLst/>
              <a:latin typeface="Comic Sans MS" pitchFamily="66" charset="0"/>
            </a:endParaRPr>
          </a:p>
        </p:txBody>
      </p:sp>
      <p:pic>
        <p:nvPicPr>
          <p:cNvPr id="3379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6508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5" name="Rectangle 6"/>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pic>
        <p:nvPicPr>
          <p:cNvPr id="22535" name="Picture 7"/>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635000" y="619125"/>
            <a:ext cx="7853363"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500063" y="5468938"/>
            <a:ext cx="8129587" cy="569912"/>
          </a:xfrm>
          <a:prstGeom prst="rect">
            <a:avLst/>
          </a:prstGeom>
          <a:noFill/>
          <a:ln>
            <a:noFill/>
          </a:ln>
          <a:effectLst>
            <a:outerShdw blurRad="63500" dist="63500" dir="3187806" algn="ctr" rotWithShape="0">
              <a:schemeClr val="tx1">
                <a:alpha val="74998"/>
              </a:schemeClr>
            </a:outerShdw>
          </a:effectLst>
        </p:spPr>
        <p:txBody>
          <a:bodyPr lIns="82020" tIns="41010" rIns="82020" bIns="41010" anchor="ctr">
            <a:spAutoFit/>
          </a:bodyPr>
          <a:lstStyle>
            <a:lvl1pPr defTabSz="820738" eaLnBrk="0" hangingPunct="0">
              <a:defRPr sz="2400">
                <a:solidFill>
                  <a:schemeClr val="tx1"/>
                </a:solidFill>
                <a:latin typeface="Times New Roman" pitchFamily="18" charset="0"/>
                <a:ea typeface="MS PGothic" pitchFamily="34" charset="-128"/>
              </a:defRPr>
            </a:lvl1pPr>
            <a:lvl2pPr marL="742950" indent="-285750" defTabSz="820738" eaLnBrk="0" hangingPunct="0">
              <a:defRPr sz="2400">
                <a:solidFill>
                  <a:schemeClr val="tx1"/>
                </a:solidFill>
                <a:latin typeface="Times New Roman" pitchFamily="18" charset="0"/>
                <a:ea typeface="MS PGothic" pitchFamily="34" charset="-128"/>
              </a:defRPr>
            </a:lvl2pPr>
            <a:lvl3pPr marL="1143000" indent="-228600" defTabSz="820738" eaLnBrk="0" hangingPunct="0">
              <a:defRPr sz="2400">
                <a:solidFill>
                  <a:schemeClr val="tx1"/>
                </a:solidFill>
                <a:latin typeface="Times New Roman" pitchFamily="18" charset="0"/>
                <a:ea typeface="MS PGothic" pitchFamily="34" charset="-128"/>
              </a:defRPr>
            </a:lvl3pPr>
            <a:lvl4pPr marL="1600200" indent="-228600" defTabSz="820738" eaLnBrk="0" hangingPunct="0">
              <a:defRPr sz="2400">
                <a:solidFill>
                  <a:schemeClr val="tx1"/>
                </a:solidFill>
                <a:latin typeface="Times New Roman" pitchFamily="18" charset="0"/>
                <a:ea typeface="MS PGothic" pitchFamily="34" charset="-128"/>
              </a:defRPr>
            </a:lvl4pPr>
            <a:lvl5pPr marL="2057400" indent="-228600" defTabSz="820738" eaLnBrk="0" hangingPunct="0">
              <a:defRPr sz="2400">
                <a:solidFill>
                  <a:schemeClr val="tx1"/>
                </a:solidFill>
                <a:latin typeface="Times New Roman" pitchFamily="18"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3200" b="1" i="1">
              <a:solidFill>
                <a:srgbClr val="FC0128"/>
              </a:solidFill>
              <a:effectLst>
                <a:outerShdw blurRad="38100" dist="38100" dir="2700000" algn="tl">
                  <a:srgbClr val="C0C0C0"/>
                </a:outerShdw>
              </a:effectLst>
              <a:latin typeface="Arial" pitchFamily="34" charset="0"/>
            </a:endParaRPr>
          </a:p>
        </p:txBody>
      </p:sp>
      <p:sp>
        <p:nvSpPr>
          <p:cNvPr id="22537"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22540" name="Rectangle 12"/>
          <p:cNvSpPr>
            <a:spLocks noGrp="1" noChangeArrowheads="1"/>
          </p:cNvSpPr>
          <p:nvPr>
            <p:ph type="title" idx="4294967295"/>
          </p:nvPr>
        </p:nvSpPr>
        <p:spPr bwMode="auto">
          <a:xfrm>
            <a:off x="685800" y="1870075"/>
            <a:ext cx="7772400" cy="1096963"/>
          </a:xfrm>
          <a:prstGeom prst="rect">
            <a:avLst/>
          </a:prstGeom>
          <a:noFill/>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11" tIns="41006" rIns="82011" bIns="41006" anchor="ctr">
            <a:spAutoFit/>
          </a:bodyPr>
          <a:lstStyle/>
          <a:p>
            <a:pPr>
              <a:spcBef>
                <a:spcPct val="50000"/>
              </a:spcBef>
            </a:pPr>
            <a:r>
              <a:rPr lang="zh-CN" altLang="en-US" sz="6600" i="1">
                <a:solidFill>
                  <a:srgbClr val="FFFC1E"/>
                </a:solidFill>
                <a:latin typeface="Kosher-Normal" charset="0"/>
              </a:rPr>
              <a:t>神经角色</a:t>
            </a:r>
            <a:endParaRPr lang="en-US" altLang="en-US" sz="6600" i="1">
              <a:solidFill>
                <a:srgbClr val="FFFC1E"/>
              </a:solidFill>
              <a:latin typeface="Kosher-Normal" charset="0"/>
            </a:endParaRPr>
          </a:p>
        </p:txBody>
      </p:sp>
      <p:sp>
        <p:nvSpPr>
          <p:cNvPr id="22541" name="Rectangle 13"/>
          <p:cNvSpPr>
            <a:spLocks noChangeArrowheads="1"/>
          </p:cNvSpPr>
          <p:nvPr/>
        </p:nvSpPr>
        <p:spPr bwMode="auto">
          <a:xfrm>
            <a:off x="685800" y="3200400"/>
            <a:ext cx="7772400" cy="11795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11" tIns="41006" rIns="82011" bIns="41006" anchor="ctr">
            <a:spAutoFit/>
          </a:bodyPr>
          <a:lstStyle>
            <a:lvl1pPr defTabSz="903288" eaLnBrk="0" hangingPunct="0">
              <a:defRPr sz="2400">
                <a:solidFill>
                  <a:schemeClr val="tx1"/>
                </a:solidFill>
                <a:latin typeface="Times New Roman" pitchFamily="18" charset="0"/>
                <a:ea typeface="MS PGothic" pitchFamily="34" charset="-128"/>
              </a:defRPr>
            </a:lvl1pPr>
            <a:lvl2pPr marL="742950" indent="-285750" defTabSz="903288" eaLnBrk="0" hangingPunct="0">
              <a:defRPr sz="2400">
                <a:solidFill>
                  <a:schemeClr val="tx1"/>
                </a:solidFill>
                <a:latin typeface="Times New Roman" pitchFamily="18" charset="0"/>
                <a:ea typeface="MS PGothic" pitchFamily="34" charset="-128"/>
              </a:defRPr>
            </a:lvl2pPr>
            <a:lvl3pPr marL="1143000" indent="-228600" defTabSz="903288" eaLnBrk="0" hangingPunct="0">
              <a:defRPr sz="2400">
                <a:solidFill>
                  <a:schemeClr val="tx1"/>
                </a:solidFill>
                <a:latin typeface="Times New Roman" pitchFamily="18" charset="0"/>
                <a:ea typeface="MS PGothic" pitchFamily="34" charset="-128"/>
              </a:defRPr>
            </a:lvl3pPr>
            <a:lvl4pPr marL="1600200" indent="-228600" defTabSz="903288" eaLnBrk="0" hangingPunct="0">
              <a:defRPr sz="2400">
                <a:solidFill>
                  <a:schemeClr val="tx1"/>
                </a:solidFill>
                <a:latin typeface="Times New Roman" pitchFamily="18" charset="0"/>
                <a:ea typeface="MS PGothic" pitchFamily="34" charset="-128"/>
              </a:defRPr>
            </a:lvl4pPr>
            <a:lvl5pPr marL="2057400" indent="-228600" defTabSz="903288" eaLnBrk="0" hangingPunct="0">
              <a:defRPr sz="2400">
                <a:solidFill>
                  <a:schemeClr val="tx1"/>
                </a:solidFill>
                <a:latin typeface="Times New Roman" pitchFamily="18" charset="0"/>
                <a:ea typeface="MS PGothic" pitchFamily="34" charset="-128"/>
              </a:defRPr>
            </a:lvl5pPr>
            <a:lvl6pPr marL="2514600" indent="-228600" defTabSz="903288"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903288"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903288"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903288"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7200" b="1" i="1">
                <a:solidFill>
                  <a:srgbClr val="FFFC1E"/>
                </a:solidFill>
                <a:effectLst/>
                <a:latin typeface="Kosher-Normal" charset="0"/>
              </a:rPr>
              <a:t>现今已模糊</a:t>
            </a:r>
            <a:endParaRPr lang="en-US" altLang="en-US" sz="7200" b="1" i="1">
              <a:solidFill>
                <a:srgbClr val="FFFC1E"/>
              </a:solidFill>
              <a:effectLst/>
              <a:latin typeface="Kosher-Normal"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dissolve">
                                      <p:cBhvr>
                                        <p:cTn id="7" dur="500"/>
                                        <p:tgtEl>
                                          <p:spTgt spid="225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541"/>
                                        </p:tgtEl>
                                        <p:attrNameLst>
                                          <p:attrName>style.visibility</p:attrName>
                                        </p:attrNameLst>
                                      </p:cBhvr>
                                      <p:to>
                                        <p:strVal val="visible"/>
                                      </p:to>
                                    </p:set>
                                    <p:animEffect transition="in" filter="dissolve">
                                      <p:cBhvr>
                                        <p:cTn id="10" dur="5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我们的教会要怎么样</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使诸般不同的人</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8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合一</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2959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50112"/>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弗</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1–3</a:t>
            </a:r>
          </a:p>
        </p:txBody>
      </p:sp>
    </p:spTree>
    <p:extLst>
      <p:ext uri="{BB962C8B-B14F-4D97-AF65-F5344CB8AC3E}">
        <p14:creationId xmlns:p14="http://schemas.microsoft.com/office/powerpoint/2010/main" val="10184482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50112"/>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弗</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1–3</a:t>
            </a:r>
          </a:p>
        </p:txBody>
      </p:sp>
    </p:spTree>
    <p:extLst>
      <p:ext uri="{BB962C8B-B14F-4D97-AF65-F5344CB8AC3E}">
        <p14:creationId xmlns:p14="http://schemas.microsoft.com/office/powerpoint/2010/main" val="20607460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23" name="Text Box 4"/>
            <p:cNvSpPr txBox="1">
              <a:spLocks noChangeArrowheads="1"/>
            </p:cNvSpPr>
            <p:nvPr/>
          </p:nvSpPr>
          <p:spPr bwMode="auto">
            <a:xfrm>
              <a:off x="2698402" y="2302495"/>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爱教会</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62894"/>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弗</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4–6</a:t>
            </a:r>
          </a:p>
        </p:txBody>
      </p:sp>
    </p:spTree>
    <p:extLst>
      <p:ext uri="{BB962C8B-B14F-4D97-AF65-F5344CB8AC3E}">
        <p14:creationId xmlns:p14="http://schemas.microsoft.com/office/powerpoint/2010/main" val="3563678495"/>
      </p:ext>
    </p:extLst>
  </p:cSld>
  <p:clrMapOvr>
    <a:masterClrMapping/>
  </p:clrMapOvr>
  <p:transition spd="med">
    <p:randomBar dir="ver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以弗所</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8440102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E933BA-5807-D44C-9A4C-EDC34C6B2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3"/>
            <a:ext cx="9144000" cy="6861043"/>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695679"/>
            <a:ext cx="9139943"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0" y="3863712"/>
            <a:ext cx="9139943" cy="76944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ctr" fontAlgn="base">
              <a:spcBef>
                <a:spcPct val="0"/>
              </a:spcBef>
              <a:spcAft>
                <a:spcPct val="0"/>
              </a:spcAft>
              <a:defRPr sz="44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4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Oneness</a:t>
            </a:r>
            <a:endParaRPr kumimoji="0" lang="en-GB" sz="44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5" name="TextBox 4">
            <a:extLst>
              <a:ext uri="{FF2B5EF4-FFF2-40B4-BE49-F238E27FC236}">
                <a16:creationId xmlns:a16="http://schemas.microsoft.com/office/drawing/2014/main" id="{64910644-23B2-EB47-ABF0-B5489CD0BA7E}"/>
              </a:ext>
            </a:extLst>
          </p:cNvPr>
          <p:cNvSpPr txBox="1"/>
          <p:nvPr/>
        </p:nvSpPr>
        <p:spPr>
          <a:xfrm>
            <a:off x="0" y="557714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Ephesians 4:1-6 (NLT)</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34129328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16E6CD-B102-AD4C-A8EE-C07DBF776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30092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4:1-2 (NLT)</a:t>
            </a:r>
          </a:p>
        </p:txBody>
      </p:sp>
      <p:sp>
        <p:nvSpPr>
          <p:cNvPr id="5" name="Rectangle 4"/>
          <p:cNvSpPr/>
          <p:nvPr/>
        </p:nvSpPr>
        <p:spPr>
          <a:xfrm>
            <a:off x="1" y="440385"/>
            <a:ext cx="9139942" cy="337528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Therefore I, a prisoner for serving the Lord, beg you to lead a life worthy of your calling, for you have been called by God. </a:t>
            </a:r>
          </a:p>
          <a:p>
            <a:pPr marL="0" marR="0" lvl="0" indent="0" algn="ctr" defTabSz="457177" rtl="0" eaLnBrk="1" fontAlgn="auto" latinLnBrk="0" hangingPunct="1">
              <a:lnSpc>
                <a:spcPct val="100000"/>
              </a:lnSpc>
              <a:spcBef>
                <a:spcPct val="0"/>
              </a:spcBef>
              <a:spcAft>
                <a:spcPts val="0"/>
              </a:spcAft>
              <a:buClrTx/>
              <a:buSzTx/>
              <a:buFontTx/>
              <a:buNone/>
              <a:tabLst/>
              <a:defRPr/>
            </a:pPr>
            <a:endPar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Always be humble and gentle. Be patient with each other, making allowance for each other’s faults because of your love.</a:t>
            </a:r>
          </a:p>
        </p:txBody>
      </p:sp>
    </p:spTree>
    <p:extLst>
      <p:ext uri="{BB962C8B-B14F-4D97-AF65-F5344CB8AC3E}">
        <p14:creationId xmlns:p14="http://schemas.microsoft.com/office/powerpoint/2010/main" val="26024627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16034-EA1D-6444-8797-6273247C6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3"/>
            <a:ext cx="9144000" cy="6861043"/>
          </a:xfrm>
          <a:prstGeom prst="rect">
            <a:avLst/>
          </a:prstGeom>
          <a:noFill/>
          <a:ln>
            <a:noFill/>
          </a:ln>
        </p:spPr>
      </p:pic>
      <p:sp>
        <p:nvSpPr>
          <p:cNvPr id="6" name="Rectangle 5">
            <a:extLst>
              <a:ext uri="{FF2B5EF4-FFF2-40B4-BE49-F238E27FC236}">
                <a16:creationId xmlns:a16="http://schemas.microsoft.com/office/drawing/2014/main" id="{2144DC15-4405-854A-966D-F65655DF156F}"/>
              </a:ext>
            </a:extLst>
          </p:cNvPr>
          <p:cNvSpPr/>
          <p:nvPr/>
        </p:nvSpPr>
        <p:spPr>
          <a:xfrm>
            <a:off x="291109" y="5313447"/>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4:3-4 (NLT)</a:t>
            </a:r>
          </a:p>
        </p:txBody>
      </p:sp>
      <p:sp>
        <p:nvSpPr>
          <p:cNvPr id="5" name="Rectangle 4"/>
          <p:cNvSpPr/>
          <p:nvPr/>
        </p:nvSpPr>
        <p:spPr>
          <a:xfrm>
            <a:off x="1" y="579482"/>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Make every effort to keep yourselves united in the Spirit, binding yourselves together with peace. </a:t>
            </a:r>
          </a:p>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For there is one body and one Spirit, just as you have been called to one glorious hope for the future.</a:t>
            </a:r>
          </a:p>
        </p:txBody>
      </p:sp>
    </p:spTree>
    <p:extLst>
      <p:ext uri="{BB962C8B-B14F-4D97-AF65-F5344CB8AC3E}">
        <p14:creationId xmlns:p14="http://schemas.microsoft.com/office/powerpoint/2010/main" val="25541344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16034-EA1D-6444-8797-6273247C6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6334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4:5-6 (NLT)</a:t>
            </a:r>
          </a:p>
        </p:txBody>
      </p:sp>
      <p:sp>
        <p:nvSpPr>
          <p:cNvPr id="5" name="Rectangle 4"/>
          <p:cNvSpPr/>
          <p:nvPr/>
        </p:nvSpPr>
        <p:spPr>
          <a:xfrm>
            <a:off x="162837" y="1305619"/>
            <a:ext cx="8977105"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There is one Lord, one faith, one baptism,</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b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one God and Father of all,</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 is over all, in all, and living through all.</a:t>
            </a:r>
          </a:p>
        </p:txBody>
      </p:sp>
    </p:spTree>
    <p:extLst>
      <p:ext uri="{BB962C8B-B14F-4D97-AF65-F5344CB8AC3E}">
        <p14:creationId xmlns:p14="http://schemas.microsoft.com/office/powerpoint/2010/main" val="311735045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Grp="1" noChangeArrowheads="1"/>
          </p:cNvSpPr>
          <p:nvPr>
            <p:ph type="title"/>
          </p:nvPr>
        </p:nvSpPr>
        <p:spPr/>
        <p:txBody>
          <a:bodyPr/>
          <a:lstStyle/>
          <a:p>
            <a:pPr eaLnBrk="1" hangingPunct="1"/>
            <a:r>
              <a:rPr lang="en-US" altLang="en-US"/>
              <a:t>Eph 4:3</a:t>
            </a:r>
          </a:p>
        </p:txBody>
      </p:sp>
      <p:grpSp>
        <p:nvGrpSpPr>
          <p:cNvPr id="431106" name="Group 3"/>
          <p:cNvGrpSpPr>
            <a:grpSpLocks/>
          </p:cNvGrpSpPr>
          <p:nvPr/>
        </p:nvGrpSpPr>
        <p:grpSpPr bwMode="auto">
          <a:xfrm>
            <a:off x="0" y="0"/>
            <a:ext cx="9144000" cy="7162800"/>
            <a:chOff x="192" y="144"/>
            <a:chExt cx="5184" cy="3648"/>
          </a:xfrm>
        </p:grpSpPr>
        <p:pic>
          <p:nvPicPr>
            <p:cNvPr id="431108" name="Picture 4" descr="ephesians4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144"/>
              <a:ext cx="5184" cy="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outerShdw blurRad="38100" dist="38100" dir="2700000" algn="tl">
                    <a:srgbClr val="FFFFFF"/>
                  </a:outerShdw>
                </a:effectLst>
                <a:cs typeface="Times New Roman" pitchFamily="18" charset="0"/>
              </a:endParaRPr>
            </a:p>
          </p:txBody>
        </p:sp>
      </p:grpSp>
      <p:sp>
        <p:nvSpPr>
          <p:cNvPr id="6" name="Rectangle 5"/>
          <p:cNvSpPr/>
          <p:nvPr/>
        </p:nvSpPr>
        <p:spPr>
          <a:xfrm>
            <a:off x="0" y="781050"/>
            <a:ext cx="9144000" cy="1200150"/>
          </a:xfrm>
          <a:prstGeom prst="rect">
            <a:avLst/>
          </a:prstGeom>
          <a:solidFill>
            <a:schemeClr val="tx2"/>
          </a:solidFill>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a:solidFill>
                  <a:srgbClr val="FFFFFF"/>
                </a:solidFill>
                <a:effectLst>
                  <a:outerShdw blurRad="38100" dist="38100" dir="2700000" algn="tl">
                    <a:srgbClr val="808080"/>
                  </a:outerShdw>
                </a:effectLst>
                <a:latin typeface="MS PGothic" pitchFamily="34" charset="-128"/>
              </a:rPr>
              <a:t>用 和 平 彼 此 联 络 ， 竭 力 保 守 圣 灵 所 赐 合 而 为 一 的 心</a:t>
            </a:r>
            <a:r>
              <a:rPr lang="en-US" altLang="en-US" sz="3600">
                <a:solidFill>
                  <a:srgbClr val="FFFFFF"/>
                </a:solidFill>
                <a:effectLst>
                  <a:outerShdw blurRad="38100" dist="38100" dir="2700000" algn="tl">
                    <a:srgbClr val="808080"/>
                  </a:outerShdw>
                </a:effectLst>
                <a:cs typeface="Times New Roman" pitchFamily="18" charset="0"/>
              </a:rPr>
              <a:t>。</a:t>
            </a:r>
            <a:r>
              <a:rPr lang="en-US" altLang="ja-JP" sz="3600">
                <a:solidFill>
                  <a:srgbClr val="FFFFFF"/>
                </a:solidFill>
                <a:effectLst>
                  <a:outerShdw blurRad="38100" dist="38100" dir="2700000" algn="tl">
                    <a:srgbClr val="808080"/>
                  </a:outerShdw>
                </a:effectLst>
                <a:latin typeface="MS PGothic" pitchFamily="34" charset="-128"/>
              </a:rPr>
              <a:t> </a:t>
            </a:r>
            <a:r>
              <a:rPr lang="en-US" altLang="en-US" sz="3600" b="1">
                <a:solidFill>
                  <a:srgbClr val="FFFFFF"/>
                </a:solidFill>
                <a:effectLst>
                  <a:outerShdw blurRad="38100" dist="38100" dir="2700000" algn="tl">
                    <a:srgbClr val="808080"/>
                  </a:outerShdw>
                </a:effectLst>
                <a:latin typeface="MS PGothic" pitchFamily="34" charset="-128"/>
              </a:rPr>
              <a:t>以弗所</a:t>
            </a:r>
            <a:r>
              <a:rPr lang="zh-CN" altLang="en-US" sz="3600" b="1">
                <a:solidFill>
                  <a:srgbClr val="FFFFFF"/>
                </a:solidFill>
                <a:effectLst>
                  <a:outerShdw blurRad="38100" dist="38100" dir="2700000" algn="tl">
                    <a:srgbClr val="808080"/>
                  </a:outerShdw>
                </a:effectLst>
                <a:latin typeface="MS PGothic" pitchFamily="34" charset="-128"/>
              </a:rPr>
              <a:t>书</a:t>
            </a:r>
            <a:r>
              <a:rPr lang="en-US" altLang="zh-CN" sz="3600" b="1">
                <a:solidFill>
                  <a:srgbClr val="FFFFFF"/>
                </a:solidFill>
                <a:effectLst>
                  <a:outerShdw blurRad="38100" dist="38100" dir="2700000" algn="tl">
                    <a:srgbClr val="808080"/>
                  </a:outerShdw>
                </a:effectLst>
                <a:latin typeface="MS PGothic" pitchFamily="34" charset="-128"/>
              </a:rPr>
              <a:t> 4:3</a:t>
            </a:r>
            <a:endParaRPr lang="en-US" altLang="en-US" sz="3600">
              <a:solidFill>
                <a:srgbClr val="FFFFFF"/>
              </a:solidFill>
              <a:effectLst>
                <a:outerShdw blurRad="38100" dist="38100" dir="2700000" algn="tl">
                  <a:srgbClr val="808080"/>
                </a:outerShdw>
              </a:effectLst>
              <a:latin typeface="MS PGothic" pitchFamily="34" charset="-128"/>
            </a:endParaRPr>
          </a:p>
        </p:txBody>
      </p:sp>
    </p:spTree>
    <p:extLst>
      <p:ext uri="{BB962C8B-B14F-4D97-AF65-F5344CB8AC3E}">
        <p14:creationId xmlns:p14="http://schemas.microsoft.com/office/powerpoint/2010/main" val="155898593"/>
      </p:ext>
    </p:extLst>
  </p:cSld>
  <p:clrMapOvr>
    <a:masterClrMapping/>
  </p:clrMapOvr>
  <p:transition spd="med">
    <p:cover dir="lu"/>
  </p:transition>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32130" name="Oval 2"/>
          <p:cNvSpPr>
            <a:spLocks noChangeArrowheads="1"/>
          </p:cNvSpPr>
          <p:nvPr/>
        </p:nvSpPr>
        <p:spPr bwMode="auto">
          <a:xfrm>
            <a:off x="27432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84995" name="Rectangle 3"/>
          <p:cNvSpPr>
            <a:spLocks noChangeArrowheads="1"/>
          </p:cNvSpPr>
          <p:nvPr/>
        </p:nvSpPr>
        <p:spPr bwMode="auto">
          <a:xfrm>
            <a:off x="323850" y="1484313"/>
            <a:ext cx="8602663" cy="3886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pic>
        <p:nvPicPr>
          <p:cNvPr id="432132" name="Picture 4" descr="ephesus library skylight"/>
          <p:cNvPicPr>
            <a:picLocks noGrp="1" noChangeAspect="1" noChangeArrowheads="1"/>
          </p:cNvPicPr>
          <p:nvPr>
            <p:ph/>
          </p:nvPr>
        </p:nvPicPr>
        <p:blipFill>
          <a:blip r:embed="rId5" cstate="screen">
            <a:extLst>
              <a:ext uri="{28A0092B-C50C-407E-A947-70E740481C1C}">
                <a14:useLocalDpi xmlns:a14="http://schemas.microsoft.com/office/drawing/2010/main" val="0"/>
              </a:ext>
            </a:extLst>
          </a:blip>
          <a:srcRect/>
          <a:stretch>
            <a:fillRect/>
          </a:stretch>
        </p:blipFill>
        <p:spPr>
          <a:xfrm>
            <a:off x="4775200" y="250825"/>
            <a:ext cx="3700463" cy="6354763"/>
          </a:xfrm>
        </p:spPr>
      </p:pic>
      <p:sp>
        <p:nvSpPr>
          <p:cNvPr id="84997" name="Text Box 5"/>
          <p:cNvSpPr txBox="1">
            <a:spLocks noChangeArrowheads="1"/>
          </p:cNvSpPr>
          <p:nvPr/>
        </p:nvSpPr>
        <p:spPr bwMode="auto">
          <a:xfrm>
            <a:off x="684213" y="2276475"/>
            <a:ext cx="2841625" cy="175418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3600">
                <a:solidFill>
                  <a:srgbClr val="000090"/>
                </a:solidFill>
                <a:effectLst/>
                <a:latin typeface="Apple LiGothic Medium" charset="0"/>
                <a:ea typeface="Apple LiGothic Medium" charset="0"/>
                <a:cs typeface="Apple LiGothic Medium" charset="0"/>
              </a:rPr>
              <a:t>第</a:t>
            </a:r>
            <a:r>
              <a:rPr lang="en-US" altLang="ja-JP" sz="3200">
                <a:solidFill>
                  <a:srgbClr val="000090"/>
                </a:solidFill>
                <a:effectLst>
                  <a:outerShdw blurRad="38100" dist="38100" dir="2700000" algn="tl">
                    <a:srgbClr val="DDDDDD"/>
                  </a:outerShdw>
                </a:effectLst>
                <a:latin typeface="Apple LiGothic Medium" charset="0"/>
                <a:ea typeface="Apple LiGothic Medium" charset="0"/>
                <a:cs typeface="Apple LiGothic Medium" charset="0"/>
              </a:rPr>
              <a:t> </a:t>
            </a:r>
            <a:r>
              <a:rPr lang="en-US" altLang="ja-JP" sz="3600">
                <a:solidFill>
                  <a:srgbClr val="000090"/>
                </a:solidFill>
                <a:effectLst/>
                <a:latin typeface="Apple LiGothic Medium" charset="0"/>
                <a:ea typeface="Apple LiGothic Medium" charset="0"/>
                <a:cs typeface="Apple LiGothic Medium" charset="0"/>
              </a:rPr>
              <a:t>4 </a:t>
            </a:r>
            <a:r>
              <a:rPr lang="en-US" sz="3600">
                <a:solidFill>
                  <a:srgbClr val="000090"/>
                </a:solidFill>
                <a:effectLst/>
                <a:latin typeface="Apple LiGothic Medium" charset="0"/>
                <a:ea typeface="Apple LiGothic Medium" charset="0"/>
                <a:cs typeface="Apple LiGothic Medium" charset="0"/>
              </a:rPr>
              <a:t>章</a:t>
            </a:r>
            <a:r>
              <a:rPr lang="en-US" altLang="ja-JP" sz="3600">
                <a:solidFill>
                  <a:srgbClr val="000090"/>
                </a:solidFill>
                <a:effectLst/>
                <a:latin typeface="Apple LiGothic Medium" charset="0"/>
                <a:ea typeface="Apple LiGothic Medium" charset="0"/>
                <a:cs typeface="Apple LiGothic Medium" charset="0"/>
              </a:rPr>
              <a:t>-5</a:t>
            </a:r>
            <a:r>
              <a:rPr lang="en-US" sz="3600">
                <a:solidFill>
                  <a:srgbClr val="000090"/>
                </a:solidFill>
                <a:effectLst/>
                <a:latin typeface="Apple LiGothic Medium" charset="0"/>
                <a:ea typeface="Apple LiGothic Medium" charset="0"/>
                <a:cs typeface="Apple LiGothic Medium" charset="0"/>
              </a:rPr>
              <a:t>章</a:t>
            </a:r>
            <a:r>
              <a:rPr lang="en-US" altLang="ja-JP" sz="3600">
                <a:solidFill>
                  <a:srgbClr val="000090"/>
                </a:solidFill>
                <a:effectLst/>
                <a:latin typeface="Apple LiGothic Medium" charset="0"/>
                <a:ea typeface="Apple LiGothic Medium" charset="0"/>
                <a:cs typeface="Apple LiGothic Medium" charset="0"/>
              </a:rPr>
              <a:t>21</a:t>
            </a:r>
          </a:p>
          <a:p>
            <a:pPr eaLnBrk="1" hangingPunct="1">
              <a:defRPr/>
            </a:pPr>
            <a:r>
              <a:rPr lang="en-US" sz="3600">
                <a:solidFill>
                  <a:srgbClr val="000090"/>
                </a:solidFill>
                <a:effectLst>
                  <a:outerShdw blurRad="38100" dist="38100" dir="2700000" algn="tl">
                    <a:srgbClr val="DDDDDD"/>
                  </a:outerShdw>
                </a:effectLst>
                <a:latin typeface="Apple LiGothic Medium" charset="0"/>
                <a:ea typeface="Apple LiGothic Medium" charset="0"/>
                <a:cs typeface="Apple LiGothic Medium" charset="0"/>
              </a:rPr>
              <a:t>合而为一</a:t>
            </a:r>
            <a:endParaRPr lang="en-US" altLang="ja-JP" sz="3600">
              <a:solidFill>
                <a:srgbClr val="000090"/>
              </a:solidFill>
              <a:effectLst>
                <a:outerShdw blurRad="38100" dist="38100" dir="2700000" algn="tl">
                  <a:srgbClr val="DDDDDD"/>
                </a:outerShdw>
              </a:effectLst>
              <a:latin typeface="Apple LiGothic Medium" charset="0"/>
              <a:ea typeface="Apple LiGothic Medium" charset="0"/>
              <a:cs typeface="Apple LiGothic Medium" charset="0"/>
            </a:endParaRPr>
          </a:p>
          <a:p>
            <a:pPr eaLnBrk="1" hangingPunct="1">
              <a:defRPr/>
            </a:pPr>
            <a:r>
              <a:rPr lang="zh-CN" altLang="en-US" sz="3600">
                <a:solidFill>
                  <a:srgbClr val="000090"/>
                </a:solidFill>
                <a:effectLst>
                  <a:outerShdw blurRad="38100" dist="38100" dir="2700000" algn="tl">
                    <a:srgbClr val="DDDDDD"/>
                  </a:outerShdw>
                </a:effectLst>
                <a:latin typeface="Apple LiGothic Medium" charset="0"/>
                <a:ea typeface="Apple LiGothic Medium" charset="0"/>
                <a:cs typeface="Apple LiGothic Medium" charset="0"/>
              </a:rPr>
              <a:t>与</a:t>
            </a:r>
            <a:r>
              <a:rPr lang="zh-TW" altLang="en-US" sz="3600">
                <a:solidFill>
                  <a:srgbClr val="000090"/>
                </a:solidFill>
                <a:effectLst>
                  <a:outerShdw blurRad="38100" dist="38100" dir="2700000" algn="tl">
                    <a:srgbClr val="DDDDDD"/>
                  </a:outerShdw>
                </a:effectLst>
                <a:latin typeface="Apple LiGothic Medium" charset="0"/>
                <a:ea typeface="Apple LiGothic Medium" charset="0"/>
                <a:cs typeface="Apple LiGothic Medium" charset="0"/>
              </a:rPr>
              <a:t>主同行</a:t>
            </a:r>
            <a:endParaRPr lang="en-US" sz="3600">
              <a:solidFill>
                <a:srgbClr val="000090"/>
              </a:solidFill>
              <a:effectLst>
                <a:outerShdw blurRad="38100" dist="38100" dir="2700000" algn="tl">
                  <a:srgbClr val="DDDDDD"/>
                </a:outerShdw>
              </a:effectLst>
              <a:latin typeface="Apple LiGothic Medium" charset="0"/>
              <a:ea typeface="Apple LiGothic Medium" charset="0"/>
              <a:cs typeface="Apple LiGothic Medium" charset="0"/>
            </a:endParaRPr>
          </a:p>
        </p:txBody>
      </p:sp>
      <p:pic>
        <p:nvPicPr>
          <p:cNvPr id="84998" name="Transition.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92125"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988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84998"/>
                                        </p:tgtEl>
                                      </p:cBhvr>
                                    </p:cmd>
                                  </p:childTnLst>
                                </p:cTn>
                              </p:par>
                              <p:par>
                                <p:cTn id="7" presetID="7" presetClass="entr" presetSubtype="2" fill="hold" nodeType="withEffect">
                                  <p:stCondLst>
                                    <p:cond delay="0"/>
                                  </p:stCondLst>
                                  <p:childTnLst>
                                    <p:set>
                                      <p:cBhvr>
                                        <p:cTn id="8" dur="1" fill="hold">
                                          <p:stCondLst>
                                            <p:cond delay="0"/>
                                          </p:stCondLst>
                                        </p:cTn>
                                        <p:tgtEl>
                                          <p:spTgt spid="84995"/>
                                        </p:tgtEl>
                                        <p:attrNameLst>
                                          <p:attrName>style.visibility</p:attrName>
                                        </p:attrNameLst>
                                      </p:cBhvr>
                                      <p:to>
                                        <p:strVal val="visible"/>
                                      </p:to>
                                    </p:set>
                                    <p:anim calcmode="lin" valueType="num">
                                      <p:cBhvr additive="base">
                                        <p:cTn id="9" dur="3000" fill="hold"/>
                                        <p:tgtEl>
                                          <p:spTgt spid="84995"/>
                                        </p:tgtEl>
                                        <p:attrNameLst>
                                          <p:attrName>ppt_x</p:attrName>
                                        </p:attrNameLst>
                                      </p:cBhvr>
                                      <p:tavLst>
                                        <p:tav tm="0">
                                          <p:val>
                                            <p:strVal val="1+#ppt_w/2"/>
                                          </p:val>
                                        </p:tav>
                                        <p:tav tm="100000">
                                          <p:val>
                                            <p:strVal val="#ppt_x"/>
                                          </p:val>
                                        </p:tav>
                                      </p:tavLst>
                                    </p:anim>
                                    <p:anim calcmode="lin" valueType="num">
                                      <p:cBhvr additive="base">
                                        <p:cTn id="10" dur="3000" fill="hold"/>
                                        <p:tgtEl>
                                          <p:spTgt spid="849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11" fill="hold" display="0">
                  <p:stCondLst>
                    <p:cond delay="indefinite"/>
                  </p:stCondLst>
                  <p:endCondLst>
                    <p:cond evt="onNext" delay="0">
                      <p:tgtEl>
                        <p:sldTgt/>
                      </p:tgtEl>
                    </p:cond>
                    <p:cond evt="onPrev" delay="0">
                      <p:tgtEl>
                        <p:sldTgt/>
                      </p:tgtEl>
                    </p:cond>
                    <p:cond evt="onStopAudio" delay="0">
                      <p:tgtEl>
                        <p:sldTgt/>
                      </p:tgtEl>
                    </p:cond>
                  </p:endCondLst>
                </p:cTn>
                <p:tgtEl>
                  <p:spTgt spid="84998"/>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704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434179"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434180" name="Text Box 4"/>
          <p:cNvSpPr txBox="1">
            <a:spLocks noChangeArrowheads="1"/>
          </p:cNvSpPr>
          <p:nvPr/>
        </p:nvSpPr>
        <p:spPr bwMode="auto">
          <a:xfrm>
            <a:off x="628650" y="1460500"/>
            <a:ext cx="671195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600" b="1">
                <a:solidFill>
                  <a:srgbClr val="660066"/>
                </a:solidFill>
                <a:effectLst/>
                <a:latin typeface="Arial" pitchFamily="34" charset="0"/>
              </a:rPr>
              <a:t>身</a:t>
            </a:r>
            <a:r>
              <a:rPr lang="zh-CN" altLang="en-US" sz="3600" b="1">
                <a:solidFill>
                  <a:srgbClr val="660066"/>
                </a:solidFill>
                <a:effectLst/>
                <a:latin typeface="Arial" pitchFamily="34" charset="0"/>
              </a:rPr>
              <a:t>体</a:t>
            </a:r>
            <a:r>
              <a:rPr lang="en-US" altLang="ja-JP" sz="3600">
                <a:solidFill>
                  <a:srgbClr val="333399"/>
                </a:solidFill>
                <a:effectLst/>
                <a:latin typeface="Arial" pitchFamily="34" charset="0"/>
              </a:rPr>
              <a:t> – </a:t>
            </a:r>
            <a:r>
              <a:rPr lang="en-US" altLang="en-US" sz="3600">
                <a:solidFill>
                  <a:srgbClr val="333399"/>
                </a:solidFill>
                <a:effectLst/>
                <a:latin typeface="Arial" pitchFamily="34" charset="0"/>
              </a:rPr>
              <a:t>信徒相交</a:t>
            </a:r>
            <a:r>
              <a:rPr lang="en-US" altLang="ja-JP" sz="3600">
                <a:solidFill>
                  <a:srgbClr val="333399"/>
                </a:solidFill>
                <a:effectLst/>
                <a:latin typeface="Arial" pitchFamily="34" charset="0"/>
              </a:rPr>
              <a:t> (</a:t>
            </a:r>
            <a:r>
              <a:rPr lang="en-US" altLang="en-US" sz="3600">
                <a:solidFill>
                  <a:srgbClr val="333399"/>
                </a:solidFill>
                <a:effectLst/>
                <a:latin typeface="Arial" pitchFamily="34" charset="0"/>
              </a:rPr>
              <a:t>教</a:t>
            </a:r>
            <a:r>
              <a:rPr lang="zh-CN" altLang="en-US" sz="3600">
                <a:solidFill>
                  <a:srgbClr val="333399"/>
                </a:solidFill>
                <a:effectLst/>
                <a:latin typeface="Arial" pitchFamily="34" charset="0"/>
              </a:rPr>
              <a:t>会</a:t>
            </a:r>
            <a:r>
              <a:rPr lang="en-US" altLang="ja-JP" sz="3600">
                <a:solidFill>
                  <a:srgbClr val="333399"/>
                </a:solidFill>
                <a:effectLst/>
                <a:latin typeface="Arial" pitchFamily="34" charset="0"/>
              </a:rPr>
              <a:t>)</a:t>
            </a:r>
          </a:p>
          <a:p>
            <a:pPr eaLnBrk="1" hangingPunct="1"/>
            <a:r>
              <a:rPr lang="zh-CN" altLang="en-US" sz="3600" b="1">
                <a:solidFill>
                  <a:srgbClr val="660066"/>
                </a:solidFill>
                <a:effectLst/>
                <a:latin typeface="Arial" pitchFamily="34" charset="0"/>
              </a:rPr>
              <a:t>圣灵</a:t>
            </a:r>
            <a:r>
              <a:rPr lang="en-US" altLang="ja-JP" sz="3600">
                <a:solidFill>
                  <a:srgbClr val="660066"/>
                </a:solidFill>
                <a:effectLst/>
                <a:latin typeface="Arial" pitchFamily="34" charset="0"/>
              </a:rPr>
              <a:t> </a:t>
            </a:r>
            <a:r>
              <a:rPr lang="en-US" altLang="ja-JP" sz="3600">
                <a:solidFill>
                  <a:srgbClr val="333399"/>
                </a:solidFill>
                <a:effectLst/>
                <a:latin typeface="Arial" pitchFamily="34" charset="0"/>
              </a:rPr>
              <a:t>–</a:t>
            </a:r>
            <a:r>
              <a:rPr lang="en-US" altLang="en-US" sz="3600">
                <a:solidFill>
                  <a:srgbClr val="333399"/>
                </a:solidFill>
                <a:effectLst/>
                <a:latin typeface="Arial" pitchFamily="34" charset="0"/>
              </a:rPr>
              <a:t>聖</a:t>
            </a:r>
            <a:r>
              <a:rPr lang="zh-CN" altLang="en-US" sz="3600">
                <a:solidFill>
                  <a:srgbClr val="333399"/>
                </a:solidFill>
                <a:effectLst/>
                <a:latin typeface="Arial" pitchFamily="34" charset="0"/>
              </a:rPr>
              <a:t>灵</a:t>
            </a:r>
            <a:r>
              <a:rPr lang="en-US" altLang="en-US" sz="3600">
                <a:solidFill>
                  <a:srgbClr val="333399"/>
                </a:solidFill>
                <a:effectLst/>
                <a:latin typeface="Arial" pitchFamily="34" charset="0"/>
              </a:rPr>
              <a:t>激活同伴</a:t>
            </a:r>
            <a:r>
              <a:rPr lang="zh-CN" altLang="en-US" sz="3600">
                <a:solidFill>
                  <a:srgbClr val="333399"/>
                </a:solidFill>
                <a:effectLst/>
                <a:latin typeface="Arial" pitchFamily="34" charset="0"/>
              </a:rPr>
              <a:t>关系</a:t>
            </a:r>
            <a:endParaRPr lang="en-US" altLang="ja-JP" sz="3600">
              <a:solidFill>
                <a:srgbClr val="333399"/>
              </a:solidFill>
              <a:effectLst/>
              <a:latin typeface="Arial" pitchFamily="34" charset="0"/>
            </a:endParaRPr>
          </a:p>
          <a:p>
            <a:pPr eaLnBrk="1" hangingPunct="1"/>
            <a:r>
              <a:rPr lang="zh-CN" altLang="en-US" sz="3600" b="1">
                <a:solidFill>
                  <a:srgbClr val="660066"/>
                </a:solidFill>
                <a:effectLst/>
                <a:latin typeface="Arial" pitchFamily="34" charset="0"/>
              </a:rPr>
              <a:t>盼望</a:t>
            </a:r>
            <a:r>
              <a:rPr lang="en-US" altLang="ja-JP" sz="3600">
                <a:solidFill>
                  <a:srgbClr val="333399"/>
                </a:solidFill>
                <a:effectLst/>
                <a:latin typeface="Arial" pitchFamily="34" charset="0"/>
              </a:rPr>
              <a:t> – </a:t>
            </a:r>
            <a:r>
              <a:rPr lang="zh-CN" altLang="en-US" sz="3600">
                <a:solidFill>
                  <a:srgbClr val="333399"/>
                </a:solidFill>
                <a:effectLst/>
                <a:latin typeface="Arial" pitchFamily="34" charset="0"/>
              </a:rPr>
              <a:t>未来</a:t>
            </a:r>
            <a:endParaRPr lang="en-US" altLang="ja-JP" sz="3600">
              <a:solidFill>
                <a:srgbClr val="333399"/>
              </a:solidFill>
              <a:effectLst/>
              <a:latin typeface="Arial" pitchFamily="34" charset="0"/>
            </a:endParaRPr>
          </a:p>
          <a:p>
            <a:pPr eaLnBrk="1" hangingPunct="1"/>
            <a:r>
              <a:rPr lang="zh-CN" altLang="en-US" sz="3600" b="1">
                <a:solidFill>
                  <a:srgbClr val="660066"/>
                </a:solidFill>
                <a:effectLst/>
                <a:latin typeface="Arial" pitchFamily="34" charset="0"/>
              </a:rPr>
              <a:t>主</a:t>
            </a:r>
            <a:r>
              <a:rPr lang="en-US" altLang="ja-JP" sz="3600">
                <a:solidFill>
                  <a:srgbClr val="333399"/>
                </a:solidFill>
                <a:effectLst/>
                <a:latin typeface="Arial" pitchFamily="34" charset="0"/>
              </a:rPr>
              <a:t> – </a:t>
            </a:r>
            <a:r>
              <a:rPr lang="en-US" altLang="en-US" sz="3600">
                <a:solidFill>
                  <a:srgbClr val="333399"/>
                </a:solidFill>
                <a:effectLst/>
                <a:latin typeface="Arial" pitchFamily="34" charset="0"/>
              </a:rPr>
              <a:t>我</a:t>
            </a:r>
            <a:r>
              <a:rPr lang="zh-CN" altLang="en-US" sz="3600">
                <a:solidFill>
                  <a:srgbClr val="333399"/>
                </a:solidFill>
                <a:effectLst/>
                <a:latin typeface="Arial" pitchFamily="34" charset="0"/>
              </a:rPr>
              <a:t>们</a:t>
            </a:r>
            <a:r>
              <a:rPr lang="en-US" altLang="en-US" sz="3600">
                <a:solidFill>
                  <a:srgbClr val="333399"/>
                </a:solidFill>
                <a:effectLst/>
                <a:latin typeface="Arial" pitchFamily="34" charset="0"/>
              </a:rPr>
              <a:t>所</a:t>
            </a:r>
            <a:r>
              <a:rPr lang="zh-CN" altLang="en-US" sz="3600">
                <a:solidFill>
                  <a:srgbClr val="333399"/>
                </a:solidFill>
                <a:effectLst/>
                <a:latin typeface="Arial" pitchFamily="34" charset="0"/>
              </a:rPr>
              <a:t>属</a:t>
            </a:r>
            <a:r>
              <a:rPr lang="en-US" altLang="en-US" sz="3600">
                <a:solidFill>
                  <a:srgbClr val="333399"/>
                </a:solidFill>
                <a:effectLst/>
                <a:latin typeface="Arial" pitchFamily="34" charset="0"/>
              </a:rPr>
              <a:t>的</a:t>
            </a:r>
            <a:r>
              <a:rPr lang="en-US" altLang="ja-JP" sz="3600">
                <a:solidFill>
                  <a:srgbClr val="333399"/>
                </a:solidFill>
                <a:effectLst/>
                <a:latin typeface="Arial" pitchFamily="34" charset="0"/>
              </a:rPr>
              <a:t> </a:t>
            </a:r>
          </a:p>
          <a:p>
            <a:pPr eaLnBrk="1" hangingPunct="1"/>
            <a:r>
              <a:rPr lang="zh-CN" altLang="en-US" sz="3600" b="1">
                <a:solidFill>
                  <a:srgbClr val="660066"/>
                </a:solidFill>
                <a:effectLst/>
                <a:latin typeface="Arial" pitchFamily="34" charset="0"/>
              </a:rPr>
              <a:t>信仰</a:t>
            </a:r>
            <a:r>
              <a:rPr lang="en-US" altLang="ja-JP" sz="3600">
                <a:solidFill>
                  <a:srgbClr val="333399"/>
                </a:solidFill>
                <a:effectLst/>
                <a:latin typeface="Arial" pitchFamily="34" charset="0"/>
              </a:rPr>
              <a:t> –</a:t>
            </a:r>
            <a:r>
              <a:rPr lang="zh-CN" altLang="en-US" sz="3600">
                <a:solidFill>
                  <a:srgbClr val="333399"/>
                </a:solidFill>
                <a:effectLst/>
                <a:latin typeface="Arial" pitchFamily="34" charset="0"/>
              </a:rPr>
              <a:t>单</a:t>
            </a:r>
            <a:r>
              <a:rPr lang="en-US" altLang="en-US" sz="3600">
                <a:solidFill>
                  <a:srgbClr val="333399"/>
                </a:solidFill>
                <a:effectLst/>
                <a:latin typeface="Arial" pitchFamily="34" charset="0"/>
              </a:rPr>
              <a:t>一委身</a:t>
            </a:r>
            <a:endParaRPr lang="en-US" altLang="ja-JP" sz="3600">
              <a:solidFill>
                <a:srgbClr val="333399"/>
              </a:solidFill>
              <a:effectLst/>
              <a:latin typeface="Arial" pitchFamily="34" charset="0"/>
            </a:endParaRPr>
          </a:p>
          <a:p>
            <a:pPr eaLnBrk="1" hangingPunct="1"/>
            <a:r>
              <a:rPr lang="zh-CN" altLang="en-US" sz="3600" b="1">
                <a:solidFill>
                  <a:srgbClr val="660066"/>
                </a:solidFill>
                <a:effectLst/>
                <a:latin typeface="Arial" pitchFamily="34" charset="0"/>
              </a:rPr>
              <a:t>洗礼</a:t>
            </a:r>
            <a:r>
              <a:rPr lang="en-US" altLang="ja-JP" sz="3600">
                <a:solidFill>
                  <a:srgbClr val="660066"/>
                </a:solidFill>
                <a:effectLst/>
                <a:latin typeface="Arial" pitchFamily="34" charset="0"/>
              </a:rPr>
              <a:t> </a:t>
            </a:r>
            <a:r>
              <a:rPr lang="en-US" altLang="ja-JP" sz="3600">
                <a:solidFill>
                  <a:srgbClr val="333399"/>
                </a:solidFill>
                <a:effectLst/>
                <a:latin typeface="Arial" pitchFamily="34" charset="0"/>
              </a:rPr>
              <a:t>– </a:t>
            </a:r>
            <a:r>
              <a:rPr lang="en-US" altLang="en-US" sz="3600">
                <a:solidFill>
                  <a:srgbClr val="333399"/>
                </a:solidFill>
                <a:effectLst/>
                <a:latin typeface="Arial" pitchFamily="34" charset="0"/>
              </a:rPr>
              <a:t>加入教</a:t>
            </a:r>
            <a:r>
              <a:rPr lang="zh-CN" altLang="en-US" sz="3600">
                <a:solidFill>
                  <a:srgbClr val="333399"/>
                </a:solidFill>
                <a:effectLst/>
                <a:latin typeface="Arial" pitchFamily="34" charset="0"/>
              </a:rPr>
              <a:t>会</a:t>
            </a:r>
            <a:r>
              <a:rPr lang="en-US" altLang="en-US" sz="3600">
                <a:solidFill>
                  <a:srgbClr val="333399"/>
                </a:solidFill>
                <a:effectLst/>
                <a:latin typeface="Arial" pitchFamily="34" charset="0"/>
              </a:rPr>
              <a:t>的</a:t>
            </a:r>
            <a:r>
              <a:rPr lang="zh-CN" altLang="en-US" sz="3600">
                <a:solidFill>
                  <a:srgbClr val="333399"/>
                </a:solidFill>
                <a:effectLst/>
                <a:latin typeface="Arial" pitchFamily="34" charset="0"/>
              </a:rPr>
              <a:t>记号</a:t>
            </a:r>
            <a:endParaRPr lang="en-US" altLang="ja-JP" sz="3600">
              <a:solidFill>
                <a:srgbClr val="333399"/>
              </a:solidFill>
              <a:effectLst/>
              <a:latin typeface="Arial" pitchFamily="34" charset="0"/>
            </a:endParaRPr>
          </a:p>
          <a:p>
            <a:pPr eaLnBrk="1" hangingPunct="1"/>
            <a:r>
              <a:rPr lang="zh-CN" altLang="en-US" sz="3600" b="1">
                <a:solidFill>
                  <a:srgbClr val="660066"/>
                </a:solidFill>
                <a:effectLst/>
                <a:latin typeface="Arial" pitchFamily="34" charset="0"/>
              </a:rPr>
              <a:t>神</a:t>
            </a:r>
            <a:r>
              <a:rPr lang="en-US" altLang="ja-JP" sz="3600">
                <a:solidFill>
                  <a:srgbClr val="333399"/>
                </a:solidFill>
                <a:effectLst/>
                <a:latin typeface="Arial" pitchFamily="34" charset="0"/>
              </a:rPr>
              <a:t> – </a:t>
            </a:r>
            <a:r>
              <a:rPr lang="en-US" altLang="en-US" sz="3600">
                <a:solidFill>
                  <a:srgbClr val="333399"/>
                </a:solidFill>
                <a:effectLst/>
                <a:latin typeface="Arial" pitchFamily="34" charset="0"/>
              </a:rPr>
              <a:t>我</a:t>
            </a:r>
            <a:r>
              <a:rPr lang="zh-CN" altLang="en-US" sz="3600">
                <a:solidFill>
                  <a:srgbClr val="333399"/>
                </a:solidFill>
                <a:effectLst/>
                <a:latin typeface="Arial" pitchFamily="34" charset="0"/>
              </a:rPr>
              <a:t>们</a:t>
            </a:r>
            <a:r>
              <a:rPr lang="en-US" altLang="en-US" sz="3600">
                <a:solidFill>
                  <a:srgbClr val="333399"/>
                </a:solidFill>
                <a:effectLst/>
                <a:latin typeface="Arial" pitchFamily="34" charset="0"/>
              </a:rPr>
              <a:t>的天父保守我</a:t>
            </a:r>
            <a:r>
              <a:rPr lang="zh-CN" altLang="en-US" sz="3600">
                <a:solidFill>
                  <a:srgbClr val="333399"/>
                </a:solidFill>
                <a:effectLst/>
                <a:latin typeface="Arial" pitchFamily="34" charset="0"/>
              </a:rPr>
              <a:t>们</a:t>
            </a:r>
            <a:r>
              <a:rPr lang="en-US" altLang="en-US" sz="3600">
                <a:solidFill>
                  <a:srgbClr val="333399"/>
                </a:solidFill>
                <a:effectLst/>
                <a:latin typeface="Arial" pitchFamily="34" charset="0"/>
              </a:rPr>
              <a:t>到永生</a:t>
            </a:r>
          </a:p>
        </p:txBody>
      </p:sp>
      <p:sp>
        <p:nvSpPr>
          <p:cNvPr id="434181" name="Title 1"/>
          <p:cNvSpPr>
            <a:spLocks noGrp="1"/>
          </p:cNvSpPr>
          <p:nvPr>
            <p:ph type="title" idx="4294967295"/>
          </p:nvPr>
        </p:nvSpPr>
        <p:spPr/>
        <p:txBody>
          <a:bodyPr/>
          <a:lstStyle/>
          <a:p>
            <a:r>
              <a:rPr lang="zh-CN" altLang="en-US"/>
              <a:t>什么让我们合一</a:t>
            </a:r>
            <a:r>
              <a:rPr lang="en-US" altLang="ja-JP"/>
              <a:t>(</a:t>
            </a:r>
            <a:r>
              <a:rPr lang="zh-CN" altLang="en-US"/>
              <a:t>弗</a:t>
            </a:r>
            <a:r>
              <a:rPr lang="en-US" altLang="ja-JP"/>
              <a:t> 4:4-6)?</a:t>
            </a:r>
            <a:endParaRPr lang="en-US" altLang="en-US"/>
          </a:p>
        </p:txBody>
      </p:sp>
    </p:spTree>
    <p:extLst>
      <p:ext uri="{BB962C8B-B14F-4D97-AF65-F5344CB8AC3E}">
        <p14:creationId xmlns:p14="http://schemas.microsoft.com/office/powerpoint/2010/main" val="3785081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2000" fill="hold"/>
                                        <p:tgtEl>
                                          <p:spTgt spid="87042"/>
                                        </p:tgtEl>
                                        <p:attrNameLst>
                                          <p:attrName>ppt_w</p:attrName>
                                        </p:attrNameLst>
                                      </p:cBhvr>
                                      <p:tavLst>
                                        <p:tav tm="0">
                                          <p:val>
                                            <p:strVal val="#ppt_w*0.70"/>
                                          </p:val>
                                        </p:tav>
                                        <p:tav tm="100000">
                                          <p:val>
                                            <p:strVal val="#ppt_w"/>
                                          </p:val>
                                        </p:tav>
                                      </p:tavLst>
                                    </p:anim>
                                    <p:anim calcmode="lin" valueType="num">
                                      <p:cBhvr>
                                        <p:cTn id="8" dur="2000" fill="hold"/>
                                        <p:tgtEl>
                                          <p:spTgt spid="87042"/>
                                        </p:tgtEl>
                                        <p:attrNameLst>
                                          <p:attrName>ppt_h</p:attrName>
                                        </p:attrNameLst>
                                      </p:cBhvr>
                                      <p:tavLst>
                                        <p:tav tm="0">
                                          <p:val>
                                            <p:strVal val="#ppt_h"/>
                                          </p:val>
                                        </p:tav>
                                        <p:tav tm="100000">
                                          <p:val>
                                            <p:strVal val="#ppt_h"/>
                                          </p:val>
                                        </p:tav>
                                      </p:tavLst>
                                    </p:anim>
                                    <p:animEffect transition="in" filter="fade">
                                      <p:cBhvr>
                                        <p:cTn id="9"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4066" name="Oval 2"/>
          <p:cNvSpPr>
            <a:spLocks noChangeArrowheads="1"/>
          </p:cNvSpPr>
          <p:nvPr/>
        </p:nvSpPr>
        <p:spPr bwMode="auto">
          <a:xfrm>
            <a:off x="27432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415747" name="Rectangle 3"/>
          <p:cNvSpPr>
            <a:spLocks noChangeArrowheads="1"/>
          </p:cNvSpPr>
          <p:nvPr/>
        </p:nvSpPr>
        <p:spPr bwMode="auto">
          <a:xfrm>
            <a:off x="0" y="1485900"/>
            <a:ext cx="8907463" cy="43053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pic>
        <p:nvPicPr>
          <p:cNvPr id="344068" name="Picture 4" descr="ephesus library skylight"/>
          <p:cNvPicPr>
            <a:picLocks noGrp="1" noChangeAspect="1" noChangeArrowheads="1"/>
          </p:cNvPicPr>
          <p:nvPr>
            <p:ph/>
          </p:nvPr>
        </p:nvPicPr>
        <p:blipFill>
          <a:blip r:embed="rId4" cstate="screen">
            <a:extLst>
              <a:ext uri="{28A0092B-C50C-407E-A947-70E740481C1C}">
                <a14:useLocalDpi xmlns:a14="http://schemas.microsoft.com/office/drawing/2010/main" val="0"/>
              </a:ext>
            </a:extLst>
          </a:blip>
          <a:srcRect/>
          <a:stretch>
            <a:fillRect/>
          </a:stretch>
        </p:blipFill>
        <p:spPr>
          <a:xfrm>
            <a:off x="4775200" y="250825"/>
            <a:ext cx="3700463" cy="6354763"/>
          </a:xfrm>
        </p:spPr>
      </p:pic>
      <p:sp>
        <p:nvSpPr>
          <p:cNvPr id="415749" name="Text Box 5"/>
          <p:cNvSpPr txBox="1">
            <a:spLocks noChangeArrowheads="1"/>
          </p:cNvSpPr>
          <p:nvPr/>
        </p:nvSpPr>
        <p:spPr bwMode="auto">
          <a:xfrm>
            <a:off x="152400" y="2209800"/>
            <a:ext cx="42243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74650" indent="-374650" eaLnBrk="0" hangingPunct="0">
              <a:defRPr sz="2400">
                <a:solidFill>
                  <a:schemeClr val="tx1"/>
                </a:solidFill>
                <a:latin typeface="Times New Roman" pitchFamily="18" charset="0"/>
                <a:ea typeface="MS PGothic" pitchFamily="34" charset="-128"/>
              </a:defRPr>
            </a:lvl1pPr>
            <a:lvl2pPr marL="5651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Char char="•"/>
            </a:pPr>
            <a:r>
              <a:rPr lang="zh-CN" altLang="en-US" sz="3600" b="1">
                <a:solidFill>
                  <a:srgbClr val="333399"/>
                </a:solidFill>
                <a:effectLst/>
                <a:latin typeface="Arial" pitchFamily="34" charset="0"/>
              </a:rPr>
              <a:t>合一的呼召</a:t>
            </a:r>
            <a:r>
              <a:rPr lang="en-US" altLang="ja-JP" sz="3600" b="1">
                <a:solidFill>
                  <a:srgbClr val="333399"/>
                </a:solidFill>
                <a:effectLst/>
                <a:latin typeface="Arial" pitchFamily="34" charset="0"/>
              </a:rPr>
              <a:t> (1-6)</a:t>
            </a:r>
          </a:p>
          <a:p>
            <a:pPr eaLnBrk="1" hangingPunct="1">
              <a:buFontTx/>
              <a:buChar char="•"/>
            </a:pPr>
            <a:r>
              <a:rPr lang="zh-CN" altLang="en-US" sz="3600" b="1">
                <a:solidFill>
                  <a:srgbClr val="333399"/>
                </a:solidFill>
                <a:effectLst/>
                <a:latin typeface="Arial" pitchFamily="34" charset="0"/>
              </a:rPr>
              <a:t>合一的方法</a:t>
            </a:r>
            <a:r>
              <a:rPr lang="en-US" altLang="ja-JP" sz="3600" b="1">
                <a:solidFill>
                  <a:srgbClr val="333399"/>
                </a:solidFill>
                <a:effectLst/>
                <a:latin typeface="Arial" pitchFamily="34" charset="0"/>
              </a:rPr>
              <a:t> (7-16)</a:t>
            </a:r>
            <a:endParaRPr lang="en-US" altLang="ja-JP" sz="3600">
              <a:solidFill>
                <a:srgbClr val="333399"/>
              </a:solidFill>
              <a:effectLst/>
              <a:latin typeface="Arial" pitchFamily="34" charset="0"/>
            </a:endParaRPr>
          </a:p>
          <a:p>
            <a:pPr lvl="1" eaLnBrk="1" hangingPunct="1">
              <a:buFontTx/>
              <a:buChar char="•"/>
            </a:pPr>
            <a:r>
              <a:rPr lang="zh-CN" altLang="en-US" sz="3600">
                <a:solidFill>
                  <a:srgbClr val="333399"/>
                </a:solidFill>
                <a:effectLst/>
                <a:latin typeface="Arial" pitchFamily="34" charset="0"/>
              </a:rPr>
              <a:t>升上高天</a:t>
            </a:r>
            <a:r>
              <a:rPr lang="en-US" altLang="ja-JP" sz="3600">
                <a:solidFill>
                  <a:srgbClr val="333399"/>
                </a:solidFill>
                <a:effectLst/>
                <a:latin typeface="Arial" pitchFamily="34" charset="0"/>
              </a:rPr>
              <a:t> (7-10)</a:t>
            </a:r>
          </a:p>
          <a:p>
            <a:pPr lvl="1" eaLnBrk="1" hangingPunct="1">
              <a:buFontTx/>
              <a:buChar char="•"/>
            </a:pPr>
            <a:r>
              <a:rPr lang="zh-CN" altLang="en-US" sz="3600">
                <a:solidFill>
                  <a:srgbClr val="333399"/>
                </a:solidFill>
                <a:effectLst/>
                <a:latin typeface="Arial" pitchFamily="34" charset="0"/>
              </a:rPr>
              <a:t>其职</a:t>
            </a:r>
            <a:r>
              <a:rPr lang="en-US" altLang="ja-JP" sz="3600">
                <a:solidFill>
                  <a:srgbClr val="333399"/>
                </a:solidFill>
                <a:effectLst/>
                <a:latin typeface="Arial" pitchFamily="34" charset="0"/>
              </a:rPr>
              <a:t> (11-12a)</a:t>
            </a:r>
          </a:p>
          <a:p>
            <a:pPr lvl="1" eaLnBrk="1" hangingPunct="1">
              <a:buFontTx/>
              <a:buChar char="•"/>
            </a:pPr>
            <a:r>
              <a:rPr lang="zh-CN" altLang="en-US" sz="3600">
                <a:solidFill>
                  <a:srgbClr val="333399"/>
                </a:solidFill>
                <a:effectLst/>
                <a:latin typeface="Arial" pitchFamily="34" charset="0"/>
              </a:rPr>
              <a:t>目标</a:t>
            </a:r>
            <a:r>
              <a:rPr lang="en-US" altLang="ja-JP" sz="3600">
                <a:solidFill>
                  <a:srgbClr val="333399"/>
                </a:solidFill>
                <a:effectLst/>
                <a:latin typeface="Arial" pitchFamily="34" charset="0"/>
              </a:rPr>
              <a:t> (12b-13)</a:t>
            </a:r>
          </a:p>
          <a:p>
            <a:pPr lvl="1" eaLnBrk="1" hangingPunct="1">
              <a:buFontTx/>
              <a:buChar char="•"/>
            </a:pPr>
            <a:r>
              <a:rPr lang="zh-CN" altLang="en-US" sz="3600">
                <a:solidFill>
                  <a:srgbClr val="333399"/>
                </a:solidFill>
                <a:effectLst/>
                <a:latin typeface="Arial" pitchFamily="34" charset="0"/>
              </a:rPr>
              <a:t>成果</a:t>
            </a:r>
            <a:r>
              <a:rPr lang="en-US" altLang="ja-JP" sz="3600">
                <a:solidFill>
                  <a:srgbClr val="333399"/>
                </a:solidFill>
                <a:effectLst/>
                <a:latin typeface="Arial" pitchFamily="34" charset="0"/>
              </a:rPr>
              <a:t> (14-16)</a:t>
            </a:r>
            <a:endParaRPr lang="en-US" altLang="en-US" sz="3600">
              <a:solidFill>
                <a:srgbClr val="333399"/>
              </a:solidFill>
              <a:effectLst/>
              <a:latin typeface="Arial" pitchFamily="34" charset="0"/>
            </a:endParaRPr>
          </a:p>
        </p:txBody>
      </p:sp>
      <p:sp>
        <p:nvSpPr>
          <p:cNvPr id="415751" name="Rectangle 7"/>
          <p:cNvSpPr>
            <a:spLocks noGrp="1" noChangeArrowheads="1"/>
          </p:cNvSpPr>
          <p:nvPr>
            <p:ph type="title" idx="4294967295"/>
          </p:nvPr>
        </p:nvSpPr>
        <p:spPr>
          <a:xfrm>
            <a:off x="152400" y="1295400"/>
            <a:ext cx="4343400" cy="1066800"/>
          </a:xfrm>
        </p:spPr>
        <p:txBody>
          <a:bodyPr/>
          <a:lstStyle/>
          <a:p>
            <a:pPr algn="l" eaLnBrk="1" hangingPunct="1"/>
            <a:r>
              <a:rPr lang="zh-CN" altLang="en-US" sz="3600" b="1">
                <a:solidFill>
                  <a:srgbClr val="000066"/>
                </a:solidFill>
              </a:rPr>
              <a:t>以弗所书</a:t>
            </a:r>
            <a:r>
              <a:rPr lang="en-US" altLang="ja-JP" sz="3600" b="1">
                <a:solidFill>
                  <a:srgbClr val="000066"/>
                </a:solidFill>
              </a:rPr>
              <a:t> 4:1-16</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415747"/>
                                        </p:tgtEl>
                                        <p:attrNameLst>
                                          <p:attrName>style.visibility</p:attrName>
                                        </p:attrNameLst>
                                      </p:cBhvr>
                                      <p:to>
                                        <p:strVal val="visible"/>
                                      </p:to>
                                    </p:set>
                                    <p:anim calcmode="lin" valueType="num">
                                      <p:cBhvr additive="base">
                                        <p:cTn id="7" dur="3000" fill="hold"/>
                                        <p:tgtEl>
                                          <p:spTgt spid="415747"/>
                                        </p:tgtEl>
                                        <p:attrNameLst>
                                          <p:attrName>ppt_x</p:attrName>
                                        </p:attrNameLst>
                                      </p:cBhvr>
                                      <p:tavLst>
                                        <p:tav tm="0">
                                          <p:val>
                                            <p:strVal val="1+#ppt_w/2"/>
                                          </p:val>
                                        </p:tav>
                                        <p:tav tm="100000">
                                          <p:val>
                                            <p:strVal val="#ppt_x"/>
                                          </p:val>
                                        </p:tav>
                                      </p:tavLst>
                                    </p:anim>
                                    <p:anim calcmode="lin" valueType="num">
                                      <p:cBhvr additive="base">
                                        <p:cTn id="8" dur="3000" fill="hold"/>
                                        <p:tgtEl>
                                          <p:spTgt spid="41574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415751"/>
                                        </p:tgtEl>
                                        <p:attrNameLst>
                                          <p:attrName>style.visibility</p:attrName>
                                        </p:attrNameLst>
                                      </p:cBhvr>
                                      <p:to>
                                        <p:strVal val="visible"/>
                                      </p:to>
                                    </p:set>
                                    <p:animEffect transition="in" filter="dissolve">
                                      <p:cBhvr>
                                        <p:cTn id="11" dur="500"/>
                                        <p:tgtEl>
                                          <p:spTgt spid="415751"/>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415749">
                                            <p:txEl>
                                              <p:pRg st="0" end="0"/>
                                            </p:txEl>
                                          </p:spTgt>
                                        </p:tgtEl>
                                        <p:attrNameLst>
                                          <p:attrName>style.visibility</p:attrName>
                                        </p:attrNameLst>
                                      </p:cBhvr>
                                      <p:to>
                                        <p:strVal val="visible"/>
                                      </p:to>
                                    </p:set>
                                    <p:animEffect transition="in" filter="dissolve">
                                      <p:cBhvr>
                                        <p:cTn id="15" dur="500"/>
                                        <p:tgtEl>
                                          <p:spTgt spid="41574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5749">
                                            <p:txEl>
                                              <p:pRg st="1" end="1"/>
                                            </p:txEl>
                                          </p:spTgt>
                                        </p:tgtEl>
                                        <p:attrNameLst>
                                          <p:attrName>style.visibility</p:attrName>
                                        </p:attrNameLst>
                                      </p:cBhvr>
                                      <p:to>
                                        <p:strVal val="visible"/>
                                      </p:to>
                                    </p:set>
                                    <p:animEffect transition="in" filter="dissolve">
                                      <p:cBhvr>
                                        <p:cTn id="20" dur="500"/>
                                        <p:tgtEl>
                                          <p:spTgt spid="41574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5749">
                                            <p:txEl>
                                              <p:pRg st="2" end="2"/>
                                            </p:txEl>
                                          </p:spTgt>
                                        </p:tgtEl>
                                        <p:attrNameLst>
                                          <p:attrName>style.visibility</p:attrName>
                                        </p:attrNameLst>
                                      </p:cBhvr>
                                      <p:to>
                                        <p:strVal val="visible"/>
                                      </p:to>
                                    </p:set>
                                    <p:animEffect transition="in" filter="dissolve">
                                      <p:cBhvr>
                                        <p:cTn id="25" dur="500"/>
                                        <p:tgtEl>
                                          <p:spTgt spid="41574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5749">
                                            <p:txEl>
                                              <p:pRg st="3" end="3"/>
                                            </p:txEl>
                                          </p:spTgt>
                                        </p:tgtEl>
                                        <p:attrNameLst>
                                          <p:attrName>style.visibility</p:attrName>
                                        </p:attrNameLst>
                                      </p:cBhvr>
                                      <p:to>
                                        <p:strVal val="visible"/>
                                      </p:to>
                                    </p:set>
                                    <p:animEffect transition="in" filter="dissolve">
                                      <p:cBhvr>
                                        <p:cTn id="30" dur="500"/>
                                        <p:tgtEl>
                                          <p:spTgt spid="41574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15749">
                                            <p:txEl>
                                              <p:pRg st="4" end="4"/>
                                            </p:txEl>
                                          </p:spTgt>
                                        </p:tgtEl>
                                        <p:attrNameLst>
                                          <p:attrName>style.visibility</p:attrName>
                                        </p:attrNameLst>
                                      </p:cBhvr>
                                      <p:to>
                                        <p:strVal val="visible"/>
                                      </p:to>
                                    </p:set>
                                    <p:animEffect transition="in" filter="dissolve">
                                      <p:cBhvr>
                                        <p:cTn id="35" dur="500"/>
                                        <p:tgtEl>
                                          <p:spTgt spid="415749">
                                            <p:txEl>
                                              <p:pRg st="4" end="4"/>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415749">
                                            <p:txEl>
                                              <p:pRg st="5" end="5"/>
                                            </p:txEl>
                                          </p:spTgt>
                                        </p:tgtEl>
                                        <p:attrNameLst>
                                          <p:attrName>style.visibility</p:attrName>
                                        </p:attrNameLst>
                                      </p:cBhvr>
                                      <p:to>
                                        <p:strVal val="visible"/>
                                      </p:to>
                                    </p:set>
                                    <p:animEffect transition="in" filter="dissolve">
                                      <p:cBhvr>
                                        <p:cTn id="38" dur="500"/>
                                        <p:tgtEl>
                                          <p:spTgt spid="4157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build="p"/>
      <p:bldP spid="4157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23" name="Text Box 4"/>
            <p:cNvSpPr txBox="1">
              <a:spLocks noChangeArrowheads="1"/>
            </p:cNvSpPr>
            <p:nvPr/>
          </p:nvSpPr>
          <p:spPr bwMode="auto">
            <a:xfrm>
              <a:off x="2698402" y="2302495"/>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爱教会</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62894"/>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弗</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4–6</a:t>
            </a:r>
          </a:p>
        </p:txBody>
      </p:sp>
    </p:spTree>
    <p:extLst>
      <p:ext uri="{BB962C8B-B14F-4D97-AF65-F5344CB8AC3E}">
        <p14:creationId xmlns:p14="http://schemas.microsoft.com/office/powerpoint/2010/main" val="2262843082"/>
      </p:ext>
    </p:extLst>
  </p:cSld>
  <p:clrMapOvr>
    <a:masterClrMapping/>
  </p:clrMapOvr>
  <p:transition spd="med">
    <p:randomBar dir="ver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2"/>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a:solidFill>
                  <a:srgbClr val="000000"/>
                </a:solidFill>
                <a:effectLst/>
                <a:latin typeface="Arial" pitchFamily="34" charset="0"/>
                <a:cs typeface="Arial" pitchFamily="34" charset="0"/>
              </a:rPr>
              <a:t>Dr. Rick Griffith</a:t>
            </a:r>
          </a:p>
          <a:p>
            <a:pPr algn="ctr" eaLnBrk="1" hangingPunct="1"/>
            <a:r>
              <a:rPr lang="en-US" altLang="en-US" sz="1800">
                <a:solidFill>
                  <a:srgbClr val="000000"/>
                </a:solidFill>
                <a:effectLst/>
                <a:latin typeface="Arial" pitchFamily="34" charset="0"/>
                <a:cs typeface="Arial" pitchFamily="34" charset="0"/>
              </a:rPr>
              <a:t>International Baptist Church of Singapore</a:t>
            </a:r>
          </a:p>
          <a:p>
            <a:pPr algn="ctr" eaLnBrk="1" hangingPunct="1"/>
            <a:r>
              <a:rPr lang="en-US" altLang="en-US" sz="1800">
                <a:solidFill>
                  <a:srgbClr val="000000"/>
                </a:solidFill>
                <a:effectLst/>
                <a:latin typeface="Arial" pitchFamily="34" charset="0"/>
                <a:cs typeface="Arial" pitchFamily="34" charset="0"/>
              </a:rPr>
              <a:t>22 May 2005</a:t>
            </a:r>
          </a:p>
        </p:txBody>
      </p:sp>
      <p:sp>
        <p:nvSpPr>
          <p:cNvPr id="339970" name="Rectangle 3"/>
          <p:cNvSpPr>
            <a:spLocks noChangeArrowheads="1"/>
          </p:cNvSpPr>
          <p:nvPr/>
        </p:nvSpPr>
        <p:spPr bwMode="auto">
          <a:xfrm>
            <a:off x="682625" y="763588"/>
            <a:ext cx="8064500" cy="5705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339971" name="Text Box 4"/>
          <p:cNvSpPr txBox="1">
            <a:spLocks noChangeArrowheads="1"/>
          </p:cNvSpPr>
          <p:nvPr/>
        </p:nvSpPr>
        <p:spPr bwMode="auto">
          <a:xfrm>
            <a:off x="8880475" y="567848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8" tIns="45709" rIns="91418" bIns="45709"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2000">
              <a:solidFill>
                <a:srgbClr val="FFA27C"/>
              </a:solidFill>
              <a:effectLst/>
              <a:latin typeface="Comic Sans MS" pitchFamily="66" charset="0"/>
            </a:endParaRPr>
          </a:p>
        </p:txBody>
      </p:sp>
      <p:pic>
        <p:nvPicPr>
          <p:cNvPr id="3399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6508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3" name="Rectangle 6"/>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373768" name="Text Box 8"/>
          <p:cNvSpPr txBox="1">
            <a:spLocks noChangeArrowheads="1"/>
          </p:cNvSpPr>
          <p:nvPr/>
        </p:nvSpPr>
        <p:spPr bwMode="auto">
          <a:xfrm>
            <a:off x="500063" y="5468938"/>
            <a:ext cx="8129587" cy="569912"/>
          </a:xfrm>
          <a:prstGeom prst="rect">
            <a:avLst/>
          </a:prstGeom>
          <a:noFill/>
          <a:ln>
            <a:noFill/>
          </a:ln>
          <a:effectLst>
            <a:outerShdw blurRad="63500" dist="63500" dir="3187806" algn="ctr" rotWithShape="0">
              <a:schemeClr val="tx1">
                <a:alpha val="74998"/>
              </a:schemeClr>
            </a:outerShdw>
          </a:effectLst>
        </p:spPr>
        <p:txBody>
          <a:bodyPr lIns="82020" tIns="41010" rIns="82020" bIns="41010" anchor="ctr">
            <a:spAutoFit/>
          </a:bodyPr>
          <a:lstStyle>
            <a:lvl1pPr defTabSz="820738" eaLnBrk="0" hangingPunct="0">
              <a:defRPr sz="2400">
                <a:solidFill>
                  <a:schemeClr val="tx1"/>
                </a:solidFill>
                <a:latin typeface="Times New Roman" pitchFamily="18" charset="0"/>
                <a:ea typeface="MS PGothic" pitchFamily="34" charset="-128"/>
              </a:defRPr>
            </a:lvl1pPr>
            <a:lvl2pPr marL="742950" indent="-285750" defTabSz="820738" eaLnBrk="0" hangingPunct="0">
              <a:defRPr sz="2400">
                <a:solidFill>
                  <a:schemeClr val="tx1"/>
                </a:solidFill>
                <a:latin typeface="Times New Roman" pitchFamily="18" charset="0"/>
                <a:ea typeface="MS PGothic" pitchFamily="34" charset="-128"/>
              </a:defRPr>
            </a:lvl2pPr>
            <a:lvl3pPr marL="1143000" indent="-228600" defTabSz="820738" eaLnBrk="0" hangingPunct="0">
              <a:defRPr sz="2400">
                <a:solidFill>
                  <a:schemeClr val="tx1"/>
                </a:solidFill>
                <a:latin typeface="Times New Roman" pitchFamily="18" charset="0"/>
                <a:ea typeface="MS PGothic" pitchFamily="34" charset="-128"/>
              </a:defRPr>
            </a:lvl3pPr>
            <a:lvl4pPr marL="1600200" indent="-228600" defTabSz="820738" eaLnBrk="0" hangingPunct="0">
              <a:defRPr sz="2400">
                <a:solidFill>
                  <a:schemeClr val="tx1"/>
                </a:solidFill>
                <a:latin typeface="Times New Roman" pitchFamily="18" charset="0"/>
                <a:ea typeface="MS PGothic" pitchFamily="34" charset="-128"/>
              </a:defRPr>
            </a:lvl4pPr>
            <a:lvl5pPr marL="2057400" indent="-228600" defTabSz="820738" eaLnBrk="0" hangingPunct="0">
              <a:defRPr sz="2400">
                <a:solidFill>
                  <a:schemeClr val="tx1"/>
                </a:solidFill>
                <a:latin typeface="Times New Roman" pitchFamily="18"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3200" b="1" i="1">
              <a:solidFill>
                <a:srgbClr val="FC0128"/>
              </a:solidFill>
              <a:effectLst>
                <a:outerShdw blurRad="38100" dist="38100" dir="2700000" algn="tl">
                  <a:srgbClr val="C0C0C0"/>
                </a:outerShdw>
              </a:effectLst>
              <a:latin typeface="Arial" pitchFamily="34" charset="0"/>
            </a:endParaRPr>
          </a:p>
        </p:txBody>
      </p:sp>
      <p:sp>
        <p:nvSpPr>
          <p:cNvPr id="373769"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373770" name="Rectangle 10"/>
          <p:cNvSpPr>
            <a:spLocks noGrp="1" noChangeArrowheads="1"/>
          </p:cNvSpPr>
          <p:nvPr>
            <p:ph type="title" idx="4294967295"/>
          </p:nvPr>
        </p:nvSpPr>
        <p:spPr bwMode="auto">
          <a:xfrm>
            <a:off x="533400" y="1590675"/>
            <a:ext cx="7772400" cy="1884363"/>
          </a:xfrm>
          <a:prstGeom prst="rect">
            <a:avLst/>
          </a:prstGeom>
          <a:noFill/>
          <a:effectLst>
            <a:outerShdw dist="35921" dir="2700000" algn="ctr" rotWithShape="0">
              <a:srgbClr val="FFFF4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11" tIns="41006" rIns="82011" bIns="41006" anchor="ctr">
            <a:spAutoFit/>
          </a:bodyPr>
          <a:lstStyle/>
          <a:p>
            <a:pPr>
              <a:spcBef>
                <a:spcPct val="50000"/>
              </a:spcBef>
            </a:pPr>
            <a:r>
              <a:rPr lang="zh-CN" altLang="en-US" sz="11700" b="1" i="1">
                <a:solidFill>
                  <a:srgbClr val="6601FF"/>
                </a:solidFill>
                <a:latin typeface="Kosher-Normal" charset="0"/>
              </a:rPr>
              <a:t>以弗所书</a:t>
            </a:r>
            <a:r>
              <a:rPr lang="en-US" altLang="ja-JP" sz="11700" b="1" i="1">
                <a:solidFill>
                  <a:srgbClr val="6601FF"/>
                </a:solidFill>
                <a:latin typeface="Kosher-Normal" charset="0"/>
              </a:rPr>
              <a:t> 4</a:t>
            </a:r>
            <a:endParaRPr lang="en-US" altLang="en-US" sz="6600" i="1">
              <a:solidFill>
                <a:srgbClr val="FFFC1E"/>
              </a:solidFill>
              <a:latin typeface="Kosher-Normal" charset="0"/>
            </a:endParaRPr>
          </a:p>
        </p:txBody>
      </p:sp>
    </p:spTree>
  </p:cSld>
  <p:clrMapOvr>
    <a:masterClrMapping/>
  </p:clrMapOvr>
  <p:transition>
    <p:cut/>
  </p:transition>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6226"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436227" name="Rectangle 3"/>
          <p:cNvSpPr>
            <a:spLocks noChangeArrowheads="1"/>
          </p:cNvSpPr>
          <p:nvPr/>
        </p:nvSpPr>
        <p:spPr bwMode="auto">
          <a:xfrm>
            <a:off x="0" y="1219200"/>
            <a:ext cx="9144000" cy="537845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436228" name="Text Box 4"/>
          <p:cNvSpPr txBox="1">
            <a:spLocks noChangeArrowheads="1"/>
          </p:cNvSpPr>
          <p:nvPr/>
        </p:nvSpPr>
        <p:spPr bwMode="auto">
          <a:xfrm>
            <a:off x="990600" y="1111250"/>
            <a:ext cx="80454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Char char="•"/>
            </a:pPr>
            <a:r>
              <a:rPr lang="en-US" altLang="en-US" sz="3600">
                <a:solidFill>
                  <a:srgbClr val="333399"/>
                </a:solidFill>
                <a:effectLst/>
                <a:latin typeface="Arial" pitchFamily="34" charset="0"/>
              </a:rPr>
              <a:t>脫去</a:t>
            </a:r>
            <a:r>
              <a:rPr lang="zh-CN" altLang="en-US" sz="3600">
                <a:solidFill>
                  <a:srgbClr val="333399"/>
                </a:solidFill>
                <a:effectLst/>
                <a:latin typeface="Arial" pitchFamily="34" charset="0"/>
              </a:rPr>
              <a:t>旧</a:t>
            </a:r>
            <a:r>
              <a:rPr lang="en-US" altLang="en-US" sz="3600">
                <a:solidFill>
                  <a:srgbClr val="333399"/>
                </a:solidFill>
                <a:effectLst/>
                <a:latin typeface="Arial" pitchFamily="34" charset="0"/>
              </a:rPr>
              <a:t>人</a:t>
            </a:r>
            <a:r>
              <a:rPr lang="en-US" altLang="ja-JP" sz="3600">
                <a:solidFill>
                  <a:srgbClr val="333399"/>
                </a:solidFill>
                <a:effectLst/>
                <a:latin typeface="Arial" pitchFamily="34" charset="0"/>
              </a:rPr>
              <a:t> (4:17-22)</a:t>
            </a:r>
          </a:p>
          <a:p>
            <a:pPr eaLnBrk="1" hangingPunct="1">
              <a:buFontTx/>
              <a:buChar char="•"/>
            </a:pPr>
            <a:r>
              <a:rPr lang="en-US" altLang="en-US" sz="3600">
                <a:solidFill>
                  <a:srgbClr val="333399"/>
                </a:solidFill>
                <a:effectLst/>
                <a:latin typeface="Arial" pitchFamily="34" charset="0"/>
              </a:rPr>
              <a:t>心志改换一新 (4:23)</a:t>
            </a:r>
          </a:p>
          <a:p>
            <a:pPr eaLnBrk="1" hangingPunct="1">
              <a:buFontTx/>
              <a:buChar char="•"/>
            </a:pPr>
            <a:r>
              <a:rPr lang="en-US" altLang="en-US" sz="3600">
                <a:solidFill>
                  <a:srgbClr val="333399"/>
                </a:solidFill>
                <a:effectLst/>
                <a:latin typeface="Arial" pitchFamily="34" charset="0"/>
              </a:rPr>
              <a:t>圣洁 (4:24)</a:t>
            </a:r>
          </a:p>
          <a:p>
            <a:pPr eaLnBrk="1" hangingPunct="1">
              <a:buFontTx/>
              <a:buChar char="•"/>
            </a:pPr>
            <a:r>
              <a:rPr lang="en-US" altLang="en-US" sz="3600">
                <a:solidFill>
                  <a:srgbClr val="333399"/>
                </a:solidFill>
                <a:effectLst/>
                <a:latin typeface="Arial" pitchFamily="34" charset="0"/>
              </a:rPr>
              <a:t>说实话 (4:25)</a:t>
            </a:r>
          </a:p>
          <a:p>
            <a:pPr eaLnBrk="1" hangingPunct="1">
              <a:buFontTx/>
              <a:buChar char="•"/>
            </a:pPr>
            <a:r>
              <a:rPr lang="en-US" altLang="en-US" sz="3600">
                <a:solidFill>
                  <a:srgbClr val="333399"/>
                </a:solidFill>
                <a:effectLst/>
                <a:latin typeface="Arial" pitchFamily="34" charset="0"/>
              </a:rPr>
              <a:t>生气却不要犯罪 (4:26-27)</a:t>
            </a:r>
          </a:p>
          <a:p>
            <a:pPr eaLnBrk="1" hangingPunct="1">
              <a:buFontTx/>
              <a:buChar char="•"/>
            </a:pPr>
            <a:r>
              <a:rPr lang="en-US" altLang="en-US" sz="3600">
                <a:solidFill>
                  <a:srgbClr val="333399"/>
                </a:solidFill>
                <a:effectLst/>
                <a:latin typeface="Arial" pitchFamily="34" charset="0"/>
              </a:rPr>
              <a:t>不要偷(4:28)</a:t>
            </a:r>
          </a:p>
          <a:p>
            <a:pPr eaLnBrk="1" hangingPunct="1">
              <a:buFontTx/>
              <a:buChar char="•"/>
            </a:pPr>
            <a:r>
              <a:rPr lang="en-US" altLang="en-US" sz="3600">
                <a:solidFill>
                  <a:srgbClr val="333399"/>
                </a:solidFill>
                <a:effectLst/>
                <a:latin typeface="Arial" pitchFamily="34" charset="0"/>
              </a:rPr>
              <a:t>说造就人的好话 (4:29)</a:t>
            </a:r>
          </a:p>
          <a:p>
            <a:pPr eaLnBrk="1" hangingPunct="1">
              <a:buFontTx/>
              <a:buChar char="•"/>
            </a:pPr>
            <a:r>
              <a:rPr lang="en-US" altLang="en-US" sz="3600">
                <a:solidFill>
                  <a:srgbClr val="333399"/>
                </a:solidFill>
                <a:effectLst/>
                <a:latin typeface="Arial" pitchFamily="34" charset="0"/>
              </a:rPr>
              <a:t>恩慈相待，存怜悯的心，彼此饶恕 (4:31–32)</a:t>
            </a:r>
          </a:p>
          <a:p>
            <a:pPr eaLnBrk="1" hangingPunct="1">
              <a:buFontTx/>
              <a:buChar char="•"/>
            </a:pPr>
            <a:r>
              <a:rPr lang="en-US" altLang="en-US" sz="3600">
                <a:solidFill>
                  <a:srgbClr val="333399"/>
                </a:solidFill>
                <a:effectLst/>
                <a:latin typeface="Arial" pitchFamily="34" charset="0"/>
              </a:rPr>
              <a:t>效法神</a:t>
            </a:r>
            <a:r>
              <a:rPr lang="zh-CN" altLang="en-US" sz="3600">
                <a:solidFill>
                  <a:srgbClr val="333399"/>
                </a:solidFill>
                <a:effectLst/>
                <a:latin typeface="Arial" pitchFamily="34" charset="0"/>
              </a:rPr>
              <a:t>的爱</a:t>
            </a:r>
            <a:r>
              <a:rPr lang="en-US" altLang="ja-JP" sz="3600">
                <a:solidFill>
                  <a:srgbClr val="333399"/>
                </a:solidFill>
                <a:effectLst/>
                <a:latin typeface="Arial" pitchFamily="34" charset="0"/>
              </a:rPr>
              <a:t> (5:1-2)</a:t>
            </a:r>
            <a:endParaRPr lang="en-US" altLang="en-US" sz="3600">
              <a:solidFill>
                <a:srgbClr val="333399"/>
              </a:solidFill>
              <a:effectLst/>
              <a:latin typeface="Arial" pitchFamily="34" charset="0"/>
            </a:endParaRPr>
          </a:p>
        </p:txBody>
      </p:sp>
      <p:sp>
        <p:nvSpPr>
          <p:cNvPr id="436229" name="Title 1"/>
          <p:cNvSpPr>
            <a:spLocks noGrp="1"/>
          </p:cNvSpPr>
          <p:nvPr>
            <p:ph type="title" idx="4294967295"/>
          </p:nvPr>
        </p:nvSpPr>
        <p:spPr>
          <a:xfrm>
            <a:off x="457200" y="44450"/>
            <a:ext cx="8229600" cy="1143000"/>
          </a:xfrm>
        </p:spPr>
        <p:txBody>
          <a:bodyPr/>
          <a:lstStyle/>
          <a:p>
            <a:r>
              <a:rPr lang="zh-CN" altLang="en-US"/>
              <a:t>该做的</a:t>
            </a:r>
            <a:r>
              <a:rPr lang="en-US" altLang="ja-JP"/>
              <a:t>(4:17–5:2)</a:t>
            </a:r>
            <a:endParaRPr lang="en-US" altLang="en-US"/>
          </a:p>
        </p:txBody>
      </p:sp>
    </p:spTree>
    <p:extLst>
      <p:ext uri="{BB962C8B-B14F-4D97-AF65-F5344CB8AC3E}">
        <p14:creationId xmlns:p14="http://schemas.microsoft.com/office/powerpoint/2010/main" val="28250421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641026" name="Object 3"/>
          <p:cNvGraphicFramePr>
            <a:graphicFrameLocks noChangeAspect="1"/>
          </p:cNvGraphicFramePr>
          <p:nvPr>
            <p:extLst>
              <p:ext uri="{D42A27DB-BD31-4B8C-83A1-F6EECF244321}">
                <p14:modId xmlns:p14="http://schemas.microsoft.com/office/powerpoint/2010/main" val="3847439999"/>
              </p:ext>
            </p:extLst>
          </p:nvPr>
        </p:nvGraphicFramePr>
        <p:xfrm>
          <a:off x="1214438" y="1308100"/>
          <a:ext cx="7756525" cy="4699000"/>
        </p:xfrm>
        <a:graphic>
          <a:graphicData uri="http://schemas.openxmlformats.org/presentationml/2006/ole">
            <mc:AlternateContent xmlns:mc="http://schemas.openxmlformats.org/markup-compatibility/2006">
              <mc:Choice xmlns:v="urn:schemas-microsoft-com:vml" Requires="v">
                <p:oleObj spid="_x0000_s545809" name="Document" r:id="rId6" imgW="6176493" imgH="3738231" progId="Word.Document.8">
                  <p:embed/>
                </p:oleObj>
              </mc:Choice>
              <mc:Fallback>
                <p:oleObj name="Document" r:id="rId6" imgW="6176493" imgH="3738231" progId="Word.Document.8">
                  <p:embed/>
                  <p:pic>
                    <p:nvPicPr>
                      <p:cNvPr id="0" name=""/>
                      <p:cNvPicPr>
                        <a:picLocks noChangeAspect="1" noChangeArrowheads="1"/>
                      </p:cNvPicPr>
                      <p:nvPr/>
                    </p:nvPicPr>
                    <p:blipFill>
                      <a:blip r:embed="rId7"/>
                      <a:srcRect/>
                      <a:stretch>
                        <a:fillRect/>
                      </a:stretch>
                    </p:blipFill>
                    <p:spPr bwMode="auto">
                      <a:xfrm>
                        <a:off x="1214438" y="1308100"/>
                        <a:ext cx="7756525" cy="469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9845" name="Rectangle 5"/>
          <p:cNvSpPr>
            <a:spLocks noGrp="1" noChangeArrowheads="1"/>
          </p:cNvSpPr>
          <p:nvPr>
            <p:ph type="title" idx="4294967295"/>
          </p:nvPr>
        </p:nvSpPr>
        <p:spPr>
          <a:xfrm>
            <a:off x="1219200" y="304800"/>
            <a:ext cx="7924800" cy="1143000"/>
          </a:xfrm>
          <a:effectLst>
            <a:outerShdw blurRad="63500" dist="38099" dir="2700000" algn="ctr" rotWithShape="0">
              <a:schemeClr val="bg2">
                <a:alpha val="74998"/>
              </a:schemeClr>
            </a:outerShdw>
          </a:effectLst>
        </p:spPr>
        <p:txBody>
          <a:bodyPr/>
          <a:lstStyle/>
          <a:p>
            <a:pPr algn="ctr" eaLnBrk="1" hangingPunct="1">
              <a:defRPr/>
            </a:pPr>
            <a:r>
              <a:rPr lang="zh-CN" altLang="en-US" b="1" dirty="0"/>
              <a:t>一眼看以弗所书</a:t>
            </a:r>
            <a:endParaRPr lang="en-US" dirty="0"/>
          </a:p>
        </p:txBody>
      </p:sp>
      <p:sp>
        <p:nvSpPr>
          <p:cNvPr id="641028" name="Text Box 4"/>
          <p:cNvSpPr txBox="1">
            <a:spLocks noChangeArrowheads="1"/>
          </p:cNvSpPr>
          <p:nvPr/>
        </p:nvSpPr>
        <p:spPr bwMode="auto">
          <a:xfrm>
            <a:off x="8388350" y="76200"/>
            <a:ext cx="698500" cy="461963"/>
          </a:xfrm>
          <a:prstGeom prst="rect">
            <a:avLst/>
          </a:prstGeom>
          <a:solidFill>
            <a:srgbClr val="0702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effectLst/>
                <a:latin typeface="Arial" charset="0"/>
              </a:rPr>
              <a:t>175</a:t>
            </a:r>
          </a:p>
        </p:txBody>
      </p:sp>
    </p:spTree>
    <p:extLst>
      <p:ext uri="{BB962C8B-B14F-4D97-AF65-F5344CB8AC3E}">
        <p14:creationId xmlns:p14="http://schemas.microsoft.com/office/powerpoint/2010/main" val="2005219377"/>
      </p:ext>
    </p:extLst>
  </p:cSld>
  <p:clrMapOvr>
    <a:overrideClrMapping bg1="dk2" tx1="lt1" bg2="dk1" tx2="lt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28600"/>
            <a:ext cx="9144000" cy="1676400"/>
          </a:xfrm>
          <a:effectLst>
            <a:outerShdw blurRad="63500" dist="35921" dir="2700000" algn="ctr" rotWithShape="0">
              <a:srgbClr val="000000">
                <a:alpha val="74997"/>
              </a:srgbClr>
            </a:outerShdw>
          </a:effectLst>
        </p:spPr>
        <p:txBody>
          <a:bodyPr/>
          <a:lstStyle/>
          <a:p>
            <a:pPr eaLnBrk="1" hangingPunct="1"/>
            <a:r>
              <a:rPr kumimoji="0" lang="zh-CN" altLang="en-US" sz="5400">
                <a:ea typeface="SimSun" pitchFamily="2" charset="-122"/>
              </a:rPr>
              <a:t>近看以弗所书</a:t>
            </a:r>
            <a:r>
              <a:rPr kumimoji="0" lang="en-US" altLang="zh-CN" sz="5400">
                <a:ea typeface="SimSun" pitchFamily="2" charset="-122"/>
              </a:rPr>
              <a:t>4:11-13</a:t>
            </a:r>
            <a:endParaRPr kumimoji="0" lang="en-US" altLang="en-US" b="0">
              <a:ea typeface="SimSun" pitchFamily="2" charset="-122"/>
            </a:endParaRPr>
          </a:p>
        </p:txBody>
      </p:sp>
      <p:sp>
        <p:nvSpPr>
          <p:cNvPr id="34819" name="Rectangle 3"/>
          <p:cNvSpPr>
            <a:spLocks noChangeArrowheads="1"/>
          </p:cNvSpPr>
          <p:nvPr/>
        </p:nvSpPr>
        <p:spPr bwMode="auto">
          <a:xfrm>
            <a:off x="4491038" y="4271963"/>
            <a:ext cx="4652962" cy="9239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ctr">
              <a:spcBef>
                <a:spcPct val="20000"/>
              </a:spcBef>
              <a:buClr>
                <a:srgbClr val="FFFF99"/>
              </a:buClr>
              <a:defRPr/>
            </a:pPr>
            <a:r>
              <a:rPr lang="zh-CN" altLang="en-US" sz="5400" b="1">
                <a:solidFill>
                  <a:srgbClr val="FFFFFF"/>
                </a:solidFill>
                <a:effectLst/>
                <a:latin typeface="Arial" charset="0"/>
                <a:ea typeface="SimSun" charset="0"/>
                <a:cs typeface="SimSun" charset="0"/>
              </a:rPr>
              <a:t>原因</a:t>
            </a:r>
            <a:endParaRPr lang="en-US" sz="5400" b="1">
              <a:solidFill>
                <a:srgbClr val="FFFFFF"/>
              </a:solidFill>
              <a:effectLst/>
              <a:latin typeface="Arial" charset="0"/>
              <a:ea typeface="SimSun" charset="0"/>
              <a:cs typeface="SimSun" charset="0"/>
            </a:endParaRPr>
          </a:p>
        </p:txBody>
      </p:sp>
      <p:sp>
        <p:nvSpPr>
          <p:cNvPr id="34821" name="Rectangle 5"/>
          <p:cNvSpPr>
            <a:spLocks noChangeArrowheads="1"/>
          </p:cNvSpPr>
          <p:nvPr/>
        </p:nvSpPr>
        <p:spPr bwMode="auto">
          <a:xfrm>
            <a:off x="4899025" y="2133600"/>
            <a:ext cx="3835400" cy="9239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ctr">
              <a:spcBef>
                <a:spcPct val="20000"/>
              </a:spcBef>
              <a:buClr>
                <a:srgbClr val="FFFF99"/>
              </a:buClr>
              <a:defRPr/>
            </a:pPr>
            <a:r>
              <a:rPr lang="zh-CN" altLang="en-US" sz="5400" b="1">
                <a:solidFill>
                  <a:srgbClr val="FFFFFF"/>
                </a:solidFill>
                <a:effectLst/>
                <a:latin typeface="Arial" charset="0"/>
                <a:ea typeface="SimSun" charset="0"/>
                <a:cs typeface="SimSun" charset="0"/>
              </a:rPr>
              <a:t>方法</a:t>
            </a:r>
            <a:endParaRPr lang="en-US" sz="5400" b="1">
              <a:solidFill>
                <a:srgbClr val="FFFFFF"/>
              </a:solidFill>
              <a:effectLst/>
              <a:latin typeface="Arial" charset="0"/>
              <a:ea typeface="SimSun" charset="0"/>
              <a:cs typeface="SimSun" charset="0"/>
            </a:endParaRPr>
          </a:p>
        </p:txBody>
      </p:sp>
      <p:sp>
        <p:nvSpPr>
          <p:cNvPr id="34822" name="Rectangle 6"/>
          <p:cNvSpPr>
            <a:spLocks noChangeArrowheads="1"/>
          </p:cNvSpPr>
          <p:nvPr/>
        </p:nvSpPr>
        <p:spPr bwMode="auto">
          <a:xfrm>
            <a:off x="1238250" y="2133600"/>
            <a:ext cx="2584450" cy="9239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5400" b="1">
                <a:solidFill>
                  <a:srgbClr val="FFFF43"/>
                </a:solidFill>
                <a:effectLst/>
                <a:latin typeface="Helvetica" charset="0"/>
                <a:ea typeface="SimSun" charset="0"/>
                <a:cs typeface="SimSun" charset="0"/>
              </a:rPr>
              <a:t>职位</a:t>
            </a:r>
            <a:endParaRPr lang="en-US" sz="5400" b="1">
              <a:solidFill>
                <a:srgbClr val="FFFF43"/>
              </a:solidFill>
              <a:effectLst/>
              <a:latin typeface="Helvetica" charset="0"/>
              <a:ea typeface="SimSun" charset="0"/>
              <a:cs typeface="SimSun" charset="0"/>
            </a:endParaRPr>
          </a:p>
        </p:txBody>
      </p:sp>
      <p:sp>
        <p:nvSpPr>
          <p:cNvPr id="34823" name="Rectangle 7"/>
          <p:cNvSpPr>
            <a:spLocks noChangeArrowheads="1"/>
          </p:cNvSpPr>
          <p:nvPr/>
        </p:nvSpPr>
        <p:spPr bwMode="auto">
          <a:xfrm>
            <a:off x="609600" y="4343400"/>
            <a:ext cx="3689350" cy="9239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5400" b="1">
                <a:solidFill>
                  <a:srgbClr val="FFFF43"/>
                </a:solidFill>
                <a:effectLst/>
                <a:latin typeface="Helvetica" charset="0"/>
                <a:ea typeface="SimSun" charset="0"/>
                <a:cs typeface="SimSun" charset="0"/>
              </a:rPr>
              <a:t>目标</a:t>
            </a:r>
            <a:endParaRPr lang="en-US" sz="5400" b="1">
              <a:solidFill>
                <a:srgbClr val="FFFF43"/>
              </a:solidFill>
              <a:effectLst/>
              <a:latin typeface="Helvetica" charset="0"/>
              <a:ea typeface="SimSun" charset="0"/>
              <a:cs typeface="SimSun" charset="0"/>
            </a:endParaRPr>
          </a:p>
        </p:txBody>
      </p:sp>
      <p:sp>
        <p:nvSpPr>
          <p:cNvPr id="34832" name="Line 16"/>
          <p:cNvSpPr>
            <a:spLocks noChangeShapeType="1"/>
          </p:cNvSpPr>
          <p:nvPr/>
        </p:nvSpPr>
        <p:spPr bwMode="auto">
          <a:xfrm>
            <a:off x="2362200" y="2971800"/>
            <a:ext cx="0" cy="1447800"/>
          </a:xfrm>
          <a:prstGeom prst="line">
            <a:avLst/>
          </a:prstGeom>
          <a:noFill/>
          <a:ln w="76200">
            <a:solidFill>
              <a:srgbClr val="FFFF43"/>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a:noFill/>
              </a14:hiddenFill>
            </a:ext>
          </a:extLst>
        </p:spPr>
        <p:txBody>
          <a:bodyPr wrap="none" anchor="ctr"/>
          <a:lstStyle/>
          <a:p>
            <a:endParaRPr lang="en-GB"/>
          </a:p>
        </p:txBody>
      </p:sp>
      <p:sp>
        <p:nvSpPr>
          <p:cNvPr id="34834" name="Line 1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a:no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48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832"/>
                                        </p:tgtEl>
                                        <p:attrNameLst>
                                          <p:attrName>style.visibility</p:attrName>
                                        </p:attrNameLst>
                                      </p:cBhvr>
                                      <p:to>
                                        <p:strVal val="visible"/>
                                      </p:to>
                                    </p:set>
                                    <p:animEffect transition="in" filter="wipe(up)">
                                      <p:cBhvr>
                                        <p:cTn id="11" dur="500"/>
                                        <p:tgtEl>
                                          <p:spTgt spid="34832"/>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4821"/>
                                        </p:tgtEl>
                                        <p:attrNameLst>
                                          <p:attrName>style.visibility</p:attrName>
                                        </p:attrNameLst>
                                      </p:cBhvr>
                                      <p:to>
                                        <p:strVal val="visible"/>
                                      </p:to>
                                    </p:set>
                                    <p:animEffect transition="in" filter="wipe(down)">
                                      <p:cBhvr>
                                        <p:cTn id="19" dur="580">
                                          <p:stCondLst>
                                            <p:cond delay="0"/>
                                          </p:stCondLst>
                                        </p:cTn>
                                        <p:tgtEl>
                                          <p:spTgt spid="34821"/>
                                        </p:tgtEl>
                                      </p:cBhvr>
                                    </p:animEffect>
                                    <p:anim calcmode="lin" valueType="num">
                                      <p:cBhvr>
                                        <p:cTn id="20" dur="1822" tmFilter="0,0; 0.14,0.36; 0.43,0.73; 0.71,0.91; 1.0,1.0">
                                          <p:stCondLst>
                                            <p:cond delay="0"/>
                                          </p:stCondLst>
                                        </p:cTn>
                                        <p:tgtEl>
                                          <p:spTgt spid="3482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482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482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482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4821"/>
                                        </p:tgtEl>
                                        <p:attrNameLst>
                                          <p:attrName>ppt_y</p:attrName>
                                        </p:attrNameLst>
                                      </p:cBhvr>
                                      <p:tavLst>
                                        <p:tav tm="0" fmla="#ppt_y-sin(pi*$)/81">
                                          <p:val>
                                            <p:fltVal val="0"/>
                                          </p:val>
                                        </p:tav>
                                        <p:tav tm="100000">
                                          <p:val>
                                            <p:fltVal val="1"/>
                                          </p:val>
                                        </p:tav>
                                      </p:tavLst>
                                    </p:anim>
                                    <p:animScale>
                                      <p:cBhvr>
                                        <p:cTn id="25" dur="26">
                                          <p:stCondLst>
                                            <p:cond delay="650"/>
                                          </p:stCondLst>
                                        </p:cTn>
                                        <p:tgtEl>
                                          <p:spTgt spid="34821"/>
                                        </p:tgtEl>
                                      </p:cBhvr>
                                      <p:to x="100000" y="60000"/>
                                    </p:animScale>
                                    <p:animScale>
                                      <p:cBhvr>
                                        <p:cTn id="26" dur="166" decel="50000">
                                          <p:stCondLst>
                                            <p:cond delay="676"/>
                                          </p:stCondLst>
                                        </p:cTn>
                                        <p:tgtEl>
                                          <p:spTgt spid="34821"/>
                                        </p:tgtEl>
                                      </p:cBhvr>
                                      <p:to x="100000" y="100000"/>
                                    </p:animScale>
                                    <p:animScale>
                                      <p:cBhvr>
                                        <p:cTn id="27" dur="26">
                                          <p:stCondLst>
                                            <p:cond delay="1312"/>
                                          </p:stCondLst>
                                        </p:cTn>
                                        <p:tgtEl>
                                          <p:spTgt spid="34821"/>
                                        </p:tgtEl>
                                      </p:cBhvr>
                                      <p:to x="100000" y="80000"/>
                                    </p:animScale>
                                    <p:animScale>
                                      <p:cBhvr>
                                        <p:cTn id="28" dur="166" decel="50000">
                                          <p:stCondLst>
                                            <p:cond delay="1338"/>
                                          </p:stCondLst>
                                        </p:cTn>
                                        <p:tgtEl>
                                          <p:spTgt spid="34821"/>
                                        </p:tgtEl>
                                      </p:cBhvr>
                                      <p:to x="100000" y="100000"/>
                                    </p:animScale>
                                    <p:animScale>
                                      <p:cBhvr>
                                        <p:cTn id="29" dur="26">
                                          <p:stCondLst>
                                            <p:cond delay="1642"/>
                                          </p:stCondLst>
                                        </p:cTn>
                                        <p:tgtEl>
                                          <p:spTgt spid="34821"/>
                                        </p:tgtEl>
                                      </p:cBhvr>
                                      <p:to x="100000" y="90000"/>
                                    </p:animScale>
                                    <p:animScale>
                                      <p:cBhvr>
                                        <p:cTn id="30" dur="166" decel="50000">
                                          <p:stCondLst>
                                            <p:cond delay="1668"/>
                                          </p:stCondLst>
                                        </p:cTn>
                                        <p:tgtEl>
                                          <p:spTgt spid="34821"/>
                                        </p:tgtEl>
                                      </p:cBhvr>
                                      <p:to x="100000" y="100000"/>
                                    </p:animScale>
                                    <p:animScale>
                                      <p:cBhvr>
                                        <p:cTn id="31" dur="26">
                                          <p:stCondLst>
                                            <p:cond delay="1808"/>
                                          </p:stCondLst>
                                        </p:cTn>
                                        <p:tgtEl>
                                          <p:spTgt spid="34821"/>
                                        </p:tgtEl>
                                      </p:cBhvr>
                                      <p:to x="100000" y="95000"/>
                                    </p:animScale>
                                    <p:animScale>
                                      <p:cBhvr>
                                        <p:cTn id="32" dur="166" decel="50000">
                                          <p:stCondLst>
                                            <p:cond delay="1834"/>
                                          </p:stCondLst>
                                        </p:cTn>
                                        <p:tgtEl>
                                          <p:spTgt spid="34821"/>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4834"/>
                                        </p:tgtEl>
                                        <p:attrNameLst>
                                          <p:attrName>style.visibility</p:attrName>
                                        </p:attrNameLst>
                                      </p:cBhvr>
                                      <p:to>
                                        <p:strVal val="visible"/>
                                      </p:to>
                                    </p:set>
                                    <p:animEffect transition="in" filter="wipe(up)">
                                      <p:cBhvr>
                                        <p:cTn id="37" dur="500"/>
                                        <p:tgtEl>
                                          <p:spTgt spid="34834"/>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34819"/>
                                        </p:tgtEl>
                                        <p:attrNameLst>
                                          <p:attrName>style.visibility</p:attrName>
                                        </p:attrNameLst>
                                      </p:cBhvr>
                                      <p:to>
                                        <p:strVal val="visible"/>
                                      </p:to>
                                    </p:set>
                                    <p:animEffect transition="in" filter="wipe(down)">
                                      <p:cBhvr>
                                        <p:cTn id="41" dur="580">
                                          <p:stCondLst>
                                            <p:cond delay="0"/>
                                          </p:stCondLst>
                                        </p:cTn>
                                        <p:tgtEl>
                                          <p:spTgt spid="34819"/>
                                        </p:tgtEl>
                                      </p:cBhvr>
                                    </p:animEffect>
                                    <p:anim calcmode="lin" valueType="num">
                                      <p:cBhvr>
                                        <p:cTn id="42" dur="1822" tmFilter="0,0; 0.14,0.36; 0.43,0.73; 0.71,0.91; 1.0,1.0">
                                          <p:stCondLst>
                                            <p:cond delay="0"/>
                                          </p:stCondLst>
                                        </p:cTn>
                                        <p:tgtEl>
                                          <p:spTgt spid="3481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481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481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481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4819"/>
                                        </p:tgtEl>
                                        <p:attrNameLst>
                                          <p:attrName>ppt_y</p:attrName>
                                        </p:attrNameLst>
                                      </p:cBhvr>
                                      <p:tavLst>
                                        <p:tav tm="0" fmla="#ppt_y-sin(pi*$)/81">
                                          <p:val>
                                            <p:fltVal val="0"/>
                                          </p:val>
                                        </p:tav>
                                        <p:tav tm="100000">
                                          <p:val>
                                            <p:fltVal val="1"/>
                                          </p:val>
                                        </p:tav>
                                      </p:tavLst>
                                    </p:anim>
                                    <p:animScale>
                                      <p:cBhvr>
                                        <p:cTn id="47" dur="26">
                                          <p:stCondLst>
                                            <p:cond delay="650"/>
                                          </p:stCondLst>
                                        </p:cTn>
                                        <p:tgtEl>
                                          <p:spTgt spid="34819"/>
                                        </p:tgtEl>
                                      </p:cBhvr>
                                      <p:to x="100000" y="60000"/>
                                    </p:animScale>
                                    <p:animScale>
                                      <p:cBhvr>
                                        <p:cTn id="48" dur="166" decel="50000">
                                          <p:stCondLst>
                                            <p:cond delay="676"/>
                                          </p:stCondLst>
                                        </p:cTn>
                                        <p:tgtEl>
                                          <p:spTgt spid="34819"/>
                                        </p:tgtEl>
                                      </p:cBhvr>
                                      <p:to x="100000" y="100000"/>
                                    </p:animScale>
                                    <p:animScale>
                                      <p:cBhvr>
                                        <p:cTn id="49" dur="26">
                                          <p:stCondLst>
                                            <p:cond delay="1312"/>
                                          </p:stCondLst>
                                        </p:cTn>
                                        <p:tgtEl>
                                          <p:spTgt spid="34819"/>
                                        </p:tgtEl>
                                      </p:cBhvr>
                                      <p:to x="100000" y="80000"/>
                                    </p:animScale>
                                    <p:animScale>
                                      <p:cBhvr>
                                        <p:cTn id="50" dur="166" decel="50000">
                                          <p:stCondLst>
                                            <p:cond delay="1338"/>
                                          </p:stCondLst>
                                        </p:cTn>
                                        <p:tgtEl>
                                          <p:spTgt spid="34819"/>
                                        </p:tgtEl>
                                      </p:cBhvr>
                                      <p:to x="100000" y="100000"/>
                                    </p:animScale>
                                    <p:animScale>
                                      <p:cBhvr>
                                        <p:cTn id="51" dur="26">
                                          <p:stCondLst>
                                            <p:cond delay="1642"/>
                                          </p:stCondLst>
                                        </p:cTn>
                                        <p:tgtEl>
                                          <p:spTgt spid="34819"/>
                                        </p:tgtEl>
                                      </p:cBhvr>
                                      <p:to x="100000" y="90000"/>
                                    </p:animScale>
                                    <p:animScale>
                                      <p:cBhvr>
                                        <p:cTn id="52" dur="166" decel="50000">
                                          <p:stCondLst>
                                            <p:cond delay="1668"/>
                                          </p:stCondLst>
                                        </p:cTn>
                                        <p:tgtEl>
                                          <p:spTgt spid="34819"/>
                                        </p:tgtEl>
                                      </p:cBhvr>
                                      <p:to x="100000" y="100000"/>
                                    </p:animScale>
                                    <p:animScale>
                                      <p:cBhvr>
                                        <p:cTn id="53" dur="26">
                                          <p:stCondLst>
                                            <p:cond delay="1808"/>
                                          </p:stCondLst>
                                        </p:cTn>
                                        <p:tgtEl>
                                          <p:spTgt spid="34819"/>
                                        </p:tgtEl>
                                      </p:cBhvr>
                                      <p:to x="100000" y="95000"/>
                                    </p:animScale>
                                    <p:animScale>
                                      <p:cBhvr>
                                        <p:cTn id="54" dur="166" decel="50000">
                                          <p:stCondLst>
                                            <p:cond delay="1834"/>
                                          </p:stCondLst>
                                        </p:cTn>
                                        <p:tgtEl>
                                          <p:spTgt spid="348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34821" grpId="0"/>
      <p:bldP spid="34822" grpId="0"/>
      <p:bldP spid="34823" grpId="0"/>
      <p:bldP spid="34832" grpId="0" animBg="1"/>
      <p:bldP spid="34834"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noChangeArrowheads="1"/>
          </p:cNvSpPr>
          <p:nvPr>
            <p:ph type="ctrTitle"/>
          </p:nvPr>
        </p:nvSpPr>
        <p:spPr>
          <a:xfrm>
            <a:off x="0" y="533400"/>
            <a:ext cx="9144000" cy="990600"/>
          </a:xfrm>
        </p:spPr>
        <p:txBody>
          <a:bodyPr/>
          <a:lstStyle/>
          <a:p>
            <a:pPr eaLnBrk="1" hangingPunct="1"/>
            <a:r>
              <a:rPr lang="zh-CN" altLang="en-US" sz="4800" b="1" u="sng"/>
              <a:t>我们有什么岗位</a:t>
            </a:r>
            <a:r>
              <a:rPr lang="en-US" altLang="ja-JP" sz="4800" b="1" u="sng"/>
              <a:t>?</a:t>
            </a:r>
            <a:endParaRPr lang="en-US" altLang="en-US" b="1"/>
          </a:p>
        </p:txBody>
      </p:sp>
      <p:sp>
        <p:nvSpPr>
          <p:cNvPr id="26627" name="Rectangle 3"/>
          <p:cNvSpPr>
            <a:spLocks noGrp="1" noChangeArrowheads="1"/>
          </p:cNvSpPr>
          <p:nvPr>
            <p:ph type="subTitle" idx="1"/>
          </p:nvPr>
        </p:nvSpPr>
        <p:spPr>
          <a:xfrm>
            <a:off x="1084263" y="1700213"/>
            <a:ext cx="7880350" cy="3200400"/>
          </a:xfrm>
        </p:spPr>
        <p:txBody>
          <a:bodyPr/>
          <a:lstStyle/>
          <a:p>
            <a:pPr marL="609600" indent="-609600" algn="l" eaLnBrk="1" hangingPunct="1">
              <a:buFont typeface="Arial" pitchFamily="34" charset="0"/>
              <a:buAutoNum type="arabicPeriod"/>
            </a:pPr>
            <a:r>
              <a:rPr lang="zh-CN" altLang="en-US" sz="4400" u="sng">
                <a:latin typeface="Arial Rounded MT Bold" pitchFamily="34" charset="0"/>
              </a:rPr>
              <a:t>牧师教师</a:t>
            </a:r>
            <a:r>
              <a:rPr lang="zh-CN" altLang="en-US" sz="4400">
                <a:latin typeface="Arial Rounded MT Bold" pitchFamily="34" charset="0"/>
              </a:rPr>
              <a:t>应该做些什么呢</a:t>
            </a:r>
            <a:r>
              <a:rPr lang="en-US" altLang="ja-JP" sz="4400">
                <a:latin typeface="Arial Rounded MT Bold" pitchFamily="34" charset="0"/>
              </a:rPr>
              <a:t>?</a:t>
            </a:r>
          </a:p>
          <a:p>
            <a:pPr marL="609600" indent="-609600" algn="l" eaLnBrk="1" hangingPunct="1">
              <a:buFont typeface="Arial" pitchFamily="34" charset="0"/>
              <a:buAutoNum type="arabicPeriod"/>
            </a:pPr>
            <a:r>
              <a:rPr lang="zh-CN" altLang="en-US" sz="4400" u="sng">
                <a:latin typeface="Arial Rounded MT Bold" pitchFamily="34" charset="0"/>
              </a:rPr>
              <a:t>大家</a:t>
            </a:r>
            <a:r>
              <a:rPr lang="zh-CN" altLang="en-US" sz="4400">
                <a:latin typeface="Arial Rounded MT Bold" pitchFamily="34" charset="0"/>
              </a:rPr>
              <a:t>应该做些什么呢</a:t>
            </a:r>
            <a:r>
              <a:rPr lang="en-US" altLang="ja-JP" sz="4400">
                <a:latin typeface="Arial Rounded MT Bold" pitchFamily="34" charset="0"/>
              </a:rPr>
              <a:t>?</a:t>
            </a:r>
            <a:endParaRPr lang="en-US" altLang="en-US" sz="4400">
              <a:latin typeface="Arial Rounded MT Bold" pitchFamily="34" charset="0"/>
            </a:endParaRPr>
          </a:p>
        </p:txBody>
      </p:sp>
      <p:sp>
        <p:nvSpPr>
          <p:cNvPr id="297988" name="WordArt 5"/>
          <p:cNvSpPr>
            <a:spLocks noChangeArrowheads="1" noChangeShapeType="1" noTextEdit="1"/>
          </p:cNvSpPr>
          <p:nvPr/>
        </p:nvSpPr>
        <p:spPr bwMode="auto">
          <a:xfrm>
            <a:off x="3276600" y="4953000"/>
            <a:ext cx="5486400" cy="1752600"/>
          </a:xfrm>
          <a:prstGeom prst="rect">
            <a:avLst/>
          </a:prstGeom>
        </p:spPr>
        <p:txBody>
          <a:bodyPr wrap="none" fromWordArt="1">
            <a:prstTxWarp prst="textSlantUp">
              <a:avLst>
                <a:gd name="adj" fmla="val 32056"/>
              </a:avLst>
            </a:prstTxWarp>
          </a:bodyPr>
          <a:lstStyle/>
          <a:p>
            <a:pPr algn="ctr">
              <a:defRPr/>
            </a:pPr>
            <a:r>
              <a:rPr lang="zh-CN" alt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以弗所书里</a:t>
            </a: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 4:11-13</a:t>
            </a:r>
            <a:r>
              <a:rPr lang="zh-CN" alt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问题</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62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66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6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6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6627">
                                            <p:txEl>
                                              <p:pRg st="1" end="1"/>
                                            </p:txEl>
                                          </p:spTgt>
                                        </p:tgtEl>
                                        <p:attrNameLst>
                                          <p:attrName>style.visibility</p:attrName>
                                        </p:attrNameLst>
                                      </p:cBhvr>
                                      <p:to>
                                        <p:strVal val="visible"/>
                                      </p:to>
                                    </p:set>
                                    <p:anim calcmode="lin" valueType="num">
                                      <p:cBhvr>
                                        <p:cTn id="16" dur="500" fill="hold"/>
                                        <p:tgtEl>
                                          <p:spTgt spid="266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6627">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266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66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1" name="Rectangle 3"/>
          <p:cNvSpPr>
            <a:spLocks noChangeArrowheads="1"/>
          </p:cNvSpPr>
          <p:nvPr/>
        </p:nvSpPr>
        <p:spPr bwMode="auto">
          <a:xfrm>
            <a:off x="76200" y="1219200"/>
            <a:ext cx="4419600" cy="56388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4800" b="1">
                <a:solidFill>
                  <a:srgbClr val="FFFFCC"/>
                </a:solidFill>
                <a:effectLst>
                  <a:outerShdw blurRad="38100" dist="38100" dir="2700000" algn="tl">
                    <a:srgbClr val="000000"/>
                  </a:outerShdw>
                </a:effectLst>
                <a:latin typeface="Arial" pitchFamily="34" charset="0"/>
                <a:cs typeface="Arial" pitchFamily="34" charset="0"/>
              </a:rPr>
              <a:t>基督委任牧师教师为事公</a:t>
            </a:r>
            <a:r>
              <a:rPr lang="zh-CN" altLang="en-US" sz="4800" b="1">
                <a:solidFill>
                  <a:srgbClr val="FFFF00"/>
                </a:solidFill>
                <a:effectLst>
                  <a:outerShdw blurRad="38100" dist="38100" dir="2700000" algn="tl">
                    <a:srgbClr val="000000"/>
                  </a:outerShdw>
                </a:effectLst>
                <a:latin typeface="Arial" pitchFamily="34" charset="0"/>
                <a:cs typeface="Arial" pitchFamily="34" charset="0"/>
              </a:rPr>
              <a:t>装备</a:t>
            </a:r>
            <a:r>
              <a:rPr lang="zh-CN" altLang="en-US" sz="4800" b="1">
                <a:solidFill>
                  <a:srgbClr val="FFFFCC"/>
                </a:solidFill>
                <a:effectLst>
                  <a:outerShdw blurRad="38100" dist="38100" dir="2700000" algn="tl">
                    <a:srgbClr val="000000"/>
                  </a:outerShdw>
                </a:effectLst>
                <a:latin typeface="Arial" pitchFamily="34" charset="0"/>
                <a:cs typeface="Arial" pitchFamily="34" charset="0"/>
              </a:rPr>
              <a:t>你</a:t>
            </a:r>
            <a:r>
              <a:rPr lang="en-US" altLang="ja-JP" sz="4800" b="1">
                <a:solidFill>
                  <a:srgbClr val="FFFFCC"/>
                </a:solidFill>
                <a:effectLst>
                  <a:outerShdw blurRad="38100" dist="38100" dir="2700000" algn="tl">
                    <a:srgbClr val="000000"/>
                  </a:outerShdw>
                </a:effectLst>
                <a:latin typeface="Arial" pitchFamily="34" charset="0"/>
                <a:cs typeface="Arial" pitchFamily="34" charset="0"/>
              </a:rPr>
              <a:t> </a:t>
            </a:r>
            <a:br>
              <a:rPr lang="en-US" altLang="ja-JP" sz="4800" b="1">
                <a:solidFill>
                  <a:srgbClr val="FFFFCC"/>
                </a:solidFill>
                <a:effectLst>
                  <a:outerShdw blurRad="38100" dist="38100" dir="2700000" algn="tl">
                    <a:srgbClr val="000000"/>
                  </a:outerShdw>
                </a:effectLst>
                <a:latin typeface="Arial" pitchFamily="34" charset="0"/>
                <a:cs typeface="Arial" pitchFamily="34" charset="0"/>
              </a:rPr>
            </a:br>
            <a:r>
              <a:rPr lang="en-US" altLang="ja-JP" sz="4800" b="1">
                <a:solidFill>
                  <a:srgbClr val="FFFFCC"/>
                </a:solidFill>
                <a:effectLst>
                  <a:outerShdw blurRad="38100" dist="38100" dir="2700000" algn="tl">
                    <a:srgbClr val="000000"/>
                  </a:outerShdw>
                </a:effectLst>
                <a:latin typeface="Arial" pitchFamily="34" charset="0"/>
                <a:cs typeface="Arial" pitchFamily="34" charset="0"/>
              </a:rPr>
              <a:t>(11-12a)</a:t>
            </a:r>
            <a:endParaRPr lang="en-US" altLang="en-US" sz="4800" b="1">
              <a:solidFill>
                <a:srgbClr val="FFFFCC"/>
              </a:solidFill>
              <a:effectLst>
                <a:outerShdw blurRad="38100" dist="38100" dir="2700000" algn="tl">
                  <a:srgbClr val="000000"/>
                </a:outerShdw>
              </a:effectLst>
              <a:latin typeface="Arial" pitchFamily="34" charset="0"/>
              <a:cs typeface="Arial" pitchFamily="34" charset="0"/>
            </a:endParaRPr>
          </a:p>
        </p:txBody>
      </p:sp>
      <p:sp>
        <p:nvSpPr>
          <p:cNvPr id="514052" name="WordArt 4"/>
          <p:cNvSpPr>
            <a:spLocks noChangeArrowheads="1" noChangeShapeType="1" noTextEdit="1"/>
          </p:cNvSpPr>
          <p:nvPr/>
        </p:nvSpPr>
        <p:spPr bwMode="auto">
          <a:xfrm rot="642911">
            <a:off x="0" y="0"/>
            <a:ext cx="2590800" cy="14652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4740000" scaled="1"/>
                </a:gradFill>
                <a:effectLst>
                  <a:outerShdw blurRad="38100" dist="38100" dir="2700000" algn="tl" rotWithShape="0">
                    <a:srgbClr val="808080">
                      <a:alpha val="43137"/>
                    </a:srgbClr>
                  </a:outerShdw>
                </a:effectLst>
                <a:latin typeface="Impact"/>
              </a:rPr>
              <a:t>方法</a:t>
            </a:r>
            <a:endParaRPr lang="en-GB" sz="3600" kern="10">
              <a:ln w="9525">
                <a:round/>
                <a:headEnd/>
                <a:tailEnd/>
              </a:ln>
              <a:gradFill rotWithShape="1">
                <a:gsLst>
                  <a:gs pos="0">
                    <a:srgbClr val="FFE701"/>
                  </a:gs>
                  <a:gs pos="100000">
                    <a:srgbClr val="FE3E02"/>
                  </a:gs>
                </a:gsLst>
                <a:lin ang="4740000" scaled="1"/>
              </a:gradFill>
              <a:effectLst>
                <a:outerShdw blurRad="38100" dist="38100" dir="2700000" algn="tl" rotWithShape="0">
                  <a:srgbClr val="808080">
                    <a:alpha val="43137"/>
                  </a:srgbClr>
                </a:outerShdw>
              </a:effectLst>
              <a:latin typeface="Impact"/>
            </a:endParaRPr>
          </a:p>
        </p:txBody>
      </p:sp>
      <p:sp>
        <p:nvSpPr>
          <p:cNvPr id="514054" name="Rectangle 6"/>
          <p:cNvSpPr>
            <a:spLocks noGrp="1" noChangeArrowheads="1"/>
          </p:cNvSpPr>
          <p:nvPr>
            <p:ph type="title"/>
          </p:nvPr>
        </p:nvSpPr>
        <p:spPr>
          <a:xfrm>
            <a:off x="533400" y="304800"/>
            <a:ext cx="8229600" cy="1143000"/>
          </a:xfrm>
        </p:spPr>
        <p:txBody>
          <a:bodyPr/>
          <a:lstStyle/>
          <a:p>
            <a:pPr eaLnBrk="1" hangingPunct="1"/>
            <a:r>
              <a:rPr lang="zh-CN" altLang="en-US" b="1"/>
              <a:t>重点</a:t>
            </a:r>
            <a:r>
              <a:rPr lang="en-US" altLang="ja-JP" b="1"/>
              <a:t> #1</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4052"/>
                                        </p:tgtEl>
                                        <p:attrNameLst>
                                          <p:attrName>style.visibility</p:attrName>
                                        </p:attrNameLst>
                                      </p:cBhvr>
                                      <p:to>
                                        <p:strVal val="visible"/>
                                      </p:to>
                                    </p:set>
                                    <p:animEffect transition="in" filter="blinds(horizontal)">
                                      <p:cBhvr>
                                        <p:cTn id="7" dur="500"/>
                                        <p:tgtEl>
                                          <p:spTgt spid="514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4051"/>
                                        </p:tgtEl>
                                        <p:attrNameLst>
                                          <p:attrName>style.visibility</p:attrName>
                                        </p:attrNameLst>
                                      </p:cBhvr>
                                      <p:to>
                                        <p:strVal val="visible"/>
                                      </p:to>
                                    </p:set>
                                    <p:animEffect transition="in" filter="blinds(horizontal)">
                                      <p:cBhvr>
                                        <p:cTn id="12" dur="500"/>
                                        <p:tgtEl>
                                          <p:spTgt spid="514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1" grpId="0" animBg="1"/>
      <p:bldP spid="51405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52258" name="Picture 2" descr="Af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609600"/>
            <a:ext cx="14049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2259" name="Group 14"/>
          <p:cNvGrpSpPr>
            <a:grpSpLocks/>
          </p:cNvGrpSpPr>
          <p:nvPr/>
        </p:nvGrpSpPr>
        <p:grpSpPr bwMode="auto">
          <a:xfrm>
            <a:off x="609600" y="152400"/>
            <a:ext cx="2514600" cy="6553200"/>
            <a:chOff x="384" y="96"/>
            <a:chExt cx="1584" cy="4128"/>
          </a:xfrm>
        </p:grpSpPr>
        <p:sp>
          <p:nvSpPr>
            <p:cNvPr id="47112" name="Rectangle 8"/>
            <p:cNvSpPr>
              <a:spLocks noChangeArrowheads="1"/>
            </p:cNvSpPr>
            <p:nvPr/>
          </p:nvSpPr>
          <p:spPr bwMode="auto">
            <a:xfrm>
              <a:off x="576" y="192"/>
              <a:ext cx="1392" cy="4032"/>
            </a:xfrm>
            <a:prstGeom prst="rect">
              <a:avLst/>
            </a:prstGeom>
            <a:solidFill>
              <a:srgbClr val="6601FF"/>
            </a:solidFill>
            <a:ln>
              <a:noFill/>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endParaRPr>
            </a:p>
          </p:txBody>
        </p:sp>
        <p:sp>
          <p:nvSpPr>
            <p:cNvPr id="47114" name="Oval 10"/>
            <p:cNvSpPr>
              <a:spLocks noChangeArrowheads="1"/>
            </p:cNvSpPr>
            <p:nvPr/>
          </p:nvSpPr>
          <p:spPr bwMode="auto">
            <a:xfrm>
              <a:off x="384" y="3456"/>
              <a:ext cx="480" cy="768"/>
            </a:xfrm>
            <a:prstGeom prst="ellipse">
              <a:avLst/>
            </a:prstGeom>
            <a:solidFill>
              <a:srgbClr val="6601FF"/>
            </a:solidFill>
            <a:ln>
              <a:noFill/>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endParaRPr>
            </a:p>
          </p:txBody>
        </p:sp>
        <p:sp>
          <p:nvSpPr>
            <p:cNvPr id="47115" name="Oval 11"/>
            <p:cNvSpPr>
              <a:spLocks noChangeArrowheads="1"/>
            </p:cNvSpPr>
            <p:nvPr/>
          </p:nvSpPr>
          <p:spPr bwMode="auto">
            <a:xfrm>
              <a:off x="480" y="96"/>
              <a:ext cx="480" cy="768"/>
            </a:xfrm>
            <a:prstGeom prst="ellipse">
              <a:avLst/>
            </a:prstGeom>
            <a:solidFill>
              <a:srgbClr val="6601FF"/>
            </a:solidFill>
            <a:ln>
              <a:noFill/>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endParaRPr>
            </a:p>
          </p:txBody>
        </p:sp>
        <p:sp>
          <p:nvSpPr>
            <p:cNvPr id="47117" name="Oval 13"/>
            <p:cNvSpPr>
              <a:spLocks noChangeArrowheads="1"/>
            </p:cNvSpPr>
            <p:nvPr/>
          </p:nvSpPr>
          <p:spPr bwMode="auto">
            <a:xfrm>
              <a:off x="1344" y="96"/>
              <a:ext cx="480" cy="768"/>
            </a:xfrm>
            <a:prstGeom prst="ellipse">
              <a:avLst/>
            </a:prstGeom>
            <a:solidFill>
              <a:srgbClr val="6601FF"/>
            </a:solidFill>
            <a:ln>
              <a:noFill/>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endParaRPr>
            </a:p>
          </p:txBody>
        </p:sp>
      </p:grpSp>
      <p:sp>
        <p:nvSpPr>
          <p:cNvPr id="47110" name="Rectangle 6"/>
          <p:cNvSpPr>
            <a:spLocks noGrp="1" noChangeArrowheads="1"/>
          </p:cNvSpPr>
          <p:nvPr>
            <p:ph type="ctrTitle"/>
          </p:nvPr>
        </p:nvSpPr>
        <p:spPr>
          <a:xfrm rot="16200000">
            <a:off x="-1943100" y="2324100"/>
            <a:ext cx="6400800" cy="2209800"/>
          </a:xfrm>
          <a:effectLst>
            <a:outerShdw blurRad="63500" dist="35921" dir="2700000" algn="ctr" rotWithShape="0">
              <a:schemeClr val="tx2">
                <a:alpha val="74997"/>
              </a:schemeClr>
            </a:outerShdw>
          </a:effectLst>
        </p:spPr>
        <p:txBody>
          <a:bodyPr/>
          <a:lstStyle/>
          <a:p>
            <a:pPr eaLnBrk="1" hangingPunct="1"/>
            <a:r>
              <a:rPr lang="en-US" altLang="ja-JP" sz="6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r>
              <a:rPr lang="zh-CN" altLang="en-US" sz="6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专业人士</a:t>
            </a:r>
            <a:r>
              <a:rPr lang="en-US" altLang="zh-CN" sz="6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endParaRPr lang="en-US" altLang="en-US" sz="6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47120" name="Text Box 16"/>
          <p:cNvSpPr txBox="1">
            <a:spLocks noChangeArrowheads="1"/>
          </p:cNvSpPr>
          <p:nvPr/>
        </p:nvSpPr>
        <p:spPr bwMode="auto">
          <a:xfrm rot="19809989">
            <a:off x="2728913" y="485854"/>
            <a:ext cx="1416050" cy="830263"/>
          </a:xfrm>
          <a:prstGeom prst="rect">
            <a:avLst/>
          </a:prstGeom>
          <a:noFill/>
          <a:ln>
            <a:noFill/>
          </a:ln>
          <a:effec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defRPr/>
            </a:pPr>
            <a:r>
              <a:rPr lang="zh-CN" altLang="en-US" sz="4800" b="1">
                <a:solidFill>
                  <a:srgbClr val="FFFFFF"/>
                </a:solidFill>
                <a:effectLst>
                  <a:glow rad="152400">
                    <a:schemeClr val="tx1"/>
                  </a:glow>
                </a:effectLst>
                <a:latin typeface="Arial" charset="0"/>
                <a:cs typeface="ＭＳ Ｐゴシック" charset="0"/>
              </a:rPr>
              <a:t>使徒</a:t>
            </a:r>
            <a:endParaRPr lang="en-US" sz="4800" b="1">
              <a:solidFill>
                <a:srgbClr val="FFFFFF"/>
              </a:solidFill>
              <a:effectLst>
                <a:glow rad="152400">
                  <a:schemeClr val="tx1"/>
                </a:glow>
              </a:effectLst>
              <a:latin typeface="Arial" charset="0"/>
              <a:cs typeface="ＭＳ Ｐゴシック" charset="0"/>
            </a:endParaRPr>
          </a:p>
        </p:txBody>
      </p:sp>
      <p:sp>
        <p:nvSpPr>
          <p:cNvPr id="47121" name="Text Box 17"/>
          <p:cNvSpPr txBox="1">
            <a:spLocks noChangeArrowheads="1"/>
          </p:cNvSpPr>
          <p:nvPr/>
        </p:nvSpPr>
        <p:spPr bwMode="auto">
          <a:xfrm rot="19809989">
            <a:off x="3906019" y="485854"/>
            <a:ext cx="1416050" cy="830263"/>
          </a:xfrm>
          <a:prstGeom prst="rect">
            <a:avLst/>
          </a:prstGeom>
          <a:noFill/>
          <a:ln>
            <a:noFill/>
          </a:ln>
          <a:effec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defRPr/>
            </a:pPr>
            <a:r>
              <a:rPr lang="zh-CN" altLang="en-US" sz="4800" b="1">
                <a:solidFill>
                  <a:srgbClr val="FFFFFF"/>
                </a:solidFill>
                <a:effectLst>
                  <a:glow rad="152400">
                    <a:schemeClr val="tx1"/>
                  </a:glow>
                </a:effectLst>
                <a:latin typeface="Arial" charset="0"/>
                <a:cs typeface="ＭＳ Ｐゴシック" charset="0"/>
              </a:rPr>
              <a:t>先知</a:t>
            </a:r>
            <a:endParaRPr lang="en-US" sz="4800" b="1">
              <a:solidFill>
                <a:srgbClr val="FFFFFF"/>
              </a:solidFill>
              <a:effectLst>
                <a:glow rad="152400">
                  <a:schemeClr val="tx1"/>
                </a:glow>
              </a:effectLst>
              <a:latin typeface="Arial" charset="0"/>
              <a:cs typeface="ＭＳ Ｐゴシック" charset="0"/>
            </a:endParaRPr>
          </a:p>
        </p:txBody>
      </p:sp>
      <p:sp>
        <p:nvSpPr>
          <p:cNvPr id="47122" name="Text Box 18"/>
          <p:cNvSpPr txBox="1">
            <a:spLocks noChangeArrowheads="1"/>
          </p:cNvSpPr>
          <p:nvPr/>
        </p:nvSpPr>
        <p:spPr bwMode="auto">
          <a:xfrm rot="19809989">
            <a:off x="5083125" y="485854"/>
            <a:ext cx="1416050" cy="830263"/>
          </a:xfrm>
          <a:prstGeom prst="rect">
            <a:avLst/>
          </a:prstGeom>
          <a:noFill/>
          <a:ln>
            <a:noFill/>
          </a:ln>
          <a:effec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defRPr/>
            </a:pPr>
            <a:r>
              <a:rPr lang="zh-CN" altLang="en-US" sz="4800" b="1" dirty="0">
                <a:solidFill>
                  <a:srgbClr val="FFFFFF"/>
                </a:solidFill>
                <a:effectLst>
                  <a:glow rad="152400">
                    <a:schemeClr val="tx1"/>
                  </a:glow>
                </a:effectLst>
                <a:latin typeface="Arial" charset="0"/>
                <a:cs typeface="ＭＳ Ｐゴシック" charset="0"/>
              </a:rPr>
              <a:t>传道</a:t>
            </a:r>
            <a:endParaRPr lang="en-US" sz="4800" b="1" dirty="0">
              <a:solidFill>
                <a:srgbClr val="FFFFFF"/>
              </a:solidFill>
              <a:effectLst>
                <a:glow rad="152400">
                  <a:schemeClr val="tx1"/>
                </a:glow>
              </a:effectLst>
              <a:latin typeface="Arial" charset="0"/>
              <a:cs typeface="ＭＳ Ｐゴシック" charset="0"/>
            </a:endParaRPr>
          </a:p>
        </p:txBody>
      </p:sp>
      <p:sp>
        <p:nvSpPr>
          <p:cNvPr id="47123" name="Text Box 19"/>
          <p:cNvSpPr txBox="1">
            <a:spLocks noChangeArrowheads="1"/>
          </p:cNvSpPr>
          <p:nvPr/>
        </p:nvSpPr>
        <p:spPr bwMode="auto">
          <a:xfrm rot="19809989">
            <a:off x="6260231" y="486248"/>
            <a:ext cx="1414463" cy="830263"/>
          </a:xfrm>
          <a:prstGeom prst="rect">
            <a:avLst/>
          </a:prstGeom>
          <a:noFill/>
          <a:ln>
            <a:noFill/>
          </a:ln>
          <a:effec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defRPr/>
            </a:pPr>
            <a:r>
              <a:rPr lang="zh-CN" altLang="en-US" sz="4800" b="1" dirty="0">
                <a:solidFill>
                  <a:srgbClr val="FFFFFF"/>
                </a:solidFill>
                <a:effectLst>
                  <a:glow rad="152400">
                    <a:schemeClr val="tx1"/>
                  </a:glow>
                </a:effectLst>
                <a:latin typeface="Arial" charset="0"/>
                <a:cs typeface="ＭＳ Ｐゴシック" charset="0"/>
              </a:rPr>
              <a:t>牧师</a:t>
            </a:r>
            <a:endParaRPr lang="en-US" sz="4800" b="1" dirty="0">
              <a:solidFill>
                <a:srgbClr val="FFFFFF"/>
              </a:solidFill>
              <a:effectLst>
                <a:glow rad="152400">
                  <a:schemeClr val="tx1"/>
                </a:glow>
              </a:effectLst>
              <a:latin typeface="Arial" charset="0"/>
              <a:cs typeface="ＭＳ Ｐゴシック" charset="0"/>
            </a:endParaRPr>
          </a:p>
        </p:txBody>
      </p:sp>
      <p:sp>
        <p:nvSpPr>
          <p:cNvPr id="47124" name="Text Box 20"/>
          <p:cNvSpPr txBox="1">
            <a:spLocks noChangeArrowheads="1"/>
          </p:cNvSpPr>
          <p:nvPr/>
        </p:nvSpPr>
        <p:spPr bwMode="auto">
          <a:xfrm rot="19809989">
            <a:off x="7435749" y="485854"/>
            <a:ext cx="1416050" cy="830263"/>
          </a:xfrm>
          <a:prstGeom prst="rect">
            <a:avLst/>
          </a:prstGeom>
          <a:noFill/>
          <a:ln>
            <a:noFill/>
          </a:ln>
          <a:effec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defRPr/>
            </a:pPr>
            <a:r>
              <a:rPr lang="zh-CN" altLang="en-US" sz="4800" b="1">
                <a:solidFill>
                  <a:srgbClr val="FFFFFF"/>
                </a:solidFill>
                <a:effectLst>
                  <a:glow rad="152400">
                    <a:schemeClr val="tx1"/>
                  </a:glow>
                </a:effectLst>
                <a:latin typeface="Arial" charset="0"/>
                <a:cs typeface="ＭＳ Ｐゴシック" charset="0"/>
              </a:rPr>
              <a:t>教师</a:t>
            </a:r>
            <a:endParaRPr lang="en-US" sz="4800" b="1">
              <a:solidFill>
                <a:srgbClr val="FFFFFF"/>
              </a:solidFill>
              <a:effectLst>
                <a:glow rad="152400">
                  <a:schemeClr val="tx1"/>
                </a:glow>
              </a:effectLst>
              <a:latin typeface="Arial" charset="0"/>
              <a:cs typeface="ＭＳ Ｐゴシック"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4643438" y="457200"/>
            <a:ext cx="4283075" cy="3581400"/>
          </a:xfrm>
        </p:spPr>
        <p:txBody>
          <a:bodyPr/>
          <a:lstStyle/>
          <a:p>
            <a:pPr eaLnBrk="1" hangingPunct="1">
              <a:defRPr/>
            </a:pPr>
            <a:r>
              <a:rPr lang="zh-CN" altLang="en-US" sz="5400" dirty="0"/>
              <a:t>使徒的恩赐</a:t>
            </a:r>
            <a:endParaRPr lang="en-US" sz="5400" dirty="0"/>
          </a:p>
        </p:txBody>
      </p:sp>
      <p:sp>
        <p:nvSpPr>
          <p:cNvPr id="354306" name="Text Box 3"/>
          <p:cNvSpPr txBox="1">
            <a:spLocks noChangeArrowheads="1"/>
          </p:cNvSpPr>
          <p:nvPr/>
        </p:nvSpPr>
        <p:spPr bwMode="auto">
          <a:xfrm>
            <a:off x="4114800" y="5029200"/>
            <a:ext cx="36734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buFontTx/>
              <a:buChar char="•"/>
            </a:pPr>
            <a:r>
              <a:rPr lang="zh-CN" altLang="en-US" sz="4400" b="1">
                <a:solidFill>
                  <a:srgbClr val="FFFF00"/>
                </a:solidFill>
                <a:effectLst/>
                <a:latin typeface="Arial" pitchFamily="34" charset="0"/>
              </a:rPr>
              <a:t>那是什么</a:t>
            </a:r>
            <a:r>
              <a:rPr lang="en-US" altLang="ja-JP" sz="4400" b="1">
                <a:solidFill>
                  <a:srgbClr val="FFFF00"/>
                </a:solidFill>
                <a:effectLst/>
                <a:latin typeface="Arial" pitchFamily="34" charset="0"/>
              </a:rPr>
              <a:t>?</a:t>
            </a:r>
          </a:p>
          <a:p>
            <a:pPr>
              <a:buFontTx/>
              <a:buChar char="•"/>
            </a:pPr>
            <a:r>
              <a:rPr lang="zh-CN" altLang="en-US" sz="4400" b="1">
                <a:solidFill>
                  <a:srgbClr val="FFFF00"/>
                </a:solidFill>
                <a:effectLst/>
                <a:latin typeface="Arial" pitchFamily="34" charset="0"/>
              </a:rPr>
              <a:t>今天存在吗</a:t>
            </a:r>
            <a:r>
              <a:rPr lang="en-US" altLang="ja-JP" sz="4400" b="1">
                <a:solidFill>
                  <a:srgbClr val="FFFF00"/>
                </a:solidFill>
                <a:effectLst/>
                <a:latin typeface="Arial" pitchFamily="34" charset="0"/>
              </a:rPr>
              <a:t>?</a:t>
            </a:r>
            <a:endParaRPr lang="en-US" altLang="en-US" sz="4400" b="1">
              <a:solidFill>
                <a:srgbClr val="FFFF00"/>
              </a:solidFill>
              <a:effectLst/>
              <a:latin typeface="Arial"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Sh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0" y="1295400"/>
            <a:ext cx="3429000" cy="2308225"/>
          </a:xfrm>
          <a:prstGeom prst="rect">
            <a:avLst/>
          </a:prstGeom>
          <a:noFill/>
          <a:ln>
            <a:noFill/>
          </a:ln>
          <a:effectLst>
            <a:outerShdw blurRad="63500" dist="38099" dir="2700000" algn="ctr" rotWithShape="0">
              <a:schemeClr val="tx1">
                <a:alpha val="74998"/>
              </a:schemeClr>
            </a:outerShdw>
          </a:effectLst>
        </p:spPr>
        <p:txBody>
          <a:bodyPr>
            <a:spAutoFit/>
          </a:bodyPr>
          <a:lstStyle>
            <a:lvl1pPr marL="287338" indent="-287338"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Clr>
                <a:srgbClr val="FFFFFF"/>
              </a:buClr>
            </a:pPr>
            <a:r>
              <a:rPr lang="zh-CN" altLang="en-US" sz="3600">
                <a:solidFill>
                  <a:srgbClr val="FFFFFF"/>
                </a:solidFill>
                <a:effectLst/>
                <a:latin typeface="Arial" pitchFamily="34" charset="0"/>
              </a:rPr>
              <a:t>希伯来文</a:t>
            </a:r>
            <a:r>
              <a:rPr lang="en-US" altLang="ja-JP" sz="3600">
                <a:solidFill>
                  <a:srgbClr val="FFFFFF"/>
                </a:solidFill>
                <a:effectLst/>
                <a:latin typeface="Arial" pitchFamily="34" charset="0"/>
              </a:rPr>
              <a:t>: </a:t>
            </a:r>
            <a:r>
              <a:rPr lang="en-US" altLang="ja-JP" sz="3600" i="1">
                <a:solidFill>
                  <a:srgbClr val="FFFFFF"/>
                </a:solidFill>
                <a:effectLst/>
                <a:latin typeface="Arial" pitchFamily="34" charset="0"/>
              </a:rPr>
              <a:t>nabi</a:t>
            </a:r>
            <a:endParaRPr lang="en-US" altLang="ja-JP" sz="3600">
              <a:solidFill>
                <a:srgbClr val="FFFFFF"/>
              </a:solidFill>
              <a:effectLst/>
              <a:latin typeface="Arial" pitchFamily="34" charset="0"/>
            </a:endParaRPr>
          </a:p>
          <a:p>
            <a:pPr eaLnBrk="1" hangingPunct="1">
              <a:buClr>
                <a:srgbClr val="FFFFFF"/>
              </a:buClr>
              <a:buFontTx/>
              <a:buChar char="•"/>
            </a:pPr>
            <a:r>
              <a:rPr lang="zh-CN" altLang="en-US" sz="3600">
                <a:solidFill>
                  <a:srgbClr val="FFFFFF"/>
                </a:solidFill>
                <a:effectLst/>
                <a:latin typeface="Arial" pitchFamily="34" charset="0"/>
              </a:rPr>
              <a:t>神的口承</a:t>
            </a:r>
            <a:endParaRPr lang="en-US" altLang="ja-JP" sz="3600">
              <a:solidFill>
                <a:srgbClr val="FFFFFF"/>
              </a:solidFill>
              <a:effectLst/>
              <a:latin typeface="Arial" pitchFamily="34" charset="0"/>
            </a:endParaRPr>
          </a:p>
          <a:p>
            <a:pPr eaLnBrk="1" hangingPunct="1">
              <a:buClr>
                <a:srgbClr val="FFFFFF"/>
              </a:buClr>
              <a:buFontTx/>
              <a:buChar char="•"/>
            </a:pPr>
            <a:r>
              <a:rPr lang="en-US" altLang="ja-JP" sz="3600">
                <a:solidFill>
                  <a:srgbClr val="FFFFFF"/>
                </a:solidFill>
                <a:effectLst/>
                <a:latin typeface="Arial" pitchFamily="34" charset="0"/>
              </a:rPr>
              <a:t>"</a:t>
            </a:r>
            <a:r>
              <a:rPr lang="zh-CN" altLang="en-US" sz="3600">
                <a:solidFill>
                  <a:srgbClr val="FFFFFF"/>
                </a:solidFill>
                <a:effectLst/>
                <a:latin typeface="Arial" pitchFamily="34" charset="0"/>
              </a:rPr>
              <a:t>代言人</a:t>
            </a:r>
            <a:r>
              <a:rPr lang="en-US" altLang="ja-JP" sz="3600">
                <a:solidFill>
                  <a:srgbClr val="FFFFFF"/>
                </a:solidFill>
                <a:effectLst/>
                <a:latin typeface="Arial" pitchFamily="34" charset="0"/>
              </a:rPr>
              <a:t>, </a:t>
            </a:r>
            <a:r>
              <a:rPr lang="zh-CN" altLang="en-US" sz="3600">
                <a:solidFill>
                  <a:srgbClr val="FFFFFF"/>
                </a:solidFill>
                <a:effectLst/>
                <a:latin typeface="Arial" pitchFamily="34" charset="0"/>
              </a:rPr>
              <a:t>讲员</a:t>
            </a:r>
            <a:r>
              <a:rPr lang="en-US" altLang="ja-JP" sz="3600">
                <a:solidFill>
                  <a:srgbClr val="FFFFFF"/>
                </a:solidFill>
                <a:effectLst/>
                <a:latin typeface="Arial" pitchFamily="34" charset="0"/>
              </a:rPr>
              <a:t>, </a:t>
            </a:r>
            <a:r>
              <a:rPr lang="zh-CN" altLang="en-US" sz="3600">
                <a:solidFill>
                  <a:srgbClr val="FFFFFF"/>
                </a:solidFill>
                <a:effectLst/>
                <a:latin typeface="Arial" pitchFamily="34" charset="0"/>
              </a:rPr>
              <a:t>先知</a:t>
            </a:r>
            <a:r>
              <a:rPr lang="en-US" altLang="zh-CN" sz="3600">
                <a:solidFill>
                  <a:srgbClr val="FFFFFF"/>
                </a:solidFill>
                <a:effectLst/>
                <a:latin typeface="Arial" pitchFamily="34" charset="0"/>
              </a:rPr>
              <a:t>"</a:t>
            </a:r>
            <a:endParaRPr lang="en-US" altLang="en-US" sz="3600">
              <a:solidFill>
                <a:srgbClr val="FFFFFF"/>
              </a:solidFill>
              <a:effectLst/>
              <a:latin typeface="Arial" pitchFamily="34" charset="0"/>
            </a:endParaRPr>
          </a:p>
        </p:txBody>
      </p:sp>
      <p:sp>
        <p:nvSpPr>
          <p:cNvPr id="73732" name="Text Box 4"/>
          <p:cNvSpPr txBox="1">
            <a:spLocks noChangeArrowheads="1"/>
          </p:cNvSpPr>
          <p:nvPr/>
        </p:nvSpPr>
        <p:spPr bwMode="auto">
          <a:xfrm>
            <a:off x="5410200" y="3787775"/>
            <a:ext cx="3733800" cy="2308225"/>
          </a:xfrm>
          <a:prstGeom prst="rect">
            <a:avLst/>
          </a:prstGeom>
          <a:noFill/>
          <a:ln>
            <a:noFill/>
          </a:ln>
          <a:effectLst>
            <a:outerShdw blurRad="63500" dist="38099" dir="2700000" algn="ctr" rotWithShape="0">
              <a:schemeClr val="tx1">
                <a:alpha val="74998"/>
              </a:schemeClr>
            </a:outerShdw>
          </a:effectLst>
        </p:spPr>
        <p:txBody>
          <a:bodyPr>
            <a:spAutoFit/>
          </a:bodyPr>
          <a:lstStyle>
            <a:lvl1pPr marL="287338" indent="-287338"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buClr>
                <a:srgbClr val="FFFFFF"/>
              </a:buClr>
            </a:pPr>
            <a:r>
              <a:rPr lang="zh-CN" altLang="en-US" sz="3600">
                <a:solidFill>
                  <a:srgbClr val="FFFFFF"/>
                </a:solidFill>
                <a:effectLst/>
                <a:latin typeface="Arial" pitchFamily="34" charset="0"/>
              </a:rPr>
              <a:t>希腊文</a:t>
            </a:r>
            <a:r>
              <a:rPr lang="en-US" altLang="ja-JP" sz="3600">
                <a:solidFill>
                  <a:srgbClr val="FFFFFF"/>
                </a:solidFill>
                <a:effectLst/>
                <a:latin typeface="Arial" pitchFamily="34" charset="0"/>
              </a:rPr>
              <a:t>: </a:t>
            </a:r>
          </a:p>
          <a:p>
            <a:pPr algn="r" eaLnBrk="1" hangingPunct="1">
              <a:buClr>
                <a:srgbClr val="FFFFFF"/>
              </a:buClr>
            </a:pPr>
            <a:r>
              <a:rPr lang="en-US" altLang="en-US" sz="3600" i="1">
                <a:solidFill>
                  <a:srgbClr val="FFFFFF"/>
                </a:solidFill>
                <a:effectLst/>
                <a:latin typeface="Arial" pitchFamily="34" charset="0"/>
              </a:rPr>
              <a:t>prophetes</a:t>
            </a:r>
            <a:endParaRPr lang="en-US" altLang="en-US" sz="3600">
              <a:solidFill>
                <a:srgbClr val="FFFFFF"/>
              </a:solidFill>
              <a:effectLst/>
              <a:latin typeface="Arial" pitchFamily="34" charset="0"/>
            </a:endParaRPr>
          </a:p>
          <a:p>
            <a:pPr algn="r" eaLnBrk="1" hangingPunct="1">
              <a:buClr>
                <a:srgbClr val="FFFFFF"/>
              </a:buClr>
              <a:buFontTx/>
              <a:buChar char="•"/>
            </a:pPr>
            <a:r>
              <a:rPr lang="en-US" altLang="ja-JP" sz="3600">
                <a:solidFill>
                  <a:srgbClr val="FFFFFF"/>
                </a:solidFill>
                <a:effectLst/>
                <a:latin typeface="Arial" pitchFamily="34" charset="0"/>
              </a:rPr>
              <a:t>"</a:t>
            </a:r>
            <a:r>
              <a:rPr lang="zh-CN" altLang="en-US" sz="3600">
                <a:solidFill>
                  <a:srgbClr val="FFFFFF"/>
                </a:solidFill>
                <a:effectLst/>
                <a:latin typeface="Arial" pitchFamily="34" charset="0"/>
              </a:rPr>
              <a:t>为神说话</a:t>
            </a:r>
            <a:r>
              <a:rPr lang="en-US" altLang="ja-JP" sz="3600">
                <a:solidFill>
                  <a:srgbClr val="FFFFFF"/>
                </a:solidFill>
                <a:effectLst/>
                <a:latin typeface="Arial" pitchFamily="34" charset="0"/>
              </a:rPr>
              <a:t>,</a:t>
            </a:r>
            <a:r>
              <a:rPr lang="zh-CN" altLang="en-US" sz="3600">
                <a:solidFill>
                  <a:srgbClr val="FFFFFF"/>
                </a:solidFill>
                <a:effectLst/>
                <a:latin typeface="Arial" pitchFamily="34" charset="0"/>
              </a:rPr>
              <a:t>告知神所要透露的</a:t>
            </a:r>
            <a:r>
              <a:rPr lang="en-US" altLang="zh-CN" sz="3600">
                <a:solidFill>
                  <a:srgbClr val="FFFFFF"/>
                </a:solidFill>
                <a:effectLst/>
                <a:latin typeface="Arial" pitchFamily="34" charset="0"/>
              </a:rPr>
              <a:t>"</a:t>
            </a:r>
            <a:endParaRPr lang="en-US" altLang="en-US" sz="3600">
              <a:solidFill>
                <a:srgbClr val="FFFFFF"/>
              </a:solidFill>
              <a:effectLst/>
              <a:latin typeface="Arial" pitchFamily="34" charset="0"/>
            </a:endParaRPr>
          </a:p>
        </p:txBody>
      </p:sp>
      <p:sp>
        <p:nvSpPr>
          <p:cNvPr id="73734" name="Rectangle 6"/>
          <p:cNvSpPr>
            <a:spLocks noGrp="1" noChangeArrowheads="1"/>
          </p:cNvSpPr>
          <p:nvPr>
            <p:ph type="title" idx="4294967295"/>
          </p:nvPr>
        </p:nvSpPr>
        <p:spPr>
          <a:xfrm>
            <a:off x="228600" y="274638"/>
            <a:ext cx="4495800" cy="762000"/>
          </a:xfrm>
          <a:effectLst>
            <a:outerShdw blurRad="63500" dist="107763" dir="18900000" algn="ctr" rotWithShape="0">
              <a:srgbClr val="FF0000">
                <a:alpha val="74998"/>
              </a:srgbClr>
            </a:outerShdw>
          </a:effectLst>
        </p:spPr>
        <p:txBody>
          <a:bodyPr anchor="t">
            <a:spAutoFit/>
          </a:bodyPr>
          <a:lstStyle/>
          <a:p>
            <a:pPr algn="l" eaLnBrk="1" hangingPunct="1">
              <a:spcBef>
                <a:spcPct val="50000"/>
              </a:spcBef>
            </a:pPr>
            <a:r>
              <a:rPr lang="zh-CN" altLang="en-US" b="1">
                <a:solidFill>
                  <a:schemeClr val="bg1"/>
                </a:solidFill>
                <a:effectLst>
                  <a:outerShdw blurRad="38100" dist="38100" dir="2700000" algn="tl">
                    <a:srgbClr val="C0C0C0"/>
                  </a:outerShdw>
                </a:effectLst>
                <a:latin typeface="Times New Roman" pitchFamily="18" charset="0"/>
              </a:rPr>
              <a:t>先知</a:t>
            </a:r>
            <a:endParaRPr lang="en-US" altLang="en-US" b="1">
              <a:solidFill>
                <a:schemeClr val="bg1"/>
              </a:solidFill>
              <a:effectLst>
                <a:outerShdw blurRad="38100" dist="38100" dir="2700000" algn="tl">
                  <a:srgbClr val="C0C0C0"/>
                </a:outerShdw>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dissolve">
                                      <p:cBhvr>
                                        <p:cTn id="7" dur="500"/>
                                        <p:tgtEl>
                                          <p:spTgt spid="7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dissolve">
                                      <p:cBhvr>
                                        <p:cTn id="12" dur="500"/>
                                        <p:tgtEl>
                                          <p:spTgt spid="73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3731">
                                            <p:txEl>
                                              <p:pRg st="2" end="2"/>
                                            </p:txEl>
                                          </p:spTgt>
                                        </p:tgtEl>
                                        <p:attrNameLst>
                                          <p:attrName>style.visibility</p:attrName>
                                        </p:attrNameLst>
                                      </p:cBhvr>
                                      <p:to>
                                        <p:strVal val="visible"/>
                                      </p:to>
                                    </p:set>
                                    <p:animEffect transition="in" filter="dissolve">
                                      <p:cBhvr>
                                        <p:cTn id="17" dur="500"/>
                                        <p:tgtEl>
                                          <p:spTgt spid="73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3732">
                                            <p:txEl>
                                              <p:pRg st="0" end="0"/>
                                            </p:txEl>
                                          </p:spTgt>
                                        </p:tgtEl>
                                        <p:attrNameLst>
                                          <p:attrName>style.visibility</p:attrName>
                                        </p:attrNameLst>
                                      </p:cBhvr>
                                      <p:to>
                                        <p:strVal val="visible"/>
                                      </p:to>
                                    </p:set>
                                    <p:animEffect transition="in" filter="dissolve">
                                      <p:cBhvr>
                                        <p:cTn id="22" dur="500"/>
                                        <p:tgtEl>
                                          <p:spTgt spid="7373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73732">
                                            <p:txEl>
                                              <p:pRg st="1" end="1"/>
                                            </p:txEl>
                                          </p:spTgt>
                                        </p:tgtEl>
                                        <p:attrNameLst>
                                          <p:attrName>style.visibility</p:attrName>
                                        </p:attrNameLst>
                                      </p:cBhvr>
                                      <p:to>
                                        <p:strVal val="visible"/>
                                      </p:to>
                                    </p:set>
                                    <p:animEffect transition="in" filter="dissolve">
                                      <p:cBhvr>
                                        <p:cTn id="27" dur="500"/>
                                        <p:tgtEl>
                                          <p:spTgt spid="73732">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73732">
                                            <p:txEl>
                                              <p:pRg st="2" end="2"/>
                                            </p:txEl>
                                          </p:spTgt>
                                        </p:tgtEl>
                                        <p:attrNameLst>
                                          <p:attrName>style.visibility</p:attrName>
                                        </p:attrNameLst>
                                      </p:cBhvr>
                                      <p:to>
                                        <p:strVal val="visible"/>
                                      </p:to>
                                    </p:set>
                                    <p:animEffect transition="in" filter="dissolve">
                                      <p:cBhvr>
                                        <p:cTn id="32" dur="500"/>
                                        <p:tgtEl>
                                          <p:spTgt spid="737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a:solidFill>
                <a:srgbClr val="000000"/>
              </a:solidFill>
              <a:effectLst/>
              <a:latin typeface="Arial" pitchFamily="34" charset="0"/>
            </a:endParaRPr>
          </a:p>
        </p:txBody>
      </p:sp>
      <p:sp>
        <p:nvSpPr>
          <p:cNvPr id="75779" name="Text Box 3"/>
          <p:cNvSpPr txBox="1">
            <a:spLocks noChangeArrowheads="1"/>
          </p:cNvSpPr>
          <p:nvPr/>
        </p:nvSpPr>
        <p:spPr bwMode="auto">
          <a:xfrm>
            <a:off x="571500" y="1554163"/>
            <a:ext cx="8001000" cy="230822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ja-JP" sz="3600" b="1" i="1">
                <a:solidFill>
                  <a:srgbClr val="FFFFFF"/>
                </a:solidFill>
                <a:effectLst/>
                <a:latin typeface="Arial" pitchFamily="34" charset="0"/>
              </a:rPr>
              <a:t>"</a:t>
            </a:r>
            <a:r>
              <a:rPr lang="ja-JP" altLang="en-US" sz="3600" b="1" i="1">
                <a:solidFill>
                  <a:srgbClr val="FFFFFF"/>
                </a:solidFill>
                <a:effectLst/>
                <a:latin typeface="Arial" pitchFamily="34" charset="0"/>
              </a:rPr>
              <a:t>第一要紧的，</a:t>
            </a:r>
            <a:r>
              <a:rPr lang="ja-JP" altLang="en-US" sz="3600" b="1" i="1">
                <a:solidFill>
                  <a:srgbClr val="FFFF00"/>
                </a:solidFill>
                <a:effectLst/>
                <a:latin typeface="Arial" pitchFamily="34" charset="0"/>
              </a:rPr>
              <a:t>该知道经上所有的</a:t>
            </a:r>
            <a:r>
              <a:rPr lang="zh-CN" altLang="en-US" sz="3600" b="1" i="1">
                <a:solidFill>
                  <a:srgbClr val="FFFF00"/>
                </a:solidFill>
                <a:effectLst/>
                <a:latin typeface="Arial" pitchFamily="34" charset="0"/>
              </a:rPr>
              <a:t>预言</a:t>
            </a:r>
            <a:r>
              <a:rPr lang="ja-JP" altLang="en-US" sz="3600" b="1" i="1">
                <a:solidFill>
                  <a:srgbClr val="FFFF00"/>
                </a:solidFill>
                <a:effectLst/>
                <a:latin typeface="Arial" pitchFamily="34" charset="0"/>
              </a:rPr>
              <a:t>，没有可随私意解说的</a:t>
            </a:r>
            <a:r>
              <a:rPr lang="ja-JP" altLang="en-US" sz="3600" b="1" i="1">
                <a:solidFill>
                  <a:srgbClr val="FFFFFF"/>
                </a:solidFill>
                <a:effectLst/>
                <a:latin typeface="Arial" pitchFamily="34" charset="0"/>
              </a:rPr>
              <a:t>。因为</a:t>
            </a:r>
            <a:r>
              <a:rPr lang="zh-CN" altLang="en-US" sz="3600" b="1" i="1">
                <a:solidFill>
                  <a:srgbClr val="FFFFFF"/>
                </a:solidFill>
                <a:effectLst/>
                <a:latin typeface="Arial" pitchFamily="34" charset="0"/>
              </a:rPr>
              <a:t>预言</a:t>
            </a:r>
            <a:r>
              <a:rPr lang="ja-JP" altLang="en-US" sz="3600" b="1" i="1">
                <a:solidFill>
                  <a:srgbClr val="FFFFFF"/>
                </a:solidFill>
                <a:effectLst/>
                <a:latin typeface="Arial" pitchFamily="34" charset="0"/>
              </a:rPr>
              <a:t>从来没有出于人意的，乃是人被圣灵感动说出神的话来。</a:t>
            </a:r>
            <a:r>
              <a:rPr lang="en-US" altLang="ja-JP" sz="3600" b="1" i="1">
                <a:solidFill>
                  <a:srgbClr val="FFFFFF"/>
                </a:solidFill>
                <a:effectLst/>
                <a:latin typeface="Arial" pitchFamily="34" charset="0"/>
              </a:rPr>
              <a:t>"</a:t>
            </a:r>
            <a:endParaRPr lang="en-US" altLang="en-US" sz="3600" b="1" i="1">
              <a:solidFill>
                <a:srgbClr val="FFFFFF"/>
              </a:solidFill>
              <a:effectLst/>
              <a:latin typeface="Arial" pitchFamily="34" charset="0"/>
            </a:endParaRPr>
          </a:p>
        </p:txBody>
      </p:sp>
      <p:sp>
        <p:nvSpPr>
          <p:cNvPr id="75780" name="Text Box 4"/>
          <p:cNvSpPr txBox="1">
            <a:spLocks noChangeArrowheads="1"/>
          </p:cNvSpPr>
          <p:nvPr/>
        </p:nvSpPr>
        <p:spPr bwMode="auto">
          <a:xfrm>
            <a:off x="4419600" y="5943600"/>
            <a:ext cx="4572000" cy="52387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2800" b="1">
                <a:solidFill>
                  <a:srgbClr val="FFFFFF"/>
                </a:solidFill>
                <a:effectLst/>
                <a:latin typeface="Arial" pitchFamily="34" charset="0"/>
              </a:rPr>
              <a:t>彼得后书</a:t>
            </a:r>
            <a:r>
              <a:rPr lang="en-US" altLang="ja-JP" sz="2800" b="1">
                <a:solidFill>
                  <a:srgbClr val="FFFFFF"/>
                </a:solidFill>
                <a:effectLst/>
                <a:latin typeface="Arial" pitchFamily="34" charset="0"/>
              </a:rPr>
              <a:t> 1:20-21</a:t>
            </a:r>
            <a:endParaRPr lang="en-US" altLang="en-US" sz="2800" b="1">
              <a:solidFill>
                <a:srgbClr val="FFFFFF"/>
              </a:solidFill>
              <a:effectLst/>
              <a:latin typeface="Arial" pitchFamily="34" charset="0"/>
            </a:endParaRPr>
          </a:p>
        </p:txBody>
      </p:sp>
      <p:sp>
        <p:nvSpPr>
          <p:cNvPr id="75781" name="Rectangle 5"/>
          <p:cNvSpPr>
            <a:spLocks noGrp="1" noChangeArrowheads="1"/>
          </p:cNvSpPr>
          <p:nvPr>
            <p:ph type="title" idx="4294967295"/>
          </p:nvPr>
        </p:nvSpPr>
        <p:spPr>
          <a:xfrm>
            <a:off x="457200" y="274638"/>
            <a:ext cx="8229600" cy="70802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eaLnBrk="1" hangingPunct="1">
              <a:spcBef>
                <a:spcPct val="50000"/>
              </a:spcBef>
            </a:pPr>
            <a:r>
              <a:rPr lang="zh-CN" altLang="en-US" sz="4000" b="1">
                <a:solidFill>
                  <a:schemeClr val="bg1"/>
                </a:solidFill>
                <a:effectLst>
                  <a:outerShdw blurRad="38100" dist="38100" dir="2700000" algn="tl">
                    <a:srgbClr val="000000"/>
                  </a:outerShdw>
                </a:effectLst>
              </a:rPr>
              <a:t>什么是预言</a:t>
            </a:r>
            <a:r>
              <a:rPr lang="en-US" altLang="ja-JP" sz="4000" b="1">
                <a:solidFill>
                  <a:schemeClr val="bg1"/>
                </a:solidFill>
                <a:effectLst>
                  <a:outerShdw blurRad="38100" dist="38100" dir="2700000" algn="tl">
                    <a:srgbClr val="000000"/>
                  </a:outerShdw>
                </a:effectLst>
              </a:rPr>
              <a:t>? </a:t>
            </a:r>
            <a:endParaRPr lang="en-US" altLang="en-US" sz="4000" b="1">
              <a:solidFill>
                <a:schemeClr val="bg1"/>
              </a:solidFill>
              <a:effectLst>
                <a:outerShdw blurRad="38100" dist="38100" dir="2700000" algn="tl">
                  <a:srgbClr val="000000"/>
                </a:outerShdw>
              </a:effectLst>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爱万国</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23" name="Text Box 4"/>
            <p:cNvSpPr txBox="1">
              <a:spLocks noChangeArrowheads="1"/>
            </p:cNvSpPr>
            <p:nvPr/>
          </p:nvSpPr>
          <p:spPr bwMode="auto">
            <a:xfrm>
              <a:off x="2698402" y="2293834"/>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爱教会</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50112"/>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Tree>
    <p:extLst>
      <p:ext uri="{BB962C8B-B14F-4D97-AF65-F5344CB8AC3E}">
        <p14:creationId xmlns:p14="http://schemas.microsoft.com/office/powerpoint/2010/main" val="16398650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0449" name="Group 2"/>
          <p:cNvGrpSpPr>
            <a:grpSpLocks/>
          </p:cNvGrpSpPr>
          <p:nvPr/>
        </p:nvGrpSpPr>
        <p:grpSpPr bwMode="auto">
          <a:xfrm>
            <a:off x="152400" y="304800"/>
            <a:ext cx="4514850" cy="4572000"/>
            <a:chOff x="96" y="192"/>
            <a:chExt cx="2844" cy="2880"/>
          </a:xfrm>
        </p:grpSpPr>
        <p:pic>
          <p:nvPicPr>
            <p:cNvPr id="3604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3" name="Rectangle 4"/>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grpSp>
      <p:sp>
        <p:nvSpPr>
          <p:cNvPr id="360450" name="Rectangle 5"/>
          <p:cNvSpPr>
            <a:spLocks noGrp="1" noChangeArrowheads="1"/>
          </p:cNvSpPr>
          <p:nvPr>
            <p:ph type="ctrTitle"/>
          </p:nvPr>
        </p:nvSpPr>
        <p:spPr>
          <a:xfrm>
            <a:off x="3048000" y="468313"/>
            <a:ext cx="5943600" cy="1169987"/>
          </a:xfrm>
        </p:spPr>
        <p:txBody>
          <a:bodyPr/>
          <a:lstStyle/>
          <a:p>
            <a:pPr eaLnBrk="1" hangingPunct="1"/>
            <a:r>
              <a:rPr lang="zh-CN" altLang="en-US" sz="3500" b="1"/>
              <a:t>真先知的考验</a:t>
            </a:r>
            <a:r>
              <a:rPr lang="en-US" altLang="ja-JP" sz="3500" b="1"/>
              <a:t> (</a:t>
            </a:r>
            <a:r>
              <a:rPr lang="zh-CN" altLang="en-US" sz="3500" b="1"/>
              <a:t>申命记</a:t>
            </a:r>
            <a:r>
              <a:rPr lang="en-US" altLang="ja-JP" sz="3500" b="1"/>
              <a:t> 18:18-20)</a:t>
            </a:r>
            <a:endParaRPr lang="en-US" altLang="en-US" sz="3500"/>
          </a:p>
        </p:txBody>
      </p:sp>
      <p:sp>
        <p:nvSpPr>
          <p:cNvPr id="71686" name="Text Box 6"/>
          <p:cNvSpPr txBox="1">
            <a:spLocks noChangeArrowheads="1"/>
          </p:cNvSpPr>
          <p:nvPr/>
        </p:nvSpPr>
        <p:spPr bwMode="auto">
          <a:xfrm>
            <a:off x="5165725" y="1981200"/>
            <a:ext cx="35972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7525" indent="-517525"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 typeface="Arial" pitchFamily="34" charset="0"/>
              <a:buAutoNum type="arabicPeriod"/>
            </a:pPr>
            <a:r>
              <a:rPr lang="zh-CN" altLang="en-US" sz="3600">
                <a:solidFill>
                  <a:srgbClr val="660066"/>
                </a:solidFill>
                <a:effectLst/>
                <a:latin typeface="Arial" pitchFamily="34" charset="0"/>
              </a:rPr>
              <a:t>被预言的事务</a:t>
            </a:r>
            <a:r>
              <a:rPr lang="en-US" altLang="ja-JP" sz="3600">
                <a:solidFill>
                  <a:srgbClr val="660066"/>
                </a:solidFill>
                <a:effectLst/>
                <a:latin typeface="Arial" pitchFamily="34" charset="0"/>
              </a:rPr>
              <a:t> 100% </a:t>
            </a:r>
            <a:r>
              <a:rPr lang="zh-CN" altLang="en-US" sz="3600">
                <a:solidFill>
                  <a:srgbClr val="660066"/>
                </a:solidFill>
                <a:effectLst/>
                <a:latin typeface="Arial" pitchFamily="34" charset="0"/>
              </a:rPr>
              <a:t>应验</a:t>
            </a:r>
            <a:endParaRPr lang="en-US" altLang="ja-JP" sz="3600">
              <a:solidFill>
                <a:srgbClr val="660066"/>
              </a:solidFill>
              <a:effectLst/>
              <a:latin typeface="Arial" pitchFamily="34" charset="0"/>
            </a:endParaRPr>
          </a:p>
          <a:p>
            <a:pPr eaLnBrk="1" hangingPunct="1">
              <a:buFont typeface="Arial" pitchFamily="34" charset="0"/>
              <a:buAutoNum type="arabicPeriod"/>
            </a:pPr>
            <a:endParaRPr lang="en-US" altLang="en-US" sz="3600">
              <a:solidFill>
                <a:srgbClr val="660066"/>
              </a:solidFill>
              <a:effectLst/>
              <a:latin typeface="Arial" pitchFamily="34" charset="0"/>
            </a:endParaRPr>
          </a:p>
          <a:p>
            <a:pPr eaLnBrk="1" hangingPunct="1">
              <a:buFont typeface="Arial" pitchFamily="34" charset="0"/>
              <a:buAutoNum type="arabicPeriod"/>
            </a:pPr>
            <a:r>
              <a:rPr lang="zh-CN" altLang="en-US" sz="3600">
                <a:solidFill>
                  <a:srgbClr val="660066"/>
                </a:solidFill>
                <a:effectLst/>
                <a:latin typeface="Arial" pitchFamily="34" charset="0"/>
              </a:rPr>
              <a:t>敬拜主</a:t>
            </a:r>
            <a:endParaRPr lang="en-US" altLang="en-US" sz="3600">
              <a:solidFill>
                <a:srgbClr val="660066"/>
              </a:solidFill>
              <a:effectLst/>
              <a:latin typeface="Arial"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71686">
                                            <p:txEl>
                                              <p:pRg st="0" end="0"/>
                                            </p:txEl>
                                          </p:spTgt>
                                        </p:tgtEl>
                                        <p:attrNameLst>
                                          <p:attrName>style.visibility</p:attrName>
                                        </p:attrNameLst>
                                      </p:cBhvr>
                                      <p:to>
                                        <p:strVal val="visible"/>
                                      </p:to>
                                    </p:set>
                                    <p:anim calcmode="lin" valueType="num">
                                      <p:cBhvr>
                                        <p:cTn id="7" dur="1000" fill="hold"/>
                                        <p:tgtEl>
                                          <p:spTgt spid="7168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168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71686">
                                            <p:txEl>
                                              <p:pRg st="2" end="2"/>
                                            </p:txEl>
                                          </p:spTgt>
                                        </p:tgtEl>
                                        <p:attrNameLst>
                                          <p:attrName>style.visibility</p:attrName>
                                        </p:attrNameLst>
                                      </p:cBhvr>
                                      <p:to>
                                        <p:strVal val="visible"/>
                                      </p:to>
                                    </p:set>
                                    <p:anim calcmode="lin" valueType="num">
                                      <p:cBhvr>
                                        <p:cTn id="15" dur="1000" fill="hold"/>
                                        <p:tgtEl>
                                          <p:spTgt spid="71686">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71686">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71686">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716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build="allAtOnce"/>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ctrTitle"/>
          </p:nvPr>
        </p:nvSpPr>
        <p:spPr>
          <a:xfrm>
            <a:off x="0" y="0"/>
            <a:ext cx="4038600" cy="838200"/>
          </a:xfrm>
          <a:effectLst>
            <a:outerShdw blurRad="50800" dist="25399" dir="16200000" algn="ctr" rotWithShape="0">
              <a:srgbClr val="FFFFFF">
                <a:alpha val="75000"/>
              </a:srgbClr>
            </a:outerShdw>
          </a:effectLst>
        </p:spPr>
        <p:txBody>
          <a:bodyPr/>
          <a:lstStyle/>
          <a:p>
            <a:pPr algn="l" eaLnBrk="1" hangingPunct="1"/>
            <a:r>
              <a:rPr lang="zh-CN" altLang="en-US" sz="4000"/>
              <a:t>神的家庭</a:t>
            </a:r>
            <a:r>
              <a:rPr lang="en-US" altLang="zh-CN" sz="4000"/>
              <a:t> </a:t>
            </a:r>
            <a:endParaRPr lang="en-US" altLang="en-US" sz="4000"/>
          </a:p>
        </p:txBody>
      </p:sp>
      <p:sp>
        <p:nvSpPr>
          <p:cNvPr id="67589" name="Rectangle 5"/>
          <p:cNvSpPr>
            <a:spLocks noChangeArrowheads="1"/>
          </p:cNvSpPr>
          <p:nvPr/>
        </p:nvSpPr>
        <p:spPr bwMode="auto">
          <a:xfrm>
            <a:off x="457200" y="5181600"/>
            <a:ext cx="82296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根基</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使徒</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和</a:t>
            </a:r>
            <a:r>
              <a:rPr lang="en-US" altLang="zh-CN" sz="2800" b="1">
                <a:solidFill>
                  <a:srgbClr val="FFFFFF"/>
                </a:solidFill>
                <a:effectLst/>
                <a:latin typeface="Tahoma" pitchFamily="34" charset="0"/>
              </a:rPr>
              <a:t> </a:t>
            </a:r>
            <a:r>
              <a:rPr lang="zh-CN" altLang="en-US" sz="2800" b="1">
                <a:solidFill>
                  <a:srgbClr val="FFFFFF"/>
                </a:solidFill>
                <a:effectLst/>
                <a:latin typeface="Tahoma" pitchFamily="34" charset="0"/>
              </a:rPr>
              <a:t>先知</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弗</a:t>
            </a:r>
            <a:r>
              <a:rPr lang="en-US" altLang="ja-JP" sz="2800" b="1">
                <a:solidFill>
                  <a:srgbClr val="FFFFFF"/>
                </a:solidFill>
                <a:effectLst/>
                <a:latin typeface="Tahoma" pitchFamily="34" charset="0"/>
              </a:rPr>
              <a:t>. 2:20)</a:t>
            </a:r>
            <a:endParaRPr lang="en-US" altLang="en-US" sz="2800" b="1">
              <a:solidFill>
                <a:srgbClr val="FFFFFF"/>
              </a:solidFill>
              <a:effectLst/>
              <a:latin typeface="Tahoma" pitchFamily="34" charset="0"/>
            </a:endParaRPr>
          </a:p>
        </p:txBody>
      </p:sp>
      <p:sp>
        <p:nvSpPr>
          <p:cNvPr id="67590" name="Rectangle 6"/>
          <p:cNvSpPr>
            <a:spLocks noChangeArrowheads="1"/>
          </p:cNvSpPr>
          <p:nvPr/>
        </p:nvSpPr>
        <p:spPr bwMode="auto">
          <a:xfrm rot="-5400000">
            <a:off x="685800" y="3276600"/>
            <a:ext cx="33528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传道</a:t>
            </a:r>
            <a:endParaRPr lang="en-US" altLang="en-US" sz="2800" b="1">
              <a:solidFill>
                <a:srgbClr val="FFFFFF"/>
              </a:solidFill>
              <a:effectLst/>
              <a:latin typeface="Tahoma" pitchFamily="34" charset="0"/>
            </a:endParaRPr>
          </a:p>
        </p:txBody>
      </p:sp>
      <p:sp>
        <p:nvSpPr>
          <p:cNvPr id="67591" name="Rectangle 7"/>
          <p:cNvSpPr>
            <a:spLocks noChangeArrowheads="1"/>
          </p:cNvSpPr>
          <p:nvPr/>
        </p:nvSpPr>
        <p:spPr bwMode="auto">
          <a:xfrm rot="-5400000">
            <a:off x="4648200" y="3276600"/>
            <a:ext cx="33528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教师</a:t>
            </a:r>
            <a:endParaRPr lang="en-US" altLang="en-US" sz="2800" b="1">
              <a:solidFill>
                <a:srgbClr val="FFFFFF"/>
              </a:solidFill>
              <a:effectLst/>
              <a:latin typeface="Tahoma" pitchFamily="34" charset="0"/>
            </a:endParaRPr>
          </a:p>
        </p:txBody>
      </p:sp>
      <p:sp>
        <p:nvSpPr>
          <p:cNvPr id="67592" name="Rectangle 8"/>
          <p:cNvSpPr>
            <a:spLocks noChangeArrowheads="1"/>
          </p:cNvSpPr>
          <p:nvPr/>
        </p:nvSpPr>
        <p:spPr bwMode="auto">
          <a:xfrm rot="-5400000">
            <a:off x="2209800" y="2971800"/>
            <a:ext cx="39624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牧师教师</a:t>
            </a:r>
            <a:endParaRPr lang="en-US" altLang="en-US" sz="2800" b="1">
              <a:solidFill>
                <a:srgbClr val="FFFFFF"/>
              </a:solidFill>
              <a:effectLst/>
              <a:latin typeface="Tahoma" pitchFamily="34" charset="0"/>
            </a:endParaRPr>
          </a:p>
        </p:txBody>
      </p:sp>
      <p:grpSp>
        <p:nvGrpSpPr>
          <p:cNvPr id="2" name="Group 9"/>
          <p:cNvGrpSpPr>
            <a:grpSpLocks/>
          </p:cNvGrpSpPr>
          <p:nvPr/>
        </p:nvGrpSpPr>
        <p:grpSpPr bwMode="auto">
          <a:xfrm>
            <a:off x="1143000" y="1447800"/>
            <a:ext cx="6172200" cy="609600"/>
            <a:chOff x="720" y="960"/>
            <a:chExt cx="3888" cy="384"/>
          </a:xfrm>
        </p:grpSpPr>
        <p:sp>
          <p:nvSpPr>
            <p:cNvPr id="362504"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effectLst/>
                <a:latin typeface="Tahoma" pitchFamily="34" charset="0"/>
              </a:endParaRPr>
            </a:p>
          </p:txBody>
        </p:sp>
        <p:sp>
          <p:nvSpPr>
            <p:cNvPr id="362505"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effectLst/>
                <a:latin typeface="Tahoma" pitchFamily="34" charset="0"/>
              </a:endParaRPr>
            </a:p>
          </p:txBody>
        </p:sp>
      </p:grpSp>
      <p:sp>
        <p:nvSpPr>
          <p:cNvPr id="362503" name="Rectangle 12"/>
          <p:cNvSpPr>
            <a:spLocks noChangeArrowheads="1"/>
          </p:cNvSpPr>
          <p:nvPr/>
        </p:nvSpPr>
        <p:spPr bwMode="auto">
          <a:xfrm>
            <a:off x="0" y="5715000"/>
            <a:ext cx="9144000" cy="11430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20000"/>
              </a:spcBef>
              <a:buClr>
                <a:srgbClr val="800040"/>
              </a:buClr>
              <a:buFont typeface="Wingdings" pitchFamily="2" charset="2"/>
              <a:buNone/>
            </a:pPr>
            <a:endParaRPr lang="en-US" altLang="en-US" sz="2800" b="1">
              <a:solidFill>
                <a:srgbClr val="FFFFFF"/>
              </a:solidFill>
              <a:effectLst/>
              <a:latin typeface="Tahoma" pitchFamily="34" charset="0"/>
            </a:endParaRPr>
          </a:p>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根基</a:t>
            </a:r>
            <a:r>
              <a:rPr lang="en-US" altLang="zh-CN" sz="2800" b="1">
                <a:solidFill>
                  <a:srgbClr val="FFFFFF"/>
                </a:solidFill>
                <a:effectLst/>
                <a:latin typeface="Tahoma" pitchFamily="34" charset="0"/>
              </a:rPr>
              <a:t>: </a:t>
            </a:r>
            <a:r>
              <a:rPr lang="zh-CN" altLang="en-US" sz="2800" b="1">
                <a:solidFill>
                  <a:srgbClr val="FFFFFF"/>
                </a:solidFill>
                <a:effectLst/>
                <a:latin typeface="Tahoma" pitchFamily="34" charset="0"/>
              </a:rPr>
              <a:t>主耶稣基督 </a:t>
            </a:r>
            <a:r>
              <a:rPr lang="en-US" altLang="zh-CN" sz="2800" b="1">
                <a:solidFill>
                  <a:srgbClr val="FFFFFF"/>
                </a:solidFill>
                <a:effectLst/>
                <a:latin typeface="Tahoma" pitchFamily="34" charset="0"/>
              </a:rPr>
              <a:t>(</a:t>
            </a:r>
            <a:r>
              <a:rPr lang="zh-CN" altLang="en-US" sz="2800" b="1">
                <a:solidFill>
                  <a:srgbClr val="FFFFFF"/>
                </a:solidFill>
                <a:effectLst/>
                <a:latin typeface="Tahoma" pitchFamily="34" charset="0"/>
              </a:rPr>
              <a:t>林前</a:t>
            </a:r>
            <a:r>
              <a:rPr lang="en-US" altLang="zh-CN" sz="2800" b="1">
                <a:solidFill>
                  <a:srgbClr val="FFFFFF"/>
                </a:solidFill>
                <a:effectLst/>
                <a:latin typeface="Tahoma" pitchFamily="34" charset="0"/>
              </a:rPr>
              <a:t>. 3:11)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p:cTn id="7" dur="1000" fill="hold"/>
                                        <p:tgtEl>
                                          <p:spTgt spid="67589"/>
                                        </p:tgtEl>
                                        <p:attrNameLst>
                                          <p:attrName>ppt_w</p:attrName>
                                        </p:attrNameLst>
                                      </p:cBhvr>
                                      <p:tavLst>
                                        <p:tav tm="0">
                                          <p:val>
                                            <p:fltVal val="0"/>
                                          </p:val>
                                        </p:tav>
                                        <p:tav tm="100000">
                                          <p:val>
                                            <p:strVal val="#ppt_w"/>
                                          </p:val>
                                        </p:tav>
                                      </p:tavLst>
                                    </p:anim>
                                    <p:anim calcmode="lin" valueType="num">
                                      <p:cBhvr>
                                        <p:cTn id="8" dur="1000" fill="hold"/>
                                        <p:tgtEl>
                                          <p:spTgt spid="67589"/>
                                        </p:tgtEl>
                                        <p:attrNameLst>
                                          <p:attrName>ppt_h</p:attrName>
                                        </p:attrNameLst>
                                      </p:cBhvr>
                                      <p:tavLst>
                                        <p:tav tm="0">
                                          <p:val>
                                            <p:fltVal val="0"/>
                                          </p:val>
                                        </p:tav>
                                        <p:tav tm="100000">
                                          <p:val>
                                            <p:strVal val="#ppt_h"/>
                                          </p:val>
                                        </p:tav>
                                      </p:tavLst>
                                    </p:anim>
                                    <p:anim calcmode="lin" valueType="num">
                                      <p:cBhvr>
                                        <p:cTn id="9" dur="1000" fill="hold"/>
                                        <p:tgtEl>
                                          <p:spTgt spid="675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7590"/>
                                        </p:tgtEl>
                                        <p:attrNameLst>
                                          <p:attrName>style.visibility</p:attrName>
                                        </p:attrNameLst>
                                      </p:cBhvr>
                                      <p:to>
                                        <p:strVal val="visible"/>
                                      </p:to>
                                    </p:set>
                                    <p:anim calcmode="lin" valueType="num">
                                      <p:cBhvr>
                                        <p:cTn id="15" dur="1000" fill="hold"/>
                                        <p:tgtEl>
                                          <p:spTgt spid="67590"/>
                                        </p:tgtEl>
                                        <p:attrNameLst>
                                          <p:attrName>ppt_w</p:attrName>
                                        </p:attrNameLst>
                                      </p:cBhvr>
                                      <p:tavLst>
                                        <p:tav tm="0">
                                          <p:val>
                                            <p:fltVal val="0"/>
                                          </p:val>
                                        </p:tav>
                                        <p:tav tm="100000">
                                          <p:val>
                                            <p:strVal val="#ppt_w"/>
                                          </p:val>
                                        </p:tav>
                                      </p:tavLst>
                                    </p:anim>
                                    <p:anim calcmode="lin" valueType="num">
                                      <p:cBhvr>
                                        <p:cTn id="16" dur="1000" fill="hold"/>
                                        <p:tgtEl>
                                          <p:spTgt spid="67590"/>
                                        </p:tgtEl>
                                        <p:attrNameLst>
                                          <p:attrName>ppt_h</p:attrName>
                                        </p:attrNameLst>
                                      </p:cBhvr>
                                      <p:tavLst>
                                        <p:tav tm="0">
                                          <p:val>
                                            <p:fltVal val="0"/>
                                          </p:val>
                                        </p:tav>
                                        <p:tav tm="100000">
                                          <p:val>
                                            <p:strVal val="#ppt_h"/>
                                          </p:val>
                                        </p:tav>
                                      </p:tavLst>
                                    </p:anim>
                                    <p:anim calcmode="lin" valueType="num">
                                      <p:cBhvr>
                                        <p:cTn id="17" dur="1000" fill="hold"/>
                                        <p:tgtEl>
                                          <p:spTgt spid="675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75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7592"/>
                                        </p:tgtEl>
                                        <p:attrNameLst>
                                          <p:attrName>style.visibility</p:attrName>
                                        </p:attrNameLst>
                                      </p:cBhvr>
                                      <p:to>
                                        <p:strVal val="visible"/>
                                      </p:to>
                                    </p:set>
                                    <p:anim calcmode="lin" valueType="num">
                                      <p:cBhvr>
                                        <p:cTn id="23" dur="1000" fill="hold"/>
                                        <p:tgtEl>
                                          <p:spTgt spid="67592"/>
                                        </p:tgtEl>
                                        <p:attrNameLst>
                                          <p:attrName>ppt_w</p:attrName>
                                        </p:attrNameLst>
                                      </p:cBhvr>
                                      <p:tavLst>
                                        <p:tav tm="0">
                                          <p:val>
                                            <p:fltVal val="0"/>
                                          </p:val>
                                        </p:tav>
                                        <p:tav tm="100000">
                                          <p:val>
                                            <p:strVal val="#ppt_w"/>
                                          </p:val>
                                        </p:tav>
                                      </p:tavLst>
                                    </p:anim>
                                    <p:anim calcmode="lin" valueType="num">
                                      <p:cBhvr>
                                        <p:cTn id="24" dur="1000" fill="hold"/>
                                        <p:tgtEl>
                                          <p:spTgt spid="67592"/>
                                        </p:tgtEl>
                                        <p:attrNameLst>
                                          <p:attrName>ppt_h</p:attrName>
                                        </p:attrNameLst>
                                      </p:cBhvr>
                                      <p:tavLst>
                                        <p:tav tm="0">
                                          <p:val>
                                            <p:fltVal val="0"/>
                                          </p:val>
                                        </p:tav>
                                        <p:tav tm="100000">
                                          <p:val>
                                            <p:strVal val="#ppt_h"/>
                                          </p:val>
                                        </p:tav>
                                      </p:tavLst>
                                    </p:anim>
                                    <p:anim calcmode="lin" valueType="num">
                                      <p:cBhvr>
                                        <p:cTn id="25" dur="1000" fill="hold"/>
                                        <p:tgtEl>
                                          <p:spTgt spid="6759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7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7591"/>
                                        </p:tgtEl>
                                        <p:attrNameLst>
                                          <p:attrName>style.visibility</p:attrName>
                                        </p:attrNameLst>
                                      </p:cBhvr>
                                      <p:to>
                                        <p:strVal val="visible"/>
                                      </p:to>
                                    </p:set>
                                    <p:anim calcmode="lin" valueType="num">
                                      <p:cBhvr>
                                        <p:cTn id="31" dur="1000" fill="hold"/>
                                        <p:tgtEl>
                                          <p:spTgt spid="67591"/>
                                        </p:tgtEl>
                                        <p:attrNameLst>
                                          <p:attrName>ppt_w</p:attrName>
                                        </p:attrNameLst>
                                      </p:cBhvr>
                                      <p:tavLst>
                                        <p:tav tm="0">
                                          <p:val>
                                            <p:fltVal val="0"/>
                                          </p:val>
                                        </p:tav>
                                        <p:tav tm="100000">
                                          <p:val>
                                            <p:strVal val="#ppt_w"/>
                                          </p:val>
                                        </p:tav>
                                      </p:tavLst>
                                    </p:anim>
                                    <p:anim calcmode="lin" valueType="num">
                                      <p:cBhvr>
                                        <p:cTn id="32" dur="1000" fill="hold"/>
                                        <p:tgtEl>
                                          <p:spTgt spid="67591"/>
                                        </p:tgtEl>
                                        <p:attrNameLst>
                                          <p:attrName>ppt_h</p:attrName>
                                        </p:attrNameLst>
                                      </p:cBhvr>
                                      <p:tavLst>
                                        <p:tav tm="0">
                                          <p:val>
                                            <p:fltVal val="0"/>
                                          </p:val>
                                        </p:tav>
                                        <p:tav tm="100000">
                                          <p:val>
                                            <p:strVal val="#ppt_h"/>
                                          </p:val>
                                        </p:tav>
                                      </p:tavLst>
                                    </p:anim>
                                    <p:anim calcmode="lin" valueType="num">
                                      <p:cBhvr>
                                        <p:cTn id="33" dur="1000" fill="hold"/>
                                        <p:tgtEl>
                                          <p:spTgt spid="6759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75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animBg="1"/>
      <p:bldP spid="67590" grpId="0" animBg="1"/>
      <p:bldP spid="67591" grpId="0" animBg="1"/>
      <p:bldP spid="67592"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TheWord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5" name="Rectangle 3"/>
          <p:cNvSpPr>
            <a:spLocks noGrp="1" noChangeArrowheads="1"/>
          </p:cNvSpPr>
          <p:nvPr>
            <p:ph type="title"/>
          </p:nvPr>
        </p:nvSpPr>
        <p:spPr>
          <a:xfrm>
            <a:off x="1600200" y="1066800"/>
            <a:ext cx="7543800" cy="609600"/>
          </a:xfrm>
          <a:effectLst>
            <a:outerShdw blurRad="63500" dist="35921" dir="2700000" algn="ctr" rotWithShape="0">
              <a:schemeClr val="bg1">
                <a:alpha val="74997"/>
              </a:schemeClr>
            </a:outerShdw>
          </a:effectLst>
        </p:spPr>
        <p:txBody>
          <a:bodyPr/>
          <a:lstStyle/>
          <a:p>
            <a:pPr eaLnBrk="1" hangingPunct="1"/>
            <a:r>
              <a:rPr lang="zh-CN" altLang="en-US" b="1"/>
              <a:t>严厉的警告</a:t>
            </a:r>
            <a:r>
              <a:rPr lang="en-US" altLang="ja-JP" b="1"/>
              <a:t> </a:t>
            </a:r>
            <a:br>
              <a:rPr lang="en-US" altLang="ja-JP" b="1"/>
            </a:br>
            <a:r>
              <a:rPr lang="en-US" altLang="ja-JP" b="1"/>
              <a:t>(Rev. 22:18-19)</a:t>
            </a:r>
            <a:endParaRPr lang="en-US" altLang="en-US"/>
          </a:p>
        </p:txBody>
      </p:sp>
      <p:sp>
        <p:nvSpPr>
          <p:cNvPr id="576517" name="Rectangle 5"/>
          <p:cNvSpPr>
            <a:spLocks noChangeArrowheads="1"/>
          </p:cNvSpPr>
          <p:nvPr/>
        </p:nvSpPr>
        <p:spPr bwMode="auto">
          <a:xfrm>
            <a:off x="2057400" y="3200400"/>
            <a:ext cx="7239000" cy="39624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08000" indent="-5080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buFontTx/>
              <a:buChar char="•"/>
            </a:pPr>
            <a:r>
              <a:rPr lang="en-US" altLang="en-US" sz="3600" b="1">
                <a:solidFill>
                  <a:srgbClr val="FFFFFF"/>
                </a:solidFill>
                <a:effectLst/>
                <a:latin typeface="Arial" pitchFamily="34" charset="0"/>
              </a:rPr>
              <a:t>若有人在这豫言上</a:t>
            </a:r>
            <a:r>
              <a:rPr lang="en-US" altLang="en-US" sz="3600" b="1">
                <a:solidFill>
                  <a:srgbClr val="FFFF00"/>
                </a:solidFill>
                <a:effectLst/>
                <a:latin typeface="Arial" pitchFamily="34" charset="0"/>
              </a:rPr>
              <a:t>加</a:t>
            </a:r>
            <a:r>
              <a:rPr lang="en-US" altLang="en-US" sz="3600" b="1">
                <a:solidFill>
                  <a:srgbClr val="FFFFFF"/>
                </a:solidFill>
                <a:effectLst/>
                <a:latin typeface="Arial" pitchFamily="34" charset="0"/>
              </a:rPr>
              <a:t>添什么，神必将在这书上的灾祸</a:t>
            </a:r>
            <a:r>
              <a:rPr lang="en-US" altLang="en-US" sz="3600" b="1">
                <a:solidFill>
                  <a:srgbClr val="FFFF00"/>
                </a:solidFill>
                <a:effectLst/>
                <a:latin typeface="Arial" pitchFamily="34" charset="0"/>
              </a:rPr>
              <a:t>加</a:t>
            </a:r>
            <a:r>
              <a:rPr lang="en-US" altLang="en-US" sz="3600" b="1">
                <a:solidFill>
                  <a:srgbClr val="FFFFFF"/>
                </a:solidFill>
                <a:effectLst/>
                <a:latin typeface="Arial" pitchFamily="34" charset="0"/>
              </a:rPr>
              <a:t>在他身上。</a:t>
            </a:r>
            <a:r>
              <a:rPr lang="en-US" altLang="ja-JP" sz="3600" b="1">
                <a:solidFill>
                  <a:srgbClr val="FFFFFF"/>
                </a:solidFill>
                <a:effectLst/>
                <a:latin typeface="Arial" pitchFamily="34" charset="0"/>
              </a:rPr>
              <a:t>If</a:t>
            </a:r>
          </a:p>
          <a:p>
            <a:pPr eaLnBrk="1" hangingPunct="1">
              <a:lnSpc>
                <a:spcPct val="90000"/>
              </a:lnSpc>
              <a:spcBef>
                <a:spcPct val="20000"/>
              </a:spcBef>
              <a:buFontTx/>
              <a:buChar char="•"/>
            </a:pPr>
            <a:r>
              <a:rPr lang="en-US" altLang="en-US" sz="3600" b="1">
                <a:solidFill>
                  <a:srgbClr val="FFFFFF"/>
                </a:solidFill>
                <a:effectLst/>
                <a:latin typeface="Arial" pitchFamily="34" charset="0"/>
              </a:rPr>
              <a:t>这书上的豫言，若有人</a:t>
            </a:r>
            <a:r>
              <a:rPr lang="en-US" altLang="en-US" sz="3600" b="1">
                <a:solidFill>
                  <a:srgbClr val="FFFF00"/>
                </a:solidFill>
                <a:effectLst/>
                <a:latin typeface="Arial" pitchFamily="34" charset="0"/>
              </a:rPr>
              <a:t>删</a:t>
            </a:r>
            <a:r>
              <a:rPr lang="en-US" altLang="en-US" sz="3600" b="1">
                <a:solidFill>
                  <a:srgbClr val="FFFFFF"/>
                </a:solidFill>
                <a:effectLst/>
                <a:latin typeface="Arial" pitchFamily="34" charset="0"/>
              </a:rPr>
              <a:t>去什么，神必从这书上所写的生命树，和圣城，</a:t>
            </a:r>
            <a:r>
              <a:rPr lang="en-US" altLang="en-US" sz="3600" b="1">
                <a:solidFill>
                  <a:srgbClr val="FFFF00"/>
                </a:solidFill>
                <a:effectLst/>
                <a:latin typeface="Arial" pitchFamily="34" charset="0"/>
              </a:rPr>
              <a:t>删</a:t>
            </a:r>
            <a:r>
              <a:rPr lang="en-US" altLang="en-US" sz="3600" b="1">
                <a:solidFill>
                  <a:srgbClr val="FFFFFF"/>
                </a:solidFill>
                <a:effectLst/>
                <a:latin typeface="Arial" pitchFamily="34" charset="0"/>
              </a:rPr>
              <a:t>去他的分。</a:t>
            </a:r>
            <a:r>
              <a:rPr lang="en-US" altLang="ja-JP" sz="3600" b="1">
                <a:solidFill>
                  <a:srgbClr val="FFFFFF"/>
                </a:solidFill>
                <a:effectLst/>
                <a:latin typeface="Arial" pitchFamily="34" charset="0"/>
              </a:rPr>
              <a:t>"</a:t>
            </a:r>
            <a:endParaRPr lang="en-US" altLang="en-US" sz="3600" b="1">
              <a:solidFill>
                <a:srgbClr val="FFFFFF"/>
              </a:solidFill>
              <a:effectLst/>
              <a:latin typeface="Arial" pitchFamily="34" charset="0"/>
            </a:endParaRPr>
          </a:p>
        </p:txBody>
      </p:sp>
      <p:sp>
        <p:nvSpPr>
          <p:cNvPr id="576518" name="Rectangle 6"/>
          <p:cNvSpPr>
            <a:spLocks noChangeArrowheads="1"/>
          </p:cNvSpPr>
          <p:nvPr/>
        </p:nvSpPr>
        <p:spPr bwMode="auto">
          <a:xfrm>
            <a:off x="2057400" y="2133600"/>
            <a:ext cx="6970713" cy="11620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ja-JP" sz="3200" b="1">
                <a:solidFill>
                  <a:srgbClr val="FFFFFF"/>
                </a:solidFill>
                <a:effectLst/>
                <a:latin typeface="Arial" pitchFamily="34" charset="0"/>
              </a:rPr>
              <a:t>"</a:t>
            </a:r>
            <a:r>
              <a:rPr lang="en-US" altLang="en-US" sz="3200" b="1">
                <a:solidFill>
                  <a:srgbClr val="FFFFFF"/>
                </a:solidFill>
                <a:effectLst/>
                <a:latin typeface="Arial" pitchFamily="34" charset="0"/>
              </a:rPr>
              <a:t>我向一切听见这书上豫言的作见证</a:t>
            </a:r>
            <a:r>
              <a:rPr lang="en-US" altLang="ja-JP" sz="3200" b="1">
                <a:solidFill>
                  <a:srgbClr val="FFFFFF"/>
                </a:solidFill>
                <a:effectLst/>
                <a:latin typeface="Arial" pitchFamily="34" charset="0"/>
              </a:rPr>
              <a:t>:</a:t>
            </a:r>
            <a:endParaRPr lang="en-US" altLang="en-US" sz="3200" b="1">
              <a:solidFill>
                <a:srgbClr val="FFFFFF"/>
              </a:solidFill>
              <a:effectLst/>
              <a:latin typeface="Arial"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billyGrahamPreaching_prin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title"/>
          </p:nvPr>
        </p:nvSpPr>
        <p:spPr>
          <a:xfrm>
            <a:off x="228600" y="304800"/>
            <a:ext cx="8915400" cy="927100"/>
          </a:xfrm>
          <a:effectLst>
            <a:outerShdw blurRad="63500" dist="35921" dir="2700000" algn="ctr" rotWithShape="0">
              <a:schemeClr val="tx2">
                <a:alpha val="74997"/>
              </a:schemeClr>
            </a:outerShdw>
          </a:effectLst>
        </p:spPr>
        <p:txBody>
          <a:bodyPr/>
          <a:lstStyle/>
          <a:p>
            <a:r>
              <a:rPr lang="zh-CN" altLang="en-US" sz="4200">
                <a:solidFill>
                  <a:srgbClr val="FFFFFF"/>
                </a:solidFill>
              </a:rPr>
              <a:t>传道</a:t>
            </a:r>
            <a:endParaRPr lang="en-US" altLang="en-US" sz="4200">
              <a:solidFill>
                <a:srgbClr val="FFFFFF"/>
              </a:solidFill>
            </a:endParaRPr>
          </a:p>
        </p:txBody>
      </p:sp>
      <p:sp>
        <p:nvSpPr>
          <p:cNvPr id="98308" name="Rectangle 4"/>
          <p:cNvSpPr>
            <a:spLocks noGrp="1" noChangeArrowheads="1"/>
          </p:cNvSpPr>
          <p:nvPr>
            <p:ph type="body" idx="1"/>
          </p:nvPr>
        </p:nvSpPr>
        <p:spPr>
          <a:xfrm>
            <a:off x="457200" y="1600200"/>
            <a:ext cx="4267200" cy="2819400"/>
          </a:xfrm>
        </p:spPr>
        <p:txBody>
          <a:bodyPr/>
          <a:lstStyle/>
          <a:p>
            <a:r>
              <a:rPr lang="en-US" altLang="en-US" sz="4400" b="1">
                <a:solidFill>
                  <a:srgbClr val="FFFFFF"/>
                </a:solidFill>
              </a:rPr>
              <a:t>比利·格拉哈姆</a:t>
            </a:r>
            <a:r>
              <a:rPr lang="zh-CN" altLang="en-US" sz="4400" b="1">
                <a:solidFill>
                  <a:srgbClr val="FFFFFF"/>
                </a:solidFill>
              </a:rPr>
              <a:t>是标准吗</a:t>
            </a:r>
            <a:r>
              <a:rPr lang="en-US" altLang="ja-JP" sz="4400" b="1">
                <a:solidFill>
                  <a:srgbClr val="FFFFFF"/>
                </a:solidFill>
              </a:rPr>
              <a:t>?</a:t>
            </a:r>
            <a:endParaRPr lang="en-US" altLang="en-US" sz="44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8">
                                            <p:txEl>
                                              <p:pRg st="0" end="0"/>
                                            </p:txEl>
                                          </p:spTgt>
                                        </p:tgtEl>
                                        <p:attrNameLst>
                                          <p:attrName>style.visibility</p:attrName>
                                        </p:attrNameLst>
                                      </p:cBhvr>
                                      <p:to>
                                        <p:strVal val="visible"/>
                                      </p:to>
                                    </p:set>
                                    <p:animEffect transition="in" filter="checkerboard(across)">
                                      <p:cBhvr>
                                        <p:cTn id="7" dur="500"/>
                                        <p:tgtEl>
                                          <p:spTgt spid="983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ChangeArrowheads="1"/>
          </p:cNvSpPr>
          <p:nvPr>
            <p:ph type="title" idx="4294967295"/>
          </p:nvPr>
        </p:nvSpPr>
        <p:spPr/>
        <p:txBody>
          <a:bodyPr/>
          <a:lstStyle/>
          <a:p>
            <a:pPr eaLnBrk="1" hangingPunct="1"/>
            <a:r>
              <a:rPr lang="zh-CN" altLang="en-US"/>
              <a:t>牧师－教师</a:t>
            </a:r>
            <a:endParaRPr lang="en-US" altLang="en-US"/>
          </a:p>
        </p:txBody>
      </p:sp>
      <p:pic>
        <p:nvPicPr>
          <p:cNvPr id="368642" name="Picture 3" descr="stanley_toussa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7400"/>
            <a:ext cx="216058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3" name="Picture 4" descr="pastorderek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19300"/>
            <a:ext cx="26130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4" name="Text Box 6"/>
          <p:cNvSpPr txBox="1">
            <a:spLocks noChangeArrowheads="1"/>
          </p:cNvSpPr>
          <p:nvPr/>
        </p:nvSpPr>
        <p:spPr bwMode="auto">
          <a:xfrm>
            <a:off x="685800" y="5257800"/>
            <a:ext cx="7940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latin typeface="Arial" pitchFamily="34" charset="0"/>
              </a:rPr>
              <a:t>我们时常只想到有牧师－教师职分的人</a:t>
            </a:r>
            <a:endParaRPr lang="en-US" altLang="en-US" sz="3200" b="1">
              <a:solidFill>
                <a:srgbClr val="FFFFFF"/>
              </a:solidFill>
              <a:effectLst/>
              <a:latin typeface="Arial"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ChangeArrowheads="1"/>
          </p:cNvSpPr>
          <p:nvPr>
            <p:ph type="title" idx="4294967295"/>
          </p:nvPr>
        </p:nvSpPr>
        <p:spPr>
          <a:xfrm>
            <a:off x="685800" y="381000"/>
            <a:ext cx="7772400" cy="1143000"/>
          </a:xfrm>
        </p:spPr>
        <p:txBody>
          <a:bodyPr/>
          <a:lstStyle/>
          <a:p>
            <a:pPr eaLnBrk="1" hangingPunct="1"/>
            <a:r>
              <a:rPr lang="zh-CN" altLang="en-US"/>
              <a:t>基督是好牧人</a:t>
            </a:r>
            <a:endParaRPr lang="en-US" altLang="en-US"/>
          </a:p>
        </p:txBody>
      </p:sp>
      <p:pic>
        <p:nvPicPr>
          <p:cNvPr id="370690" name="Picture 3" descr="Christ - The Good Shepherd - Simon Dew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175" y="1524000"/>
            <a:ext cx="38036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838200"/>
            <a:ext cx="7772400" cy="1371600"/>
          </a:xfrm>
          <a:effectLst>
            <a:outerShdw blurRad="63500" dist="35921" dir="2700000" algn="ctr" rotWithShape="0">
              <a:schemeClr val="tx1">
                <a:alpha val="74997"/>
              </a:schemeClr>
            </a:outerShdw>
          </a:effectLst>
        </p:spPr>
        <p:txBody>
          <a:bodyPr/>
          <a:lstStyle/>
          <a:p>
            <a:pPr eaLnBrk="1" hangingPunct="1"/>
            <a:r>
              <a:rPr lang="zh-CN" altLang="en-US">
                <a:latin typeface="Copperplate Gothic Light" pitchFamily="34" charset="0"/>
              </a:rPr>
              <a:t>双面恩赐</a:t>
            </a:r>
            <a:endParaRPr lang="en-US" altLang="en-US">
              <a:latin typeface="Copperplate Gothic Light" pitchFamily="34" charset="0"/>
            </a:endParaRPr>
          </a:p>
        </p:txBody>
      </p:sp>
      <p:sp>
        <p:nvSpPr>
          <p:cNvPr id="81923" name="Text Box 3"/>
          <p:cNvSpPr txBox="1">
            <a:spLocks noChangeArrowheads="1"/>
          </p:cNvSpPr>
          <p:nvPr/>
        </p:nvSpPr>
        <p:spPr bwMode="auto">
          <a:xfrm>
            <a:off x="0" y="2209800"/>
            <a:ext cx="9144000" cy="37861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r>
              <a:rPr lang="en-US" altLang="en-US" sz="6000" b="1">
                <a:solidFill>
                  <a:srgbClr val="FFFFFF"/>
                </a:solidFill>
                <a:effectLst/>
                <a:latin typeface="Arial" pitchFamily="34" charset="0"/>
              </a:rPr>
              <a:t>他所赐的有</a:t>
            </a:r>
            <a:r>
              <a:rPr lang="zh-CN" altLang="en-US" sz="6000" b="1">
                <a:solidFill>
                  <a:srgbClr val="FFFFFF"/>
                </a:solidFill>
                <a:effectLst/>
                <a:latin typeface="Arial" pitchFamily="34" charset="0"/>
              </a:rPr>
              <a:t>（</a:t>
            </a:r>
            <a:r>
              <a:rPr lang="en-US" altLang="zh-CN" sz="6000" b="1">
                <a:solidFill>
                  <a:srgbClr val="FFFFFF"/>
                </a:solidFill>
                <a:effectLst/>
                <a:latin typeface="Arial" pitchFamily="34" charset="0"/>
              </a:rPr>
              <a:t>de</a:t>
            </a:r>
            <a:r>
              <a:rPr lang="zh-CN" altLang="en-US" sz="6000" b="1">
                <a:solidFill>
                  <a:srgbClr val="FFFFFF"/>
                </a:solidFill>
                <a:effectLst/>
                <a:latin typeface="Arial" pitchFamily="34" charset="0"/>
              </a:rPr>
              <a:t>）</a:t>
            </a:r>
            <a:r>
              <a:rPr lang="en-US" altLang="en-US" sz="6000" b="1">
                <a:solidFill>
                  <a:srgbClr val="FFFFFF"/>
                </a:solidFill>
                <a:effectLst/>
                <a:latin typeface="Arial" pitchFamily="34" charset="0"/>
              </a:rPr>
              <a:t>使徒，</a:t>
            </a:r>
            <a:endParaRPr lang="en-US" altLang="ja-JP" sz="6000" b="1">
              <a:solidFill>
                <a:srgbClr val="FFFFFF"/>
              </a:solidFill>
              <a:effectLst/>
              <a:latin typeface="Arial" pitchFamily="34" charset="0"/>
            </a:endParaRPr>
          </a:p>
          <a:p>
            <a:r>
              <a:rPr lang="en-US" altLang="en-US" sz="6000" b="1">
                <a:solidFill>
                  <a:srgbClr val="FFFFFF"/>
                </a:solidFill>
                <a:effectLst/>
                <a:latin typeface="Arial" pitchFamily="34" charset="0"/>
              </a:rPr>
              <a:t>有</a:t>
            </a:r>
            <a:r>
              <a:rPr lang="zh-CN" altLang="en-US" sz="6000" b="1">
                <a:solidFill>
                  <a:srgbClr val="FFFFFF"/>
                </a:solidFill>
                <a:effectLst/>
                <a:latin typeface="Arial" pitchFamily="34" charset="0"/>
              </a:rPr>
              <a:t>（</a:t>
            </a:r>
            <a:r>
              <a:rPr lang="en-US" altLang="zh-CN" sz="6000" b="1">
                <a:solidFill>
                  <a:srgbClr val="FFFFFF"/>
                </a:solidFill>
                <a:effectLst/>
                <a:latin typeface="Arial" pitchFamily="34" charset="0"/>
              </a:rPr>
              <a:t>de</a:t>
            </a:r>
            <a:r>
              <a:rPr lang="zh-CN" altLang="en-US" sz="6000" b="1">
                <a:solidFill>
                  <a:srgbClr val="FFFFFF"/>
                </a:solidFill>
                <a:effectLst/>
                <a:latin typeface="Arial" pitchFamily="34" charset="0"/>
              </a:rPr>
              <a:t>）</a:t>
            </a:r>
            <a:r>
              <a:rPr lang="en-US" altLang="en-US" sz="6000" b="1">
                <a:solidFill>
                  <a:srgbClr val="FFFFFF"/>
                </a:solidFill>
                <a:effectLst/>
                <a:latin typeface="Arial" pitchFamily="34" charset="0"/>
              </a:rPr>
              <a:t>先知。有</a:t>
            </a:r>
            <a:r>
              <a:rPr lang="zh-CN" altLang="en-US" sz="6000" b="1">
                <a:solidFill>
                  <a:srgbClr val="FFFFFF"/>
                </a:solidFill>
                <a:effectLst/>
                <a:latin typeface="Arial" pitchFamily="34" charset="0"/>
              </a:rPr>
              <a:t>（</a:t>
            </a:r>
            <a:r>
              <a:rPr lang="en-US" altLang="zh-CN" sz="6000" b="1">
                <a:solidFill>
                  <a:srgbClr val="FFFFFF"/>
                </a:solidFill>
                <a:effectLst/>
                <a:latin typeface="Arial" pitchFamily="34" charset="0"/>
              </a:rPr>
              <a:t>de</a:t>
            </a:r>
            <a:r>
              <a:rPr lang="zh-CN" altLang="en-US" sz="6000" b="1">
                <a:solidFill>
                  <a:srgbClr val="FFFFFF"/>
                </a:solidFill>
                <a:effectLst/>
                <a:latin typeface="Arial" pitchFamily="34" charset="0"/>
              </a:rPr>
              <a:t>）</a:t>
            </a:r>
            <a:r>
              <a:rPr lang="en-US" altLang="en-US" sz="6000" b="1">
                <a:solidFill>
                  <a:srgbClr val="FFFFFF"/>
                </a:solidFill>
                <a:effectLst/>
                <a:latin typeface="Arial" pitchFamily="34" charset="0"/>
              </a:rPr>
              <a:t>传福音的。有</a:t>
            </a:r>
            <a:r>
              <a:rPr lang="zh-CN" altLang="en-US" sz="6000" b="1">
                <a:solidFill>
                  <a:srgbClr val="FFFFFF"/>
                </a:solidFill>
                <a:effectLst/>
                <a:latin typeface="Arial" pitchFamily="34" charset="0"/>
              </a:rPr>
              <a:t>（</a:t>
            </a:r>
            <a:r>
              <a:rPr lang="en-US" altLang="zh-CN" sz="6000" b="1">
                <a:solidFill>
                  <a:srgbClr val="FFFFFF"/>
                </a:solidFill>
                <a:effectLst/>
                <a:latin typeface="Arial" pitchFamily="34" charset="0"/>
              </a:rPr>
              <a:t>de</a:t>
            </a:r>
            <a:r>
              <a:rPr lang="zh-CN" altLang="en-US" sz="6000" b="1">
                <a:solidFill>
                  <a:srgbClr val="FFFFFF"/>
                </a:solidFill>
                <a:effectLst/>
                <a:latin typeface="Arial" pitchFamily="34" charset="0"/>
              </a:rPr>
              <a:t>）</a:t>
            </a:r>
            <a:r>
              <a:rPr lang="en-US" altLang="en-US" sz="6000" b="1">
                <a:solidFill>
                  <a:srgbClr val="FFFFFF"/>
                </a:solidFill>
                <a:effectLst/>
                <a:latin typeface="Arial" pitchFamily="34" charset="0"/>
              </a:rPr>
              <a:t>牧师和</a:t>
            </a:r>
            <a:r>
              <a:rPr lang="zh-CN" altLang="en-US" sz="6000" b="1">
                <a:solidFill>
                  <a:srgbClr val="FFFFFF"/>
                </a:solidFill>
                <a:effectLst/>
                <a:latin typeface="Arial" pitchFamily="34" charset="0"/>
              </a:rPr>
              <a:t>（</a:t>
            </a:r>
            <a:r>
              <a:rPr lang="en-US" altLang="zh-CN" sz="6000" b="1">
                <a:solidFill>
                  <a:srgbClr val="FFFFFF"/>
                </a:solidFill>
                <a:effectLst/>
                <a:latin typeface="Arial" pitchFamily="34" charset="0"/>
              </a:rPr>
              <a:t>kai</a:t>
            </a:r>
            <a:r>
              <a:rPr lang="zh-CN" altLang="en-US" sz="6000" b="1">
                <a:solidFill>
                  <a:srgbClr val="FFFFFF"/>
                </a:solidFill>
                <a:effectLst/>
                <a:latin typeface="Arial" pitchFamily="34" charset="0"/>
              </a:rPr>
              <a:t>）</a:t>
            </a:r>
            <a:r>
              <a:rPr lang="en-US" altLang="en-US" sz="6000" b="1">
                <a:solidFill>
                  <a:srgbClr val="FFFFFF"/>
                </a:solidFill>
                <a:effectLst/>
                <a:latin typeface="Arial" pitchFamily="34" charset="0"/>
              </a:rPr>
              <a:t>教师。</a:t>
            </a:r>
          </a:p>
        </p:txBody>
      </p:sp>
      <p:sp>
        <p:nvSpPr>
          <p:cNvPr id="81924" name="Oval 4"/>
          <p:cNvSpPr>
            <a:spLocks noChangeArrowheads="1"/>
          </p:cNvSpPr>
          <p:nvPr/>
        </p:nvSpPr>
        <p:spPr bwMode="auto">
          <a:xfrm>
            <a:off x="4191000" y="2209800"/>
            <a:ext cx="1066800" cy="1143000"/>
          </a:xfrm>
          <a:prstGeom prst="ellipse">
            <a:avLst/>
          </a:prstGeom>
          <a:noFill/>
          <a:ln w="76200">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81925" name="Oval 5"/>
          <p:cNvSpPr>
            <a:spLocks noChangeArrowheads="1"/>
          </p:cNvSpPr>
          <p:nvPr/>
        </p:nvSpPr>
        <p:spPr bwMode="auto">
          <a:xfrm>
            <a:off x="7162800" y="4038600"/>
            <a:ext cx="1143000" cy="9906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81926" name="Text Box 6"/>
          <p:cNvSpPr txBox="1">
            <a:spLocks noChangeArrowheads="1"/>
          </p:cNvSpPr>
          <p:nvPr/>
        </p:nvSpPr>
        <p:spPr bwMode="auto">
          <a:xfrm>
            <a:off x="4249738" y="3886200"/>
            <a:ext cx="47466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7200" b="1">
                <a:solidFill>
                  <a:srgbClr val="FFFF00"/>
                </a:solidFill>
                <a:effectLst/>
                <a:latin typeface="Copperplate Gothic Light" pitchFamily="34" charset="0"/>
              </a:rPr>
              <a:t>[</a:t>
            </a:r>
          </a:p>
        </p:txBody>
      </p:sp>
      <p:sp>
        <p:nvSpPr>
          <p:cNvPr id="81927" name="Text Box 7"/>
          <p:cNvSpPr txBox="1">
            <a:spLocks noChangeArrowheads="1"/>
          </p:cNvSpPr>
          <p:nvPr/>
        </p:nvSpPr>
        <p:spPr bwMode="auto">
          <a:xfrm rot="10800000">
            <a:off x="1828800" y="5029200"/>
            <a:ext cx="474663"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7200" b="1">
                <a:solidFill>
                  <a:srgbClr val="FFFF00"/>
                </a:solidFill>
                <a:effectLst/>
                <a:latin typeface="Copperplate Gothic Light" pitchFamily="34" charset="0"/>
              </a:rPr>
              <a:t>[</a:t>
            </a:r>
          </a:p>
        </p:txBody>
      </p:sp>
      <p:sp>
        <p:nvSpPr>
          <p:cNvPr id="10" name="Oval 4"/>
          <p:cNvSpPr>
            <a:spLocks noChangeArrowheads="1"/>
          </p:cNvSpPr>
          <p:nvPr/>
        </p:nvSpPr>
        <p:spPr bwMode="auto">
          <a:xfrm>
            <a:off x="3200400" y="4038600"/>
            <a:ext cx="1066800" cy="1143000"/>
          </a:xfrm>
          <a:prstGeom prst="ellipse">
            <a:avLst/>
          </a:prstGeom>
          <a:noFill/>
          <a:ln w="76200">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11" name="Oval 4"/>
          <p:cNvSpPr>
            <a:spLocks noChangeArrowheads="1"/>
          </p:cNvSpPr>
          <p:nvPr/>
        </p:nvSpPr>
        <p:spPr bwMode="auto">
          <a:xfrm>
            <a:off x="5562600" y="3124200"/>
            <a:ext cx="1143000" cy="1143000"/>
          </a:xfrm>
          <a:prstGeom prst="ellipse">
            <a:avLst/>
          </a:prstGeom>
          <a:noFill/>
          <a:ln w="76200">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12" name="Oval 4"/>
          <p:cNvSpPr>
            <a:spLocks noChangeArrowheads="1"/>
          </p:cNvSpPr>
          <p:nvPr/>
        </p:nvSpPr>
        <p:spPr bwMode="auto">
          <a:xfrm>
            <a:off x="990600" y="3124200"/>
            <a:ext cx="1219200" cy="1143000"/>
          </a:xfrm>
          <a:prstGeom prst="ellipse">
            <a:avLst/>
          </a:prstGeom>
          <a:noFill/>
          <a:ln w="76200">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1000" fill="hold"/>
                                        <p:tgtEl>
                                          <p:spTgt spid="81924"/>
                                        </p:tgtEl>
                                        <p:attrNameLst>
                                          <p:attrName>ppt_w</p:attrName>
                                        </p:attrNameLst>
                                      </p:cBhvr>
                                      <p:tavLst>
                                        <p:tav tm="0">
                                          <p:val>
                                            <p:strVal val="#ppt_w*0.70"/>
                                          </p:val>
                                        </p:tav>
                                        <p:tav tm="100000">
                                          <p:val>
                                            <p:strVal val="#ppt_w"/>
                                          </p:val>
                                        </p:tav>
                                      </p:tavLst>
                                    </p:anim>
                                    <p:anim calcmode="lin" valueType="num">
                                      <p:cBhvr>
                                        <p:cTn id="8" dur="1000" fill="hold"/>
                                        <p:tgtEl>
                                          <p:spTgt spid="81924"/>
                                        </p:tgtEl>
                                        <p:attrNameLst>
                                          <p:attrName>ppt_h</p:attrName>
                                        </p:attrNameLst>
                                      </p:cBhvr>
                                      <p:tavLst>
                                        <p:tav tm="0">
                                          <p:val>
                                            <p:strVal val="#ppt_h"/>
                                          </p:val>
                                        </p:tav>
                                        <p:tav tm="100000">
                                          <p:val>
                                            <p:strVal val="#ppt_h"/>
                                          </p:val>
                                        </p:tav>
                                      </p:tavLst>
                                    </p:anim>
                                    <p:animEffect transition="in" filter="fade">
                                      <p:cBhvr>
                                        <p:cTn id="9" dur="1000"/>
                                        <p:tgtEl>
                                          <p:spTgt spid="819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1925"/>
                                        </p:tgtEl>
                                        <p:attrNameLst>
                                          <p:attrName>style.visibility</p:attrName>
                                        </p:attrNameLst>
                                      </p:cBhvr>
                                      <p:to>
                                        <p:strVal val="visible"/>
                                      </p:to>
                                    </p:set>
                                    <p:anim calcmode="lin" valueType="num">
                                      <p:cBhvr>
                                        <p:cTn id="14" dur="1000" fill="hold"/>
                                        <p:tgtEl>
                                          <p:spTgt spid="81925"/>
                                        </p:tgtEl>
                                        <p:attrNameLst>
                                          <p:attrName>ppt_w</p:attrName>
                                        </p:attrNameLst>
                                      </p:cBhvr>
                                      <p:tavLst>
                                        <p:tav tm="0">
                                          <p:val>
                                            <p:strVal val="#ppt_w*0.70"/>
                                          </p:val>
                                        </p:tav>
                                        <p:tav tm="100000">
                                          <p:val>
                                            <p:strVal val="#ppt_w"/>
                                          </p:val>
                                        </p:tav>
                                      </p:tavLst>
                                    </p:anim>
                                    <p:anim calcmode="lin" valueType="num">
                                      <p:cBhvr>
                                        <p:cTn id="15" dur="1000" fill="hold"/>
                                        <p:tgtEl>
                                          <p:spTgt spid="81925"/>
                                        </p:tgtEl>
                                        <p:attrNameLst>
                                          <p:attrName>ppt_h</p:attrName>
                                        </p:attrNameLst>
                                      </p:cBhvr>
                                      <p:tavLst>
                                        <p:tav tm="0">
                                          <p:val>
                                            <p:strVal val="#ppt_h"/>
                                          </p:val>
                                        </p:tav>
                                        <p:tav tm="100000">
                                          <p:val>
                                            <p:strVal val="#ppt_h"/>
                                          </p:val>
                                        </p:tav>
                                      </p:tavLst>
                                    </p:anim>
                                    <p:animEffect transition="in" filter="fade">
                                      <p:cBhvr>
                                        <p:cTn id="16" dur="1000"/>
                                        <p:tgtEl>
                                          <p:spTgt spid="81925"/>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81926"/>
                                        </p:tgtEl>
                                        <p:attrNameLst>
                                          <p:attrName>style.visibility</p:attrName>
                                        </p:attrNameLst>
                                      </p:cBhvr>
                                      <p:to>
                                        <p:strVal val="visible"/>
                                      </p:to>
                                    </p:set>
                                    <p:anim calcmode="lin" valueType="num">
                                      <p:cBhvr additive="base">
                                        <p:cTn id="20" dur="500" fill="hold"/>
                                        <p:tgtEl>
                                          <p:spTgt spid="81926"/>
                                        </p:tgtEl>
                                        <p:attrNameLst>
                                          <p:attrName>ppt_x</p:attrName>
                                        </p:attrNameLst>
                                      </p:cBhvr>
                                      <p:tavLst>
                                        <p:tav tm="0">
                                          <p:val>
                                            <p:strVal val="#ppt_x"/>
                                          </p:val>
                                        </p:tav>
                                        <p:tav tm="100000">
                                          <p:val>
                                            <p:strVal val="#ppt_x"/>
                                          </p:val>
                                        </p:tav>
                                      </p:tavLst>
                                    </p:anim>
                                    <p:anim calcmode="lin" valueType="num">
                                      <p:cBhvr additive="base">
                                        <p:cTn id="21" dur="500" fill="hold"/>
                                        <p:tgtEl>
                                          <p:spTgt spid="81926"/>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81927"/>
                                        </p:tgtEl>
                                        <p:attrNameLst>
                                          <p:attrName>style.visibility</p:attrName>
                                        </p:attrNameLst>
                                      </p:cBhvr>
                                      <p:to>
                                        <p:strVal val="visible"/>
                                      </p:to>
                                    </p:set>
                                    <p:anim calcmode="lin" valueType="num">
                                      <p:cBhvr additive="base">
                                        <p:cTn id="25" dur="500" fill="hold"/>
                                        <p:tgtEl>
                                          <p:spTgt spid="81927"/>
                                        </p:tgtEl>
                                        <p:attrNameLst>
                                          <p:attrName>ppt_x</p:attrName>
                                        </p:attrNameLst>
                                      </p:cBhvr>
                                      <p:tavLst>
                                        <p:tav tm="0">
                                          <p:val>
                                            <p:strVal val="#ppt_x"/>
                                          </p:val>
                                        </p:tav>
                                        <p:tav tm="100000">
                                          <p:val>
                                            <p:strVal val="#ppt_x"/>
                                          </p:val>
                                        </p:tav>
                                      </p:tavLst>
                                    </p:anim>
                                    <p:anim calcmode="lin" valueType="num">
                                      <p:cBhvr additive="base">
                                        <p:cTn id="26" dur="500" fill="hold"/>
                                        <p:tgtEl>
                                          <p:spTgt spid="8192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strVal val="#ppt_w*0.70"/>
                                          </p:val>
                                        </p:tav>
                                        <p:tav tm="100000">
                                          <p:val>
                                            <p:strVal val="#ppt_w"/>
                                          </p:val>
                                        </p:tav>
                                      </p:tavLst>
                                    </p:anim>
                                    <p:anim calcmode="lin" valueType="num">
                                      <p:cBhvr>
                                        <p:cTn id="32" dur="1000" fill="hold"/>
                                        <p:tgtEl>
                                          <p:spTgt spid="10"/>
                                        </p:tgtEl>
                                        <p:attrNameLst>
                                          <p:attrName>ppt_h</p:attrName>
                                        </p:attrNameLst>
                                      </p:cBhvr>
                                      <p:tavLst>
                                        <p:tav tm="0">
                                          <p:val>
                                            <p:strVal val="#ppt_h"/>
                                          </p:val>
                                        </p:tav>
                                        <p:tav tm="100000">
                                          <p:val>
                                            <p:strVal val="#ppt_h"/>
                                          </p:val>
                                        </p:tav>
                                      </p:tavLst>
                                    </p:anim>
                                    <p:animEffect transition="in" filter="fade">
                                      <p:cBhvr>
                                        <p:cTn id="33" dur="1000"/>
                                        <p:tgtEl>
                                          <p:spTgt spid="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strVal val="#ppt_w*0.70"/>
                                          </p:val>
                                        </p:tav>
                                        <p:tav tm="100000">
                                          <p:val>
                                            <p:strVal val="#ppt_w"/>
                                          </p:val>
                                        </p:tav>
                                      </p:tavLst>
                                    </p:anim>
                                    <p:anim calcmode="lin" valueType="num">
                                      <p:cBhvr>
                                        <p:cTn id="39" dur="1000" fill="hold"/>
                                        <p:tgtEl>
                                          <p:spTgt spid="11"/>
                                        </p:tgtEl>
                                        <p:attrNameLst>
                                          <p:attrName>ppt_h</p:attrName>
                                        </p:attrNameLst>
                                      </p:cBhvr>
                                      <p:tavLst>
                                        <p:tav tm="0">
                                          <p:val>
                                            <p:strVal val="#ppt_h"/>
                                          </p:val>
                                        </p:tav>
                                        <p:tav tm="100000">
                                          <p:val>
                                            <p:strVal val="#ppt_h"/>
                                          </p:val>
                                        </p:tav>
                                      </p:tavLst>
                                    </p:anim>
                                    <p:animEffect transition="in" filter="fade">
                                      <p:cBhvr>
                                        <p:cTn id="40" dur="1000"/>
                                        <p:tgtEl>
                                          <p:spTgt spid="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strVal val="#ppt_w*0.70"/>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Effect transition="in" filter="fade">
                                      <p:cBhvr>
                                        <p:cTn id="4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p:bldP spid="81927" grpId="0"/>
      <p:bldP spid="10" grpId="0" animBg="1"/>
      <p:bldP spid="11" grpId="0" animBg="1"/>
      <p:bldP spid="12"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DSS"/>
          <p:cNvPicPr>
            <a:picLocks noChangeAspect="1" noChangeArrowheads="1"/>
          </p:cNvPicPr>
          <p:nvPr/>
        </p:nvPicPr>
        <p:blipFill>
          <a:blip r:embed="rId3" cstate="screen">
            <a:lum bright="-36000"/>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86" name="Picture 3" descr="the-lord-is-my-shepherd-zoom"/>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0" y="542925"/>
            <a:ext cx="457835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4"/>
          <p:cNvSpPr txBox="1">
            <a:spLocks noChangeArrowheads="1"/>
          </p:cNvSpPr>
          <p:nvPr/>
        </p:nvSpPr>
        <p:spPr bwMode="auto">
          <a:xfrm>
            <a:off x="304800" y="1203325"/>
            <a:ext cx="3810000" cy="769938"/>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400" b="1" u="sng">
                <a:solidFill>
                  <a:srgbClr val="FFFFFF"/>
                </a:solidFill>
                <a:effectLst/>
              </a:rPr>
              <a:t>牧师</a:t>
            </a:r>
            <a:endParaRPr lang="en-US" altLang="en-US" sz="4400" b="1" u="sng">
              <a:solidFill>
                <a:srgbClr val="FFFFFF"/>
              </a:solidFill>
              <a:effectLst/>
            </a:endParaRPr>
          </a:p>
        </p:txBody>
      </p:sp>
      <p:sp>
        <p:nvSpPr>
          <p:cNvPr id="83973" name="Rectangle 5"/>
          <p:cNvSpPr>
            <a:spLocks noGrp="1" noChangeArrowheads="1"/>
          </p:cNvSpPr>
          <p:nvPr>
            <p:ph type="title" idx="4294967295"/>
          </p:nvPr>
        </p:nvSpPr>
        <p:spPr>
          <a:xfrm>
            <a:off x="0" y="0"/>
            <a:ext cx="9144000" cy="838200"/>
          </a:xfrm>
          <a:gradFill rotWithShape="0">
            <a:gsLst>
              <a:gs pos="0">
                <a:srgbClr val="181847"/>
              </a:gs>
              <a:gs pos="100000">
                <a:schemeClr val="accent2"/>
              </a:gs>
            </a:gsLst>
            <a:path path="shape">
              <a:fillToRect l="50000" t="50000" r="50000" b="50000"/>
            </a:path>
          </a:gradFill>
          <a:effectLst>
            <a:outerShdw blurRad="63500" dist="35921" dir="2700000" algn="ctr" rotWithShape="0">
              <a:schemeClr val="tx1">
                <a:alpha val="74997"/>
              </a:schemeClr>
            </a:outerShdw>
          </a:effectLst>
        </p:spPr>
        <p:txBody>
          <a:bodyPr/>
          <a:lstStyle/>
          <a:p>
            <a:pPr eaLnBrk="1" hangingPunct="1"/>
            <a:r>
              <a:rPr lang="zh-CN" altLang="en-US"/>
              <a:t>唯一的</a:t>
            </a:r>
            <a:r>
              <a:rPr lang="en-US" altLang="zh-CN"/>
              <a:t>"</a:t>
            </a:r>
            <a:r>
              <a:rPr lang="zh-CN" altLang="en-US"/>
              <a:t>双面</a:t>
            </a:r>
            <a:r>
              <a:rPr lang="en-US" altLang="zh-CN"/>
              <a:t>"</a:t>
            </a:r>
            <a:r>
              <a:rPr lang="en-US" altLang="ja-JP"/>
              <a:t> </a:t>
            </a:r>
            <a:r>
              <a:rPr lang="zh-CN" altLang="en-US"/>
              <a:t>恩赐</a:t>
            </a:r>
            <a:endParaRPr lang="en-US" altLang="en-US"/>
          </a:p>
        </p:txBody>
      </p:sp>
      <p:sp>
        <p:nvSpPr>
          <p:cNvPr id="15" name="Text Box 4"/>
          <p:cNvSpPr txBox="1">
            <a:spLocks noChangeArrowheads="1"/>
          </p:cNvSpPr>
          <p:nvPr/>
        </p:nvSpPr>
        <p:spPr bwMode="auto">
          <a:xfrm>
            <a:off x="228600" y="2125663"/>
            <a:ext cx="3810000" cy="769937"/>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400" b="1">
                <a:solidFill>
                  <a:srgbClr val="FFFFFF"/>
                </a:solidFill>
                <a:effectLst/>
              </a:rPr>
              <a:t>保护</a:t>
            </a:r>
            <a:endParaRPr lang="en-US" altLang="en-US" sz="4400" b="1">
              <a:solidFill>
                <a:srgbClr val="FFFFFF"/>
              </a:solidFill>
              <a:effectLst/>
            </a:endParaRPr>
          </a:p>
        </p:txBody>
      </p:sp>
      <p:sp>
        <p:nvSpPr>
          <p:cNvPr id="16" name="Text Box 4"/>
          <p:cNvSpPr txBox="1">
            <a:spLocks noChangeArrowheads="1"/>
          </p:cNvSpPr>
          <p:nvPr/>
        </p:nvSpPr>
        <p:spPr bwMode="auto">
          <a:xfrm>
            <a:off x="304800" y="3192463"/>
            <a:ext cx="3810000" cy="769937"/>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400" b="1">
                <a:solidFill>
                  <a:srgbClr val="FFFFFF"/>
                </a:solidFill>
                <a:effectLst/>
              </a:rPr>
              <a:t>惩罚</a:t>
            </a:r>
            <a:endParaRPr lang="en-US" altLang="en-US" sz="4400" b="1">
              <a:solidFill>
                <a:srgbClr val="FFFFFF"/>
              </a:solidFill>
              <a:effectLst/>
            </a:endParaRPr>
          </a:p>
        </p:txBody>
      </p:sp>
      <p:sp>
        <p:nvSpPr>
          <p:cNvPr id="17" name="Text Box 4"/>
          <p:cNvSpPr txBox="1">
            <a:spLocks noChangeArrowheads="1"/>
          </p:cNvSpPr>
          <p:nvPr/>
        </p:nvSpPr>
        <p:spPr bwMode="auto">
          <a:xfrm>
            <a:off x="304800" y="4183063"/>
            <a:ext cx="3810000" cy="769937"/>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400" b="1">
                <a:solidFill>
                  <a:srgbClr val="FFFFFF"/>
                </a:solidFill>
                <a:effectLst/>
              </a:rPr>
              <a:t>带领</a:t>
            </a:r>
            <a:endParaRPr lang="en-US" altLang="en-US" sz="4400" b="1">
              <a:solidFill>
                <a:srgbClr val="FFFFFF"/>
              </a:solidFill>
              <a:effectLst/>
            </a:endParaRPr>
          </a:p>
        </p:txBody>
      </p:sp>
      <p:sp>
        <p:nvSpPr>
          <p:cNvPr id="18" name="Text Box 4"/>
          <p:cNvSpPr txBox="1">
            <a:spLocks noChangeArrowheads="1"/>
          </p:cNvSpPr>
          <p:nvPr/>
        </p:nvSpPr>
        <p:spPr bwMode="auto">
          <a:xfrm>
            <a:off x="304800" y="5173663"/>
            <a:ext cx="3810000" cy="769937"/>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400" b="1">
                <a:solidFill>
                  <a:srgbClr val="FFFFFF"/>
                </a:solidFill>
                <a:effectLst/>
              </a:rPr>
              <a:t>关怀</a:t>
            </a:r>
            <a:endParaRPr lang="en-US" altLang="en-US" sz="4400" b="1">
              <a:solidFill>
                <a:srgbClr val="FFFFFF"/>
              </a:solidFill>
              <a:effectLst/>
            </a:endParaRPr>
          </a:p>
        </p:txBody>
      </p:sp>
      <p:sp>
        <p:nvSpPr>
          <p:cNvPr id="19" name="Text Box 4"/>
          <p:cNvSpPr txBox="1">
            <a:spLocks noChangeArrowheads="1"/>
          </p:cNvSpPr>
          <p:nvPr/>
        </p:nvSpPr>
        <p:spPr bwMode="auto">
          <a:xfrm>
            <a:off x="4724400" y="1219200"/>
            <a:ext cx="3810000" cy="769938"/>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400" b="1" u="sng">
                <a:solidFill>
                  <a:srgbClr val="FFFFFF"/>
                </a:solidFill>
                <a:effectLst/>
              </a:rPr>
              <a:t>教师</a:t>
            </a:r>
            <a:endParaRPr lang="en-US" altLang="en-US" sz="4400" b="1" u="sng">
              <a:solidFill>
                <a:srgbClr val="FFFFFF"/>
              </a:solidFill>
              <a:effectLst/>
            </a:endParaRPr>
          </a:p>
        </p:txBody>
      </p:sp>
      <p:sp>
        <p:nvSpPr>
          <p:cNvPr id="20" name="Text Box 4"/>
          <p:cNvSpPr txBox="1">
            <a:spLocks noChangeArrowheads="1"/>
          </p:cNvSpPr>
          <p:nvPr/>
        </p:nvSpPr>
        <p:spPr bwMode="auto">
          <a:xfrm>
            <a:off x="4800600" y="2133600"/>
            <a:ext cx="3810000" cy="769938"/>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400" b="1">
                <a:solidFill>
                  <a:srgbClr val="FFFFFF"/>
                </a:solidFill>
                <a:effectLst/>
              </a:rPr>
              <a:t>研究</a:t>
            </a:r>
            <a:endParaRPr lang="en-US" altLang="en-US" sz="4400" b="1">
              <a:solidFill>
                <a:srgbClr val="FFFFFF"/>
              </a:solidFill>
              <a:effectLst/>
            </a:endParaRPr>
          </a:p>
        </p:txBody>
      </p:sp>
      <p:sp>
        <p:nvSpPr>
          <p:cNvPr id="21" name="Text Box 4"/>
          <p:cNvSpPr txBox="1">
            <a:spLocks noChangeArrowheads="1"/>
          </p:cNvSpPr>
          <p:nvPr/>
        </p:nvSpPr>
        <p:spPr bwMode="auto">
          <a:xfrm>
            <a:off x="4800600" y="3124200"/>
            <a:ext cx="3810000" cy="769938"/>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400" b="1">
                <a:solidFill>
                  <a:srgbClr val="FFFFFF"/>
                </a:solidFill>
                <a:effectLst/>
              </a:rPr>
              <a:t>教导</a:t>
            </a:r>
            <a:endParaRPr lang="en-US" altLang="en-US" sz="4400" b="1">
              <a:solidFill>
                <a:srgbClr val="FFFFFF"/>
              </a:solidFill>
              <a:effectLst/>
            </a:endParaRPr>
          </a:p>
        </p:txBody>
      </p:sp>
      <p:sp>
        <p:nvSpPr>
          <p:cNvPr id="22" name="Text Box 4"/>
          <p:cNvSpPr txBox="1">
            <a:spLocks noChangeArrowheads="1"/>
          </p:cNvSpPr>
          <p:nvPr/>
        </p:nvSpPr>
        <p:spPr bwMode="auto">
          <a:xfrm>
            <a:off x="4800600" y="4114800"/>
            <a:ext cx="3810000" cy="769938"/>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400" b="1">
                <a:solidFill>
                  <a:srgbClr val="FFFFFF"/>
                </a:solidFill>
                <a:effectLst/>
              </a:rPr>
              <a:t>应用</a:t>
            </a:r>
            <a:endParaRPr lang="en-US" altLang="en-US" sz="4400" b="1">
              <a:solidFill>
                <a:srgbClr val="FFFFFF"/>
              </a:solidFill>
              <a:effectLst/>
            </a:endParaRPr>
          </a:p>
        </p:txBody>
      </p:sp>
      <p:sp>
        <p:nvSpPr>
          <p:cNvPr id="23" name="Text Box 4"/>
          <p:cNvSpPr txBox="1">
            <a:spLocks noChangeArrowheads="1"/>
          </p:cNvSpPr>
          <p:nvPr/>
        </p:nvSpPr>
        <p:spPr bwMode="auto">
          <a:xfrm>
            <a:off x="4800600" y="5181600"/>
            <a:ext cx="3810000" cy="769938"/>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400" b="1">
                <a:solidFill>
                  <a:srgbClr val="FFFFFF"/>
                </a:solidFill>
                <a:effectLst/>
              </a:rPr>
              <a:t>警戒</a:t>
            </a:r>
            <a:endParaRPr lang="en-US" altLang="en-US" sz="4400" b="1">
              <a:solidFill>
                <a:srgbClr val="FFFFFF"/>
              </a:solidFill>
              <a:effectLst/>
            </a:endParaRPr>
          </a:p>
        </p:txBody>
      </p:sp>
    </p:spTree>
  </p:cSld>
  <p:clrMapOvr>
    <a:masterClrMapping/>
  </p:clrMapOvr>
  <p:transition spd="med">
    <p:randomBar dir="ver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ChangeArrowheads="1"/>
          </p:cNvSpPr>
          <p:nvPr>
            <p:ph type="title" idx="4294967295"/>
          </p:nvPr>
        </p:nvSpPr>
        <p:spPr>
          <a:xfrm>
            <a:off x="685800" y="76200"/>
            <a:ext cx="7772400" cy="1143000"/>
          </a:xfrm>
        </p:spPr>
        <p:txBody>
          <a:bodyPr/>
          <a:lstStyle/>
          <a:p>
            <a:pPr eaLnBrk="1" hangingPunct="1"/>
            <a:r>
              <a:rPr lang="en-US" altLang="en-US"/>
              <a:t>Toughest Job in the World</a:t>
            </a:r>
          </a:p>
        </p:txBody>
      </p:sp>
      <p:pic>
        <p:nvPicPr>
          <p:cNvPr id="376834" name="Picture 3" descr="PastorRating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55600"/>
            <a:ext cx="91440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4"/>
          <p:cNvSpPr>
            <a:spLocks noChangeArrowheads="1"/>
          </p:cNvSpPr>
          <p:nvPr/>
        </p:nvSpPr>
        <p:spPr bwMode="auto">
          <a:xfrm>
            <a:off x="4343400" y="0"/>
            <a:ext cx="48006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376836" name="Text Box 5"/>
          <p:cNvSpPr txBox="1">
            <a:spLocks noChangeArrowheads="1"/>
          </p:cNvSpPr>
          <p:nvPr/>
        </p:nvSpPr>
        <p:spPr bwMode="auto">
          <a:xfrm>
            <a:off x="0" y="5530850"/>
            <a:ext cx="9144000"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ja-JP" sz="3200" b="1">
                <a:solidFill>
                  <a:srgbClr val="000000"/>
                </a:solidFill>
                <a:effectLst/>
                <a:latin typeface="Arial" pitchFamily="34" charset="0"/>
              </a:rPr>
              <a:t>"</a:t>
            </a:r>
            <a:r>
              <a:rPr lang="zh-CN" altLang="en-US" sz="3200" b="1">
                <a:solidFill>
                  <a:srgbClr val="000000"/>
                </a:solidFill>
                <a:effectLst/>
                <a:latin typeface="Arial" pitchFamily="34" charset="0"/>
              </a:rPr>
              <a:t>当然，随时让我知道你对我作你的牧师有什么看法。</a:t>
            </a:r>
            <a:r>
              <a:rPr lang="en-US" altLang="zh-CN" sz="3200" b="1">
                <a:solidFill>
                  <a:srgbClr val="000000"/>
                </a:solidFill>
                <a:effectLst/>
                <a:latin typeface="Arial" pitchFamily="34" charset="0"/>
              </a:rPr>
              <a:t>"</a:t>
            </a:r>
            <a:endParaRPr lang="en-US" altLang="en-US" sz="3200" b="1">
              <a:solidFill>
                <a:srgbClr val="000000"/>
              </a:solidFill>
              <a:effectLst/>
              <a:latin typeface="Arial" pitchFamily="34" charset="0"/>
            </a:endParaRPr>
          </a:p>
        </p:txBody>
      </p:sp>
      <p:sp>
        <p:nvSpPr>
          <p:cNvPr id="94214" name="WordArt 6"/>
          <p:cNvSpPr>
            <a:spLocks noChangeArrowheads="1" noChangeShapeType="1" noTextEdit="1"/>
          </p:cNvSpPr>
          <p:nvPr/>
        </p:nvSpPr>
        <p:spPr bwMode="auto">
          <a:xfrm>
            <a:off x="1905000" y="533400"/>
            <a:ext cx="5257800" cy="4724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effectLst>
                  <a:outerShdw blurRad="38100" dist="38100" dir="2700000" algn="tl" rotWithShape="0">
                    <a:srgbClr val="808080">
                      <a:alpha val="43137"/>
                    </a:srgbClr>
                  </a:outerShdw>
                </a:effectLst>
                <a:latin typeface="Impact"/>
              </a:rPr>
              <a:t>论坛</a:t>
            </a:r>
            <a:endParaRPr lang="en-GB" sz="3600" kern="10">
              <a:ln w="9525">
                <a:round/>
                <a:headEnd/>
                <a:tailEnd/>
              </a:ln>
              <a:gradFill rotWithShape="1">
                <a:gsLst>
                  <a:gs pos="0">
                    <a:srgbClr val="FFE701"/>
                  </a:gs>
                  <a:gs pos="100000">
                    <a:srgbClr val="FE3E02"/>
                  </a:gs>
                </a:gsLst>
                <a:lin ang="5400000" scaled="1"/>
              </a:gradFill>
              <a:effectLst>
                <a:outerShdw blurRad="38100" dist="38100" dir="2700000" algn="tl" rotWithShape="0">
                  <a:srgbClr val="808080">
                    <a:alpha val="43137"/>
                  </a:srgbClr>
                </a:outerShdw>
              </a:effectLst>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94212"/>
                                        </p:tgtEl>
                                        <p:attrNameLst>
                                          <p:attrName>ppt_x</p:attrName>
                                        </p:attrNameLst>
                                      </p:cBhvr>
                                      <p:tavLst>
                                        <p:tav tm="0">
                                          <p:val>
                                            <p:strVal val="ppt_x"/>
                                          </p:val>
                                        </p:tav>
                                        <p:tav tm="100000">
                                          <p:val>
                                            <p:strVal val="ppt_x"/>
                                          </p:val>
                                        </p:tav>
                                      </p:tavLst>
                                    </p:anim>
                                    <p:anim calcmode="lin" valueType="num">
                                      <p:cBhvr additive="base">
                                        <p:cTn id="7" dur="5000"/>
                                        <p:tgtEl>
                                          <p:spTgt spid="94212"/>
                                        </p:tgtEl>
                                        <p:attrNameLst>
                                          <p:attrName>ppt_y</p:attrName>
                                        </p:attrNameLst>
                                      </p:cBhvr>
                                      <p:tavLst>
                                        <p:tav tm="0">
                                          <p:val>
                                            <p:strVal val="ppt_y"/>
                                          </p:val>
                                        </p:tav>
                                        <p:tav tm="100000">
                                          <p:val>
                                            <p:strVal val="1+ppt_h/2"/>
                                          </p:val>
                                        </p:tav>
                                      </p:tavLst>
                                    </p:anim>
                                    <p:set>
                                      <p:cBhvr>
                                        <p:cTn id="8" dur="1" fill="hold">
                                          <p:stCondLst>
                                            <p:cond delay="4999"/>
                                          </p:stCondLst>
                                        </p:cTn>
                                        <p:tgtEl>
                                          <p:spTgt spid="9421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4214"/>
                                        </p:tgtEl>
                                        <p:attrNameLst>
                                          <p:attrName>style.visibility</p:attrName>
                                        </p:attrNameLst>
                                      </p:cBhvr>
                                      <p:to>
                                        <p:strVal val="visible"/>
                                      </p:to>
                                    </p:set>
                                    <p:animEffect transition="in" filter="fade">
                                      <p:cBhvr>
                                        <p:cTn id="13" dur="5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14"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0" y="381000"/>
            <a:ext cx="9144000" cy="708025"/>
          </a:xfrm>
          <a:effectLst>
            <a:outerShdw blurRad="63500" dist="35921" dir="2700000" algn="ctr" rotWithShape="0">
              <a:schemeClr val="tx2">
                <a:alpha val="74997"/>
              </a:schemeClr>
            </a:outerShdw>
          </a:effectLst>
        </p:spPr>
        <p:txBody>
          <a:bodyPr/>
          <a:lstStyle/>
          <a:p>
            <a:pPr eaLnBrk="1" hangingPunct="1"/>
            <a:r>
              <a:rPr lang="zh-CN" altLang="en-US" b="0"/>
              <a:t>以弗所书</a:t>
            </a:r>
            <a:r>
              <a:rPr lang="en-US" altLang="zh-CN" b="0"/>
              <a:t> </a:t>
            </a:r>
            <a:r>
              <a:rPr lang="en-US" altLang="ja-JP" b="0"/>
              <a:t>4:11-12</a:t>
            </a:r>
            <a:r>
              <a:rPr lang="en-US" altLang="ja-JP" sz="2800" b="0"/>
              <a:t> </a:t>
            </a:r>
            <a:endParaRPr lang="en-US" altLang="en-US" b="0"/>
          </a:p>
        </p:txBody>
      </p:sp>
      <p:sp>
        <p:nvSpPr>
          <p:cNvPr id="86019" name="Rectangle 3"/>
          <p:cNvSpPr>
            <a:spLocks noChangeArrowheads="1"/>
          </p:cNvSpPr>
          <p:nvPr/>
        </p:nvSpPr>
        <p:spPr bwMode="auto">
          <a:xfrm>
            <a:off x="457200" y="381000"/>
            <a:ext cx="8229600" cy="7620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4400">
              <a:solidFill>
                <a:srgbClr val="FFFFFF"/>
              </a:solidFill>
              <a:effectLst/>
              <a:latin typeface="Arial" pitchFamily="34" charset="0"/>
            </a:endParaRPr>
          </a:p>
        </p:txBody>
      </p:sp>
      <p:sp>
        <p:nvSpPr>
          <p:cNvPr id="86020" name="Text Box 4"/>
          <p:cNvSpPr txBox="1">
            <a:spLocks noChangeArrowheads="1"/>
          </p:cNvSpPr>
          <p:nvPr/>
        </p:nvSpPr>
        <p:spPr bwMode="auto">
          <a:xfrm>
            <a:off x="228600" y="1420813"/>
            <a:ext cx="1073150" cy="946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effectLst/>
                <a:latin typeface="Arial" pitchFamily="34" charset="0"/>
              </a:rPr>
              <a:t>v. 11 </a:t>
            </a:r>
            <a:br>
              <a:rPr lang="en-US" altLang="en-US" sz="2800" b="1">
                <a:solidFill>
                  <a:srgbClr val="FFFFFF"/>
                </a:solidFill>
                <a:effectLst/>
                <a:latin typeface="Arial" pitchFamily="34" charset="0"/>
              </a:rPr>
            </a:br>
            <a:r>
              <a:rPr lang="en-US" altLang="en-US" sz="2800" b="1">
                <a:solidFill>
                  <a:srgbClr val="FFFFFF"/>
                </a:solidFill>
                <a:effectLst/>
                <a:latin typeface="Arial" pitchFamily="34" charset="0"/>
              </a:rPr>
              <a:t>KJV</a:t>
            </a:r>
            <a:endParaRPr lang="en-US" altLang="en-US" sz="1400">
              <a:solidFill>
                <a:srgbClr val="000000"/>
              </a:solidFill>
              <a:effectLst/>
              <a:latin typeface="Arial" pitchFamily="34" charset="0"/>
            </a:endParaRPr>
          </a:p>
        </p:txBody>
      </p:sp>
      <p:sp>
        <p:nvSpPr>
          <p:cNvPr id="86021" name="Text Box 5"/>
          <p:cNvSpPr txBox="1">
            <a:spLocks noChangeArrowheads="1"/>
          </p:cNvSpPr>
          <p:nvPr/>
        </p:nvSpPr>
        <p:spPr bwMode="auto">
          <a:xfrm>
            <a:off x="1447800" y="1892300"/>
            <a:ext cx="7696200" cy="13843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r>
              <a:rPr lang="en-US" altLang="en-US" sz="2800" b="1">
                <a:solidFill>
                  <a:srgbClr val="FFFFFF"/>
                </a:solidFill>
                <a:effectLst/>
                <a:latin typeface="Arial" pitchFamily="34" charset="0"/>
              </a:rPr>
              <a:t>他所赐的有（de）使徒，</a:t>
            </a:r>
            <a:endParaRPr lang="en-US" altLang="ja-JP" sz="2800" b="1">
              <a:solidFill>
                <a:srgbClr val="FFFFFF"/>
              </a:solidFill>
              <a:effectLst/>
              <a:latin typeface="Arial" pitchFamily="34" charset="0"/>
            </a:endParaRPr>
          </a:p>
          <a:p>
            <a:r>
              <a:rPr lang="en-US" altLang="en-US" sz="2800" b="1">
                <a:solidFill>
                  <a:srgbClr val="FFFFFF"/>
                </a:solidFill>
                <a:effectLst/>
                <a:latin typeface="Arial" pitchFamily="34" charset="0"/>
              </a:rPr>
              <a:t>有（de）先知。有（de）传福音的。有（de）牧师和（kai）教师。</a:t>
            </a:r>
          </a:p>
        </p:txBody>
      </p:sp>
      <p:sp>
        <p:nvSpPr>
          <p:cNvPr id="86022" name="Text Box 6"/>
          <p:cNvSpPr txBox="1">
            <a:spLocks noChangeArrowheads="1"/>
          </p:cNvSpPr>
          <p:nvPr/>
        </p:nvSpPr>
        <p:spPr bwMode="auto">
          <a:xfrm>
            <a:off x="152400" y="4038600"/>
            <a:ext cx="1073150" cy="946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effectLst/>
                <a:latin typeface="Arial" pitchFamily="34" charset="0"/>
              </a:rPr>
              <a:t>v. 12 </a:t>
            </a:r>
            <a:br>
              <a:rPr lang="en-US" altLang="en-US" sz="2800" b="1">
                <a:solidFill>
                  <a:srgbClr val="FFFFFF"/>
                </a:solidFill>
                <a:effectLst/>
                <a:latin typeface="Arial" pitchFamily="34" charset="0"/>
              </a:rPr>
            </a:br>
            <a:r>
              <a:rPr lang="en-US" altLang="en-US" sz="2800" b="1">
                <a:solidFill>
                  <a:srgbClr val="FFFFFF"/>
                </a:solidFill>
                <a:effectLst/>
                <a:latin typeface="Arial" pitchFamily="34" charset="0"/>
              </a:rPr>
              <a:t>KJV</a:t>
            </a:r>
            <a:endParaRPr lang="en-US" altLang="en-US" sz="1400">
              <a:solidFill>
                <a:srgbClr val="000000"/>
              </a:solidFill>
              <a:effectLst/>
              <a:latin typeface="Arial" pitchFamily="34" charset="0"/>
            </a:endParaRPr>
          </a:p>
        </p:txBody>
      </p:sp>
      <p:sp>
        <p:nvSpPr>
          <p:cNvPr id="86023" name="Text Box 7"/>
          <p:cNvSpPr txBox="1">
            <a:spLocks noChangeArrowheads="1"/>
          </p:cNvSpPr>
          <p:nvPr/>
        </p:nvSpPr>
        <p:spPr bwMode="auto">
          <a:xfrm>
            <a:off x="1447800" y="4151313"/>
            <a:ext cx="7696200" cy="95408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effectLst/>
                <a:latin typeface="Arial" pitchFamily="34" charset="0"/>
              </a:rPr>
              <a:t>为要</a:t>
            </a:r>
            <a:r>
              <a:rPr lang="en-US" altLang="ja-JP" sz="2800" b="1">
                <a:solidFill>
                  <a:srgbClr val="FFFFFF"/>
                </a:solidFill>
                <a:effectLst/>
                <a:latin typeface="Arial" pitchFamily="34" charset="0"/>
              </a:rPr>
              <a:t>(</a:t>
            </a:r>
            <a:r>
              <a:rPr lang="en-US" altLang="ja-JP" sz="2800" b="1">
                <a:solidFill>
                  <a:srgbClr val="FFFFFF"/>
                </a:solidFill>
                <a:effectLst/>
                <a:latin typeface="Bwgrkl" charset="0"/>
              </a:rPr>
              <a:t>pro,j</a:t>
            </a:r>
            <a:r>
              <a:rPr lang="en-US" altLang="ja-JP" sz="2800" b="1">
                <a:solidFill>
                  <a:srgbClr val="FFFFFF"/>
                </a:solidFill>
                <a:effectLst/>
                <a:latin typeface="Arial" pitchFamily="34" charset="0"/>
              </a:rPr>
              <a:t>) (</a:t>
            </a:r>
            <a:r>
              <a:rPr lang="en-US" altLang="ja-JP" sz="2800" b="1">
                <a:solidFill>
                  <a:srgbClr val="FFFFFF"/>
                </a:solidFill>
                <a:effectLst/>
                <a:latin typeface="Bwgrkl" charset="0"/>
              </a:rPr>
              <a:t>ei,j</a:t>
            </a:r>
            <a:r>
              <a:rPr lang="en-US" altLang="ja-JP" sz="2800" b="1">
                <a:solidFill>
                  <a:srgbClr val="FFFFFF"/>
                </a:solidFill>
                <a:effectLst/>
                <a:latin typeface="Arial" pitchFamily="34" charset="0"/>
              </a:rPr>
              <a:t>) </a:t>
            </a:r>
            <a:r>
              <a:rPr lang="en-US" altLang="en-US" sz="2800" b="1">
                <a:solidFill>
                  <a:srgbClr val="FFFFFF"/>
                </a:solidFill>
                <a:effectLst/>
                <a:latin typeface="Arial" pitchFamily="34" charset="0"/>
              </a:rPr>
              <a:t>成全圣徒，各尽其职，建立基督的身体</a:t>
            </a:r>
          </a:p>
        </p:txBody>
      </p:sp>
      <p:sp>
        <p:nvSpPr>
          <p:cNvPr id="86024" name="Text Box 8"/>
          <p:cNvSpPr txBox="1">
            <a:spLocks noChangeArrowheads="1"/>
          </p:cNvSpPr>
          <p:nvPr/>
        </p:nvSpPr>
        <p:spPr bwMode="auto">
          <a:xfrm>
            <a:off x="0" y="5957888"/>
            <a:ext cx="9144000" cy="523875"/>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2800" b="1">
                <a:solidFill>
                  <a:srgbClr val="FFFFFF"/>
                </a:solidFill>
                <a:effectLst/>
                <a:latin typeface="Arial" pitchFamily="34" charset="0"/>
              </a:rPr>
              <a:t>这暗示有恩赐的人三样都作</a:t>
            </a:r>
            <a:r>
              <a:rPr lang="en-US" altLang="ja-JP" sz="2800" b="1">
                <a:solidFill>
                  <a:srgbClr val="FFFFFF"/>
                </a:solidFill>
                <a:effectLst/>
                <a:latin typeface="Arial" pitchFamily="34" charset="0"/>
              </a:rPr>
              <a:t>!</a:t>
            </a:r>
            <a:endParaRPr lang="en-US" altLang="en-US" sz="1400">
              <a:solidFill>
                <a:srgbClr val="000000"/>
              </a:solidFill>
              <a:effectLst/>
              <a:latin typeface="Arial" pitchFamily="34" charset="0"/>
            </a:endParaRPr>
          </a:p>
        </p:txBody>
      </p:sp>
      <p:sp>
        <p:nvSpPr>
          <p:cNvPr id="86025" name="WordArt 9"/>
          <p:cNvSpPr>
            <a:spLocks noChangeArrowheads="1" noChangeShapeType="1" noTextEdit="1"/>
          </p:cNvSpPr>
          <p:nvPr/>
        </p:nvSpPr>
        <p:spPr bwMode="auto">
          <a:xfrm>
            <a:off x="5410200" y="1066800"/>
            <a:ext cx="3479800" cy="1168400"/>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逗号</a:t>
            </a:r>
            <a:endParaRPr lang="en-GB" sz="3600" kern="1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sp>
        <p:nvSpPr>
          <p:cNvPr id="86026" name="AutoShape 10"/>
          <p:cNvSpPr>
            <a:spLocks noChangeArrowheads="1"/>
          </p:cNvSpPr>
          <p:nvPr/>
        </p:nvSpPr>
        <p:spPr bwMode="auto">
          <a:xfrm>
            <a:off x="5486400" y="2895600"/>
            <a:ext cx="304800" cy="1371600"/>
          </a:xfrm>
          <a:prstGeom prst="downArrow">
            <a:avLst>
              <a:gd name="adj1" fmla="val 50000"/>
              <a:gd name="adj2" fmla="val 9583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11" name="AutoShape 10"/>
          <p:cNvSpPr>
            <a:spLocks noChangeArrowheads="1"/>
          </p:cNvSpPr>
          <p:nvPr/>
        </p:nvSpPr>
        <p:spPr bwMode="auto">
          <a:xfrm>
            <a:off x="7162800" y="2895600"/>
            <a:ext cx="304800" cy="1371600"/>
          </a:xfrm>
          <a:prstGeom prst="downArrow">
            <a:avLst>
              <a:gd name="adj1" fmla="val 50000"/>
              <a:gd name="adj2" fmla="val 9583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25"/>
                                        </p:tgtEl>
                                        <p:attrNameLst>
                                          <p:attrName>style.visibility</p:attrName>
                                        </p:attrNameLst>
                                      </p:cBhvr>
                                      <p:to>
                                        <p:strVal val="visible"/>
                                      </p:to>
                                    </p:set>
                                    <p:animEffect transition="in" filter="wipe(left)">
                                      <p:cBhvr>
                                        <p:cTn id="7" dur="500"/>
                                        <p:tgtEl>
                                          <p:spTgt spid="8602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6026"/>
                                        </p:tgtEl>
                                        <p:attrNameLst>
                                          <p:attrName>style.visibility</p:attrName>
                                        </p:attrNameLst>
                                      </p:cBhvr>
                                      <p:to>
                                        <p:strVal val="visible"/>
                                      </p:to>
                                    </p:set>
                                    <p:animEffect transition="in" filter="wipe(left)">
                                      <p:cBhvr>
                                        <p:cTn id="11" dur="500"/>
                                        <p:tgtEl>
                                          <p:spTgt spid="860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86024"/>
                                        </p:tgtEl>
                                        <p:attrNameLst>
                                          <p:attrName>style.visibility</p:attrName>
                                        </p:attrNameLst>
                                      </p:cBhvr>
                                      <p:to>
                                        <p:strVal val="visible"/>
                                      </p:to>
                                    </p:set>
                                    <p:animEffect transition="in" filter="wedge">
                                      <p:cBhvr>
                                        <p:cTn id="16" dur="2000"/>
                                        <p:tgtEl>
                                          <p:spTgt spid="86024"/>
                                        </p:tgtEl>
                                      </p:cBhvr>
                                    </p:animEffect>
                                  </p:childTnLst>
                                </p:cTn>
                              </p:par>
                            </p:childTnLst>
                          </p:cTn>
                        </p:par>
                        <p:par>
                          <p:cTn id="17" fill="hold" nodeType="afterGroup">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animBg="1"/>
      <p:bldP spid="86025" grpId="0" animBg="1"/>
      <p:bldP spid="86026"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r>
              <a:rPr kumimoji="0" lang="zh-CN"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zh-SG"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p:spPr>
        <p:txBody>
          <a:bodyPr/>
          <a:lstStyle/>
          <a:p>
            <a:pPr>
              <a:defRPr/>
            </a:pPr>
            <a:r>
              <a:rPr lang="zh-CN" altLang="en-US"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爱神</a:t>
            </a:r>
            <a:r>
              <a:rPr lang="en-SG"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rgbClr val="0070C0"/>
                </a:solidFill>
                <a:effectLst/>
                <a:latin typeface="Microsoft YaHei UI" panose="020B0503020204020204" pitchFamily="34" charset="-122"/>
                <a:ea typeface="Microsoft YaHei UI" panose="020B0503020204020204" pitchFamily="34" charset="-122"/>
                <a:cs typeface="ＭＳ Ｐゴシック" charset="0"/>
              </a:rPr>
              <a:t>同等</a:t>
            </a:r>
            <a:r>
              <a:rPr lang="zh-CN" altLang="en-US" sz="4800" b="1" dirty="0">
                <a:solidFill>
                  <a:schemeClr val="tx1"/>
                </a:solidFill>
                <a:latin typeface="Microsoft YaHei UI" panose="020B0503020204020204" pitchFamily="34" charset="-122"/>
                <a:ea typeface="Microsoft YaHei UI" panose="020B0503020204020204" pitchFamily="34" charset="-122"/>
                <a:cs typeface="ＭＳ Ｐゴシック" charset="0"/>
              </a:rPr>
              <a:t>地爱教会</a:t>
            </a:r>
            <a:r>
              <a:rPr lang="en-SG"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及爱万国</a:t>
            </a:r>
            <a:endParaRPr lang="en-US"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3220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p:nvPr>
        </p:nvSpPr>
        <p:spPr>
          <a:xfrm>
            <a:off x="685800" y="-76200"/>
            <a:ext cx="7772400" cy="1143000"/>
          </a:xfrm>
        </p:spPr>
        <p:txBody>
          <a:bodyPr/>
          <a:lstStyle/>
          <a:p>
            <a:pPr eaLnBrk="1" hangingPunct="1"/>
            <a:r>
              <a:rPr lang="zh-CN" altLang="en-US"/>
              <a:t>广告这么写</a:t>
            </a:r>
            <a:r>
              <a:rPr lang="en-US" altLang="ja-JP"/>
              <a:t>…</a:t>
            </a:r>
            <a:endParaRPr lang="en-US" altLang="en-US"/>
          </a:p>
        </p:txBody>
      </p:sp>
      <p:sp>
        <p:nvSpPr>
          <p:cNvPr id="674820" name="Text Box 4"/>
          <p:cNvSpPr txBox="1">
            <a:spLocks noChangeArrowheads="1"/>
          </p:cNvSpPr>
          <p:nvPr/>
        </p:nvSpPr>
        <p:spPr bwMode="auto">
          <a:xfrm>
            <a:off x="212725" y="1238250"/>
            <a:ext cx="8626475" cy="4400550"/>
          </a:xfrm>
          <a:prstGeom prst="rect">
            <a:avLst/>
          </a:prstGeom>
          <a:gradFill rotWithShape="0">
            <a:gsLst>
              <a:gs pos="0">
                <a:srgbClr val="FF0000"/>
              </a:gs>
              <a:gs pos="100000">
                <a:srgbClr val="FF0000">
                  <a:gamma/>
                  <a:shade val="46275"/>
                  <a:invGamma/>
                </a:srgbClr>
              </a:gs>
            </a:gsLst>
            <a:path path="shape">
              <a:fillToRect l="50000" t="50000" r="50000" b="50000"/>
            </a:path>
          </a:gradFill>
          <a:ln>
            <a:noFill/>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ja-JP" sz="4000" b="1">
                <a:solidFill>
                  <a:srgbClr val="FFFFFF"/>
                </a:solidFill>
                <a:effectLst>
                  <a:outerShdw blurRad="38100" dist="38100" dir="2700000" algn="tl">
                    <a:srgbClr val="000000"/>
                  </a:outerShdw>
                </a:effectLst>
                <a:latin typeface="Arial" pitchFamily="34" charset="0"/>
              </a:rPr>
              <a:t>"</a:t>
            </a:r>
            <a:r>
              <a:rPr lang="zh-CN" altLang="en-US" sz="4000" b="1">
                <a:solidFill>
                  <a:srgbClr val="FFFFFF"/>
                </a:solidFill>
                <a:effectLst>
                  <a:outerShdw blurRad="38100" dist="38100" dir="2700000" algn="tl">
                    <a:srgbClr val="000000"/>
                  </a:outerShdw>
                </a:effectLst>
                <a:latin typeface="Arial" pitchFamily="34" charset="0"/>
              </a:rPr>
              <a:t>寻</a:t>
            </a:r>
            <a:r>
              <a:rPr lang="en-US" altLang="ja-JP" sz="4000" b="1">
                <a:solidFill>
                  <a:srgbClr val="FFFFFF"/>
                </a:solidFill>
                <a:effectLst>
                  <a:outerShdw blurRad="38100" dist="38100" dir="2700000" algn="tl">
                    <a:srgbClr val="000000"/>
                  </a:outerShdw>
                </a:effectLst>
                <a:latin typeface="Arial" pitchFamily="34" charset="0"/>
              </a:rPr>
              <a:t>:</a:t>
            </a:r>
            <a:r>
              <a:rPr lang="zh-CN" altLang="en-US" sz="4000" b="1">
                <a:solidFill>
                  <a:srgbClr val="FFFFFF"/>
                </a:solidFill>
                <a:effectLst>
                  <a:outerShdw blurRad="38100" dist="38100" dir="2700000" algn="tl">
                    <a:srgbClr val="000000"/>
                  </a:outerShdw>
                </a:effectLst>
                <a:latin typeface="Arial" pitchFamily="34" charset="0"/>
              </a:rPr>
              <a:t>牧师能增长教会</a:t>
            </a:r>
            <a:r>
              <a:rPr lang="en-US" altLang="ja-JP" sz="4000" b="1">
                <a:solidFill>
                  <a:srgbClr val="FFFFFF"/>
                </a:solidFill>
                <a:effectLst>
                  <a:outerShdw blurRad="38100" dist="38100" dir="2700000" algn="tl">
                    <a:srgbClr val="000000"/>
                  </a:outerShdw>
                </a:effectLst>
                <a:latin typeface="Arial" pitchFamily="34" charset="0"/>
              </a:rPr>
              <a:t>—</a:t>
            </a:r>
            <a:r>
              <a:rPr lang="zh-CN" altLang="en-US" sz="4000" b="1">
                <a:solidFill>
                  <a:srgbClr val="FFFFFF"/>
                </a:solidFill>
                <a:effectLst>
                  <a:outerShdw blurRad="38100" dist="38100" dir="2700000" algn="tl">
                    <a:srgbClr val="000000"/>
                  </a:outerShdw>
                </a:effectLst>
                <a:latin typeface="Arial" pitchFamily="34" charset="0"/>
              </a:rPr>
              <a:t>是对对的人选一个好的挑战</a:t>
            </a:r>
            <a:r>
              <a:rPr lang="en-US" altLang="ja-JP" sz="4000" b="1">
                <a:solidFill>
                  <a:srgbClr val="FFFFFF"/>
                </a:solidFill>
                <a:effectLst>
                  <a:outerShdw blurRad="38100" dist="38100" dir="2700000" algn="tl">
                    <a:srgbClr val="000000"/>
                  </a:outerShdw>
                </a:effectLst>
                <a:latin typeface="Arial" pitchFamily="34" charset="0"/>
              </a:rPr>
              <a:t>.  </a:t>
            </a:r>
            <a:r>
              <a:rPr lang="zh-CN" altLang="en-US" sz="4000" b="1">
                <a:solidFill>
                  <a:srgbClr val="FFFFFF"/>
                </a:solidFill>
                <a:effectLst>
                  <a:outerShdw blurRad="38100" dist="38100" dir="2700000" algn="tl">
                    <a:srgbClr val="000000"/>
                  </a:outerShdw>
                </a:effectLst>
                <a:latin typeface="Arial" pitchFamily="34" charset="0"/>
              </a:rPr>
              <a:t>要明白出生，生命，疾病与死亡的问题。要会操作和修理复应机</a:t>
            </a:r>
            <a:r>
              <a:rPr lang="en-US" altLang="ja-JP" sz="4000" b="1">
                <a:solidFill>
                  <a:srgbClr val="FFFFFF"/>
                </a:solidFill>
                <a:effectLst>
                  <a:outerShdw blurRad="38100" dist="38100" dir="2700000" algn="tl">
                    <a:srgbClr val="000000"/>
                  </a:outerShdw>
                </a:effectLst>
                <a:latin typeface="Arial" pitchFamily="34" charset="0"/>
              </a:rPr>
              <a:t> </a:t>
            </a:r>
            <a:r>
              <a:rPr lang="zh-CN" altLang="en-US" sz="4000" b="1">
                <a:solidFill>
                  <a:srgbClr val="FFFFFF"/>
                </a:solidFill>
                <a:effectLst>
                  <a:outerShdw blurRad="38100" dist="38100" dir="2700000" algn="tl">
                    <a:srgbClr val="000000"/>
                  </a:outerShdw>
                </a:effectLst>
                <a:latin typeface="Arial" pitchFamily="34" charset="0"/>
              </a:rPr>
              <a:t>。要有墨水和啊可亲。要家装爱听女人说话。</a:t>
            </a:r>
            <a:r>
              <a:rPr lang="en-US" altLang="ja-JP" sz="4000" b="1">
                <a:solidFill>
                  <a:srgbClr val="FFFFFF"/>
                </a:solidFill>
                <a:effectLst>
                  <a:outerShdw blurRad="38100" dist="38100" dir="2700000" algn="tl">
                    <a:srgbClr val="000000"/>
                  </a:outerShdw>
                </a:effectLst>
                <a:latin typeface="Arial" pitchFamily="34" charset="0"/>
              </a:rPr>
              <a:t>  </a:t>
            </a:r>
            <a:r>
              <a:rPr lang="zh-CN" altLang="en-US" sz="4000" b="1">
                <a:solidFill>
                  <a:srgbClr val="FFFFFF"/>
                </a:solidFill>
                <a:effectLst>
                  <a:outerShdw blurRad="38100" dist="38100" dir="2700000" algn="tl">
                    <a:srgbClr val="000000"/>
                  </a:outerShdw>
                </a:effectLst>
                <a:latin typeface="Arial" pitchFamily="34" charset="0"/>
              </a:rPr>
              <a:t>妻子必需有漂亮又朴素，不容易气馁。应征者会经过百人委员的深擦来坚定神志正常。</a:t>
            </a:r>
            <a:r>
              <a:rPr lang="en-US" altLang="zh-CN" sz="4000" b="1">
                <a:solidFill>
                  <a:srgbClr val="FFFFFF"/>
                </a:solidFill>
                <a:effectLst>
                  <a:outerShdw blurRad="38100" dist="38100" dir="2700000" algn="tl">
                    <a:srgbClr val="000000"/>
                  </a:outerShdw>
                </a:effectLst>
                <a:latin typeface="Arial" pitchFamily="34" charset="0"/>
              </a:rPr>
              <a:t>"</a:t>
            </a:r>
            <a:endParaRPr lang="en-US" altLang="en-US" sz="4000" b="1">
              <a:solidFill>
                <a:srgbClr val="FFFFFF"/>
              </a:solidFill>
              <a:effectLst>
                <a:outerShdw blurRad="38100" dist="38100" dir="2700000" algn="tl">
                  <a:srgbClr val="000000"/>
                </a:outerShdw>
              </a:effectLst>
              <a:latin typeface="Arial"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synagogueatmeiron(reconstr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AutoShape 4"/>
          <p:cNvSpPr>
            <a:spLocks noChangeArrowheads="1"/>
          </p:cNvSpPr>
          <p:nvPr/>
        </p:nvSpPr>
        <p:spPr bwMode="auto">
          <a:xfrm>
            <a:off x="3124200" y="2438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b="1">
                <a:solidFill>
                  <a:srgbClr val="614121"/>
                </a:solidFill>
                <a:effectLst/>
                <a:latin typeface="Arial" pitchFamily="34" charset="0"/>
                <a:cs typeface="Arial" pitchFamily="34" charset="0"/>
              </a:rPr>
              <a:t>Super</a:t>
            </a:r>
            <a:br>
              <a:rPr lang="en-US" altLang="en-US" sz="3600" b="1">
                <a:solidFill>
                  <a:srgbClr val="614121"/>
                </a:solidFill>
                <a:effectLst/>
                <a:latin typeface="Arial" pitchFamily="34" charset="0"/>
                <a:cs typeface="Arial" pitchFamily="34" charset="0"/>
              </a:rPr>
            </a:br>
            <a:r>
              <a:rPr lang="en-US" altLang="en-US" sz="3600" b="1">
                <a:solidFill>
                  <a:srgbClr val="614121"/>
                </a:solidFill>
                <a:effectLst/>
                <a:latin typeface="Arial" pitchFamily="34" charset="0"/>
                <a:cs typeface="Arial" pitchFamily="34" charset="0"/>
              </a:rPr>
              <a:t>Pastor!</a:t>
            </a:r>
            <a:endParaRPr lang="en-US" altLang="en-US" sz="1800">
              <a:solidFill>
                <a:srgbClr val="FFFFFF"/>
              </a:solidFill>
              <a:effectLst/>
              <a:latin typeface="Arial" pitchFamily="34" charset="0"/>
              <a:cs typeface="Arial" pitchFamily="34" charset="0"/>
            </a:endParaRPr>
          </a:p>
        </p:txBody>
      </p:sp>
      <p:pic>
        <p:nvPicPr>
          <p:cNvPr id="40982" name="Picture 22" descr="jfairley_multi_409_2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335213"/>
            <a:ext cx="7162800"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Oval 6"/>
          <p:cNvSpPr>
            <a:spLocks noChangeArrowheads="1"/>
          </p:cNvSpPr>
          <p:nvPr/>
        </p:nvSpPr>
        <p:spPr bwMode="auto">
          <a:xfrm>
            <a:off x="6019800" y="25146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帮忙</a:t>
            </a:r>
            <a:endParaRPr lang="en-US" altLang="en-US">
              <a:solidFill>
                <a:srgbClr val="FFFFFF"/>
              </a:solidFill>
              <a:effectLst/>
              <a:latin typeface="Arial" pitchFamily="34" charset="0"/>
            </a:endParaRPr>
          </a:p>
        </p:txBody>
      </p:sp>
      <p:sp>
        <p:nvSpPr>
          <p:cNvPr id="40965" name="AutoShape 5"/>
          <p:cNvSpPr>
            <a:spLocks noChangeArrowheads="1"/>
          </p:cNvSpPr>
          <p:nvPr/>
        </p:nvSpPr>
        <p:spPr bwMode="auto">
          <a:xfrm>
            <a:off x="5105400" y="3352800"/>
            <a:ext cx="1219200" cy="1066800"/>
          </a:xfrm>
          <a:prstGeom prst="homePlate">
            <a:avLst>
              <a:gd name="adj" fmla="val 2857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68" name="Oval 8"/>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探访</a:t>
            </a:r>
            <a:endParaRPr lang="en-US" altLang="en-US">
              <a:solidFill>
                <a:srgbClr val="FFFFFF"/>
              </a:solidFill>
              <a:effectLst/>
              <a:latin typeface="Arial" pitchFamily="34" charset="0"/>
            </a:endParaRPr>
          </a:p>
        </p:txBody>
      </p:sp>
      <p:sp>
        <p:nvSpPr>
          <p:cNvPr id="40969" name="AutoShape 9"/>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70" name="Oval 10"/>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敬拜</a:t>
            </a:r>
            <a:endParaRPr lang="en-US" altLang="en-US">
              <a:solidFill>
                <a:srgbClr val="FFFFFF"/>
              </a:solidFill>
              <a:effectLst/>
              <a:latin typeface="Arial" pitchFamily="34" charset="0"/>
            </a:endParaRPr>
          </a:p>
        </p:txBody>
      </p:sp>
      <p:sp>
        <p:nvSpPr>
          <p:cNvPr id="40971" name="AutoShape 11"/>
          <p:cNvSpPr>
            <a:spLocks noChangeArrowheads="1"/>
          </p:cNvSpPr>
          <p:nvPr/>
        </p:nvSpPr>
        <p:spPr bwMode="auto">
          <a:xfrm rot="-7037047">
            <a:off x="2590800" y="1981200"/>
            <a:ext cx="1219200" cy="1066800"/>
          </a:xfrm>
          <a:prstGeom prst="homePlate">
            <a:avLst>
              <a:gd name="adj" fmla="val 28571"/>
            </a:avLst>
          </a:prstGeom>
          <a:solidFill>
            <a:schemeClr val="accent1"/>
          </a:solidFill>
          <a:ln w="9525">
            <a:solidFill>
              <a:schemeClr val="tx1"/>
            </a:solidFill>
            <a:miter lim="800000"/>
            <a:headEnd/>
            <a:tailEnd/>
          </a:ln>
        </p:spPr>
        <p:txBody>
          <a:bodyPr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72" name="Oval 12"/>
          <p:cNvSpPr>
            <a:spLocks noChangeArrowheads="1"/>
          </p:cNvSpPr>
          <p:nvPr/>
        </p:nvSpPr>
        <p:spPr bwMode="auto">
          <a:xfrm>
            <a:off x="5486400" y="46482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购物</a:t>
            </a:r>
            <a:endParaRPr lang="en-US" altLang="en-US">
              <a:solidFill>
                <a:srgbClr val="FFFFFF"/>
              </a:solidFill>
              <a:effectLst/>
              <a:latin typeface="Arial" pitchFamily="34" charset="0"/>
            </a:endParaRPr>
          </a:p>
        </p:txBody>
      </p:sp>
      <p:sp>
        <p:nvSpPr>
          <p:cNvPr id="40973" name="AutoShape 13"/>
          <p:cNvSpPr>
            <a:spLocks noChangeArrowheads="1"/>
          </p:cNvSpPr>
          <p:nvPr/>
        </p:nvSpPr>
        <p:spPr bwMode="auto">
          <a:xfrm rot="1652068">
            <a:off x="4724400" y="4572000"/>
            <a:ext cx="1219200" cy="1066800"/>
          </a:xfrm>
          <a:prstGeom prst="homePlate">
            <a:avLst>
              <a:gd name="adj" fmla="val 2857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75" name="AutoShape 15"/>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76" name="Oval 16"/>
          <p:cNvSpPr>
            <a:spLocks noChangeArrowheads="1"/>
          </p:cNvSpPr>
          <p:nvPr/>
        </p:nvSpPr>
        <p:spPr bwMode="auto">
          <a:xfrm>
            <a:off x="-152400" y="25146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财务</a:t>
            </a:r>
            <a:endParaRPr lang="en-US" altLang="en-US">
              <a:solidFill>
                <a:srgbClr val="FFFFFF"/>
              </a:solidFill>
              <a:effectLst/>
              <a:latin typeface="Arial" pitchFamily="34" charset="0"/>
            </a:endParaRPr>
          </a:p>
        </p:txBody>
      </p:sp>
      <p:sp>
        <p:nvSpPr>
          <p:cNvPr id="40977" name="AutoShape 17"/>
          <p:cNvSpPr>
            <a:spLocks noChangeArrowheads="1"/>
          </p:cNvSpPr>
          <p:nvPr/>
        </p:nvSpPr>
        <p:spPr bwMode="auto">
          <a:xfrm rot="-10777492">
            <a:off x="2209800" y="3124200"/>
            <a:ext cx="1219200" cy="1066800"/>
          </a:xfrm>
          <a:prstGeom prst="homePlate">
            <a:avLst>
              <a:gd name="adj" fmla="val 28571"/>
            </a:avLst>
          </a:prstGeom>
          <a:solidFill>
            <a:schemeClr val="accent1"/>
          </a:solidFill>
          <a:ln w="9525">
            <a:solidFill>
              <a:schemeClr val="tx1"/>
            </a:solidFill>
            <a:miter lim="800000"/>
            <a:headEnd/>
            <a:tailEnd/>
          </a:ln>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78" name="Oval 18"/>
          <p:cNvSpPr>
            <a:spLocks noChangeArrowheads="1"/>
          </p:cNvSpPr>
          <p:nvPr/>
        </p:nvSpPr>
        <p:spPr bwMode="auto">
          <a:xfrm>
            <a:off x="3276600" y="5334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a:solidFill>
                  <a:srgbClr val="FFFFFF"/>
                </a:solidFill>
                <a:effectLst/>
                <a:latin typeface="Arial" pitchFamily="34" charset="0"/>
              </a:rPr>
              <a:t>女人</a:t>
            </a:r>
            <a:endParaRPr lang="en-US" altLang="en-US">
              <a:solidFill>
                <a:srgbClr val="FFFFFF"/>
              </a:solidFill>
              <a:effectLst/>
              <a:latin typeface="Arial" pitchFamily="34" charset="0"/>
            </a:endParaRPr>
          </a:p>
        </p:txBody>
      </p:sp>
      <p:sp>
        <p:nvSpPr>
          <p:cNvPr id="40979" name="AutoShape 19"/>
          <p:cNvSpPr>
            <a:spLocks noChangeArrowheads="1"/>
          </p:cNvSpPr>
          <p:nvPr/>
        </p:nvSpPr>
        <p:spPr bwMode="auto">
          <a:xfrm rot="-5370781">
            <a:off x="3657600" y="1676400"/>
            <a:ext cx="1219200" cy="1066800"/>
          </a:xfrm>
          <a:prstGeom prst="homePlate">
            <a:avLst>
              <a:gd name="adj" fmla="val 28571"/>
            </a:avLst>
          </a:prstGeom>
          <a:solidFill>
            <a:schemeClr val="accent1"/>
          </a:solidFill>
          <a:ln w="9525">
            <a:solidFill>
              <a:schemeClr val="tx1"/>
            </a:solidFill>
            <a:miter lim="800000"/>
            <a:headEnd/>
            <a:tailEnd/>
          </a:ln>
        </p:spPr>
        <p:txBody>
          <a:bodyPr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80" name="Oval 20"/>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剪草</a:t>
            </a:r>
            <a:endParaRPr lang="en-US" altLang="en-US">
              <a:solidFill>
                <a:srgbClr val="FFFFFF"/>
              </a:solidFill>
              <a:effectLst/>
              <a:latin typeface="Arial" pitchFamily="34" charset="0"/>
            </a:endParaRPr>
          </a:p>
        </p:txBody>
      </p:sp>
      <p:sp>
        <p:nvSpPr>
          <p:cNvPr id="40981" name="AutoShape 21"/>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74" name="Oval 14"/>
          <p:cNvSpPr>
            <a:spLocks noChangeArrowheads="1"/>
          </p:cNvSpPr>
          <p:nvPr/>
        </p:nvSpPr>
        <p:spPr bwMode="auto">
          <a:xfrm>
            <a:off x="5562600" y="12192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男人</a:t>
            </a:r>
            <a:endParaRPr lang="en-US" altLang="en-US">
              <a:solidFill>
                <a:srgbClr val="FFFFFF"/>
              </a:solidFill>
              <a:effectLst/>
              <a:latin typeface="Arial" pitchFamily="34" charset="0"/>
            </a:endParaRPr>
          </a:p>
        </p:txBody>
      </p:sp>
      <p:sp>
        <p:nvSpPr>
          <p:cNvPr id="40963" name="Rectangle 3"/>
          <p:cNvSpPr>
            <a:spLocks noGrp="1" noChangeArrowheads="1"/>
          </p:cNvSpPr>
          <p:nvPr>
            <p:ph type="title"/>
          </p:nvPr>
        </p:nvSpPr>
        <p:spPr>
          <a:xfrm>
            <a:off x="76200" y="76200"/>
            <a:ext cx="7391400" cy="1017588"/>
          </a:xfrm>
        </p:spPr>
        <p:txBody>
          <a:bodyPr/>
          <a:lstStyle/>
          <a:p>
            <a:pPr eaLnBrk="1" hangingPunct="1"/>
            <a:r>
              <a:rPr lang="zh-CN" altLang="en-US">
                <a:solidFill>
                  <a:srgbClr val="060400"/>
                </a:solidFill>
                <a:effectLst>
                  <a:outerShdw blurRad="38100" dist="38100" dir="2700000" algn="tl">
                    <a:srgbClr val="FFFFFF"/>
                  </a:outerShdw>
                </a:effectLst>
              </a:rPr>
              <a:t>教会里又有什么</a:t>
            </a:r>
            <a:r>
              <a:rPr lang="en-US" altLang="ja-JP">
                <a:solidFill>
                  <a:srgbClr val="060400"/>
                </a:solidFill>
                <a:effectLst>
                  <a:outerShdw blurRad="38100" dist="38100" dir="2700000" algn="tl">
                    <a:srgbClr val="FFFFFF"/>
                  </a:outerShdw>
                </a:effectLst>
              </a:rPr>
              <a:t>?</a:t>
            </a:r>
            <a:endParaRPr lang="en-US" altLang="en-US">
              <a:solidFill>
                <a:srgbClr val="060400"/>
              </a:solidFill>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dissolve">
                                      <p:cBhvr>
                                        <p:cTn id="7" dur="500"/>
                                        <p:tgtEl>
                                          <p:spTgt spid="409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0982"/>
                                        </p:tgtEl>
                                        <p:attrNameLst>
                                          <p:attrName>style.visibility</p:attrName>
                                        </p:attrNameLst>
                                      </p:cBhvr>
                                      <p:to>
                                        <p:strVal val="visible"/>
                                      </p:to>
                                    </p:set>
                                    <p:anim calcmode="lin" valueType="num">
                                      <p:cBhvr additive="base">
                                        <p:cTn id="12" dur="500" fill="hold"/>
                                        <p:tgtEl>
                                          <p:spTgt spid="40982"/>
                                        </p:tgtEl>
                                        <p:attrNameLst>
                                          <p:attrName>ppt_x</p:attrName>
                                        </p:attrNameLst>
                                      </p:cBhvr>
                                      <p:tavLst>
                                        <p:tav tm="0">
                                          <p:val>
                                            <p:strVal val="#ppt_x"/>
                                          </p:val>
                                        </p:tav>
                                        <p:tav tm="100000">
                                          <p:val>
                                            <p:strVal val="#ppt_x"/>
                                          </p:val>
                                        </p:tav>
                                      </p:tavLst>
                                    </p:anim>
                                    <p:anim calcmode="lin" valueType="num">
                                      <p:cBhvr additive="base">
                                        <p:cTn id="13" dur="500" fill="hold"/>
                                        <p:tgtEl>
                                          <p:spTgt spid="4098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0965"/>
                                        </p:tgtEl>
                                        <p:attrNameLst>
                                          <p:attrName>style.visibility</p:attrName>
                                        </p:attrNameLst>
                                      </p:cBhvr>
                                      <p:to>
                                        <p:strVal val="visible"/>
                                      </p:to>
                                    </p:set>
                                    <p:animEffect transition="in" filter="wipe(left)">
                                      <p:cBhvr>
                                        <p:cTn id="17" dur="500"/>
                                        <p:tgtEl>
                                          <p:spTgt spid="40965"/>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40966"/>
                                        </p:tgtEl>
                                        <p:attrNameLst>
                                          <p:attrName>style.visibility</p:attrName>
                                        </p:attrNameLst>
                                      </p:cBhvr>
                                      <p:to>
                                        <p:strVal val="visible"/>
                                      </p:to>
                                    </p:set>
                                  </p:childTnLst>
                                </p:cTn>
                              </p:par>
                            </p:childTnLst>
                          </p:cTn>
                        </p:par>
                        <p:par>
                          <p:cTn id="21" fill="hold" nodeType="afterGroup">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0969"/>
                                        </p:tgtEl>
                                        <p:attrNameLst>
                                          <p:attrName>style.visibility</p:attrName>
                                        </p:attrNameLst>
                                      </p:cBhvr>
                                      <p:to>
                                        <p:strVal val="visible"/>
                                      </p:to>
                                    </p:set>
                                    <p:animEffect transition="in" filter="wipe(left)">
                                      <p:cBhvr>
                                        <p:cTn id="24" dur="500"/>
                                        <p:tgtEl>
                                          <p:spTgt spid="40969"/>
                                        </p:tgtEl>
                                      </p:cBhvr>
                                    </p:animEffect>
                                  </p:childTnLst>
                                </p:cTn>
                              </p:par>
                            </p:childTnLst>
                          </p:cTn>
                        </p:par>
                        <p:par>
                          <p:cTn id="25" fill="hold" nodeType="afterGroup">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40968"/>
                                        </p:tgtEl>
                                        <p:attrNameLst>
                                          <p:attrName>style.visibility</p:attrName>
                                        </p:attrNameLst>
                                      </p:cBhvr>
                                      <p:to>
                                        <p:strVal val="visible"/>
                                      </p:to>
                                    </p:set>
                                  </p:childTnLst>
                                </p:cTn>
                              </p:par>
                            </p:childTnLst>
                          </p:cTn>
                        </p:par>
                        <p:par>
                          <p:cTn id="28" fill="hold" nodeType="afterGroup">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40971"/>
                                        </p:tgtEl>
                                        <p:attrNameLst>
                                          <p:attrName>style.visibility</p:attrName>
                                        </p:attrNameLst>
                                      </p:cBhvr>
                                      <p:to>
                                        <p:strVal val="visible"/>
                                      </p:to>
                                    </p:set>
                                    <p:animEffect transition="in" filter="wipe(left)">
                                      <p:cBhvr>
                                        <p:cTn id="31" dur="500"/>
                                        <p:tgtEl>
                                          <p:spTgt spid="40971"/>
                                        </p:tgtEl>
                                      </p:cBhvr>
                                    </p:animEffec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40970"/>
                                        </p:tgtEl>
                                        <p:attrNameLst>
                                          <p:attrName>style.visibility</p:attrName>
                                        </p:attrNameLst>
                                      </p:cBhvr>
                                      <p:to>
                                        <p:strVal val="visible"/>
                                      </p:to>
                                    </p:set>
                                  </p:childTnLst>
                                </p:cTn>
                              </p:par>
                            </p:childTnLst>
                          </p:cTn>
                        </p:par>
                        <p:par>
                          <p:cTn id="35" fill="hold" nodeType="afterGroup">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40973"/>
                                        </p:tgtEl>
                                        <p:attrNameLst>
                                          <p:attrName>style.visibility</p:attrName>
                                        </p:attrNameLst>
                                      </p:cBhvr>
                                      <p:to>
                                        <p:strVal val="visible"/>
                                      </p:to>
                                    </p:set>
                                    <p:animEffect transition="in" filter="wipe(left)">
                                      <p:cBhvr>
                                        <p:cTn id="38" dur="500"/>
                                        <p:tgtEl>
                                          <p:spTgt spid="40973"/>
                                        </p:tgtEl>
                                      </p:cBhvr>
                                    </p:animEffect>
                                  </p:childTnLst>
                                </p:cTn>
                              </p:par>
                            </p:childTnLst>
                          </p:cTn>
                        </p:par>
                        <p:par>
                          <p:cTn id="39" fill="hold" nodeType="afterGroup">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40972"/>
                                        </p:tgtEl>
                                        <p:attrNameLst>
                                          <p:attrName>style.visibility</p:attrName>
                                        </p:attrNameLst>
                                      </p:cBhvr>
                                      <p:to>
                                        <p:strVal val="visible"/>
                                      </p:to>
                                    </p:set>
                                  </p:childTnLst>
                                </p:cTn>
                              </p:par>
                            </p:childTnLst>
                          </p:cTn>
                        </p:par>
                        <p:par>
                          <p:cTn id="42" fill="hold" nodeType="afterGroup">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40975"/>
                                        </p:tgtEl>
                                        <p:attrNameLst>
                                          <p:attrName>style.visibility</p:attrName>
                                        </p:attrNameLst>
                                      </p:cBhvr>
                                      <p:to>
                                        <p:strVal val="visible"/>
                                      </p:to>
                                    </p:set>
                                    <p:animEffect transition="in" filter="wipe(left)">
                                      <p:cBhvr>
                                        <p:cTn id="45" dur="500"/>
                                        <p:tgtEl>
                                          <p:spTgt spid="40975"/>
                                        </p:tgtEl>
                                      </p:cBhvr>
                                    </p:animEffect>
                                  </p:childTnLst>
                                </p:cTn>
                              </p:par>
                            </p:childTnLst>
                          </p:cTn>
                        </p:par>
                        <p:par>
                          <p:cTn id="46" fill="hold" nodeType="afterGroup">
                            <p:stCondLst>
                              <p:cond delay="3000"/>
                            </p:stCondLst>
                            <p:childTnLst>
                              <p:par>
                                <p:cTn id="47" presetID="1" presetClass="entr" presetSubtype="0" fill="hold" grpId="0" nodeType="afterEffect">
                                  <p:stCondLst>
                                    <p:cond delay="0"/>
                                  </p:stCondLst>
                                  <p:childTnLst>
                                    <p:set>
                                      <p:cBhvr>
                                        <p:cTn id="48" dur="1" fill="hold">
                                          <p:stCondLst>
                                            <p:cond delay="0"/>
                                          </p:stCondLst>
                                        </p:cTn>
                                        <p:tgtEl>
                                          <p:spTgt spid="40974"/>
                                        </p:tgtEl>
                                        <p:attrNameLst>
                                          <p:attrName>style.visibility</p:attrName>
                                        </p:attrNameLst>
                                      </p:cBhvr>
                                      <p:to>
                                        <p:strVal val="visible"/>
                                      </p:to>
                                    </p:set>
                                  </p:childTnLst>
                                </p:cTn>
                              </p:par>
                            </p:childTnLst>
                          </p:cTn>
                        </p:par>
                        <p:par>
                          <p:cTn id="49" fill="hold" nodeType="afterGroup">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40977"/>
                                        </p:tgtEl>
                                        <p:attrNameLst>
                                          <p:attrName>style.visibility</p:attrName>
                                        </p:attrNameLst>
                                      </p:cBhvr>
                                      <p:to>
                                        <p:strVal val="visible"/>
                                      </p:to>
                                    </p:set>
                                    <p:animEffect transition="in" filter="wipe(left)">
                                      <p:cBhvr>
                                        <p:cTn id="52" dur="500"/>
                                        <p:tgtEl>
                                          <p:spTgt spid="40977"/>
                                        </p:tgtEl>
                                      </p:cBhvr>
                                    </p:animEffect>
                                  </p:childTnLst>
                                </p:cTn>
                              </p:par>
                            </p:childTnLst>
                          </p:cTn>
                        </p:par>
                        <p:par>
                          <p:cTn id="53" fill="hold" nodeType="afterGroup">
                            <p:stCondLst>
                              <p:cond delay="3500"/>
                            </p:stCondLst>
                            <p:childTnLst>
                              <p:par>
                                <p:cTn id="54" presetID="1" presetClass="entr" presetSubtype="0" fill="hold" grpId="0" nodeType="afterEffect">
                                  <p:stCondLst>
                                    <p:cond delay="0"/>
                                  </p:stCondLst>
                                  <p:childTnLst>
                                    <p:set>
                                      <p:cBhvr>
                                        <p:cTn id="55" dur="1" fill="hold">
                                          <p:stCondLst>
                                            <p:cond delay="0"/>
                                          </p:stCondLst>
                                        </p:cTn>
                                        <p:tgtEl>
                                          <p:spTgt spid="40976"/>
                                        </p:tgtEl>
                                        <p:attrNameLst>
                                          <p:attrName>style.visibility</p:attrName>
                                        </p:attrNameLst>
                                      </p:cBhvr>
                                      <p:to>
                                        <p:strVal val="visible"/>
                                      </p:to>
                                    </p:set>
                                  </p:childTnLst>
                                </p:cTn>
                              </p:par>
                            </p:childTnLst>
                          </p:cTn>
                        </p:par>
                        <p:par>
                          <p:cTn id="56" fill="hold" nodeType="afterGroup">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40979"/>
                                        </p:tgtEl>
                                        <p:attrNameLst>
                                          <p:attrName>style.visibility</p:attrName>
                                        </p:attrNameLst>
                                      </p:cBhvr>
                                      <p:to>
                                        <p:strVal val="visible"/>
                                      </p:to>
                                    </p:set>
                                    <p:animEffect transition="in" filter="wipe(left)">
                                      <p:cBhvr>
                                        <p:cTn id="59" dur="500"/>
                                        <p:tgtEl>
                                          <p:spTgt spid="40979"/>
                                        </p:tgtEl>
                                      </p:cBhvr>
                                    </p:animEffect>
                                  </p:childTnLst>
                                </p:cTn>
                              </p:par>
                            </p:childTnLst>
                          </p:cTn>
                        </p:par>
                        <p:par>
                          <p:cTn id="60" fill="hold" nodeType="afterGroup">
                            <p:stCondLst>
                              <p:cond delay="4000"/>
                            </p:stCondLst>
                            <p:childTnLst>
                              <p:par>
                                <p:cTn id="61" presetID="1" presetClass="entr" presetSubtype="0" fill="hold" grpId="0" nodeType="afterEffect">
                                  <p:stCondLst>
                                    <p:cond delay="0"/>
                                  </p:stCondLst>
                                  <p:childTnLst>
                                    <p:set>
                                      <p:cBhvr>
                                        <p:cTn id="62" dur="1" fill="hold">
                                          <p:stCondLst>
                                            <p:cond delay="0"/>
                                          </p:stCondLst>
                                        </p:cTn>
                                        <p:tgtEl>
                                          <p:spTgt spid="40978"/>
                                        </p:tgtEl>
                                        <p:attrNameLst>
                                          <p:attrName>style.visibility</p:attrName>
                                        </p:attrNameLst>
                                      </p:cBhvr>
                                      <p:to>
                                        <p:strVal val="visible"/>
                                      </p:to>
                                    </p:set>
                                  </p:childTnLst>
                                </p:cTn>
                              </p:par>
                            </p:childTnLst>
                          </p:cTn>
                        </p:par>
                        <p:par>
                          <p:cTn id="63" fill="hold" nodeType="afterGroup">
                            <p:stCondLst>
                              <p:cond delay="4000"/>
                            </p:stCondLst>
                            <p:childTnLst>
                              <p:par>
                                <p:cTn id="64" presetID="22" presetClass="entr" presetSubtype="8" fill="hold" grpId="0" nodeType="afterEffect">
                                  <p:stCondLst>
                                    <p:cond delay="0"/>
                                  </p:stCondLst>
                                  <p:childTnLst>
                                    <p:set>
                                      <p:cBhvr>
                                        <p:cTn id="65" dur="1" fill="hold">
                                          <p:stCondLst>
                                            <p:cond delay="0"/>
                                          </p:stCondLst>
                                        </p:cTn>
                                        <p:tgtEl>
                                          <p:spTgt spid="40981"/>
                                        </p:tgtEl>
                                        <p:attrNameLst>
                                          <p:attrName>style.visibility</p:attrName>
                                        </p:attrNameLst>
                                      </p:cBhvr>
                                      <p:to>
                                        <p:strVal val="visible"/>
                                      </p:to>
                                    </p:set>
                                    <p:animEffect transition="in" filter="wipe(left)">
                                      <p:cBhvr>
                                        <p:cTn id="66" dur="500"/>
                                        <p:tgtEl>
                                          <p:spTgt spid="40981"/>
                                        </p:tgtEl>
                                      </p:cBhvr>
                                    </p:animEffect>
                                  </p:childTnLst>
                                </p:cTn>
                              </p:par>
                            </p:childTnLst>
                          </p:cTn>
                        </p:par>
                        <p:par>
                          <p:cTn id="67" fill="hold" nodeType="afterGroup">
                            <p:stCondLst>
                              <p:cond delay="4500"/>
                            </p:stCondLst>
                            <p:childTnLst>
                              <p:par>
                                <p:cTn id="68" presetID="1" presetClass="entr" presetSubtype="0" fill="hold" grpId="0" nodeType="afterEffect">
                                  <p:stCondLst>
                                    <p:cond delay="0"/>
                                  </p:stCondLst>
                                  <p:childTnLst>
                                    <p:set>
                                      <p:cBhvr>
                                        <p:cTn id="69" dur="1" fill="hold">
                                          <p:stCondLst>
                                            <p:cond delay="0"/>
                                          </p:stCondLst>
                                        </p:cTn>
                                        <p:tgtEl>
                                          <p:spTgt spid="40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40966" grpId="0" animBg="1"/>
      <p:bldP spid="40965" grpId="0" animBg="1"/>
      <p:bldP spid="40968" grpId="0" animBg="1"/>
      <p:bldP spid="40969" grpId="0" animBg="1"/>
      <p:bldP spid="40970" grpId="0" animBg="1"/>
      <p:bldP spid="40971" grpId="0" animBg="1"/>
      <p:bldP spid="40972" grpId="0" animBg="1"/>
      <p:bldP spid="40973" grpId="0" animBg="1"/>
      <p:bldP spid="40975" grpId="0" animBg="1"/>
      <p:bldP spid="40976" grpId="0" animBg="1"/>
      <p:bldP spid="40977" grpId="0" animBg="1"/>
      <p:bldP spid="40978" grpId="0" animBg="1"/>
      <p:bldP spid="40979" grpId="0" animBg="1"/>
      <p:bldP spid="40980" grpId="0" animBg="1"/>
      <p:bldP spid="40981" grpId="0" animBg="1"/>
      <p:bldP spid="40974"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ChangeArrowheads="1"/>
          </p:cNvSpPr>
          <p:nvPr>
            <p:ph type="ctrTitle"/>
          </p:nvPr>
        </p:nvSpPr>
        <p:spPr>
          <a:xfrm>
            <a:off x="0" y="304800"/>
            <a:ext cx="9144000" cy="1752600"/>
          </a:xfrm>
          <a:solidFill>
            <a:srgbClr val="000000"/>
          </a:solidFill>
        </p:spPr>
        <p:txBody>
          <a:bodyPr/>
          <a:lstStyle/>
          <a:p>
            <a:pPr eaLnBrk="1" hangingPunct="1"/>
            <a:r>
              <a:rPr lang="en-US" altLang="ja-JP" sz="4800" b="1">
                <a:effectLst>
                  <a:outerShdw blurRad="38100" dist="38100" dir="2700000" algn="tl">
                    <a:srgbClr val="FFFFFF"/>
                  </a:outerShdw>
                </a:effectLst>
              </a:rPr>
              <a:t>"Equipping" (NAU, 4:12)</a:t>
            </a:r>
            <a:br>
              <a:rPr lang="en-US" altLang="ja-JP" sz="4800" b="1">
                <a:effectLst>
                  <a:outerShdw blurRad="38100" dist="38100" dir="2700000" algn="tl">
                    <a:srgbClr val="FFFFFF"/>
                  </a:outerShdw>
                </a:effectLst>
              </a:rPr>
            </a:br>
            <a:r>
              <a:rPr lang="en-US" altLang="ja-JP" sz="4800" b="1">
                <a:effectLst>
                  <a:outerShdw blurRad="38100" dist="38100" dir="2700000" algn="tl">
                    <a:srgbClr val="FFFFFF"/>
                  </a:outerShdw>
                </a:effectLst>
              </a:rPr>
              <a:t>"to prepare" (NIV)</a:t>
            </a:r>
            <a:endParaRPr lang="en-US" altLang="en-US">
              <a:effectLst>
                <a:outerShdw blurRad="38100" dist="38100" dir="2700000" algn="tl">
                  <a:srgbClr val="FFFFFF"/>
                </a:outerShdw>
              </a:effectLst>
            </a:endParaRPr>
          </a:p>
        </p:txBody>
      </p:sp>
      <p:sp>
        <p:nvSpPr>
          <p:cNvPr id="676867" name="Rectangle 3"/>
          <p:cNvSpPr>
            <a:spLocks noGrp="1" noChangeArrowheads="1"/>
          </p:cNvSpPr>
          <p:nvPr>
            <p:ph type="subTitle" idx="1"/>
          </p:nvPr>
        </p:nvSpPr>
        <p:spPr>
          <a:xfrm>
            <a:off x="0" y="2133600"/>
            <a:ext cx="9144000" cy="1981200"/>
          </a:xfrm>
          <a:effectLst>
            <a:outerShdw blurRad="63500" dist="35921" dir="2700000" algn="ctr" rotWithShape="0">
              <a:srgbClr val="000000">
                <a:alpha val="74997"/>
              </a:srgbClr>
            </a:outerShdw>
          </a:effectLst>
        </p:spPr>
        <p:txBody>
          <a:bodyPr/>
          <a:lstStyle/>
          <a:p>
            <a:pPr eaLnBrk="1" hangingPunct="1">
              <a:buFont typeface="Wingdings" pitchFamily="2" charset="2"/>
              <a:buNone/>
            </a:pPr>
            <a:r>
              <a:rPr lang="en-US" altLang="en-US" sz="4800">
                <a:latin typeface="Bwgrkl" charset="0"/>
              </a:rPr>
              <a:t>katartismo,j </a:t>
            </a:r>
            <a:r>
              <a:rPr lang="en-US" altLang="en-US" sz="3600"/>
              <a:t>(katartismos = </a:t>
            </a:r>
            <a:r>
              <a:rPr lang="zh-CN" altLang="en-US" sz="3600"/>
              <a:t>名词</a:t>
            </a:r>
            <a:r>
              <a:rPr lang="en-US" altLang="ja-JP" sz="3600"/>
              <a:t>)</a:t>
            </a:r>
            <a:endParaRPr lang="en-US" altLang="ja-JP" sz="4400"/>
          </a:p>
          <a:p>
            <a:pPr eaLnBrk="1" hangingPunct="1">
              <a:buFont typeface="Wingdings" pitchFamily="2" charset="2"/>
              <a:buNone/>
            </a:pPr>
            <a:r>
              <a:rPr lang="zh-CN" altLang="en-US" sz="4400"/>
              <a:t>装备</a:t>
            </a:r>
            <a:r>
              <a:rPr lang="en-US" altLang="ja-JP" sz="4400"/>
              <a:t>,</a:t>
            </a:r>
            <a:r>
              <a:rPr lang="zh-CN" altLang="en-US" sz="4400"/>
              <a:t>训练</a:t>
            </a:r>
            <a:r>
              <a:rPr lang="en-US" altLang="ja-JP" sz="4400"/>
              <a:t> </a:t>
            </a:r>
            <a:endParaRPr lang="en-US" altLang="en-US" sz="4400"/>
          </a:p>
        </p:txBody>
      </p:sp>
      <p:sp>
        <p:nvSpPr>
          <p:cNvPr id="676868" name="Rectangle 4"/>
          <p:cNvSpPr>
            <a:spLocks noChangeArrowheads="1"/>
          </p:cNvSpPr>
          <p:nvPr/>
        </p:nvSpPr>
        <p:spPr bwMode="auto">
          <a:xfrm>
            <a:off x="0" y="4114800"/>
            <a:ext cx="9144000" cy="22860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FFCC66"/>
              </a:buClr>
              <a:buSzPct val="80000"/>
              <a:buFont typeface="Wingdings" pitchFamily="2" charset="2"/>
              <a:buNone/>
            </a:pPr>
            <a:r>
              <a:rPr lang="en-US" altLang="en-US" sz="4800">
                <a:solidFill>
                  <a:srgbClr val="FFFFFF"/>
                </a:solidFill>
                <a:effectLst>
                  <a:outerShdw blurRad="38100" dist="38100" dir="2700000" algn="tl">
                    <a:srgbClr val="000000"/>
                  </a:outerShdw>
                </a:effectLst>
                <a:latin typeface="Bwgrkl" charset="0"/>
              </a:rPr>
              <a:t>katarti,zw </a:t>
            </a:r>
            <a:r>
              <a:rPr lang="en-US" altLang="en-US" sz="3600">
                <a:solidFill>
                  <a:srgbClr val="FFFFFF"/>
                </a:solidFill>
                <a:effectLst>
                  <a:outerShdw blurRad="38100" dist="38100" dir="2700000" algn="tl">
                    <a:srgbClr val="000000"/>
                  </a:outerShdw>
                </a:effectLst>
                <a:latin typeface="Tahoma" pitchFamily="34" charset="0"/>
              </a:rPr>
              <a:t>(katartizo = </a:t>
            </a:r>
            <a:r>
              <a:rPr lang="zh-CN" altLang="en-US" sz="3600">
                <a:solidFill>
                  <a:srgbClr val="FFFFFF"/>
                </a:solidFill>
                <a:effectLst>
                  <a:outerShdw blurRad="38100" dist="38100" dir="2700000" algn="tl">
                    <a:srgbClr val="000000"/>
                  </a:outerShdw>
                </a:effectLst>
                <a:latin typeface="Tahoma" pitchFamily="34" charset="0"/>
              </a:rPr>
              <a:t>动词</a:t>
            </a:r>
            <a:r>
              <a:rPr lang="en-US" altLang="ja-JP" sz="3600">
                <a:solidFill>
                  <a:srgbClr val="FFFFFF"/>
                </a:solidFill>
                <a:effectLst>
                  <a:outerShdw blurRad="38100" dist="38100" dir="2700000" algn="tl">
                    <a:srgbClr val="000000"/>
                  </a:outerShdw>
                </a:effectLst>
                <a:latin typeface="Tahoma" pitchFamily="34" charset="0"/>
              </a:rPr>
              <a:t>)</a:t>
            </a:r>
            <a:endParaRPr lang="en-US" altLang="ja-JP" sz="4400">
              <a:solidFill>
                <a:srgbClr val="FFFFFF"/>
              </a:solidFill>
              <a:effectLst>
                <a:outerShdw blurRad="38100" dist="38100" dir="2700000" algn="tl">
                  <a:srgbClr val="000000"/>
                </a:outerShdw>
              </a:effectLst>
              <a:latin typeface="Tahoma" pitchFamily="34" charset="0"/>
            </a:endParaRPr>
          </a:p>
          <a:p>
            <a:pPr algn="ctr" eaLnBrk="1" hangingPunct="1">
              <a:spcBef>
                <a:spcPct val="20000"/>
              </a:spcBef>
              <a:buClr>
                <a:srgbClr val="FFCC66"/>
              </a:buClr>
              <a:buSzPct val="80000"/>
              <a:buFont typeface="Wingdings" pitchFamily="2" charset="2"/>
              <a:buNone/>
            </a:pPr>
            <a:r>
              <a:rPr lang="zh-CN" altLang="en-US" sz="4400">
                <a:solidFill>
                  <a:srgbClr val="FFFFFF"/>
                </a:solidFill>
                <a:effectLst>
                  <a:outerShdw blurRad="38100" dist="38100" dir="2700000" algn="tl">
                    <a:srgbClr val="000000"/>
                  </a:outerShdw>
                </a:effectLst>
                <a:latin typeface="Tahoma" pitchFamily="34" charset="0"/>
              </a:rPr>
              <a:t>修补</a:t>
            </a:r>
            <a:r>
              <a:rPr lang="en-US" altLang="ja-JP" sz="4400">
                <a:solidFill>
                  <a:srgbClr val="FFFFFF"/>
                </a:solidFill>
                <a:effectLst>
                  <a:outerShdw blurRad="38100" dist="38100" dir="2700000" algn="tl">
                    <a:srgbClr val="000000"/>
                  </a:outerShdw>
                </a:effectLst>
                <a:latin typeface="Tahoma" pitchFamily="34" charset="0"/>
              </a:rPr>
              <a:t>,</a:t>
            </a:r>
            <a:r>
              <a:rPr lang="zh-CN" altLang="en-US" sz="4400">
                <a:solidFill>
                  <a:srgbClr val="FFFFFF"/>
                </a:solidFill>
                <a:effectLst>
                  <a:outerShdw blurRad="38100" dist="38100" dir="2700000" algn="tl">
                    <a:srgbClr val="000000"/>
                  </a:outerShdw>
                </a:effectLst>
                <a:latin typeface="Tahoma" pitchFamily="34" charset="0"/>
              </a:rPr>
              <a:t>复苏</a:t>
            </a:r>
            <a:r>
              <a:rPr lang="en-US" altLang="ja-JP" sz="4400">
                <a:solidFill>
                  <a:srgbClr val="FFFFFF"/>
                </a:solidFill>
                <a:effectLst>
                  <a:outerShdw blurRad="38100" dist="38100" dir="2700000" algn="tl">
                    <a:srgbClr val="000000"/>
                  </a:outerShdw>
                </a:effectLst>
                <a:latin typeface="Tahoma" pitchFamily="34" charset="0"/>
              </a:rPr>
              <a:t>,</a:t>
            </a:r>
            <a:r>
              <a:rPr lang="zh-CN" altLang="en-US" sz="4400">
                <a:solidFill>
                  <a:srgbClr val="FFFFFF"/>
                </a:solidFill>
                <a:effectLst>
                  <a:outerShdw blurRad="38100" dist="38100" dir="2700000" algn="tl">
                    <a:srgbClr val="000000"/>
                  </a:outerShdw>
                </a:effectLst>
                <a:latin typeface="Tahoma" pitchFamily="34" charset="0"/>
              </a:rPr>
              <a:t>放对</a:t>
            </a:r>
            <a:r>
              <a:rPr lang="en-US" altLang="ja-JP" sz="4400">
                <a:solidFill>
                  <a:srgbClr val="FFFFFF"/>
                </a:solidFill>
                <a:effectLst>
                  <a:outerShdw blurRad="38100" dist="38100" dir="2700000" algn="tl">
                    <a:srgbClr val="000000"/>
                  </a:outerShdw>
                </a:effectLst>
                <a:latin typeface="Tahoma" pitchFamily="34" charset="0"/>
              </a:rPr>
              <a:t>,</a:t>
            </a:r>
            <a:r>
              <a:rPr lang="zh-CN" altLang="en-US" sz="4400">
                <a:solidFill>
                  <a:srgbClr val="FFFFFF"/>
                </a:solidFill>
                <a:effectLst>
                  <a:outerShdw blurRad="38100" dist="38100" dir="2700000" algn="tl">
                    <a:srgbClr val="000000"/>
                  </a:outerShdw>
                </a:effectLst>
                <a:latin typeface="Tahoma" pitchFamily="34" charset="0"/>
              </a:rPr>
              <a:t>使完整</a:t>
            </a:r>
            <a:r>
              <a:rPr lang="en-US" altLang="ja-JP" sz="4400">
                <a:solidFill>
                  <a:srgbClr val="FFFFFF"/>
                </a:solidFill>
                <a:effectLst>
                  <a:outerShdw blurRad="38100" dist="38100" dir="2700000" algn="tl">
                    <a:srgbClr val="000000"/>
                  </a:outerShdw>
                </a:effectLst>
                <a:latin typeface="Tahoma" pitchFamily="34" charset="0"/>
              </a:rPr>
              <a:t> </a:t>
            </a:r>
            <a:r>
              <a:rPr lang="en-US" altLang="ja-JP" sz="3200">
                <a:solidFill>
                  <a:srgbClr val="000000"/>
                </a:solidFill>
                <a:effectLst/>
                <a:latin typeface="Geneva" charset="0"/>
              </a:rPr>
              <a:t> </a:t>
            </a:r>
            <a:endParaRPr lang="en-US" altLang="en-US" sz="4400">
              <a:solidFill>
                <a:srgbClr val="FFFFFF"/>
              </a:solidFill>
              <a:effectLst>
                <a:outerShdw blurRad="38100" dist="38100" dir="2700000" algn="tl">
                  <a:srgbClr val="000000"/>
                </a:outerShdw>
              </a:effectLst>
              <a:latin typeface="Tahoma" pitchFamily="34" charset="0"/>
            </a:endParaRPr>
          </a:p>
        </p:txBody>
      </p:sp>
      <p:sp>
        <p:nvSpPr>
          <p:cNvPr id="676869" name="Line 5"/>
          <p:cNvSpPr>
            <a:spLocks noChangeShapeType="1"/>
          </p:cNvSpPr>
          <p:nvPr/>
        </p:nvSpPr>
        <p:spPr bwMode="auto">
          <a:xfrm flipV="1">
            <a:off x="228600" y="4038600"/>
            <a:ext cx="8610600" cy="0"/>
          </a:xfrm>
          <a:prstGeom prst="line">
            <a:avLst/>
          </a:prstGeom>
          <a:noFill/>
          <a:ln w="28575">
            <a:solidFill>
              <a:schemeClr val="tx1"/>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noFill/>
              </a14:hiddenFill>
            </a:ext>
          </a:extLst>
        </p:spPr>
        <p:txBody>
          <a:bodyPr wrap="none" anchor="ctr"/>
          <a:lstStyle/>
          <a:p>
            <a:endParaRPr lang="en-GB"/>
          </a:p>
        </p:txBody>
      </p:sp>
      <p:sp>
        <p:nvSpPr>
          <p:cNvPr id="385029" name="Rectangle 6"/>
          <p:cNvSpPr>
            <a:spLocks noChangeArrowheads="1"/>
          </p:cNvSpPr>
          <p:nvPr/>
        </p:nvSpPr>
        <p:spPr bwMode="auto">
          <a:xfrm>
            <a:off x="0" y="304800"/>
            <a:ext cx="9144000" cy="1752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ja-JP" sz="4800" b="1" dirty="0">
                <a:solidFill>
                  <a:srgbClr val="FFFFCC"/>
                </a:solidFill>
                <a:effectLst/>
                <a:latin typeface="Arial" pitchFamily="34" charset="0"/>
              </a:rPr>
              <a:t>"</a:t>
            </a:r>
            <a:r>
              <a:rPr lang="zh-CN" altLang="en-US" sz="4800" b="1" dirty="0">
                <a:solidFill>
                  <a:srgbClr val="FFFFCC"/>
                </a:solidFill>
                <a:effectLst/>
                <a:latin typeface="Tahoma" pitchFamily="34" charset="0"/>
              </a:rPr>
              <a:t>成全</a:t>
            </a:r>
            <a:r>
              <a:rPr lang="en-US" altLang="zh-CN" sz="4800" b="1" dirty="0">
                <a:solidFill>
                  <a:srgbClr val="FFFFCC"/>
                </a:solidFill>
                <a:effectLst/>
                <a:latin typeface="Arial" pitchFamily="34" charset="0"/>
              </a:rPr>
              <a:t>"</a:t>
            </a:r>
            <a:r>
              <a:rPr lang="en-US" altLang="ja-JP" sz="4800" b="1" dirty="0">
                <a:solidFill>
                  <a:srgbClr val="FFFFCC"/>
                </a:solidFill>
                <a:effectLst/>
                <a:latin typeface="Tahoma" pitchFamily="34" charset="0"/>
              </a:rPr>
              <a:t> (</a:t>
            </a:r>
            <a:r>
              <a:rPr lang="zh-CN" altLang="en-US" sz="4800" b="1" dirty="0">
                <a:solidFill>
                  <a:srgbClr val="FFFFCC"/>
                </a:solidFill>
                <a:effectLst/>
                <a:latin typeface="Tahoma" pitchFamily="34" charset="0"/>
              </a:rPr>
              <a:t>弗</a:t>
            </a:r>
            <a:r>
              <a:rPr lang="en-US" altLang="ja-JP" sz="4800" b="1" dirty="0">
                <a:solidFill>
                  <a:srgbClr val="FFFFCC"/>
                </a:solidFill>
                <a:effectLst/>
                <a:latin typeface="Tahoma" pitchFamily="34" charset="0"/>
              </a:rPr>
              <a:t> 4:12)</a:t>
            </a:r>
            <a:br>
              <a:rPr lang="en-US" altLang="ja-JP" sz="4800" b="1" dirty="0">
                <a:solidFill>
                  <a:srgbClr val="FFFFCC"/>
                </a:solidFill>
                <a:effectLst/>
                <a:latin typeface="Tahoma" pitchFamily="34" charset="0"/>
              </a:rPr>
            </a:br>
            <a:r>
              <a:rPr lang="en-US" altLang="ja-JP" sz="4800" b="1" dirty="0">
                <a:solidFill>
                  <a:srgbClr val="FFFFCC"/>
                </a:solidFill>
                <a:effectLst/>
                <a:latin typeface="Arial" pitchFamily="34" charset="0"/>
              </a:rPr>
              <a:t>"</a:t>
            </a:r>
            <a:r>
              <a:rPr lang="zh-CN" altLang="en-US" sz="4800" b="1" dirty="0">
                <a:solidFill>
                  <a:srgbClr val="FFFFCC"/>
                </a:solidFill>
                <a:effectLst/>
                <a:latin typeface="Tahoma" pitchFamily="34" charset="0"/>
              </a:rPr>
              <a:t>建立</a:t>
            </a:r>
            <a:r>
              <a:rPr lang="en-US" altLang="zh-CN" sz="4800" b="1" dirty="0">
                <a:solidFill>
                  <a:srgbClr val="FFFFCC"/>
                </a:solidFill>
                <a:effectLst/>
                <a:latin typeface="Arial" pitchFamily="34" charset="0"/>
              </a:rPr>
              <a:t>"</a:t>
            </a:r>
            <a:r>
              <a:rPr lang="en-US" altLang="ja-JP" sz="4800" b="1" dirty="0">
                <a:solidFill>
                  <a:srgbClr val="FFFFCC"/>
                </a:solidFill>
                <a:effectLst/>
                <a:latin typeface="Tahoma" pitchFamily="34" charset="0"/>
              </a:rPr>
              <a:t> (NIV)</a:t>
            </a:r>
            <a:endParaRPr lang="en-US" altLang="en-US" sz="5400" dirty="0">
              <a:solidFill>
                <a:srgbClr val="FFFFCC"/>
              </a:solidFill>
              <a:effectLst/>
              <a:latin typeface="Tahoma" pitchFamily="34" charset="0"/>
            </a:endParaRPr>
          </a:p>
        </p:txBody>
      </p:sp>
      <p:pic>
        <p:nvPicPr>
          <p:cNvPr id="7" name="Picture 6">
            <a:extLst>
              <a:ext uri="{FF2B5EF4-FFF2-40B4-BE49-F238E27FC236}">
                <a16:creationId xmlns:a16="http://schemas.microsoft.com/office/drawing/2014/main" id="{30912DF9-6B1D-5546-BCC0-D723D97C97EC}"/>
              </a:ext>
            </a:extLst>
          </p:cNvPr>
          <p:cNvPicPr>
            <a:picLocks noChangeAspect="1"/>
          </p:cNvPicPr>
          <p:nvPr/>
        </p:nvPicPr>
        <p:blipFill>
          <a:blip r:embed="rId2"/>
          <a:stretch>
            <a:fillRect/>
          </a:stretch>
        </p:blipFill>
        <p:spPr>
          <a:xfrm>
            <a:off x="611560" y="2133599"/>
            <a:ext cx="3359770" cy="861000"/>
          </a:xfrm>
          <a:prstGeom prst="rect">
            <a:avLst/>
          </a:prstGeom>
        </p:spPr>
      </p:pic>
      <p:pic>
        <p:nvPicPr>
          <p:cNvPr id="8" name="Picture 7">
            <a:extLst>
              <a:ext uri="{FF2B5EF4-FFF2-40B4-BE49-F238E27FC236}">
                <a16:creationId xmlns:a16="http://schemas.microsoft.com/office/drawing/2014/main" id="{65FF918F-C0A5-B54F-AF03-706C5EEA0FE4}"/>
              </a:ext>
            </a:extLst>
          </p:cNvPr>
          <p:cNvPicPr>
            <a:picLocks noChangeAspect="1"/>
          </p:cNvPicPr>
          <p:nvPr/>
        </p:nvPicPr>
        <p:blipFill>
          <a:blip r:embed="rId3"/>
          <a:stretch>
            <a:fillRect/>
          </a:stretch>
        </p:blipFill>
        <p:spPr>
          <a:xfrm>
            <a:off x="683568" y="4099609"/>
            <a:ext cx="3359770" cy="861000"/>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ctrTitle"/>
          </p:nvPr>
        </p:nvSpPr>
        <p:spPr>
          <a:xfrm>
            <a:off x="0" y="0"/>
            <a:ext cx="9144000" cy="2057400"/>
          </a:xfrm>
          <a:solidFill>
            <a:srgbClr val="000000"/>
          </a:solidFill>
        </p:spPr>
        <p:txBody>
          <a:bodyPr/>
          <a:lstStyle/>
          <a:p>
            <a:pPr eaLnBrk="1" hangingPunct="1"/>
            <a:r>
              <a:rPr lang="en-US" altLang="en-US" b="1">
                <a:effectLst>
                  <a:outerShdw blurRad="38100" dist="38100" dir="2700000" algn="tl">
                    <a:srgbClr val="FFFFFF"/>
                  </a:outerShdw>
                </a:effectLst>
                <a:latin typeface="Bwgrkl" charset="0"/>
              </a:rPr>
              <a:t>katarti,zw</a:t>
            </a:r>
            <a:r>
              <a:rPr lang="en-US" altLang="en-US">
                <a:effectLst>
                  <a:outerShdw blurRad="38100" dist="38100" dir="2700000" algn="tl">
                    <a:srgbClr val="FFFFFF"/>
                  </a:outerShdw>
                </a:effectLst>
                <a:latin typeface="Bwgrkl" charset="0"/>
              </a:rPr>
              <a:t> </a:t>
            </a:r>
            <a:r>
              <a:rPr lang="en-US" altLang="en-US" sz="3200" b="1">
                <a:effectLst>
                  <a:outerShdw blurRad="38100" dist="38100" dir="2700000" algn="tl">
                    <a:srgbClr val="FFFFFF"/>
                  </a:outerShdw>
                </a:effectLst>
              </a:rPr>
              <a:t>(katartizo = verb)</a:t>
            </a:r>
            <a:br>
              <a:rPr lang="en-US" altLang="en-US" sz="4000" b="1">
                <a:effectLst>
                  <a:outerShdw blurRad="38100" dist="38100" dir="2700000" algn="tl">
                    <a:srgbClr val="FFFFFF"/>
                  </a:outerShdw>
                </a:effectLst>
              </a:rPr>
            </a:br>
            <a:r>
              <a:rPr lang="en-US" altLang="en-US" sz="4000" b="1">
                <a:effectLst>
                  <a:outerShdw blurRad="38100" dist="38100" dir="2700000" algn="tl">
                    <a:srgbClr val="FFFFFF"/>
                  </a:outerShdw>
                </a:effectLst>
              </a:rPr>
              <a:t>mend, restore, set right, </a:t>
            </a:r>
            <a:br>
              <a:rPr lang="en-US" altLang="en-US" sz="4000" b="1">
                <a:effectLst>
                  <a:outerShdw blurRad="38100" dist="38100" dir="2700000" algn="tl">
                    <a:srgbClr val="FFFFFF"/>
                  </a:outerShdw>
                </a:effectLst>
              </a:rPr>
            </a:br>
            <a:r>
              <a:rPr lang="en-US" altLang="en-US" sz="4000" b="1">
                <a:effectLst>
                  <a:outerShdw blurRad="38100" dist="38100" dir="2700000" algn="tl">
                    <a:srgbClr val="FFFFFF"/>
                  </a:outerShdw>
                </a:effectLst>
              </a:rPr>
              <a:t>make complete</a:t>
            </a:r>
            <a:r>
              <a:rPr lang="en-US" altLang="en-US">
                <a:solidFill>
                  <a:srgbClr val="000000"/>
                </a:solidFill>
                <a:effectLst>
                  <a:outerShdw blurRad="38100" dist="38100" dir="2700000" algn="tl">
                    <a:srgbClr val="FFFFFF"/>
                  </a:outerShdw>
                </a:effectLst>
                <a:latin typeface="Geneva" charset="0"/>
              </a:rPr>
              <a:t> </a:t>
            </a:r>
          </a:p>
        </p:txBody>
      </p:sp>
      <p:sp>
        <p:nvSpPr>
          <p:cNvPr id="677891" name="Rectangle 3"/>
          <p:cNvSpPr>
            <a:spLocks noGrp="1" noChangeArrowheads="1"/>
          </p:cNvSpPr>
          <p:nvPr>
            <p:ph type="subTitle" idx="1"/>
          </p:nvPr>
        </p:nvSpPr>
        <p:spPr>
          <a:xfrm>
            <a:off x="0" y="2286000"/>
            <a:ext cx="9144000" cy="1981200"/>
          </a:xfrm>
          <a:effectLst>
            <a:outerShdw blurRad="63500" dist="35921" dir="2700000" algn="ctr" rotWithShape="0">
              <a:srgbClr val="000000">
                <a:alpha val="74997"/>
              </a:srgbClr>
            </a:outerShdw>
          </a:effectLst>
        </p:spPr>
        <p:txBody>
          <a:bodyPr/>
          <a:lstStyle/>
          <a:p>
            <a:pPr eaLnBrk="1" hangingPunct="1">
              <a:buFont typeface="Wingdings" pitchFamily="2" charset="2"/>
              <a:buNone/>
            </a:pPr>
            <a:r>
              <a:rPr lang="en-US" altLang="en-US" sz="3600"/>
              <a:t> </a:t>
            </a:r>
            <a:r>
              <a:rPr lang="zh-CN" altLang="en-US" sz="3600"/>
              <a:t>帖撒罗尼迦前书</a:t>
            </a:r>
            <a:r>
              <a:rPr lang="en-US" altLang="ja-JP" sz="3600"/>
              <a:t>3:10</a:t>
            </a:r>
            <a:r>
              <a:rPr lang="en-US" altLang="ja-JP" sz="4400"/>
              <a:t> </a:t>
            </a:r>
          </a:p>
          <a:p>
            <a:pPr eaLnBrk="1" hangingPunct="1">
              <a:buFont typeface="Wingdings" pitchFamily="2" charset="2"/>
              <a:buNone/>
            </a:pPr>
            <a:r>
              <a:rPr lang="en-US" altLang="en-US" sz="4400">
                <a:solidFill>
                  <a:srgbClr val="FFFFCC"/>
                </a:solidFill>
              </a:rPr>
              <a:t>补满</a:t>
            </a:r>
            <a:r>
              <a:rPr lang="en-US" altLang="en-US" sz="4400"/>
              <a:t>你们信心的不足。</a:t>
            </a:r>
          </a:p>
        </p:txBody>
      </p:sp>
      <p:sp>
        <p:nvSpPr>
          <p:cNvPr id="677892" name="Rectangle 4"/>
          <p:cNvSpPr>
            <a:spLocks noChangeArrowheads="1"/>
          </p:cNvSpPr>
          <p:nvPr/>
        </p:nvSpPr>
        <p:spPr bwMode="auto">
          <a:xfrm>
            <a:off x="0" y="4114800"/>
            <a:ext cx="9144000" cy="22860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FFCC66"/>
              </a:buClr>
              <a:buSzPct val="80000"/>
              <a:buFont typeface="Wingdings" pitchFamily="2" charset="2"/>
              <a:buNone/>
            </a:pPr>
            <a:endParaRPr lang="en-US" altLang="en-US" sz="4400">
              <a:solidFill>
                <a:srgbClr val="FFFFFF"/>
              </a:solidFill>
              <a:effectLst>
                <a:outerShdw blurRad="38100" dist="38100" dir="2700000" algn="tl">
                  <a:srgbClr val="000000"/>
                </a:outerShdw>
              </a:effectLst>
              <a:latin typeface="Tahoma" pitchFamily="34" charset="0"/>
            </a:endParaRPr>
          </a:p>
        </p:txBody>
      </p:sp>
      <p:sp>
        <p:nvSpPr>
          <p:cNvPr id="677893" name="Line 5"/>
          <p:cNvSpPr>
            <a:spLocks noChangeShapeType="1"/>
          </p:cNvSpPr>
          <p:nvPr/>
        </p:nvSpPr>
        <p:spPr bwMode="auto">
          <a:xfrm>
            <a:off x="228600" y="4191000"/>
            <a:ext cx="8686800" cy="0"/>
          </a:xfrm>
          <a:prstGeom prst="line">
            <a:avLst/>
          </a:prstGeom>
          <a:noFill/>
          <a:ln w="28575">
            <a:solidFill>
              <a:schemeClr val="tx1"/>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noFill/>
              </a14:hiddenFill>
            </a:ext>
          </a:extLst>
        </p:spPr>
        <p:txBody>
          <a:bodyPr wrap="none" anchor="ctr"/>
          <a:lstStyle/>
          <a:p>
            <a:endParaRPr lang="en-GB"/>
          </a:p>
        </p:txBody>
      </p:sp>
      <p:sp>
        <p:nvSpPr>
          <p:cNvPr id="677894" name="Rectangle 6"/>
          <p:cNvSpPr>
            <a:spLocks noChangeArrowheads="1"/>
          </p:cNvSpPr>
          <p:nvPr/>
        </p:nvSpPr>
        <p:spPr bwMode="auto">
          <a:xfrm>
            <a:off x="0" y="4648200"/>
            <a:ext cx="9144000" cy="1981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FFCC66"/>
              </a:buClr>
              <a:buSzPct val="80000"/>
              <a:buFont typeface="Wingdings" pitchFamily="2" charset="2"/>
              <a:buNone/>
            </a:pPr>
            <a:r>
              <a:rPr lang="zh-CN" altLang="en-US" sz="3600">
                <a:solidFill>
                  <a:srgbClr val="FFFFFF"/>
                </a:solidFill>
                <a:effectLst>
                  <a:outerShdw blurRad="38100" dist="38100" dir="2700000" algn="tl">
                    <a:srgbClr val="000000"/>
                  </a:outerShdw>
                </a:effectLst>
                <a:latin typeface="Tahoma" pitchFamily="34" charset="0"/>
              </a:rPr>
              <a:t>希伯来书</a:t>
            </a:r>
            <a:r>
              <a:rPr lang="en-US" altLang="ja-JP" sz="3600">
                <a:solidFill>
                  <a:srgbClr val="FFFFFF"/>
                </a:solidFill>
                <a:effectLst>
                  <a:outerShdw blurRad="38100" dist="38100" dir="2700000" algn="tl">
                    <a:srgbClr val="000000"/>
                  </a:outerShdw>
                </a:effectLst>
                <a:latin typeface="Tahoma" pitchFamily="34" charset="0"/>
              </a:rPr>
              <a:t> 13:21</a:t>
            </a:r>
            <a:r>
              <a:rPr lang="en-US" altLang="ja-JP" sz="4400">
                <a:solidFill>
                  <a:srgbClr val="FFFFFF"/>
                </a:solidFill>
                <a:effectLst>
                  <a:outerShdw blurRad="38100" dist="38100" dir="2700000" algn="tl">
                    <a:srgbClr val="000000"/>
                  </a:outerShdw>
                </a:effectLst>
                <a:latin typeface="Tahoma" pitchFamily="34" charset="0"/>
              </a:rPr>
              <a:t> </a:t>
            </a:r>
          </a:p>
          <a:p>
            <a:pPr algn="ctr" eaLnBrk="1" hangingPunct="1">
              <a:spcBef>
                <a:spcPct val="20000"/>
              </a:spcBef>
              <a:buClr>
                <a:srgbClr val="FFCC66"/>
              </a:buClr>
              <a:buSzPct val="80000"/>
              <a:buFont typeface="Wingdings" pitchFamily="2" charset="2"/>
              <a:buNone/>
            </a:pPr>
            <a:r>
              <a:rPr lang="en-US" altLang="en-US" sz="4000">
                <a:solidFill>
                  <a:schemeClr val="tx2"/>
                </a:solidFill>
                <a:effectLst>
                  <a:outerShdw blurRad="38100" dist="38100" dir="2700000" algn="tl">
                    <a:srgbClr val="000000"/>
                  </a:outerShdw>
                </a:effectLst>
                <a:latin typeface="Tahoma" pitchFamily="34" charset="0"/>
              </a:rPr>
              <a:t>成全</a:t>
            </a:r>
            <a:r>
              <a:rPr lang="en-US" altLang="en-US" sz="4000">
                <a:solidFill>
                  <a:srgbClr val="FFFFFF"/>
                </a:solidFill>
                <a:effectLst>
                  <a:outerShdw blurRad="38100" dist="38100" dir="2700000" algn="tl">
                    <a:srgbClr val="000000"/>
                  </a:outerShdw>
                </a:effectLst>
                <a:latin typeface="Tahoma" pitchFamily="34" charset="0"/>
              </a:rPr>
              <a:t>你们，叫你们遵行他的旨意</a:t>
            </a:r>
            <a:endParaRPr lang="en-US" altLang="en-US" sz="4400">
              <a:solidFill>
                <a:srgbClr val="FFFFFF"/>
              </a:solidFill>
              <a:effectLst>
                <a:outerShdw blurRad="38100" dist="38100" dir="2700000" algn="tl">
                  <a:srgbClr val="000000"/>
                </a:outerShdw>
              </a:effectLst>
              <a:latin typeface="Tahoma" pitchFamily="34" charset="0"/>
            </a:endParaRPr>
          </a:p>
        </p:txBody>
      </p:sp>
      <p:sp>
        <p:nvSpPr>
          <p:cNvPr id="386054" name="Rectangle 7"/>
          <p:cNvSpPr>
            <a:spLocks noChangeArrowheads="1"/>
          </p:cNvSpPr>
          <p:nvPr/>
        </p:nvSpPr>
        <p:spPr bwMode="auto">
          <a:xfrm>
            <a:off x="0" y="0"/>
            <a:ext cx="9144000" cy="2057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5400" b="1">
                <a:solidFill>
                  <a:srgbClr val="FFFFCC"/>
                </a:solidFill>
                <a:effectLst/>
                <a:latin typeface="Bwgrkl" charset="0"/>
              </a:rPr>
              <a:t>katarti,zw</a:t>
            </a:r>
            <a:r>
              <a:rPr lang="en-US" altLang="en-US" sz="5400">
                <a:solidFill>
                  <a:srgbClr val="FFFFCC"/>
                </a:solidFill>
                <a:effectLst/>
                <a:latin typeface="Bwgrkl" charset="0"/>
              </a:rPr>
              <a:t> </a:t>
            </a:r>
            <a:r>
              <a:rPr lang="en-US" altLang="en-US" sz="3200" b="1">
                <a:solidFill>
                  <a:srgbClr val="FFFFCC"/>
                </a:solidFill>
                <a:effectLst/>
                <a:latin typeface="Tahoma" pitchFamily="34" charset="0"/>
              </a:rPr>
              <a:t>(katartizo = </a:t>
            </a:r>
            <a:r>
              <a:rPr lang="zh-CN" altLang="en-US" sz="3200" b="1">
                <a:solidFill>
                  <a:srgbClr val="FFFFCC"/>
                </a:solidFill>
                <a:effectLst/>
                <a:latin typeface="Tahoma" pitchFamily="34" charset="0"/>
              </a:rPr>
              <a:t>动词</a:t>
            </a:r>
            <a:r>
              <a:rPr lang="en-US" altLang="ja-JP" sz="3200" b="1">
                <a:solidFill>
                  <a:srgbClr val="FFFFCC"/>
                </a:solidFill>
                <a:effectLst/>
                <a:latin typeface="Tahoma" pitchFamily="34" charset="0"/>
              </a:rPr>
              <a:t>)</a:t>
            </a:r>
            <a:br>
              <a:rPr lang="en-US" altLang="ja-JP" sz="4000" b="1">
                <a:solidFill>
                  <a:srgbClr val="FFFFCC"/>
                </a:solidFill>
                <a:effectLst/>
                <a:latin typeface="Tahoma" pitchFamily="34" charset="0"/>
              </a:rPr>
            </a:br>
            <a:r>
              <a:rPr lang="en-US" altLang="en-US" sz="4000" b="1">
                <a:solidFill>
                  <a:srgbClr val="FFFFCC"/>
                </a:solidFill>
                <a:effectLst/>
                <a:latin typeface="Tahoma" pitchFamily="34" charset="0"/>
              </a:rPr>
              <a:t>修补</a:t>
            </a:r>
            <a:r>
              <a:rPr lang="en-US" altLang="ja-JP" sz="4000" b="1">
                <a:solidFill>
                  <a:srgbClr val="FFFFCC"/>
                </a:solidFill>
                <a:effectLst/>
                <a:latin typeface="Tahoma" pitchFamily="34" charset="0"/>
              </a:rPr>
              <a:t>,</a:t>
            </a:r>
            <a:r>
              <a:rPr lang="en-US" altLang="en-US" sz="4000" b="1">
                <a:solidFill>
                  <a:srgbClr val="FFFFCC"/>
                </a:solidFill>
                <a:effectLst/>
                <a:latin typeface="Tahoma" pitchFamily="34" charset="0"/>
              </a:rPr>
              <a:t>复苏</a:t>
            </a:r>
            <a:r>
              <a:rPr lang="en-US" altLang="ja-JP" sz="4000" b="1">
                <a:solidFill>
                  <a:srgbClr val="FFFFCC"/>
                </a:solidFill>
                <a:effectLst/>
                <a:latin typeface="Tahoma" pitchFamily="34" charset="0"/>
              </a:rPr>
              <a:t>,</a:t>
            </a:r>
            <a:r>
              <a:rPr lang="en-US" altLang="en-US" sz="4000" b="1">
                <a:solidFill>
                  <a:srgbClr val="FFFFCC"/>
                </a:solidFill>
                <a:effectLst/>
                <a:latin typeface="Tahoma" pitchFamily="34" charset="0"/>
              </a:rPr>
              <a:t>放对</a:t>
            </a:r>
            <a:r>
              <a:rPr lang="en-US" altLang="ja-JP" sz="4000" b="1">
                <a:solidFill>
                  <a:srgbClr val="FFFFCC"/>
                </a:solidFill>
                <a:effectLst/>
                <a:latin typeface="Tahoma" pitchFamily="34" charset="0"/>
              </a:rPr>
              <a:t>,</a:t>
            </a:r>
            <a:r>
              <a:rPr lang="en-US" altLang="en-US" sz="4000" b="1">
                <a:solidFill>
                  <a:srgbClr val="FFFFCC"/>
                </a:solidFill>
                <a:effectLst/>
                <a:latin typeface="Tahoma" pitchFamily="34" charset="0"/>
              </a:rPr>
              <a:t>使完整</a:t>
            </a:r>
            <a:r>
              <a:rPr lang="en-US" altLang="ja-JP" sz="4000" b="1">
                <a:solidFill>
                  <a:srgbClr val="FFFFCC"/>
                </a:solidFill>
                <a:effectLst/>
                <a:latin typeface="Tahoma" pitchFamily="34" charset="0"/>
              </a:rPr>
              <a:t>  </a:t>
            </a:r>
          </a:p>
        </p:txBody>
      </p:sp>
      <p:pic>
        <p:nvPicPr>
          <p:cNvPr id="8" name="Picture 7">
            <a:extLst>
              <a:ext uri="{FF2B5EF4-FFF2-40B4-BE49-F238E27FC236}">
                <a16:creationId xmlns:a16="http://schemas.microsoft.com/office/drawing/2014/main" id="{7A94DEDD-A2A5-F543-A2AA-6B1232B7BA44}"/>
              </a:ext>
            </a:extLst>
          </p:cNvPr>
          <p:cNvPicPr>
            <a:picLocks noChangeAspect="1"/>
          </p:cNvPicPr>
          <p:nvPr/>
        </p:nvPicPr>
        <p:blipFill>
          <a:blip r:embed="rId3"/>
          <a:stretch>
            <a:fillRect/>
          </a:stretch>
        </p:blipFill>
        <p:spPr>
          <a:xfrm>
            <a:off x="611560" y="332656"/>
            <a:ext cx="3528392" cy="904212"/>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melhorfotov2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098" name="Rectangle 3"/>
          <p:cNvSpPr>
            <a:spLocks noGrp="1" noChangeArrowheads="1"/>
          </p:cNvSpPr>
          <p:nvPr>
            <p:ph type="title" idx="4294967295"/>
          </p:nvPr>
        </p:nvSpPr>
        <p:spPr/>
        <p:txBody>
          <a:bodyPr/>
          <a:lstStyle/>
          <a:p>
            <a:pPr eaLnBrk="1" hangingPunct="1"/>
            <a:r>
              <a:rPr lang="zh-CN" altLang="en-US" b="1"/>
              <a:t>不以为领袖能撑太阳</a:t>
            </a:r>
            <a:r>
              <a:rPr lang="en-US" altLang="ja-JP" b="1"/>
              <a:t>!</a:t>
            </a:r>
            <a:endParaRPr lang="en-US" alt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381000"/>
            <a:ext cx="8229600" cy="762000"/>
          </a:xfrm>
          <a:effectLst>
            <a:outerShdw blurRad="63500" dist="35921" dir="2700000" algn="ctr" rotWithShape="0">
              <a:srgbClr val="000000">
                <a:alpha val="74997"/>
              </a:srgbClr>
            </a:outerShdw>
          </a:effectLst>
        </p:spPr>
        <p:txBody>
          <a:bodyPr/>
          <a:lstStyle/>
          <a:p>
            <a:pPr eaLnBrk="1" hangingPunct="1"/>
            <a:r>
              <a:rPr lang="zh-CN" altLang="en-US" b="0"/>
              <a:t>以弗所书</a:t>
            </a:r>
            <a:r>
              <a:rPr lang="en-US" altLang="ja-JP" b="0"/>
              <a:t> 4:11-12</a:t>
            </a:r>
            <a:r>
              <a:rPr lang="zh-CN" altLang="en-US" b="0"/>
              <a:t>（</a:t>
            </a:r>
            <a:r>
              <a:rPr lang="en-US" altLang="zh-CN" b="0"/>
              <a:t>NASB</a:t>
            </a:r>
            <a:r>
              <a:rPr lang="zh-CN" altLang="en-US" b="0"/>
              <a:t>）</a:t>
            </a:r>
            <a:r>
              <a:rPr lang="en-US" altLang="ja-JP" sz="2800" b="0"/>
              <a:t> </a:t>
            </a:r>
            <a:endParaRPr lang="en-US" altLang="en-US" b="0"/>
          </a:p>
        </p:txBody>
      </p:sp>
      <p:sp>
        <p:nvSpPr>
          <p:cNvPr id="88067" name="Text Box 3"/>
          <p:cNvSpPr txBox="1">
            <a:spLocks noChangeArrowheads="1"/>
          </p:cNvSpPr>
          <p:nvPr/>
        </p:nvSpPr>
        <p:spPr bwMode="auto">
          <a:xfrm>
            <a:off x="76200" y="1420813"/>
            <a:ext cx="1295400" cy="157003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latin typeface="Arial" pitchFamily="34" charset="0"/>
              </a:rPr>
              <a:t>v. 11</a:t>
            </a:r>
          </a:p>
          <a:p>
            <a:r>
              <a:rPr lang="en-US" altLang="zh-CN" b="1">
                <a:solidFill>
                  <a:srgbClr val="FFFFFF"/>
                </a:solidFill>
                <a:effectLst/>
                <a:latin typeface="Arial" pitchFamily="34" charset="0"/>
              </a:rPr>
              <a:t>NASB</a:t>
            </a:r>
          </a:p>
          <a:p>
            <a:r>
              <a:rPr lang="en-US" altLang="en-US" b="1">
                <a:solidFill>
                  <a:srgbClr val="FFFFFF"/>
                </a:solidFill>
                <a:effectLst/>
                <a:latin typeface="Arial" pitchFamily="34" charset="0"/>
              </a:rPr>
              <a:t> </a:t>
            </a:r>
            <a:br>
              <a:rPr lang="en-US" altLang="en-US" b="1">
                <a:solidFill>
                  <a:srgbClr val="FFFFFF"/>
                </a:solidFill>
                <a:effectLst/>
                <a:latin typeface="Arial" pitchFamily="34" charset="0"/>
              </a:rPr>
            </a:br>
            <a:endParaRPr lang="en-US" altLang="en-US">
              <a:solidFill>
                <a:srgbClr val="000000"/>
              </a:solidFill>
              <a:effectLst/>
              <a:latin typeface="Arial" pitchFamily="34" charset="0"/>
            </a:endParaRPr>
          </a:p>
        </p:txBody>
      </p:sp>
      <p:sp>
        <p:nvSpPr>
          <p:cNvPr id="88068" name="Text Box 4"/>
          <p:cNvSpPr txBox="1">
            <a:spLocks noChangeArrowheads="1"/>
          </p:cNvSpPr>
          <p:nvPr/>
        </p:nvSpPr>
        <p:spPr bwMode="auto">
          <a:xfrm>
            <a:off x="1295400" y="1420813"/>
            <a:ext cx="8001000" cy="255428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r>
              <a:rPr lang="en-US" altLang="en-US" sz="3200" b="1">
                <a:solidFill>
                  <a:srgbClr val="FFFFFF"/>
                </a:solidFill>
                <a:effectLst/>
                <a:latin typeface="Arial" pitchFamily="34" charset="0"/>
              </a:rPr>
              <a:t>他所赐的</a:t>
            </a:r>
          </a:p>
          <a:p>
            <a:r>
              <a:rPr lang="en-US" altLang="en-US" sz="3200" b="1">
                <a:solidFill>
                  <a:srgbClr val="FFFFFF"/>
                </a:solidFill>
                <a:effectLst/>
                <a:latin typeface="Arial" pitchFamily="34" charset="0"/>
              </a:rPr>
              <a:t>有使徒，</a:t>
            </a:r>
          </a:p>
          <a:p>
            <a:r>
              <a:rPr lang="en-US" altLang="en-US" sz="3200" b="1">
                <a:solidFill>
                  <a:srgbClr val="FFFFFF"/>
                </a:solidFill>
                <a:effectLst/>
                <a:latin typeface="Arial" pitchFamily="34" charset="0"/>
              </a:rPr>
              <a:t>有（de）先知</a:t>
            </a:r>
            <a:r>
              <a:rPr lang="zh-CN" altLang="en-US" sz="3200" b="1">
                <a:solidFill>
                  <a:srgbClr val="FFFFFF"/>
                </a:solidFill>
                <a:effectLst/>
                <a:latin typeface="Arial" pitchFamily="34" charset="0"/>
              </a:rPr>
              <a:t>，</a:t>
            </a:r>
            <a:endParaRPr lang="en-US" altLang="zh-CN" sz="3200" b="1">
              <a:solidFill>
                <a:srgbClr val="FFFFFF"/>
              </a:solidFill>
              <a:effectLst/>
              <a:latin typeface="Arial" pitchFamily="34" charset="0"/>
            </a:endParaRPr>
          </a:p>
          <a:p>
            <a:r>
              <a:rPr lang="en-US" altLang="en-US" sz="3200" b="1">
                <a:solidFill>
                  <a:srgbClr val="FFFFFF"/>
                </a:solidFill>
                <a:effectLst/>
                <a:latin typeface="Arial" pitchFamily="34" charset="0"/>
              </a:rPr>
              <a:t>有（de）传福音的</a:t>
            </a:r>
            <a:r>
              <a:rPr lang="zh-CN" altLang="en-US" sz="3200" b="1">
                <a:solidFill>
                  <a:srgbClr val="FFFFFF"/>
                </a:solidFill>
                <a:effectLst/>
                <a:latin typeface="Arial" pitchFamily="34" charset="0"/>
              </a:rPr>
              <a:t>，</a:t>
            </a:r>
            <a:endParaRPr lang="en-US" altLang="zh-CN" sz="3200" b="1">
              <a:solidFill>
                <a:srgbClr val="FFFFFF"/>
              </a:solidFill>
              <a:effectLst/>
              <a:latin typeface="Arial" pitchFamily="34" charset="0"/>
            </a:endParaRPr>
          </a:p>
          <a:p>
            <a:r>
              <a:rPr lang="en-US" altLang="en-US" sz="3200" b="1">
                <a:solidFill>
                  <a:srgbClr val="FFFFFF"/>
                </a:solidFill>
                <a:effectLst/>
                <a:latin typeface="Arial" pitchFamily="34" charset="0"/>
              </a:rPr>
              <a:t>有（de）牧师和（kai）教师。</a:t>
            </a:r>
          </a:p>
        </p:txBody>
      </p:sp>
      <p:sp>
        <p:nvSpPr>
          <p:cNvPr id="88069" name="Text Box 5"/>
          <p:cNvSpPr txBox="1">
            <a:spLocks noChangeArrowheads="1"/>
          </p:cNvSpPr>
          <p:nvPr/>
        </p:nvSpPr>
        <p:spPr bwMode="auto">
          <a:xfrm>
            <a:off x="0" y="4038600"/>
            <a:ext cx="1201738" cy="11699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effectLst/>
                <a:latin typeface="Arial" pitchFamily="34" charset="0"/>
              </a:rPr>
              <a:t>v. 12</a:t>
            </a:r>
          </a:p>
          <a:p>
            <a:r>
              <a:rPr lang="en-US" altLang="zh-CN" sz="2800" b="1">
                <a:solidFill>
                  <a:srgbClr val="FFFFFF"/>
                </a:solidFill>
                <a:effectLst/>
                <a:latin typeface="Arial" pitchFamily="34" charset="0"/>
              </a:rPr>
              <a:t>NASB</a:t>
            </a:r>
            <a:r>
              <a:rPr lang="en-US" altLang="en-US" sz="2800" b="1">
                <a:solidFill>
                  <a:srgbClr val="FFFFFF"/>
                </a:solidFill>
                <a:effectLst/>
                <a:latin typeface="Arial" pitchFamily="34" charset="0"/>
              </a:rPr>
              <a:t> </a:t>
            </a:r>
            <a:br>
              <a:rPr lang="en-US" altLang="en-US" sz="2800" b="1">
                <a:solidFill>
                  <a:srgbClr val="FFFFFF"/>
                </a:solidFill>
                <a:effectLst/>
                <a:latin typeface="Arial" pitchFamily="34" charset="0"/>
              </a:rPr>
            </a:br>
            <a:endParaRPr lang="en-US" altLang="en-US" sz="1400">
              <a:solidFill>
                <a:srgbClr val="000000"/>
              </a:solidFill>
              <a:effectLst/>
              <a:latin typeface="Arial" pitchFamily="34" charset="0"/>
            </a:endParaRPr>
          </a:p>
        </p:txBody>
      </p:sp>
      <p:sp>
        <p:nvSpPr>
          <p:cNvPr id="88070" name="Text Box 6"/>
          <p:cNvSpPr txBox="1">
            <a:spLocks noChangeArrowheads="1"/>
          </p:cNvSpPr>
          <p:nvPr/>
        </p:nvSpPr>
        <p:spPr bwMode="auto">
          <a:xfrm>
            <a:off x="1524000" y="4406900"/>
            <a:ext cx="8001000" cy="13843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dirty="0" err="1">
                <a:solidFill>
                  <a:srgbClr val="FFFFFF"/>
                </a:solidFill>
                <a:effectLst/>
                <a:latin typeface="Arial" pitchFamily="34" charset="0"/>
              </a:rPr>
              <a:t>为要</a:t>
            </a:r>
            <a:r>
              <a:rPr lang="en-US" altLang="en-US" sz="2800" b="1" dirty="0">
                <a:solidFill>
                  <a:srgbClr val="FFFFFF"/>
                </a:solidFill>
                <a:effectLst/>
                <a:latin typeface="Arial" pitchFamily="34" charset="0"/>
              </a:rPr>
              <a:t>(</a:t>
            </a:r>
            <a:r>
              <a:rPr lang="en-US" altLang="en-US" sz="2800" b="1" dirty="0">
                <a:solidFill>
                  <a:srgbClr val="FFFFFF"/>
                </a:solidFill>
                <a:effectLst/>
                <a:latin typeface="Bwgrkl" charset="0"/>
              </a:rPr>
              <a:t>pros</a:t>
            </a:r>
            <a:r>
              <a:rPr lang="en-US" altLang="en-US" sz="2800" b="1" dirty="0">
                <a:solidFill>
                  <a:srgbClr val="FFFFFF"/>
                </a:solidFill>
                <a:effectLst/>
                <a:latin typeface="Arial" pitchFamily="34" charset="0"/>
              </a:rPr>
              <a:t>) (</a:t>
            </a:r>
            <a:r>
              <a:rPr lang="en-US" altLang="en-US" sz="2800" b="1" dirty="0">
                <a:solidFill>
                  <a:srgbClr val="FFFFFF"/>
                </a:solidFill>
                <a:effectLst/>
                <a:latin typeface="Bwgrkl" charset="0"/>
              </a:rPr>
              <a:t>eis</a:t>
            </a:r>
            <a:r>
              <a:rPr lang="en-US" altLang="en-US" sz="2800" b="1" dirty="0">
                <a:solidFill>
                  <a:srgbClr val="FFFFFF"/>
                </a:solidFill>
                <a:effectLst/>
                <a:latin typeface="Arial" pitchFamily="34" charset="0"/>
              </a:rPr>
              <a:t>) </a:t>
            </a:r>
            <a:r>
              <a:rPr lang="en-US" altLang="en-US" sz="2800" b="1" dirty="0" err="1">
                <a:solidFill>
                  <a:srgbClr val="FFFFFF"/>
                </a:solidFill>
                <a:effectLst/>
                <a:latin typeface="Arial" pitchFamily="34" charset="0"/>
              </a:rPr>
              <a:t>成全圣徒</a:t>
            </a:r>
            <a:r>
              <a:rPr lang="en-US" altLang="en-US" sz="2800" b="1" dirty="0">
                <a:solidFill>
                  <a:srgbClr val="FFFFFF"/>
                </a:solidFill>
                <a:effectLst/>
                <a:latin typeface="Arial" pitchFamily="34" charset="0"/>
              </a:rPr>
              <a:t>，</a:t>
            </a:r>
            <a:endParaRPr lang="en-US" altLang="ja-JP" sz="2800" b="1" dirty="0">
              <a:solidFill>
                <a:srgbClr val="FFFFFF"/>
              </a:solidFill>
              <a:effectLst/>
              <a:latin typeface="Arial" pitchFamily="34" charset="0"/>
            </a:endParaRPr>
          </a:p>
          <a:p>
            <a:r>
              <a:rPr lang="en-US" altLang="en-US" sz="2800" b="1" dirty="0">
                <a:solidFill>
                  <a:srgbClr val="FFFFFF"/>
                </a:solidFill>
                <a:effectLst/>
                <a:latin typeface="Arial" pitchFamily="34" charset="0"/>
              </a:rPr>
              <a:t>	</a:t>
            </a:r>
            <a:r>
              <a:rPr lang="en-US" altLang="en-US" sz="2800" b="1" dirty="0" err="1">
                <a:solidFill>
                  <a:srgbClr val="FFFFFF"/>
                </a:solidFill>
                <a:effectLst/>
                <a:latin typeface="Arial" pitchFamily="34" charset="0"/>
              </a:rPr>
              <a:t>各尽其职</a:t>
            </a:r>
            <a:r>
              <a:rPr lang="en-US" altLang="en-US" sz="2800" b="1" dirty="0">
                <a:solidFill>
                  <a:srgbClr val="FFFFFF"/>
                </a:solidFill>
                <a:effectLst/>
                <a:latin typeface="Arial" pitchFamily="34" charset="0"/>
              </a:rPr>
              <a:t>，</a:t>
            </a:r>
            <a:endParaRPr lang="en-US" altLang="ja-JP" sz="2800" b="1" dirty="0">
              <a:solidFill>
                <a:srgbClr val="FFFFFF"/>
              </a:solidFill>
              <a:effectLst/>
              <a:latin typeface="Arial" pitchFamily="34" charset="0"/>
            </a:endParaRPr>
          </a:p>
          <a:p>
            <a:r>
              <a:rPr lang="en-US" altLang="en-US" sz="2800" b="1" dirty="0" err="1">
                <a:solidFill>
                  <a:srgbClr val="FFFFFF"/>
                </a:solidFill>
                <a:effectLst/>
                <a:latin typeface="Arial" pitchFamily="34" charset="0"/>
              </a:rPr>
              <a:t>建立基督的身体</a:t>
            </a:r>
            <a:endParaRPr lang="en-US" altLang="en-US" sz="2800" b="1" dirty="0">
              <a:solidFill>
                <a:srgbClr val="FFFFFF"/>
              </a:solidFill>
              <a:effectLst/>
              <a:latin typeface="Arial" pitchFamily="34" charset="0"/>
            </a:endParaRPr>
          </a:p>
        </p:txBody>
      </p:sp>
      <p:sp>
        <p:nvSpPr>
          <p:cNvPr id="88071" name="Text Box 7"/>
          <p:cNvSpPr txBox="1">
            <a:spLocks noChangeArrowheads="1"/>
          </p:cNvSpPr>
          <p:nvPr/>
        </p:nvSpPr>
        <p:spPr bwMode="auto">
          <a:xfrm>
            <a:off x="0" y="5957888"/>
            <a:ext cx="9144000" cy="646112"/>
          </a:xfrm>
          <a:prstGeom prst="rect">
            <a:avLst/>
          </a:prstGeom>
          <a:solidFill>
            <a:srgbClr val="80008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600" b="1">
                <a:solidFill>
                  <a:srgbClr val="FFFFFF"/>
                </a:solidFill>
                <a:effectLst/>
                <a:latin typeface="Arial" pitchFamily="34" charset="0"/>
              </a:rPr>
              <a:t>神给有恩赐的人来训练其他人来做事功</a:t>
            </a:r>
            <a:r>
              <a:rPr lang="en-US" altLang="ja-JP" sz="3600" b="1">
                <a:solidFill>
                  <a:srgbClr val="FFFFFF"/>
                </a:solidFill>
                <a:effectLst/>
                <a:latin typeface="Arial" pitchFamily="34" charset="0"/>
              </a:rPr>
              <a:t>!</a:t>
            </a:r>
            <a:endParaRPr lang="en-US" altLang="en-US" sz="3600">
              <a:solidFill>
                <a:srgbClr val="000000"/>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71"/>
                                        </p:tgtEl>
                                        <p:attrNameLst>
                                          <p:attrName>style.visibility</p:attrName>
                                        </p:attrNameLst>
                                      </p:cBhvr>
                                      <p:to>
                                        <p:strVal val="visible"/>
                                      </p:to>
                                    </p:set>
                                    <p:animEffect transition="in" filter="fade">
                                      <p:cBhvr>
                                        <p:cTn id="7" dur="100"/>
                                        <p:tgtEl>
                                          <p:spTgt spid="88071"/>
                                        </p:tgtEl>
                                      </p:cBhvr>
                                    </p:animEffect>
                                    <p:anim calcmode="lin" valueType="num">
                                      <p:cBhvr>
                                        <p:cTn id="8" dur="400" fill="hold"/>
                                        <p:tgtEl>
                                          <p:spTgt spid="88071"/>
                                        </p:tgtEl>
                                        <p:attrNameLst>
                                          <p:attrName>ppt_x</p:attrName>
                                        </p:attrNameLst>
                                      </p:cBhvr>
                                      <p:tavLst>
                                        <p:tav tm="0">
                                          <p:val>
                                            <p:strVal val="#ppt_x"/>
                                          </p:val>
                                        </p:tav>
                                        <p:tav tm="100000">
                                          <p:val>
                                            <p:strVal val="#ppt_x"/>
                                          </p:val>
                                        </p:tav>
                                      </p:tavLst>
                                    </p:anim>
                                    <p:anim calcmode="lin" valueType="num">
                                      <p:cBhvr>
                                        <p:cTn id="9" dur="400" fill="hold"/>
                                        <p:tgtEl>
                                          <p:spTgt spid="8807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7"/>
              </a:srgbClr>
            </a:outerShdw>
          </a:effectLst>
        </p:spPr>
        <p:txBody>
          <a:bodyPr/>
          <a:lstStyle/>
          <a:p>
            <a:pPr algn="ctr"/>
            <a:r>
              <a:rPr lang="en-US" altLang="en-US" b="1">
                <a:solidFill>
                  <a:schemeClr val="tx1"/>
                </a:solidFill>
              </a:rPr>
              <a:t>以弗所书 4:11-12</a:t>
            </a:r>
            <a:r>
              <a:rPr lang="en-US" altLang="en-US" sz="2800" b="1">
                <a:solidFill>
                  <a:srgbClr val="FFFFFF"/>
                </a:solidFill>
                <a:latin typeface="Arial" pitchFamily="34" charset="0"/>
              </a:rPr>
              <a:t>NIV</a:t>
            </a:r>
            <a:r>
              <a:rPr lang="en-US" altLang="en-US" sz="2800" b="1">
                <a:solidFill>
                  <a:schemeClr val="tx1"/>
                </a:solidFill>
              </a:rPr>
              <a:t> </a:t>
            </a:r>
            <a:endParaRPr lang="en-US" altLang="en-US" b="1">
              <a:solidFill>
                <a:schemeClr val="tx1"/>
              </a:solidFill>
            </a:endParaRPr>
          </a:p>
        </p:txBody>
      </p:sp>
      <p:sp>
        <p:nvSpPr>
          <p:cNvPr id="92163" name="Text Box 3"/>
          <p:cNvSpPr txBox="1">
            <a:spLocks noChangeArrowheads="1"/>
          </p:cNvSpPr>
          <p:nvPr/>
        </p:nvSpPr>
        <p:spPr bwMode="auto">
          <a:xfrm>
            <a:off x="76200" y="1420813"/>
            <a:ext cx="1073150" cy="946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effectLst/>
                <a:latin typeface="Arial" pitchFamily="34" charset="0"/>
              </a:rPr>
              <a:t>v. 11 </a:t>
            </a:r>
            <a:br>
              <a:rPr lang="en-US" altLang="en-US" sz="2800" b="1">
                <a:solidFill>
                  <a:srgbClr val="FFFFFF"/>
                </a:solidFill>
                <a:effectLst/>
                <a:latin typeface="Arial" pitchFamily="34" charset="0"/>
              </a:rPr>
            </a:br>
            <a:r>
              <a:rPr lang="en-US" altLang="en-US" sz="2800" b="1">
                <a:solidFill>
                  <a:srgbClr val="FFFFFF"/>
                </a:solidFill>
                <a:effectLst/>
                <a:latin typeface="Arial" pitchFamily="34" charset="0"/>
              </a:rPr>
              <a:t>NIV</a:t>
            </a:r>
            <a:endParaRPr lang="en-US" altLang="en-US" sz="1400">
              <a:solidFill>
                <a:srgbClr val="FFFFFF"/>
              </a:solidFill>
              <a:effectLst/>
              <a:latin typeface="Arial" pitchFamily="34" charset="0"/>
            </a:endParaRPr>
          </a:p>
        </p:txBody>
      </p:sp>
      <p:sp>
        <p:nvSpPr>
          <p:cNvPr id="92164" name="Text Box 4"/>
          <p:cNvSpPr txBox="1">
            <a:spLocks noChangeArrowheads="1"/>
          </p:cNvSpPr>
          <p:nvPr/>
        </p:nvSpPr>
        <p:spPr bwMode="auto">
          <a:xfrm>
            <a:off x="1143000" y="1420813"/>
            <a:ext cx="8001000" cy="20621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r>
              <a:rPr lang="en-US" altLang="en-US" sz="3200" b="1">
                <a:solidFill>
                  <a:srgbClr val="FFFFFF"/>
                </a:solidFill>
                <a:effectLst/>
                <a:latin typeface="Arial" pitchFamily="34" charset="0"/>
              </a:rPr>
              <a:t>他所赐的</a:t>
            </a:r>
          </a:p>
          <a:p>
            <a:r>
              <a:rPr lang="en-US" altLang="en-US" sz="3200" b="1">
                <a:solidFill>
                  <a:srgbClr val="FFFFFF"/>
                </a:solidFill>
                <a:effectLst/>
                <a:latin typeface="Arial" pitchFamily="34" charset="0"/>
              </a:rPr>
              <a:t>	有使徒，</a:t>
            </a:r>
          </a:p>
          <a:p>
            <a:r>
              <a:rPr lang="en-US" altLang="en-US" sz="3200" b="1">
                <a:solidFill>
                  <a:srgbClr val="FFFFFF"/>
                </a:solidFill>
                <a:effectLst/>
                <a:latin typeface="Arial" pitchFamily="34" charset="0"/>
              </a:rPr>
              <a:t>	有先知</a:t>
            </a:r>
            <a:r>
              <a:rPr lang="zh-CN" altLang="en-US" sz="3200" b="1">
                <a:solidFill>
                  <a:srgbClr val="FFFFFF"/>
                </a:solidFill>
                <a:effectLst/>
                <a:latin typeface="Arial" pitchFamily="34" charset="0"/>
              </a:rPr>
              <a:t>，</a:t>
            </a:r>
            <a:r>
              <a:rPr lang="en-US" altLang="en-US" sz="3200" b="1">
                <a:solidFill>
                  <a:srgbClr val="FFFFFF"/>
                </a:solidFill>
                <a:effectLst/>
                <a:latin typeface="Arial" pitchFamily="34" charset="0"/>
              </a:rPr>
              <a:t>有传福音的</a:t>
            </a:r>
            <a:r>
              <a:rPr lang="zh-CN" altLang="en-US" sz="3200" b="1">
                <a:solidFill>
                  <a:srgbClr val="FFFFFF"/>
                </a:solidFill>
                <a:effectLst/>
                <a:latin typeface="Arial" pitchFamily="34" charset="0"/>
              </a:rPr>
              <a:t>，</a:t>
            </a:r>
            <a:endParaRPr lang="en-US" altLang="zh-CN" sz="3200" b="1">
              <a:solidFill>
                <a:srgbClr val="FFFFFF"/>
              </a:solidFill>
              <a:effectLst/>
              <a:latin typeface="Arial" pitchFamily="34" charset="0"/>
            </a:endParaRPr>
          </a:p>
          <a:p>
            <a:r>
              <a:rPr lang="en-US" altLang="en-US" sz="3200" b="1">
                <a:solidFill>
                  <a:srgbClr val="FFFFFF"/>
                </a:solidFill>
                <a:effectLst/>
                <a:latin typeface="Arial" pitchFamily="34" charset="0"/>
              </a:rPr>
              <a:t>	有牧师和教师。</a:t>
            </a:r>
          </a:p>
        </p:txBody>
      </p:sp>
      <p:sp>
        <p:nvSpPr>
          <p:cNvPr id="92165" name="Text Box 5"/>
          <p:cNvSpPr txBox="1">
            <a:spLocks noChangeArrowheads="1"/>
          </p:cNvSpPr>
          <p:nvPr/>
        </p:nvSpPr>
        <p:spPr bwMode="auto">
          <a:xfrm>
            <a:off x="0" y="4038600"/>
            <a:ext cx="1073150" cy="946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effectLst/>
                <a:latin typeface="Arial" pitchFamily="34" charset="0"/>
              </a:rPr>
              <a:t>v. 12 </a:t>
            </a:r>
            <a:br>
              <a:rPr lang="en-US" altLang="en-US" sz="2800" b="1">
                <a:solidFill>
                  <a:srgbClr val="FFFFFF"/>
                </a:solidFill>
                <a:effectLst/>
                <a:latin typeface="Arial" pitchFamily="34" charset="0"/>
              </a:rPr>
            </a:br>
            <a:r>
              <a:rPr lang="en-US" altLang="en-US" sz="2800" b="1">
                <a:solidFill>
                  <a:srgbClr val="FFFFFF"/>
                </a:solidFill>
                <a:effectLst/>
                <a:latin typeface="Arial" pitchFamily="34" charset="0"/>
              </a:rPr>
              <a:t>NIV</a:t>
            </a:r>
            <a:endParaRPr lang="en-US" altLang="en-US" sz="1400">
              <a:solidFill>
                <a:srgbClr val="FFFFFF"/>
              </a:solidFill>
              <a:effectLst/>
              <a:latin typeface="Arial" pitchFamily="34" charset="0"/>
            </a:endParaRPr>
          </a:p>
        </p:txBody>
      </p:sp>
      <p:sp>
        <p:nvSpPr>
          <p:cNvPr id="92166" name="Text Box 6"/>
          <p:cNvSpPr txBox="1">
            <a:spLocks noChangeArrowheads="1"/>
          </p:cNvSpPr>
          <p:nvPr/>
        </p:nvSpPr>
        <p:spPr bwMode="auto">
          <a:xfrm>
            <a:off x="1143000" y="4038600"/>
            <a:ext cx="8001000" cy="15700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3200" b="1">
                <a:solidFill>
                  <a:srgbClr val="FFFFFF"/>
                </a:solidFill>
                <a:effectLst/>
                <a:latin typeface="Arial" pitchFamily="34" charset="0"/>
              </a:rPr>
              <a:t>为</a:t>
            </a:r>
            <a:r>
              <a:rPr lang="zh-CN" altLang="en-US" sz="3200" b="1">
                <a:solidFill>
                  <a:srgbClr val="FFFFFF"/>
                </a:solidFill>
                <a:effectLst/>
                <a:latin typeface="Arial" pitchFamily="34" charset="0"/>
              </a:rPr>
              <a:t>要</a:t>
            </a:r>
            <a:r>
              <a:rPr lang="en-US" altLang="ja-JP" sz="3200" b="1">
                <a:solidFill>
                  <a:srgbClr val="FFFFFF"/>
                </a:solidFill>
                <a:effectLst/>
                <a:latin typeface="Arial" pitchFamily="34" charset="0"/>
              </a:rPr>
              <a:t> </a:t>
            </a:r>
            <a:r>
              <a:rPr lang="en-US" altLang="en-US" sz="3200" b="1">
                <a:solidFill>
                  <a:srgbClr val="FFFFFF"/>
                </a:solidFill>
                <a:effectLst/>
                <a:latin typeface="Arial" pitchFamily="34" charset="0"/>
              </a:rPr>
              <a:t>成全圣徒</a:t>
            </a:r>
            <a:endParaRPr lang="en-US" altLang="ja-JP" sz="3200" b="1">
              <a:solidFill>
                <a:srgbClr val="FFFFFF"/>
              </a:solidFill>
              <a:effectLst/>
              <a:latin typeface="Arial" pitchFamily="34" charset="0"/>
            </a:endParaRPr>
          </a:p>
          <a:p>
            <a:r>
              <a:rPr lang="en-US" altLang="en-US" sz="3200" b="1">
                <a:solidFill>
                  <a:srgbClr val="FFFFFF"/>
                </a:solidFill>
                <a:effectLst/>
                <a:latin typeface="Arial" pitchFamily="34" charset="0"/>
              </a:rPr>
              <a:t>	各尽其职</a:t>
            </a:r>
            <a:endParaRPr lang="en-US" altLang="ja-JP" sz="3200" b="1">
              <a:solidFill>
                <a:srgbClr val="FFFFFF"/>
              </a:solidFill>
              <a:effectLst/>
              <a:latin typeface="Arial" pitchFamily="34" charset="0"/>
            </a:endParaRPr>
          </a:p>
          <a:p>
            <a:r>
              <a:rPr lang="en-US" altLang="en-US" sz="3200" b="1">
                <a:solidFill>
                  <a:srgbClr val="FFFFFF"/>
                </a:solidFill>
                <a:effectLst/>
                <a:latin typeface="Arial" pitchFamily="34" charset="0"/>
              </a:rPr>
              <a:t>建立基督的身体</a:t>
            </a:r>
            <a:r>
              <a:rPr lang="zh-CN" altLang="en-US" sz="3200" b="1">
                <a:solidFill>
                  <a:srgbClr val="FFFFFF"/>
                </a:solidFill>
                <a:effectLst/>
                <a:latin typeface="Arial" pitchFamily="34" charset="0"/>
              </a:rPr>
              <a:t>，</a:t>
            </a:r>
            <a:endParaRPr lang="en-US" altLang="en-US" sz="3200" b="1">
              <a:solidFill>
                <a:srgbClr val="FFFFFF"/>
              </a:solidFill>
              <a:effectLst/>
              <a:latin typeface="Arial" pitchFamily="34" charset="0"/>
            </a:endParaRPr>
          </a:p>
        </p:txBody>
      </p:sp>
      <p:sp>
        <p:nvSpPr>
          <p:cNvPr id="92167" name="Text Box 7"/>
          <p:cNvSpPr txBox="1">
            <a:spLocks noChangeArrowheads="1"/>
          </p:cNvSpPr>
          <p:nvPr/>
        </p:nvSpPr>
        <p:spPr bwMode="auto">
          <a:xfrm>
            <a:off x="0" y="5957888"/>
            <a:ext cx="9144000" cy="523875"/>
          </a:xfrm>
          <a:prstGeom prst="rect">
            <a:avLst/>
          </a:prstGeom>
          <a:solidFill>
            <a:srgbClr val="80008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effectLst/>
                <a:latin typeface="Arial" pitchFamily="34" charset="0"/>
              </a:rPr>
              <a:t>神给有恩赐的人来训练</a:t>
            </a:r>
            <a:r>
              <a:rPr lang="en-US" altLang="en-US" sz="2800" b="1" i="1">
                <a:solidFill>
                  <a:srgbClr val="FFFFFF"/>
                </a:solidFill>
                <a:effectLst/>
                <a:latin typeface="Arial" pitchFamily="34" charset="0"/>
              </a:rPr>
              <a:t>其他人</a:t>
            </a:r>
            <a:r>
              <a:rPr lang="en-US" altLang="en-US" sz="2800" b="1">
                <a:solidFill>
                  <a:srgbClr val="FFFFFF"/>
                </a:solidFill>
                <a:effectLst/>
                <a:latin typeface="Arial" pitchFamily="34" charset="0"/>
              </a:rPr>
              <a:t>来做事功</a:t>
            </a:r>
            <a:r>
              <a:rPr lang="en-US" altLang="ja-JP" sz="2800" b="1">
                <a:solidFill>
                  <a:srgbClr val="FFFFFF"/>
                </a:solidFill>
                <a:effectLst/>
                <a:latin typeface="Arial" pitchFamily="34" charset="0"/>
              </a:rPr>
              <a:t>!</a:t>
            </a:r>
            <a:endParaRPr lang="en-US" altLang="en-US" sz="2800" b="1">
              <a:solidFill>
                <a:srgbClr val="FFFFFF"/>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
                                        <p:tgtEl>
                                          <p:spTgt spid="92167"/>
                                        </p:tgtEl>
                                      </p:cBhvr>
                                    </p:animEffect>
                                    <p:anim calcmode="lin" valueType="num">
                                      <p:cBhvr>
                                        <p:cTn id="8" dur="400" fill="hold"/>
                                        <p:tgtEl>
                                          <p:spTgt spid="92167"/>
                                        </p:tgtEl>
                                        <p:attrNameLst>
                                          <p:attrName>ppt_x</p:attrName>
                                        </p:attrNameLst>
                                      </p:cBhvr>
                                      <p:tavLst>
                                        <p:tav tm="0">
                                          <p:val>
                                            <p:strVal val="#ppt_x"/>
                                          </p:val>
                                        </p:tav>
                                        <p:tav tm="100000">
                                          <p:val>
                                            <p:strVal val="#ppt_x"/>
                                          </p:val>
                                        </p:tav>
                                      </p:tavLst>
                                    </p:anim>
                                    <p:anim calcmode="lin" valueType="num">
                                      <p:cBhvr>
                                        <p:cTn id="9" dur="400" fill="hold"/>
                                        <p:tgtEl>
                                          <p:spTgt spid="9216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9"/>
          <p:cNvSpPr>
            <a:spLocks noChangeArrowheads="1"/>
          </p:cNvSpPr>
          <p:nvPr/>
        </p:nvSpPr>
        <p:spPr bwMode="auto">
          <a:xfrm>
            <a:off x="304800" y="1600200"/>
            <a:ext cx="8610600" cy="1752600"/>
          </a:xfrm>
          <a:prstGeom prst="rect">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effectLst/>
              <a:latin typeface="Arial" pitchFamily="34" charset="0"/>
            </a:endParaRPr>
          </a:p>
        </p:txBody>
      </p:sp>
      <p:sp>
        <p:nvSpPr>
          <p:cNvPr id="557058" name="Rectangle 2"/>
          <p:cNvSpPr>
            <a:spLocks noGrp="1" noChangeArrowheads="1"/>
          </p:cNvSpPr>
          <p:nvPr>
            <p:ph type="title" idx="4294967295"/>
          </p:nvPr>
        </p:nvSpPr>
        <p:spPr>
          <a:xfrm>
            <a:off x="228600" y="609600"/>
            <a:ext cx="8458200" cy="838200"/>
          </a:xfrm>
          <a:effectLst>
            <a:outerShdw blurRad="63500" dist="35921" dir="2700000" algn="ctr" rotWithShape="0">
              <a:srgbClr val="000000">
                <a:alpha val="74997"/>
              </a:srgbClr>
            </a:outerShdw>
          </a:effectLst>
        </p:spPr>
        <p:txBody>
          <a:bodyPr/>
          <a:lstStyle/>
          <a:p>
            <a:pPr algn="ctr"/>
            <a:r>
              <a:rPr lang="zh-CN" altLang="en-US" b="1">
                <a:solidFill>
                  <a:schemeClr val="tx1"/>
                </a:solidFill>
              </a:rPr>
              <a:t>为什么没有逗号</a:t>
            </a:r>
            <a:r>
              <a:rPr lang="en-US" altLang="ja-JP" b="1">
                <a:solidFill>
                  <a:schemeClr val="tx1"/>
                </a:solidFill>
              </a:rPr>
              <a:t>?</a:t>
            </a:r>
            <a:endParaRPr lang="en-US" altLang="en-US" b="1">
              <a:solidFill>
                <a:schemeClr val="tx1"/>
              </a:solidFill>
            </a:endParaRPr>
          </a:p>
        </p:txBody>
      </p:sp>
      <p:sp>
        <p:nvSpPr>
          <p:cNvPr id="557061" name="Text Box 5"/>
          <p:cNvSpPr txBox="1">
            <a:spLocks noChangeArrowheads="1"/>
          </p:cNvSpPr>
          <p:nvPr/>
        </p:nvSpPr>
        <p:spPr bwMode="auto">
          <a:xfrm>
            <a:off x="381000" y="1674813"/>
            <a:ext cx="1073150" cy="946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effectLst/>
                <a:latin typeface="Arial" pitchFamily="34" charset="0"/>
              </a:rPr>
              <a:t>v. 12 </a:t>
            </a:r>
            <a:br>
              <a:rPr lang="en-US" altLang="en-US" sz="2800" b="1">
                <a:solidFill>
                  <a:srgbClr val="FFFFFF"/>
                </a:solidFill>
                <a:effectLst/>
                <a:latin typeface="Arial" pitchFamily="34" charset="0"/>
              </a:rPr>
            </a:br>
            <a:r>
              <a:rPr lang="en-US" altLang="en-US" sz="2800" b="1">
                <a:solidFill>
                  <a:srgbClr val="FFFFFF"/>
                </a:solidFill>
                <a:effectLst/>
                <a:latin typeface="Arial" pitchFamily="34" charset="0"/>
              </a:rPr>
              <a:t>NIV</a:t>
            </a:r>
            <a:endParaRPr lang="en-US" altLang="en-US" sz="1400">
              <a:solidFill>
                <a:srgbClr val="FFFFFF"/>
              </a:solidFill>
              <a:effectLst/>
              <a:latin typeface="Arial" pitchFamily="34" charset="0"/>
            </a:endParaRPr>
          </a:p>
        </p:txBody>
      </p:sp>
      <p:sp>
        <p:nvSpPr>
          <p:cNvPr id="557062" name="Text Box 6"/>
          <p:cNvSpPr txBox="1">
            <a:spLocks noChangeArrowheads="1"/>
          </p:cNvSpPr>
          <p:nvPr/>
        </p:nvSpPr>
        <p:spPr bwMode="auto">
          <a:xfrm>
            <a:off x="1524000" y="1674813"/>
            <a:ext cx="8001000" cy="157003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3200" b="1">
                <a:solidFill>
                  <a:srgbClr val="FFFFFF"/>
                </a:solidFill>
                <a:effectLst>
                  <a:outerShdw blurRad="38100" dist="38100" dir="2700000" algn="tl">
                    <a:srgbClr val="000000"/>
                  </a:outerShdw>
                </a:effectLst>
                <a:latin typeface="Arial" pitchFamily="34" charset="0"/>
              </a:rPr>
              <a:t>为要 成全圣徒</a:t>
            </a:r>
          </a:p>
          <a:p>
            <a:r>
              <a:rPr lang="en-US" altLang="en-US" sz="3200" b="1">
                <a:solidFill>
                  <a:srgbClr val="FFFFFF"/>
                </a:solidFill>
                <a:effectLst>
                  <a:outerShdw blurRad="38100" dist="38100" dir="2700000" algn="tl">
                    <a:srgbClr val="000000"/>
                  </a:outerShdw>
                </a:effectLst>
                <a:latin typeface="Arial" pitchFamily="34" charset="0"/>
              </a:rPr>
              <a:t>	各尽其职</a:t>
            </a:r>
          </a:p>
          <a:p>
            <a:r>
              <a:rPr lang="en-US" altLang="en-US" sz="3200" b="1">
                <a:solidFill>
                  <a:srgbClr val="FFFFFF"/>
                </a:solidFill>
                <a:effectLst>
                  <a:outerShdw blurRad="38100" dist="38100" dir="2700000" algn="tl">
                    <a:srgbClr val="000000"/>
                  </a:outerShdw>
                </a:effectLst>
                <a:latin typeface="Arial" pitchFamily="34" charset="0"/>
              </a:rPr>
              <a:t>建立基督的身体</a:t>
            </a:r>
          </a:p>
        </p:txBody>
      </p:sp>
      <p:sp>
        <p:nvSpPr>
          <p:cNvPr id="557063" name="Text Box 7"/>
          <p:cNvSpPr txBox="1">
            <a:spLocks noChangeArrowheads="1"/>
          </p:cNvSpPr>
          <p:nvPr/>
        </p:nvSpPr>
        <p:spPr bwMode="auto">
          <a:xfrm>
            <a:off x="0" y="5957888"/>
            <a:ext cx="9144000" cy="519112"/>
          </a:xfrm>
          <a:prstGeom prst="rect">
            <a:avLst/>
          </a:prstGeom>
          <a:solidFill>
            <a:srgbClr val="80008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effectLst/>
                <a:latin typeface="Arial" pitchFamily="34" charset="0"/>
              </a:rPr>
              <a:t>神给有恩赐的人来训练其他人来做事功!</a:t>
            </a:r>
          </a:p>
        </p:txBody>
      </p:sp>
      <p:sp>
        <p:nvSpPr>
          <p:cNvPr id="557064" name="Text Box 8"/>
          <p:cNvSpPr txBox="1">
            <a:spLocks noChangeArrowheads="1"/>
          </p:cNvSpPr>
          <p:nvPr/>
        </p:nvSpPr>
        <p:spPr bwMode="auto">
          <a:xfrm>
            <a:off x="762000" y="3652838"/>
            <a:ext cx="80010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buFont typeface="Arial" pitchFamily="34" charset="0"/>
              <a:buAutoNum type="arabicPeriod"/>
            </a:pPr>
            <a:r>
              <a:rPr lang="zh-CN" altLang="en-US" sz="3200" b="1" dirty="0">
                <a:solidFill>
                  <a:srgbClr val="FFFFFF"/>
                </a:solidFill>
                <a:effectLst/>
                <a:latin typeface="Arial" pitchFamily="34" charset="0"/>
              </a:rPr>
              <a:t>全都蒙</a:t>
            </a:r>
            <a:r>
              <a:rPr lang="en-US" altLang="zh-CN" sz="3200" b="1" dirty="0">
                <a:solidFill>
                  <a:srgbClr val="FFFFFF"/>
                </a:solidFill>
                <a:effectLst/>
                <a:latin typeface="Arial" pitchFamily="34" charset="0"/>
              </a:rPr>
              <a:t>"</a:t>
            </a:r>
            <a:r>
              <a:rPr lang="zh-CN" altLang="en-US" sz="3200" b="1" dirty="0">
                <a:solidFill>
                  <a:srgbClr val="FFFFFF"/>
                </a:solidFill>
                <a:effectLst/>
                <a:latin typeface="Arial" pitchFamily="34" charset="0"/>
              </a:rPr>
              <a:t>恩</a:t>
            </a:r>
            <a:r>
              <a:rPr lang="en-US" altLang="zh-CN" sz="3200" b="1" dirty="0">
                <a:solidFill>
                  <a:srgbClr val="FFFFFF"/>
                </a:solidFill>
                <a:effectLst/>
                <a:latin typeface="Arial" pitchFamily="34" charset="0"/>
              </a:rPr>
              <a:t>"</a:t>
            </a:r>
            <a:r>
              <a:rPr lang="en-US" altLang="ja-JP" sz="3200" b="1" dirty="0">
                <a:solidFill>
                  <a:srgbClr val="FFFFFF"/>
                </a:solidFill>
                <a:effectLst/>
                <a:latin typeface="Arial" pitchFamily="34" charset="0"/>
              </a:rPr>
              <a:t> (4:7)</a:t>
            </a:r>
          </a:p>
          <a:p>
            <a:pPr>
              <a:buFont typeface="Arial" pitchFamily="34" charset="0"/>
              <a:buAutoNum type="arabicPeriod"/>
            </a:pPr>
            <a:r>
              <a:rPr lang="zh-CN" altLang="en-US" sz="3200" b="1" dirty="0">
                <a:solidFill>
                  <a:srgbClr val="FFFFFF"/>
                </a:solidFill>
                <a:effectLst/>
                <a:latin typeface="Arial" pitchFamily="34" charset="0"/>
              </a:rPr>
              <a:t>教会是一个身子有互相需要的肢体</a:t>
            </a:r>
            <a:r>
              <a:rPr lang="en-US" altLang="ja-JP" sz="3200" b="1" dirty="0">
                <a:solidFill>
                  <a:srgbClr val="FFFFFF"/>
                </a:solidFill>
                <a:effectLst/>
                <a:latin typeface="Arial" pitchFamily="34" charset="0"/>
              </a:rPr>
              <a:t> (</a:t>
            </a:r>
            <a:r>
              <a:rPr lang="zh-CN" altLang="en-US" sz="3200" b="1" dirty="0">
                <a:solidFill>
                  <a:srgbClr val="FFFFFF"/>
                </a:solidFill>
                <a:effectLst/>
                <a:latin typeface="Arial" pitchFamily="34" charset="0"/>
              </a:rPr>
              <a:t>林前</a:t>
            </a:r>
            <a:r>
              <a:rPr lang="en-US" altLang="ja-JP" sz="3200" b="1" dirty="0">
                <a:solidFill>
                  <a:srgbClr val="FFFFFF"/>
                </a:solidFill>
                <a:effectLst/>
                <a:latin typeface="Arial" pitchFamily="34" charset="0"/>
              </a:rPr>
              <a:t> 12)</a:t>
            </a:r>
          </a:p>
          <a:p>
            <a:pPr>
              <a:buFont typeface="Arial" pitchFamily="34" charset="0"/>
              <a:buAutoNum type="arabicPeriod"/>
            </a:pPr>
            <a:r>
              <a:rPr lang="zh-CN" altLang="en-US" sz="3200" b="1" dirty="0">
                <a:solidFill>
                  <a:srgbClr val="FFFFFF"/>
                </a:solidFill>
                <a:effectLst/>
                <a:latin typeface="Arial" pitchFamily="34" charset="0"/>
              </a:rPr>
              <a:t>全被呼召也备有同样的军装</a:t>
            </a:r>
            <a:r>
              <a:rPr lang="en-US" altLang="ja-JP" sz="3200" b="1" dirty="0">
                <a:solidFill>
                  <a:srgbClr val="FFFFFF"/>
                </a:solidFill>
                <a:effectLst/>
                <a:latin typeface="Arial" pitchFamily="34" charset="0"/>
              </a:rPr>
              <a:t> (6:10-17)</a:t>
            </a:r>
            <a:endParaRPr lang="en-US" altLang="en-US" sz="3200" b="1" dirty="0">
              <a:solidFill>
                <a:srgbClr val="FFFFFF"/>
              </a:solidFill>
              <a:effectLst/>
              <a:latin typeface="Arial" pitchFamily="34" charset="0"/>
            </a:endParaRPr>
          </a:p>
        </p:txBody>
      </p:sp>
      <p:pic>
        <p:nvPicPr>
          <p:cNvPr id="394247" name="Picture 10" descr="peo-buisnessman_sh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388" y="533400"/>
            <a:ext cx="14970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57063"/>
                                        </p:tgtEl>
                                        <p:attrNameLst>
                                          <p:attrName>style.visibility</p:attrName>
                                        </p:attrNameLst>
                                      </p:cBhvr>
                                      <p:to>
                                        <p:strVal val="visible"/>
                                      </p:to>
                                    </p:set>
                                    <p:animEffect transition="in" filter="fade">
                                      <p:cBhvr>
                                        <p:cTn id="7" dur="100"/>
                                        <p:tgtEl>
                                          <p:spTgt spid="557063"/>
                                        </p:tgtEl>
                                      </p:cBhvr>
                                    </p:animEffect>
                                    <p:anim calcmode="lin" valueType="num">
                                      <p:cBhvr>
                                        <p:cTn id="8" dur="400" fill="hold"/>
                                        <p:tgtEl>
                                          <p:spTgt spid="557063"/>
                                        </p:tgtEl>
                                        <p:attrNameLst>
                                          <p:attrName>ppt_x</p:attrName>
                                        </p:attrNameLst>
                                      </p:cBhvr>
                                      <p:tavLst>
                                        <p:tav tm="0">
                                          <p:val>
                                            <p:strVal val="#ppt_x"/>
                                          </p:val>
                                        </p:tav>
                                        <p:tav tm="100000">
                                          <p:val>
                                            <p:strVal val="#ppt_x"/>
                                          </p:val>
                                        </p:tav>
                                      </p:tavLst>
                                    </p:anim>
                                    <p:anim calcmode="lin" valueType="num">
                                      <p:cBhvr>
                                        <p:cTn id="9" dur="400" fill="hold"/>
                                        <p:tgtEl>
                                          <p:spTgt spid="55706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5706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5706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57064">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57064">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570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3" grpId="0" animBg="1"/>
      <p:bldP spid="557064"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aula at Rom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2133600"/>
            <a:ext cx="51466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0" y="-152400"/>
            <a:ext cx="9144000" cy="2438400"/>
          </a:xfrm>
        </p:spPr>
        <p:txBody>
          <a:bodyPr/>
          <a:lstStyle/>
          <a:p>
            <a:pPr marL="962025" indent="-962025" algn="l" eaLnBrk="1" hangingPunct="1"/>
            <a:r>
              <a:rPr lang="en-US" altLang="en-US" b="1"/>
              <a:t>B. </a:t>
            </a:r>
            <a:r>
              <a:rPr lang="zh-CN" altLang="en-US" b="1"/>
              <a:t>身为牧师－教师的我们是要为你们的事功来训练你们 </a:t>
            </a:r>
            <a:r>
              <a:rPr lang="en-US" altLang="en-US" b="1"/>
              <a:t>(12a)</a:t>
            </a:r>
            <a:endParaRPr lang="en-US" altLang="en-US">
              <a:solidFill>
                <a:schemeClr val="tx1"/>
              </a:solidFill>
              <a:latin typeface="Times New Roman" pitchFamily="18" charset="0"/>
            </a:endParaRPr>
          </a:p>
        </p:txBody>
      </p:sp>
      <p:sp>
        <p:nvSpPr>
          <p:cNvPr id="43012" name="AutoShape 4"/>
          <p:cNvSpPr>
            <a:spLocks noChangeArrowheads="1"/>
          </p:cNvSpPr>
          <p:nvPr/>
        </p:nvSpPr>
        <p:spPr bwMode="auto">
          <a:xfrm>
            <a:off x="0" y="2971800"/>
            <a:ext cx="2895600" cy="2895600"/>
          </a:xfrm>
          <a:prstGeom prst="verticalScroll">
            <a:avLst>
              <a:gd name="adj" fmla="val 12500"/>
            </a:avLst>
          </a:prstGeom>
          <a:solidFill>
            <a:schemeClr val="hlink"/>
          </a:solidFill>
          <a:ln w="38100">
            <a:solidFill>
              <a:srgbClr val="000000"/>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614121"/>
                </a:solidFill>
                <a:effectLst/>
                <a:latin typeface="Arial" pitchFamily="34" charset="0"/>
                <a:cs typeface="Arial" pitchFamily="34" charset="0"/>
              </a:rPr>
              <a:t>牧师</a:t>
            </a:r>
            <a:r>
              <a:rPr lang="en-US" altLang="ja-JP" sz="3600" b="1">
                <a:solidFill>
                  <a:srgbClr val="614121"/>
                </a:solidFill>
                <a:effectLst/>
                <a:latin typeface="Arial" pitchFamily="34" charset="0"/>
                <a:cs typeface="Arial" pitchFamily="34" charset="0"/>
              </a:rPr>
              <a:t>-</a:t>
            </a:r>
            <a:br>
              <a:rPr lang="en-US" altLang="ja-JP" sz="3600" b="1">
                <a:solidFill>
                  <a:srgbClr val="614121"/>
                </a:solidFill>
                <a:effectLst/>
                <a:latin typeface="Arial" pitchFamily="34" charset="0"/>
                <a:cs typeface="Arial" pitchFamily="34" charset="0"/>
              </a:rPr>
            </a:br>
            <a:r>
              <a:rPr lang="zh-CN" altLang="en-US" sz="3600" b="1">
                <a:solidFill>
                  <a:srgbClr val="614121"/>
                </a:solidFill>
                <a:effectLst/>
                <a:latin typeface="Arial" pitchFamily="34" charset="0"/>
                <a:cs typeface="Arial" pitchFamily="34" charset="0"/>
              </a:rPr>
              <a:t>教师</a:t>
            </a:r>
            <a:endParaRPr lang="en-US" altLang="en-US" sz="1800" b="1">
              <a:solidFill>
                <a:srgbClr val="FFFFFF"/>
              </a:solidFill>
              <a:effectLst/>
              <a:latin typeface="Arial" pitchFamily="34" charset="0"/>
              <a:cs typeface="Arial" pitchFamily="34" charset="0"/>
            </a:endParaRPr>
          </a:p>
        </p:txBody>
      </p:sp>
      <p:sp>
        <p:nvSpPr>
          <p:cNvPr id="43013" name="AutoShape 5"/>
          <p:cNvSpPr>
            <a:spLocks noChangeArrowheads="1"/>
          </p:cNvSpPr>
          <p:nvPr/>
        </p:nvSpPr>
        <p:spPr bwMode="auto">
          <a:xfrm>
            <a:off x="2667000" y="3276600"/>
            <a:ext cx="1524000" cy="2514600"/>
          </a:xfrm>
          <a:prstGeom prst="homePlate">
            <a:avLst>
              <a:gd name="adj" fmla="val 25000"/>
            </a:avLst>
          </a:prstGeom>
          <a:solidFill>
            <a:schemeClr val="accent1"/>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b="1">
                <a:solidFill>
                  <a:srgbClr val="FFFFFF"/>
                </a:solidFill>
                <a:effectLst>
                  <a:outerShdw blurRad="38100" dist="38100" dir="2700000" algn="tl">
                    <a:srgbClr val="000000"/>
                  </a:outerShdw>
                </a:effectLst>
                <a:latin typeface="Arial" pitchFamily="34" charset="0"/>
                <a:cs typeface="Arial" pitchFamily="34" charset="0"/>
              </a:rPr>
              <a:t>装备</a:t>
            </a:r>
            <a:endParaRPr lang="en-US" altLang="en-US" sz="3200" b="1">
              <a:solidFill>
                <a:srgbClr val="FFFFFF"/>
              </a:solidFill>
              <a:effectLst/>
              <a:latin typeface="Arial" pitchFamily="34" charset="0"/>
              <a:cs typeface="Arial" pitchFamily="34" charset="0"/>
            </a:endParaRPr>
          </a:p>
        </p:txBody>
      </p:sp>
      <p:grpSp>
        <p:nvGrpSpPr>
          <p:cNvPr id="2" name="Group 10"/>
          <p:cNvGrpSpPr>
            <a:grpSpLocks/>
          </p:cNvGrpSpPr>
          <p:nvPr/>
        </p:nvGrpSpPr>
        <p:grpSpPr bwMode="auto">
          <a:xfrm>
            <a:off x="6858000" y="2819400"/>
            <a:ext cx="2314575" cy="3200400"/>
            <a:chOff x="4320" y="1776"/>
            <a:chExt cx="1458" cy="2016"/>
          </a:xfrm>
        </p:grpSpPr>
        <p:sp>
          <p:nvSpPr>
            <p:cNvPr id="43015" name="AutoShape 7"/>
            <p:cNvSpPr>
              <a:spLocks noChangeArrowheads="1"/>
            </p:cNvSpPr>
            <p:nvPr/>
          </p:nvSpPr>
          <p:spPr bwMode="auto">
            <a:xfrm>
              <a:off x="4320" y="1776"/>
              <a:ext cx="1440" cy="1440"/>
            </a:xfrm>
            <a:prstGeom prst="plus">
              <a:avLst>
                <a:gd name="adj" fmla="val 25000"/>
              </a:avLst>
            </a:prstGeom>
            <a:solidFill>
              <a:srgbClr val="1A0CA9"/>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effectLst/>
                <a:latin typeface="Arial" pitchFamily="34" charset="0"/>
              </a:endParaRPr>
            </a:p>
          </p:txBody>
        </p:sp>
        <p:sp>
          <p:nvSpPr>
            <p:cNvPr id="43016" name="Rectangle 8"/>
            <p:cNvSpPr>
              <a:spLocks noChangeArrowheads="1"/>
            </p:cNvSpPr>
            <p:nvPr/>
          </p:nvSpPr>
          <p:spPr bwMode="auto">
            <a:xfrm>
              <a:off x="4656" y="2832"/>
              <a:ext cx="768" cy="960"/>
            </a:xfrm>
            <a:prstGeom prst="rect">
              <a:avLst/>
            </a:prstGeom>
            <a:solidFill>
              <a:srgbClr val="1A0CA9"/>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effectLst/>
                <a:latin typeface="Arial" pitchFamily="34" charset="0"/>
              </a:endParaRPr>
            </a:p>
          </p:txBody>
        </p:sp>
        <p:sp>
          <p:nvSpPr>
            <p:cNvPr id="43017" name="Text Box 9"/>
            <p:cNvSpPr txBox="1">
              <a:spLocks noChangeArrowheads="1"/>
            </p:cNvSpPr>
            <p:nvPr/>
          </p:nvSpPr>
          <p:spPr bwMode="auto">
            <a:xfrm>
              <a:off x="4369" y="2416"/>
              <a:ext cx="1409" cy="36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ffectLst/>
                  <a:latin typeface="Arial" pitchFamily="34" charset="0"/>
                  <a:cs typeface="Times New Roman" pitchFamily="18" charset="0"/>
                </a:rPr>
                <a:t>服侍的事功</a:t>
              </a:r>
              <a:endParaRPr lang="en-US" altLang="en-US" sz="3200" b="1">
                <a:solidFill>
                  <a:srgbClr val="FFFFFF"/>
                </a:solidFill>
                <a:effectLst/>
                <a:latin typeface="Arial" pitchFamily="34" charset="0"/>
                <a:cs typeface="Times New Roman" pitchFamily="18" charset="0"/>
              </a:endParaRPr>
            </a:p>
          </p:txBody>
        </p:sp>
      </p:grpSp>
      <p:sp>
        <p:nvSpPr>
          <p:cNvPr id="43019" name="AutoShape 11"/>
          <p:cNvSpPr>
            <a:spLocks noChangeArrowheads="1"/>
          </p:cNvSpPr>
          <p:nvPr/>
        </p:nvSpPr>
        <p:spPr bwMode="auto">
          <a:xfrm>
            <a:off x="5791200" y="3276600"/>
            <a:ext cx="1066800" cy="2514600"/>
          </a:xfrm>
          <a:prstGeom prst="homePlate">
            <a:avLst>
              <a:gd name="adj" fmla="val 25000"/>
            </a:avLst>
          </a:prstGeom>
          <a:solidFill>
            <a:schemeClr val="accent1"/>
          </a:solidFill>
          <a:ln w="9525">
            <a:solidFill>
              <a:schemeClr val="tx1"/>
            </a:solidFill>
            <a:miter lim="800000"/>
            <a:headEnd/>
            <a:tailEnd/>
          </a:ln>
          <a:effectLst>
            <a:outerShdw dist="35921" dir="2700000" algn="ctr" rotWithShape="0">
              <a:schemeClr val="bg2">
                <a:alpha val="74997"/>
              </a:scheme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ffectLst>
                  <a:outerShdw blurRad="38100" dist="38100" dir="2700000" algn="tl">
                    <a:srgbClr val="000000"/>
                  </a:outerShdw>
                </a:effectLst>
                <a:latin typeface="Arial" pitchFamily="34" charset="0"/>
                <a:cs typeface="Arial" pitchFamily="34" charset="0"/>
              </a:rPr>
              <a:t>行</a:t>
            </a:r>
            <a:endParaRPr lang="en-US" altLang="en-US" sz="3200" b="1">
              <a:solidFill>
                <a:srgbClr val="FFFFFF"/>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3"/>
                                        </p:tgtEl>
                                        <p:attrNameLst>
                                          <p:attrName>style.visibility</p:attrName>
                                        </p:attrNameLst>
                                      </p:cBhvr>
                                      <p:to>
                                        <p:strVal val="visible"/>
                                      </p:to>
                                    </p:set>
                                    <p:animEffect transition="in" filter="wipe(left)">
                                      <p:cBhvr>
                                        <p:cTn id="12" dur="2000"/>
                                        <p:tgtEl>
                                          <p:spTgt spid="430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010"/>
                                        </p:tgtEl>
                                        <p:attrNameLst>
                                          <p:attrName>style.visibility</p:attrName>
                                        </p:attrNameLst>
                                      </p:cBhvr>
                                      <p:to>
                                        <p:strVal val="visible"/>
                                      </p:to>
                                    </p:set>
                                    <p:animEffect transition="in" filter="dissolve">
                                      <p:cBhvr>
                                        <p:cTn id="17" dur="500"/>
                                        <p:tgtEl>
                                          <p:spTgt spid="430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019"/>
                                        </p:tgtEl>
                                        <p:attrNameLst>
                                          <p:attrName>style.visibility</p:attrName>
                                        </p:attrNameLst>
                                      </p:cBhvr>
                                      <p:to>
                                        <p:strVal val="visible"/>
                                      </p:to>
                                    </p:set>
                                    <p:animEffect transition="in" filter="wipe(left)">
                                      <p:cBhvr>
                                        <p:cTn id="22" dur="2000"/>
                                        <p:tgtEl>
                                          <p:spTgt spid="430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P spid="4301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synagogueatmeiron(reconstr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AutoShape 4"/>
          <p:cNvSpPr>
            <a:spLocks noChangeArrowheads="1"/>
          </p:cNvSpPr>
          <p:nvPr/>
        </p:nvSpPr>
        <p:spPr bwMode="auto">
          <a:xfrm>
            <a:off x="3124200" y="2438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614121"/>
                </a:solidFill>
                <a:effectLst/>
                <a:latin typeface="Arial" pitchFamily="34" charset="0"/>
                <a:cs typeface="Arial" pitchFamily="34" charset="0"/>
              </a:rPr>
              <a:t>牧师</a:t>
            </a:r>
            <a:endParaRPr lang="en-US" altLang="zh-CN" sz="3600" b="1">
              <a:solidFill>
                <a:srgbClr val="614121"/>
              </a:solidFill>
              <a:effectLst/>
              <a:latin typeface="Arial" pitchFamily="34" charset="0"/>
              <a:cs typeface="Arial" pitchFamily="34" charset="0"/>
            </a:endParaRPr>
          </a:p>
          <a:p>
            <a:pPr algn="ctr" eaLnBrk="1" hangingPunct="1"/>
            <a:r>
              <a:rPr lang="zh-CN" altLang="en-US" sz="3600" b="1">
                <a:solidFill>
                  <a:srgbClr val="614121"/>
                </a:solidFill>
                <a:effectLst/>
                <a:latin typeface="Arial" pitchFamily="34" charset="0"/>
                <a:cs typeface="Arial" pitchFamily="34" charset="0"/>
              </a:rPr>
              <a:t>－教师</a:t>
            </a:r>
            <a:endParaRPr lang="en-US" altLang="en-US" sz="1800">
              <a:solidFill>
                <a:srgbClr val="FFFFFF"/>
              </a:solidFill>
              <a:effectLst/>
              <a:latin typeface="Arial" pitchFamily="34" charset="0"/>
              <a:cs typeface="Arial" pitchFamily="34" charset="0"/>
            </a:endParaRPr>
          </a:p>
        </p:txBody>
      </p:sp>
      <p:sp>
        <p:nvSpPr>
          <p:cNvPr id="40966" name="Oval 6"/>
          <p:cNvSpPr>
            <a:spLocks noChangeArrowheads="1"/>
          </p:cNvSpPr>
          <p:nvPr/>
        </p:nvSpPr>
        <p:spPr bwMode="auto">
          <a:xfrm>
            <a:off x="6019800" y="25146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帮忙</a:t>
            </a:r>
            <a:endParaRPr lang="en-US" altLang="en-US">
              <a:solidFill>
                <a:srgbClr val="FFFFFF"/>
              </a:solidFill>
              <a:effectLst/>
              <a:latin typeface="Arial" pitchFamily="34" charset="0"/>
            </a:endParaRPr>
          </a:p>
        </p:txBody>
      </p:sp>
      <p:sp>
        <p:nvSpPr>
          <p:cNvPr id="40965" name="AutoShape 5"/>
          <p:cNvSpPr>
            <a:spLocks noChangeArrowheads="1"/>
          </p:cNvSpPr>
          <p:nvPr/>
        </p:nvSpPr>
        <p:spPr bwMode="auto">
          <a:xfrm>
            <a:off x="5105400" y="3352800"/>
            <a:ext cx="1219200" cy="1066800"/>
          </a:xfrm>
          <a:prstGeom prst="homePlate">
            <a:avLst>
              <a:gd name="adj" fmla="val 2857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68" name="Oval 8"/>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探访</a:t>
            </a:r>
            <a:endParaRPr lang="en-US" altLang="en-US">
              <a:solidFill>
                <a:srgbClr val="FFFFFF"/>
              </a:solidFill>
              <a:effectLst/>
              <a:latin typeface="Arial" pitchFamily="34" charset="0"/>
            </a:endParaRPr>
          </a:p>
        </p:txBody>
      </p:sp>
      <p:sp>
        <p:nvSpPr>
          <p:cNvPr id="40969" name="AutoShape 9"/>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70" name="Oval 10"/>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敬拜</a:t>
            </a:r>
            <a:endParaRPr lang="en-US" altLang="en-US">
              <a:solidFill>
                <a:srgbClr val="FFFFFF"/>
              </a:solidFill>
              <a:effectLst/>
              <a:latin typeface="Arial" pitchFamily="34" charset="0"/>
            </a:endParaRPr>
          </a:p>
        </p:txBody>
      </p:sp>
      <p:sp>
        <p:nvSpPr>
          <p:cNvPr id="40971" name="AutoShape 11"/>
          <p:cNvSpPr>
            <a:spLocks noChangeArrowheads="1"/>
          </p:cNvSpPr>
          <p:nvPr/>
        </p:nvSpPr>
        <p:spPr bwMode="auto">
          <a:xfrm rot="-7037047">
            <a:off x="2590800" y="1981200"/>
            <a:ext cx="1219200" cy="1066800"/>
          </a:xfrm>
          <a:prstGeom prst="homePlate">
            <a:avLst>
              <a:gd name="adj" fmla="val 28571"/>
            </a:avLst>
          </a:prstGeom>
          <a:solidFill>
            <a:schemeClr val="accent1"/>
          </a:solidFill>
          <a:ln w="9525">
            <a:solidFill>
              <a:schemeClr val="tx1"/>
            </a:solidFill>
            <a:miter lim="800000"/>
            <a:headEnd/>
            <a:tailEnd/>
          </a:ln>
        </p:spPr>
        <p:txBody>
          <a:bodyPr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72" name="Oval 12"/>
          <p:cNvSpPr>
            <a:spLocks noChangeArrowheads="1"/>
          </p:cNvSpPr>
          <p:nvPr/>
        </p:nvSpPr>
        <p:spPr bwMode="auto">
          <a:xfrm>
            <a:off x="5486400" y="46482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购物</a:t>
            </a:r>
            <a:endParaRPr lang="en-US" altLang="en-US">
              <a:solidFill>
                <a:srgbClr val="FFFFFF"/>
              </a:solidFill>
              <a:effectLst/>
              <a:latin typeface="Arial" pitchFamily="34" charset="0"/>
            </a:endParaRPr>
          </a:p>
        </p:txBody>
      </p:sp>
      <p:sp>
        <p:nvSpPr>
          <p:cNvPr id="40973" name="AutoShape 13"/>
          <p:cNvSpPr>
            <a:spLocks noChangeArrowheads="1"/>
          </p:cNvSpPr>
          <p:nvPr/>
        </p:nvSpPr>
        <p:spPr bwMode="auto">
          <a:xfrm rot="1652068">
            <a:off x="4724400" y="4572000"/>
            <a:ext cx="1219200" cy="1066800"/>
          </a:xfrm>
          <a:prstGeom prst="homePlate">
            <a:avLst>
              <a:gd name="adj" fmla="val 2857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75" name="AutoShape 15"/>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76" name="Oval 16"/>
          <p:cNvSpPr>
            <a:spLocks noChangeArrowheads="1"/>
          </p:cNvSpPr>
          <p:nvPr/>
        </p:nvSpPr>
        <p:spPr bwMode="auto">
          <a:xfrm>
            <a:off x="-152400" y="25146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财务</a:t>
            </a:r>
            <a:endParaRPr lang="en-US" altLang="en-US">
              <a:solidFill>
                <a:srgbClr val="FFFFFF"/>
              </a:solidFill>
              <a:effectLst/>
              <a:latin typeface="Arial" pitchFamily="34" charset="0"/>
            </a:endParaRPr>
          </a:p>
        </p:txBody>
      </p:sp>
      <p:sp>
        <p:nvSpPr>
          <p:cNvPr id="40977" name="AutoShape 17"/>
          <p:cNvSpPr>
            <a:spLocks noChangeArrowheads="1"/>
          </p:cNvSpPr>
          <p:nvPr/>
        </p:nvSpPr>
        <p:spPr bwMode="auto">
          <a:xfrm rot="-10777492">
            <a:off x="2209800" y="3124200"/>
            <a:ext cx="1219200" cy="1066800"/>
          </a:xfrm>
          <a:prstGeom prst="homePlate">
            <a:avLst>
              <a:gd name="adj" fmla="val 28571"/>
            </a:avLst>
          </a:prstGeom>
          <a:solidFill>
            <a:schemeClr val="accent1"/>
          </a:solidFill>
          <a:ln w="9525">
            <a:solidFill>
              <a:schemeClr val="tx1"/>
            </a:solidFill>
            <a:miter lim="800000"/>
            <a:headEnd/>
            <a:tailEnd/>
          </a:ln>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78" name="Oval 18"/>
          <p:cNvSpPr>
            <a:spLocks noChangeArrowheads="1"/>
          </p:cNvSpPr>
          <p:nvPr/>
        </p:nvSpPr>
        <p:spPr bwMode="auto">
          <a:xfrm>
            <a:off x="3276600" y="5334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a:solidFill>
                  <a:srgbClr val="FFFFFF"/>
                </a:solidFill>
                <a:effectLst/>
                <a:latin typeface="Arial" pitchFamily="34" charset="0"/>
              </a:rPr>
              <a:t>妇女关怀</a:t>
            </a:r>
            <a:endParaRPr lang="en-US" altLang="en-US">
              <a:solidFill>
                <a:srgbClr val="FFFFFF"/>
              </a:solidFill>
              <a:effectLst/>
              <a:latin typeface="Arial" pitchFamily="34" charset="0"/>
            </a:endParaRPr>
          </a:p>
        </p:txBody>
      </p:sp>
      <p:sp>
        <p:nvSpPr>
          <p:cNvPr id="40979" name="AutoShape 19"/>
          <p:cNvSpPr>
            <a:spLocks noChangeArrowheads="1"/>
          </p:cNvSpPr>
          <p:nvPr/>
        </p:nvSpPr>
        <p:spPr bwMode="auto">
          <a:xfrm rot="-5370781">
            <a:off x="3657600" y="1676400"/>
            <a:ext cx="1219200" cy="1066800"/>
          </a:xfrm>
          <a:prstGeom prst="homePlate">
            <a:avLst>
              <a:gd name="adj" fmla="val 28571"/>
            </a:avLst>
          </a:prstGeom>
          <a:solidFill>
            <a:schemeClr val="accent1"/>
          </a:solidFill>
          <a:ln w="9525">
            <a:solidFill>
              <a:schemeClr val="tx1"/>
            </a:solidFill>
            <a:miter lim="800000"/>
            <a:headEnd/>
            <a:tailEnd/>
          </a:ln>
        </p:spPr>
        <p:txBody>
          <a:bodyPr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80" name="Oval 20"/>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剪草</a:t>
            </a:r>
            <a:endParaRPr lang="en-US" altLang="en-US">
              <a:solidFill>
                <a:srgbClr val="FFFFFF"/>
              </a:solidFill>
              <a:effectLst/>
              <a:latin typeface="Arial" pitchFamily="34" charset="0"/>
            </a:endParaRPr>
          </a:p>
        </p:txBody>
      </p:sp>
      <p:sp>
        <p:nvSpPr>
          <p:cNvPr id="40981" name="AutoShape 21"/>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b="1">
              <a:solidFill>
                <a:srgbClr val="FFFFFF"/>
              </a:solidFill>
              <a:effectLst/>
              <a:latin typeface="Arial" pitchFamily="34" charset="0"/>
              <a:cs typeface="Arial" pitchFamily="34" charset="0"/>
            </a:endParaRPr>
          </a:p>
        </p:txBody>
      </p:sp>
      <p:sp>
        <p:nvSpPr>
          <p:cNvPr id="40974" name="Oval 14"/>
          <p:cNvSpPr>
            <a:spLocks noChangeArrowheads="1"/>
          </p:cNvSpPr>
          <p:nvPr/>
        </p:nvSpPr>
        <p:spPr bwMode="auto">
          <a:xfrm>
            <a:off x="5562600" y="1219200"/>
            <a:ext cx="2895600" cy="1371600"/>
          </a:xfrm>
          <a:prstGeom prst="ellipse">
            <a:avLst/>
          </a:prstGeom>
          <a:solidFill>
            <a:srgbClr val="6601FF"/>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FF"/>
                </a:solidFill>
                <a:effectLst>
                  <a:outerShdw blurRad="38100" dist="38100" dir="2700000" algn="tl">
                    <a:srgbClr val="000000"/>
                  </a:outerShdw>
                </a:effectLst>
                <a:latin typeface="Arial" pitchFamily="34" charset="0"/>
              </a:rPr>
              <a:t>男人</a:t>
            </a:r>
            <a:endParaRPr lang="en-US" altLang="en-US">
              <a:solidFill>
                <a:srgbClr val="FFFFFF"/>
              </a:solidFill>
              <a:effectLst/>
              <a:latin typeface="Arial" pitchFamily="34" charset="0"/>
            </a:endParaRPr>
          </a:p>
        </p:txBody>
      </p:sp>
      <p:sp>
        <p:nvSpPr>
          <p:cNvPr id="40963" name="Rectangle 3"/>
          <p:cNvSpPr>
            <a:spLocks noGrp="1" noChangeArrowheads="1"/>
          </p:cNvSpPr>
          <p:nvPr>
            <p:ph type="title"/>
          </p:nvPr>
        </p:nvSpPr>
        <p:spPr>
          <a:xfrm>
            <a:off x="76200" y="76200"/>
            <a:ext cx="7391400" cy="1017588"/>
          </a:xfrm>
        </p:spPr>
        <p:txBody>
          <a:bodyPr/>
          <a:lstStyle/>
          <a:p>
            <a:pPr eaLnBrk="1" hangingPunct="1"/>
            <a:r>
              <a:rPr lang="zh-CN" altLang="en-US">
                <a:solidFill>
                  <a:srgbClr val="060400"/>
                </a:solidFill>
                <a:effectLst>
                  <a:outerShdw blurRad="38100" dist="38100" dir="2700000" algn="tl">
                    <a:srgbClr val="FFFFFF"/>
                  </a:outerShdw>
                </a:effectLst>
              </a:rPr>
              <a:t>我们怎么被装备呢</a:t>
            </a:r>
            <a:r>
              <a:rPr lang="en-US" altLang="ja-JP">
                <a:solidFill>
                  <a:srgbClr val="060400"/>
                </a:solidFill>
                <a:effectLst>
                  <a:outerShdw blurRad="38100" dist="38100" dir="2700000" algn="tl">
                    <a:srgbClr val="FFFFFF"/>
                  </a:outerShdw>
                </a:effectLst>
              </a:rPr>
              <a:t>?</a:t>
            </a:r>
            <a:endParaRPr lang="en-US" altLang="en-US">
              <a:solidFill>
                <a:srgbClr val="060400"/>
              </a:solidFill>
              <a:effectLst>
                <a:outerShdw blurRad="38100" dist="38100" dir="2700000" algn="tl">
                  <a:srgbClr val="FFFFFF"/>
                </a:outerShdw>
              </a:effectLst>
            </a:endParaRPr>
          </a:p>
        </p:txBody>
      </p:sp>
      <p:sp>
        <p:nvSpPr>
          <p:cNvPr id="22" name="TextBox 21"/>
          <p:cNvSpPr txBox="1"/>
          <p:nvPr/>
        </p:nvSpPr>
        <p:spPr>
          <a:xfrm>
            <a:off x="3886200" y="5029200"/>
            <a:ext cx="1219200" cy="584200"/>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zh-CN" altLang="en-US" sz="3200">
                <a:effectLst>
                  <a:outerShdw blurRad="38100" dist="38100" dir="2700000" algn="tl">
                    <a:srgbClr val="000000"/>
                  </a:outerShdw>
                </a:effectLst>
                <a:latin typeface="华文细黑" charset="0"/>
                <a:ea typeface="华文细黑" charset="0"/>
                <a:cs typeface="华文细黑" charset="0"/>
              </a:rPr>
              <a:t>？</a:t>
            </a:r>
            <a:endParaRPr lang="en-US" sz="3200">
              <a:effectLst>
                <a:outerShdw blurRad="38100" dist="38100" dir="2700000" algn="tl">
                  <a:srgbClr val="000000"/>
                </a:outerShdw>
              </a:effectLst>
              <a:latin typeface="华文细黑" charset="0"/>
              <a:ea typeface="华文细黑" charset="0"/>
              <a:cs typeface="华文细黑" charset="0"/>
            </a:endParaRPr>
          </a:p>
        </p:txBody>
      </p:sp>
      <p:sp>
        <p:nvSpPr>
          <p:cNvPr id="23" name="TextBox 22"/>
          <p:cNvSpPr txBox="1"/>
          <p:nvPr/>
        </p:nvSpPr>
        <p:spPr>
          <a:xfrm>
            <a:off x="3886200" y="1676400"/>
            <a:ext cx="685800" cy="1077913"/>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zh-CN" altLang="en-US" sz="3200">
                <a:effectLst>
                  <a:outerShdw blurRad="38100" dist="38100" dir="2700000" algn="tl">
                    <a:srgbClr val="000000"/>
                  </a:outerShdw>
                </a:effectLst>
                <a:latin typeface="华文细黑" charset="0"/>
                <a:ea typeface="华文细黑" charset="0"/>
                <a:cs typeface="华文细黑" charset="0"/>
              </a:rPr>
              <a:t>丽娟</a:t>
            </a:r>
            <a:endParaRPr lang="en-US" sz="3200">
              <a:effectLst>
                <a:outerShdw blurRad="38100" dist="38100" dir="2700000" algn="tl">
                  <a:srgbClr val="000000"/>
                </a:outerShdw>
              </a:effectLst>
              <a:latin typeface="华文细黑" charset="0"/>
              <a:ea typeface="华文细黑" charset="0"/>
              <a:cs typeface="华文细黑" charset="0"/>
            </a:endParaRPr>
          </a:p>
        </p:txBody>
      </p:sp>
      <p:sp>
        <p:nvSpPr>
          <p:cNvPr id="24" name="TextBox 23"/>
          <p:cNvSpPr txBox="1"/>
          <p:nvPr/>
        </p:nvSpPr>
        <p:spPr>
          <a:xfrm>
            <a:off x="4953000" y="2209800"/>
            <a:ext cx="685800" cy="1077913"/>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zh-CN" altLang="en-US" sz="3200">
                <a:effectLst>
                  <a:outerShdw blurRad="38100" dist="38100" dir="2700000" algn="tl">
                    <a:srgbClr val="000000"/>
                  </a:outerShdw>
                </a:effectLst>
                <a:latin typeface="华文细黑" charset="0"/>
                <a:ea typeface="华文细黑" charset="0"/>
                <a:cs typeface="华文细黑" charset="0"/>
              </a:rPr>
              <a:t>伟强</a:t>
            </a:r>
            <a:endParaRPr lang="en-US" sz="3200">
              <a:effectLst>
                <a:outerShdw blurRad="38100" dist="38100" dir="2700000" algn="tl">
                  <a:srgbClr val="000000"/>
                </a:outerShdw>
              </a:effectLst>
              <a:latin typeface="华文细黑" charset="0"/>
              <a:ea typeface="华文细黑" charset="0"/>
              <a:cs typeface="华文细黑" charset="0"/>
            </a:endParaRPr>
          </a:p>
        </p:txBody>
      </p:sp>
      <p:sp>
        <p:nvSpPr>
          <p:cNvPr id="25" name="TextBox 24"/>
          <p:cNvSpPr txBox="1"/>
          <p:nvPr/>
        </p:nvSpPr>
        <p:spPr>
          <a:xfrm>
            <a:off x="5334000" y="3341688"/>
            <a:ext cx="685800" cy="1077912"/>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zh-CN" altLang="en-US" sz="3200">
                <a:effectLst>
                  <a:outerShdw blurRad="38100" dist="38100" dir="2700000" algn="tl">
                    <a:srgbClr val="000000"/>
                  </a:outerShdw>
                </a:effectLst>
                <a:latin typeface="华文细黑" charset="0"/>
                <a:ea typeface="华文细黑" charset="0"/>
                <a:cs typeface="华文细黑" charset="0"/>
              </a:rPr>
              <a:t>明明</a:t>
            </a:r>
            <a:endParaRPr lang="en-US" sz="3200">
              <a:effectLst>
                <a:outerShdw blurRad="38100" dist="38100" dir="2700000" algn="tl">
                  <a:srgbClr val="000000"/>
                </a:outerShdw>
              </a:effectLst>
              <a:latin typeface="华文细黑" charset="0"/>
              <a:ea typeface="华文细黑" charset="0"/>
              <a:cs typeface="华文细黑" charset="0"/>
            </a:endParaRPr>
          </a:p>
        </p:txBody>
      </p:sp>
      <p:sp>
        <p:nvSpPr>
          <p:cNvPr id="26" name="TextBox 25"/>
          <p:cNvSpPr txBox="1"/>
          <p:nvPr/>
        </p:nvSpPr>
        <p:spPr>
          <a:xfrm>
            <a:off x="4953000" y="4572000"/>
            <a:ext cx="685800" cy="1077913"/>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zh-CN" altLang="en-US" sz="3200">
                <a:effectLst>
                  <a:outerShdw blurRad="38100" dist="38100" dir="2700000" algn="tl">
                    <a:srgbClr val="000000"/>
                  </a:outerShdw>
                </a:effectLst>
                <a:latin typeface="华文细黑" charset="0"/>
                <a:ea typeface="华文细黑" charset="0"/>
                <a:cs typeface="华文细黑" charset="0"/>
              </a:rPr>
              <a:t>亚新</a:t>
            </a:r>
            <a:endParaRPr lang="en-US" sz="3200">
              <a:effectLst>
                <a:outerShdw blurRad="38100" dist="38100" dir="2700000" algn="tl">
                  <a:srgbClr val="000000"/>
                </a:outerShdw>
              </a:effectLst>
              <a:latin typeface="华文细黑" charset="0"/>
              <a:ea typeface="华文细黑" charset="0"/>
              <a:cs typeface="华文细黑" charset="0"/>
            </a:endParaRPr>
          </a:p>
        </p:txBody>
      </p:sp>
      <p:sp>
        <p:nvSpPr>
          <p:cNvPr id="27" name="TextBox 26"/>
          <p:cNvSpPr txBox="1"/>
          <p:nvPr/>
        </p:nvSpPr>
        <p:spPr>
          <a:xfrm>
            <a:off x="2743200" y="4256088"/>
            <a:ext cx="685800" cy="1077912"/>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zh-CN" altLang="en-US" sz="3200">
                <a:effectLst>
                  <a:outerShdw blurRad="38100" dist="38100" dir="2700000" algn="tl">
                    <a:srgbClr val="000000"/>
                  </a:outerShdw>
                </a:effectLst>
                <a:latin typeface="华文细黑" charset="0"/>
                <a:ea typeface="华文细黑" charset="0"/>
                <a:cs typeface="华文细黑" charset="0"/>
              </a:rPr>
              <a:t>阿华</a:t>
            </a:r>
            <a:endParaRPr lang="en-US" sz="3200">
              <a:effectLst>
                <a:outerShdw blurRad="38100" dist="38100" dir="2700000" algn="tl">
                  <a:srgbClr val="000000"/>
                </a:outerShdw>
              </a:effectLst>
              <a:latin typeface="华文细黑" charset="0"/>
              <a:ea typeface="华文细黑" charset="0"/>
              <a:cs typeface="华文细黑" charset="0"/>
            </a:endParaRPr>
          </a:p>
        </p:txBody>
      </p:sp>
      <p:sp>
        <p:nvSpPr>
          <p:cNvPr id="28" name="TextBox 27"/>
          <p:cNvSpPr txBox="1"/>
          <p:nvPr/>
        </p:nvSpPr>
        <p:spPr>
          <a:xfrm>
            <a:off x="2590800" y="3124200"/>
            <a:ext cx="685800" cy="1077913"/>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zh-CN" altLang="en-US" sz="3200">
                <a:effectLst>
                  <a:outerShdw blurRad="38100" dist="38100" dir="2700000" algn="tl">
                    <a:srgbClr val="000000"/>
                  </a:outerShdw>
                </a:effectLst>
                <a:latin typeface="华文细黑" charset="0"/>
                <a:ea typeface="华文细黑" charset="0"/>
                <a:cs typeface="华文细黑" charset="0"/>
              </a:rPr>
              <a:t>红仁</a:t>
            </a:r>
            <a:endParaRPr lang="en-US" sz="3200">
              <a:effectLst>
                <a:outerShdw blurRad="38100" dist="38100" dir="2700000" algn="tl">
                  <a:srgbClr val="000000"/>
                </a:outerShdw>
              </a:effectLst>
              <a:latin typeface="华文细黑" charset="0"/>
              <a:ea typeface="华文细黑" charset="0"/>
              <a:cs typeface="华文细黑" charset="0"/>
            </a:endParaRPr>
          </a:p>
        </p:txBody>
      </p:sp>
      <p:sp>
        <p:nvSpPr>
          <p:cNvPr id="29" name="TextBox 28"/>
          <p:cNvSpPr txBox="1"/>
          <p:nvPr/>
        </p:nvSpPr>
        <p:spPr>
          <a:xfrm>
            <a:off x="2819400" y="1970088"/>
            <a:ext cx="685800" cy="1077912"/>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zh-CN" altLang="en-US" sz="3200">
                <a:effectLst>
                  <a:outerShdw blurRad="38100" dist="38100" dir="2700000" algn="tl">
                    <a:srgbClr val="000000"/>
                  </a:outerShdw>
                </a:effectLst>
                <a:latin typeface="华文细黑" charset="0"/>
                <a:ea typeface="华文细黑" charset="0"/>
                <a:cs typeface="华文细黑" charset="0"/>
              </a:rPr>
              <a:t>恳利</a:t>
            </a:r>
            <a:endParaRPr lang="en-US" sz="3200">
              <a:effectLst>
                <a:outerShdw blurRad="38100" dist="38100" dir="2700000" algn="tl">
                  <a:srgbClr val="000000"/>
                </a:outerShdw>
              </a:effectLst>
              <a:latin typeface="华文细黑" charset="0"/>
              <a:ea typeface="华文细黑" charset="0"/>
              <a:cs typeface="华文细黑"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dissolve">
                                      <p:cBhvr>
                                        <p:cTn id="7" dur="500"/>
                                        <p:tgtEl>
                                          <p:spTgt spid="4096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965"/>
                                        </p:tgtEl>
                                        <p:attrNameLst>
                                          <p:attrName>style.visibility</p:attrName>
                                        </p:attrNameLst>
                                      </p:cBhvr>
                                      <p:to>
                                        <p:strVal val="visible"/>
                                      </p:to>
                                    </p:set>
                                    <p:animEffect transition="in" filter="wipe(left)">
                                      <p:cBhvr>
                                        <p:cTn id="11" dur="500"/>
                                        <p:tgtEl>
                                          <p:spTgt spid="40965"/>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40966"/>
                                        </p:tgtEl>
                                        <p:attrNameLst>
                                          <p:attrName>style.visibility</p:attrName>
                                        </p:attrNameLst>
                                      </p:cBhvr>
                                      <p:to>
                                        <p:strVal val="visible"/>
                                      </p:to>
                                    </p:set>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0969"/>
                                        </p:tgtEl>
                                        <p:attrNameLst>
                                          <p:attrName>style.visibility</p:attrName>
                                        </p:attrNameLst>
                                      </p:cBhvr>
                                      <p:to>
                                        <p:strVal val="visible"/>
                                      </p:to>
                                    </p:set>
                                    <p:animEffect transition="in" filter="wipe(left)">
                                      <p:cBhvr>
                                        <p:cTn id="18" dur="500"/>
                                        <p:tgtEl>
                                          <p:spTgt spid="40969"/>
                                        </p:tgtEl>
                                      </p:cBhvr>
                                    </p:animEffect>
                                  </p:childTnLst>
                                </p:cTn>
                              </p:par>
                            </p:childTnLst>
                          </p:cTn>
                        </p:par>
                        <p:par>
                          <p:cTn id="19" fill="hold" nodeType="afterGroup">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40968"/>
                                        </p:tgtEl>
                                        <p:attrNameLst>
                                          <p:attrName>style.visibility</p:attrName>
                                        </p:attrNameLst>
                                      </p:cBhvr>
                                      <p:to>
                                        <p:strVal val="visible"/>
                                      </p:to>
                                    </p:set>
                                  </p:childTnLst>
                                </p:cTn>
                              </p:par>
                            </p:childTnLst>
                          </p:cTn>
                        </p:par>
                        <p:par>
                          <p:cTn id="22" fill="hold" nodeType="afterGroup">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40971"/>
                                        </p:tgtEl>
                                        <p:attrNameLst>
                                          <p:attrName>style.visibility</p:attrName>
                                        </p:attrNameLst>
                                      </p:cBhvr>
                                      <p:to>
                                        <p:strVal val="visible"/>
                                      </p:to>
                                    </p:set>
                                    <p:animEffect transition="in" filter="wipe(left)">
                                      <p:cBhvr>
                                        <p:cTn id="25" dur="500"/>
                                        <p:tgtEl>
                                          <p:spTgt spid="40971"/>
                                        </p:tgtEl>
                                      </p:cBhvr>
                                    </p:animEffect>
                                  </p:childTnLst>
                                </p:cTn>
                              </p:par>
                            </p:childTnLst>
                          </p:cTn>
                        </p:par>
                        <p:par>
                          <p:cTn id="26" fill="hold" nodeType="afterGroup">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40970"/>
                                        </p:tgtEl>
                                        <p:attrNameLst>
                                          <p:attrName>style.visibility</p:attrName>
                                        </p:attrNameLst>
                                      </p:cBhvr>
                                      <p:to>
                                        <p:strVal val="visible"/>
                                      </p:to>
                                    </p:set>
                                  </p:childTnLst>
                                </p:cTn>
                              </p:par>
                            </p:childTnLst>
                          </p:cTn>
                        </p:par>
                        <p:par>
                          <p:cTn id="29" fill="hold" nodeType="afterGroup">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40973"/>
                                        </p:tgtEl>
                                        <p:attrNameLst>
                                          <p:attrName>style.visibility</p:attrName>
                                        </p:attrNameLst>
                                      </p:cBhvr>
                                      <p:to>
                                        <p:strVal val="visible"/>
                                      </p:to>
                                    </p:set>
                                    <p:animEffect transition="in" filter="wipe(left)">
                                      <p:cBhvr>
                                        <p:cTn id="32" dur="500"/>
                                        <p:tgtEl>
                                          <p:spTgt spid="40973"/>
                                        </p:tgtEl>
                                      </p:cBhvr>
                                    </p:animEffec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0"/>
                                          </p:stCondLst>
                                        </p:cTn>
                                        <p:tgtEl>
                                          <p:spTgt spid="40972"/>
                                        </p:tgtEl>
                                        <p:attrNameLst>
                                          <p:attrName>style.visibility</p:attrName>
                                        </p:attrNameLst>
                                      </p:cBhvr>
                                      <p:to>
                                        <p:strVal val="visible"/>
                                      </p:to>
                                    </p:set>
                                  </p:childTnLst>
                                </p:cTn>
                              </p:par>
                            </p:childTnLst>
                          </p:cTn>
                        </p:par>
                        <p:par>
                          <p:cTn id="36" fill="hold" nodeType="afterGroup">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40975"/>
                                        </p:tgtEl>
                                        <p:attrNameLst>
                                          <p:attrName>style.visibility</p:attrName>
                                        </p:attrNameLst>
                                      </p:cBhvr>
                                      <p:to>
                                        <p:strVal val="visible"/>
                                      </p:to>
                                    </p:set>
                                    <p:animEffect transition="in" filter="wipe(left)">
                                      <p:cBhvr>
                                        <p:cTn id="39" dur="500"/>
                                        <p:tgtEl>
                                          <p:spTgt spid="40975"/>
                                        </p:tgtEl>
                                      </p:cBhvr>
                                    </p:animEffect>
                                  </p:childTnLst>
                                </p:cTn>
                              </p:par>
                            </p:childTnLst>
                          </p:cTn>
                        </p:par>
                        <p:par>
                          <p:cTn id="40" fill="hold" nodeType="afterGroup">
                            <p:stCondLst>
                              <p:cond delay="3000"/>
                            </p:stCondLst>
                            <p:childTnLst>
                              <p:par>
                                <p:cTn id="41" presetID="1" presetClass="entr" presetSubtype="0" fill="hold" grpId="0" nodeType="afterEffect">
                                  <p:stCondLst>
                                    <p:cond delay="0"/>
                                  </p:stCondLst>
                                  <p:childTnLst>
                                    <p:set>
                                      <p:cBhvr>
                                        <p:cTn id="42" dur="1" fill="hold">
                                          <p:stCondLst>
                                            <p:cond delay="0"/>
                                          </p:stCondLst>
                                        </p:cTn>
                                        <p:tgtEl>
                                          <p:spTgt spid="40974"/>
                                        </p:tgtEl>
                                        <p:attrNameLst>
                                          <p:attrName>style.visibility</p:attrName>
                                        </p:attrNameLst>
                                      </p:cBhvr>
                                      <p:to>
                                        <p:strVal val="visible"/>
                                      </p:to>
                                    </p:set>
                                  </p:childTnLst>
                                </p:cTn>
                              </p:par>
                            </p:childTnLst>
                          </p:cTn>
                        </p:par>
                        <p:par>
                          <p:cTn id="43" fill="hold" nodeType="afterGroup">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40977"/>
                                        </p:tgtEl>
                                        <p:attrNameLst>
                                          <p:attrName>style.visibility</p:attrName>
                                        </p:attrNameLst>
                                      </p:cBhvr>
                                      <p:to>
                                        <p:strVal val="visible"/>
                                      </p:to>
                                    </p:set>
                                    <p:animEffect transition="in" filter="wipe(left)">
                                      <p:cBhvr>
                                        <p:cTn id="46" dur="500"/>
                                        <p:tgtEl>
                                          <p:spTgt spid="40977"/>
                                        </p:tgtEl>
                                      </p:cBhvr>
                                    </p:animEffect>
                                  </p:childTnLst>
                                </p:cTn>
                              </p:par>
                            </p:childTnLst>
                          </p:cTn>
                        </p:par>
                        <p:par>
                          <p:cTn id="47" fill="hold" nodeType="afterGroup">
                            <p:stCondLst>
                              <p:cond delay="3500"/>
                            </p:stCondLst>
                            <p:childTnLst>
                              <p:par>
                                <p:cTn id="48" presetID="1" presetClass="entr" presetSubtype="0" fill="hold" grpId="0" nodeType="afterEffect">
                                  <p:stCondLst>
                                    <p:cond delay="0"/>
                                  </p:stCondLst>
                                  <p:childTnLst>
                                    <p:set>
                                      <p:cBhvr>
                                        <p:cTn id="49" dur="1" fill="hold">
                                          <p:stCondLst>
                                            <p:cond delay="0"/>
                                          </p:stCondLst>
                                        </p:cTn>
                                        <p:tgtEl>
                                          <p:spTgt spid="40976"/>
                                        </p:tgtEl>
                                        <p:attrNameLst>
                                          <p:attrName>style.visibility</p:attrName>
                                        </p:attrNameLst>
                                      </p:cBhvr>
                                      <p:to>
                                        <p:strVal val="visible"/>
                                      </p:to>
                                    </p:se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40979"/>
                                        </p:tgtEl>
                                        <p:attrNameLst>
                                          <p:attrName>style.visibility</p:attrName>
                                        </p:attrNameLst>
                                      </p:cBhvr>
                                      <p:to>
                                        <p:strVal val="visible"/>
                                      </p:to>
                                    </p:set>
                                    <p:animEffect transition="in" filter="wipe(left)">
                                      <p:cBhvr>
                                        <p:cTn id="53" dur="500"/>
                                        <p:tgtEl>
                                          <p:spTgt spid="40979"/>
                                        </p:tgtEl>
                                      </p:cBhvr>
                                    </p:animEffect>
                                  </p:childTnLst>
                                </p:cTn>
                              </p:par>
                            </p:childTnLst>
                          </p:cTn>
                        </p:par>
                        <p:par>
                          <p:cTn id="54" fill="hold" nodeType="afterGroup">
                            <p:stCondLst>
                              <p:cond delay="4000"/>
                            </p:stCondLst>
                            <p:childTnLst>
                              <p:par>
                                <p:cTn id="55" presetID="1" presetClass="entr" presetSubtype="0" fill="hold" grpId="0" nodeType="afterEffect">
                                  <p:stCondLst>
                                    <p:cond delay="0"/>
                                  </p:stCondLst>
                                  <p:childTnLst>
                                    <p:set>
                                      <p:cBhvr>
                                        <p:cTn id="56" dur="1" fill="hold">
                                          <p:stCondLst>
                                            <p:cond delay="0"/>
                                          </p:stCondLst>
                                        </p:cTn>
                                        <p:tgtEl>
                                          <p:spTgt spid="40978"/>
                                        </p:tgtEl>
                                        <p:attrNameLst>
                                          <p:attrName>style.visibility</p:attrName>
                                        </p:attrNameLst>
                                      </p:cBhvr>
                                      <p:to>
                                        <p:strVal val="visible"/>
                                      </p:to>
                                    </p:set>
                                  </p:childTnLst>
                                </p:cTn>
                              </p:par>
                            </p:childTnLst>
                          </p:cTn>
                        </p:par>
                        <p:par>
                          <p:cTn id="57" fill="hold" nodeType="afterGroup">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40981"/>
                                        </p:tgtEl>
                                        <p:attrNameLst>
                                          <p:attrName>style.visibility</p:attrName>
                                        </p:attrNameLst>
                                      </p:cBhvr>
                                      <p:to>
                                        <p:strVal val="visible"/>
                                      </p:to>
                                    </p:set>
                                    <p:animEffect transition="in" filter="wipe(left)">
                                      <p:cBhvr>
                                        <p:cTn id="60" dur="500"/>
                                        <p:tgtEl>
                                          <p:spTgt spid="40981"/>
                                        </p:tgtEl>
                                      </p:cBhvr>
                                    </p:animEffect>
                                  </p:childTnLst>
                                </p:cTn>
                              </p:par>
                            </p:childTnLst>
                          </p:cTn>
                        </p:par>
                        <p:par>
                          <p:cTn id="61" fill="hold" nodeType="afterGroup">
                            <p:stCondLst>
                              <p:cond delay="4500"/>
                            </p:stCondLst>
                            <p:childTnLst>
                              <p:par>
                                <p:cTn id="62" presetID="1" presetClass="entr" presetSubtype="0" fill="hold" grpId="0" nodeType="afterEffect">
                                  <p:stCondLst>
                                    <p:cond delay="0"/>
                                  </p:stCondLst>
                                  <p:childTnLst>
                                    <p:set>
                                      <p:cBhvr>
                                        <p:cTn id="63" dur="1" fill="hold">
                                          <p:stCondLst>
                                            <p:cond delay="0"/>
                                          </p:stCondLst>
                                        </p:cTn>
                                        <p:tgtEl>
                                          <p:spTgt spid="40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40966" grpId="0" animBg="1"/>
      <p:bldP spid="40965" grpId="0" animBg="1"/>
      <p:bldP spid="40968" grpId="0" animBg="1"/>
      <p:bldP spid="40969" grpId="0" animBg="1"/>
      <p:bldP spid="40970" grpId="0" animBg="1"/>
      <p:bldP spid="40971" grpId="0" animBg="1"/>
      <p:bldP spid="40972" grpId="0" animBg="1"/>
      <p:bldP spid="40973" grpId="0" animBg="1"/>
      <p:bldP spid="40975" grpId="0" animBg="1"/>
      <p:bldP spid="40976" grpId="0" animBg="1"/>
      <p:bldP spid="40977" grpId="0" animBg="1"/>
      <p:bldP spid="40978" grpId="0" animBg="1"/>
      <p:bldP spid="40979" grpId="0" animBg="1"/>
      <p:bldP spid="40980" grpId="0" animBg="1"/>
      <p:bldP spid="40981" grpId="0" animBg="1"/>
      <p:bldP spid="409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90"/>
          <a:stretch/>
        </p:blipFill>
        <p:spPr bwMode="auto">
          <a:xfrm>
            <a:off x="-2" y="54868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想一想</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60643" y="1052736"/>
            <a:ext cx="5983357" cy="50412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你是否真正把自己与其他信徒视为同等？</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帮佣</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前回教徒 </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马来人</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监狱里的信徒</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印度，缅甸</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及孟加拉等的贫苦教会</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你怎么样能显示你与和你不一样的信徒的合一？</a:t>
            </a:r>
            <a:endPar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86917B74-36ED-0846-A516-83456B48D057}"/>
              </a:ext>
            </a:extLst>
          </p:cNvPr>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r>
              <a:rPr kumimoji="0" lang="zh-CN"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应用</a:t>
            </a:r>
            <a:endParaRPr kumimoji="0" lang="zh-SG"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173993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28600"/>
            <a:ext cx="9144000" cy="1676400"/>
          </a:xfrm>
          <a:effectLst>
            <a:outerShdw blurRad="63500" dist="35921" dir="2700000" algn="ctr" rotWithShape="0">
              <a:srgbClr val="000000">
                <a:alpha val="74997"/>
              </a:srgbClr>
            </a:outerShdw>
          </a:effectLst>
        </p:spPr>
        <p:txBody>
          <a:bodyPr/>
          <a:lstStyle/>
          <a:p>
            <a:pPr eaLnBrk="1" hangingPunct="1">
              <a:defRPr/>
            </a:pPr>
            <a:r>
              <a:rPr kumimoji="0" lang="zh-CN" altLang="en-US" sz="5400">
                <a:ea typeface="SimSun" charset="0"/>
                <a:cs typeface="SimSun" charset="0"/>
              </a:rPr>
              <a:t>以弗所书</a:t>
            </a:r>
            <a:r>
              <a:rPr kumimoji="0" lang="en-US" altLang="zh-CN" sz="5400">
                <a:ea typeface="SimSun" charset="0"/>
                <a:cs typeface="SimSun" charset="0"/>
              </a:rPr>
              <a:t>4:11-13</a:t>
            </a:r>
            <a:r>
              <a:rPr kumimoji="0" lang="zh-CN" altLang="en-US" sz="5400">
                <a:ea typeface="SimSun" charset="0"/>
                <a:cs typeface="SimSun" charset="0"/>
              </a:rPr>
              <a:t>的流程</a:t>
            </a:r>
            <a:endParaRPr kumimoji="0" lang="en-US" b="0">
              <a:ea typeface="SimSun" charset="0"/>
              <a:cs typeface="SimSun" charset="0"/>
            </a:endParaRPr>
          </a:p>
        </p:txBody>
      </p:sp>
      <p:sp>
        <p:nvSpPr>
          <p:cNvPr id="34819" name="Rectangle 3"/>
          <p:cNvSpPr>
            <a:spLocks noChangeArrowheads="1"/>
          </p:cNvSpPr>
          <p:nvPr/>
        </p:nvSpPr>
        <p:spPr bwMode="auto">
          <a:xfrm>
            <a:off x="4491038" y="4271963"/>
            <a:ext cx="4652962" cy="9239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ctr">
              <a:spcBef>
                <a:spcPct val="20000"/>
              </a:spcBef>
              <a:buClr>
                <a:srgbClr val="FFFF99"/>
              </a:buClr>
              <a:defRPr/>
            </a:pPr>
            <a:r>
              <a:rPr lang="zh-CN" altLang="en-US" sz="5400" b="1">
                <a:solidFill>
                  <a:srgbClr val="FFFFFF"/>
                </a:solidFill>
                <a:effectLst/>
                <a:latin typeface="Arial" charset="0"/>
                <a:ea typeface="SimSun" charset="0"/>
                <a:cs typeface="SimSun" charset="0"/>
              </a:rPr>
              <a:t>原因</a:t>
            </a:r>
            <a:endParaRPr lang="en-US" sz="5400" b="1">
              <a:solidFill>
                <a:srgbClr val="FFFFFF"/>
              </a:solidFill>
              <a:effectLst/>
              <a:latin typeface="Arial" charset="0"/>
              <a:ea typeface="SimSun" charset="0"/>
              <a:cs typeface="SimSun" charset="0"/>
            </a:endParaRPr>
          </a:p>
        </p:txBody>
      </p:sp>
      <p:sp>
        <p:nvSpPr>
          <p:cNvPr id="34821" name="Rectangle 5"/>
          <p:cNvSpPr>
            <a:spLocks noChangeArrowheads="1"/>
          </p:cNvSpPr>
          <p:nvPr/>
        </p:nvSpPr>
        <p:spPr bwMode="auto">
          <a:xfrm>
            <a:off x="4899025" y="2133600"/>
            <a:ext cx="3835400" cy="9239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ctr">
              <a:spcBef>
                <a:spcPct val="20000"/>
              </a:spcBef>
              <a:buClr>
                <a:srgbClr val="FFFF99"/>
              </a:buClr>
              <a:defRPr/>
            </a:pPr>
            <a:r>
              <a:rPr lang="zh-CN" altLang="en-US" sz="5400" b="1">
                <a:solidFill>
                  <a:srgbClr val="FFFFFF"/>
                </a:solidFill>
                <a:effectLst/>
                <a:latin typeface="Arial" charset="0"/>
                <a:ea typeface="SimSun" charset="0"/>
                <a:cs typeface="SimSun" charset="0"/>
              </a:rPr>
              <a:t>方法</a:t>
            </a:r>
            <a:endParaRPr lang="en-US" sz="5400" b="1">
              <a:solidFill>
                <a:srgbClr val="FFFFFF"/>
              </a:solidFill>
              <a:effectLst/>
              <a:latin typeface="Arial" charset="0"/>
              <a:ea typeface="SimSun" charset="0"/>
              <a:cs typeface="SimSun" charset="0"/>
            </a:endParaRPr>
          </a:p>
        </p:txBody>
      </p:sp>
      <p:sp>
        <p:nvSpPr>
          <p:cNvPr id="34822" name="Rectangle 6"/>
          <p:cNvSpPr>
            <a:spLocks noChangeArrowheads="1"/>
          </p:cNvSpPr>
          <p:nvPr/>
        </p:nvSpPr>
        <p:spPr bwMode="auto">
          <a:xfrm>
            <a:off x="1238250" y="2133600"/>
            <a:ext cx="2584450" cy="9239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5400" b="1">
                <a:solidFill>
                  <a:srgbClr val="FFFF43"/>
                </a:solidFill>
                <a:effectLst/>
                <a:latin typeface="Helvetica" charset="0"/>
                <a:ea typeface="SimSun" charset="0"/>
                <a:cs typeface="SimSun" charset="0"/>
              </a:rPr>
              <a:t>职位</a:t>
            </a:r>
            <a:endParaRPr lang="en-US" sz="5400" b="1">
              <a:solidFill>
                <a:srgbClr val="FFFF43"/>
              </a:solidFill>
              <a:effectLst/>
              <a:latin typeface="Helvetica" charset="0"/>
              <a:ea typeface="SimSun" charset="0"/>
              <a:cs typeface="SimSun" charset="0"/>
            </a:endParaRPr>
          </a:p>
        </p:txBody>
      </p:sp>
      <p:sp>
        <p:nvSpPr>
          <p:cNvPr id="34823" name="Rectangle 7"/>
          <p:cNvSpPr>
            <a:spLocks noChangeArrowheads="1"/>
          </p:cNvSpPr>
          <p:nvPr/>
        </p:nvSpPr>
        <p:spPr bwMode="auto">
          <a:xfrm>
            <a:off x="609600" y="4343400"/>
            <a:ext cx="3689350" cy="9239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5400" b="1">
                <a:solidFill>
                  <a:srgbClr val="FFFF43"/>
                </a:solidFill>
                <a:effectLst/>
                <a:latin typeface="Helvetica" charset="0"/>
                <a:ea typeface="SimSun" charset="0"/>
                <a:cs typeface="SimSun" charset="0"/>
              </a:rPr>
              <a:t>目标</a:t>
            </a:r>
            <a:endParaRPr lang="en-US" sz="5400" b="1">
              <a:solidFill>
                <a:srgbClr val="FFFF43"/>
              </a:solidFill>
              <a:effectLst/>
              <a:latin typeface="Helvetica" charset="0"/>
              <a:ea typeface="SimSun" charset="0"/>
              <a:cs typeface="SimSun" charset="0"/>
            </a:endParaRPr>
          </a:p>
        </p:txBody>
      </p:sp>
      <p:sp>
        <p:nvSpPr>
          <p:cNvPr id="34832" name="Line 16"/>
          <p:cNvSpPr>
            <a:spLocks noChangeShapeType="1"/>
          </p:cNvSpPr>
          <p:nvPr/>
        </p:nvSpPr>
        <p:spPr bwMode="auto">
          <a:xfrm>
            <a:off x="2362200" y="2971800"/>
            <a:ext cx="0" cy="1447800"/>
          </a:xfrm>
          <a:prstGeom prst="line">
            <a:avLst/>
          </a:prstGeom>
          <a:noFill/>
          <a:ln w="76200">
            <a:solidFill>
              <a:srgbClr val="FFFF43"/>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a:noFill/>
              </a14:hiddenFill>
            </a:ext>
          </a:extLst>
        </p:spPr>
        <p:txBody>
          <a:bodyPr wrap="none" anchor="ctr"/>
          <a:lstStyle/>
          <a:p>
            <a:endParaRPr lang="en-GB"/>
          </a:p>
        </p:txBody>
      </p:sp>
      <p:sp>
        <p:nvSpPr>
          <p:cNvPr id="34834" name="Line 1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a:no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48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832"/>
                                        </p:tgtEl>
                                        <p:attrNameLst>
                                          <p:attrName>style.visibility</p:attrName>
                                        </p:attrNameLst>
                                      </p:cBhvr>
                                      <p:to>
                                        <p:strVal val="visible"/>
                                      </p:to>
                                    </p:set>
                                    <p:animEffect transition="in" filter="wipe(up)">
                                      <p:cBhvr>
                                        <p:cTn id="11" dur="500"/>
                                        <p:tgtEl>
                                          <p:spTgt spid="34832"/>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4821"/>
                                        </p:tgtEl>
                                        <p:attrNameLst>
                                          <p:attrName>style.visibility</p:attrName>
                                        </p:attrNameLst>
                                      </p:cBhvr>
                                      <p:to>
                                        <p:strVal val="visible"/>
                                      </p:to>
                                    </p:set>
                                    <p:animEffect transition="in" filter="wipe(down)">
                                      <p:cBhvr>
                                        <p:cTn id="19" dur="580">
                                          <p:stCondLst>
                                            <p:cond delay="0"/>
                                          </p:stCondLst>
                                        </p:cTn>
                                        <p:tgtEl>
                                          <p:spTgt spid="34821"/>
                                        </p:tgtEl>
                                      </p:cBhvr>
                                    </p:animEffect>
                                    <p:anim calcmode="lin" valueType="num">
                                      <p:cBhvr>
                                        <p:cTn id="20" dur="1822" tmFilter="0,0; 0.14,0.36; 0.43,0.73; 0.71,0.91; 1.0,1.0">
                                          <p:stCondLst>
                                            <p:cond delay="0"/>
                                          </p:stCondLst>
                                        </p:cTn>
                                        <p:tgtEl>
                                          <p:spTgt spid="3482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482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482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482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4821"/>
                                        </p:tgtEl>
                                        <p:attrNameLst>
                                          <p:attrName>ppt_y</p:attrName>
                                        </p:attrNameLst>
                                      </p:cBhvr>
                                      <p:tavLst>
                                        <p:tav tm="0" fmla="#ppt_y-sin(pi*$)/81">
                                          <p:val>
                                            <p:fltVal val="0"/>
                                          </p:val>
                                        </p:tav>
                                        <p:tav tm="100000">
                                          <p:val>
                                            <p:fltVal val="1"/>
                                          </p:val>
                                        </p:tav>
                                      </p:tavLst>
                                    </p:anim>
                                    <p:animScale>
                                      <p:cBhvr>
                                        <p:cTn id="25" dur="26">
                                          <p:stCondLst>
                                            <p:cond delay="650"/>
                                          </p:stCondLst>
                                        </p:cTn>
                                        <p:tgtEl>
                                          <p:spTgt spid="34821"/>
                                        </p:tgtEl>
                                      </p:cBhvr>
                                      <p:to x="100000" y="60000"/>
                                    </p:animScale>
                                    <p:animScale>
                                      <p:cBhvr>
                                        <p:cTn id="26" dur="166" decel="50000">
                                          <p:stCondLst>
                                            <p:cond delay="676"/>
                                          </p:stCondLst>
                                        </p:cTn>
                                        <p:tgtEl>
                                          <p:spTgt spid="34821"/>
                                        </p:tgtEl>
                                      </p:cBhvr>
                                      <p:to x="100000" y="100000"/>
                                    </p:animScale>
                                    <p:animScale>
                                      <p:cBhvr>
                                        <p:cTn id="27" dur="26">
                                          <p:stCondLst>
                                            <p:cond delay="1312"/>
                                          </p:stCondLst>
                                        </p:cTn>
                                        <p:tgtEl>
                                          <p:spTgt spid="34821"/>
                                        </p:tgtEl>
                                      </p:cBhvr>
                                      <p:to x="100000" y="80000"/>
                                    </p:animScale>
                                    <p:animScale>
                                      <p:cBhvr>
                                        <p:cTn id="28" dur="166" decel="50000">
                                          <p:stCondLst>
                                            <p:cond delay="1338"/>
                                          </p:stCondLst>
                                        </p:cTn>
                                        <p:tgtEl>
                                          <p:spTgt spid="34821"/>
                                        </p:tgtEl>
                                      </p:cBhvr>
                                      <p:to x="100000" y="100000"/>
                                    </p:animScale>
                                    <p:animScale>
                                      <p:cBhvr>
                                        <p:cTn id="29" dur="26">
                                          <p:stCondLst>
                                            <p:cond delay="1642"/>
                                          </p:stCondLst>
                                        </p:cTn>
                                        <p:tgtEl>
                                          <p:spTgt spid="34821"/>
                                        </p:tgtEl>
                                      </p:cBhvr>
                                      <p:to x="100000" y="90000"/>
                                    </p:animScale>
                                    <p:animScale>
                                      <p:cBhvr>
                                        <p:cTn id="30" dur="166" decel="50000">
                                          <p:stCondLst>
                                            <p:cond delay="1668"/>
                                          </p:stCondLst>
                                        </p:cTn>
                                        <p:tgtEl>
                                          <p:spTgt spid="34821"/>
                                        </p:tgtEl>
                                      </p:cBhvr>
                                      <p:to x="100000" y="100000"/>
                                    </p:animScale>
                                    <p:animScale>
                                      <p:cBhvr>
                                        <p:cTn id="31" dur="26">
                                          <p:stCondLst>
                                            <p:cond delay="1808"/>
                                          </p:stCondLst>
                                        </p:cTn>
                                        <p:tgtEl>
                                          <p:spTgt spid="34821"/>
                                        </p:tgtEl>
                                      </p:cBhvr>
                                      <p:to x="100000" y="95000"/>
                                    </p:animScale>
                                    <p:animScale>
                                      <p:cBhvr>
                                        <p:cTn id="32" dur="166" decel="50000">
                                          <p:stCondLst>
                                            <p:cond delay="1834"/>
                                          </p:stCondLst>
                                        </p:cTn>
                                        <p:tgtEl>
                                          <p:spTgt spid="34821"/>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4834"/>
                                        </p:tgtEl>
                                        <p:attrNameLst>
                                          <p:attrName>style.visibility</p:attrName>
                                        </p:attrNameLst>
                                      </p:cBhvr>
                                      <p:to>
                                        <p:strVal val="visible"/>
                                      </p:to>
                                    </p:set>
                                    <p:animEffect transition="in" filter="wipe(up)">
                                      <p:cBhvr>
                                        <p:cTn id="37" dur="500"/>
                                        <p:tgtEl>
                                          <p:spTgt spid="34834"/>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34819"/>
                                        </p:tgtEl>
                                        <p:attrNameLst>
                                          <p:attrName>style.visibility</p:attrName>
                                        </p:attrNameLst>
                                      </p:cBhvr>
                                      <p:to>
                                        <p:strVal val="visible"/>
                                      </p:to>
                                    </p:set>
                                    <p:animEffect transition="in" filter="wipe(down)">
                                      <p:cBhvr>
                                        <p:cTn id="41" dur="580">
                                          <p:stCondLst>
                                            <p:cond delay="0"/>
                                          </p:stCondLst>
                                        </p:cTn>
                                        <p:tgtEl>
                                          <p:spTgt spid="34819"/>
                                        </p:tgtEl>
                                      </p:cBhvr>
                                    </p:animEffect>
                                    <p:anim calcmode="lin" valueType="num">
                                      <p:cBhvr>
                                        <p:cTn id="42" dur="1822" tmFilter="0,0; 0.14,0.36; 0.43,0.73; 0.71,0.91; 1.0,1.0">
                                          <p:stCondLst>
                                            <p:cond delay="0"/>
                                          </p:stCondLst>
                                        </p:cTn>
                                        <p:tgtEl>
                                          <p:spTgt spid="3481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481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481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481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4819"/>
                                        </p:tgtEl>
                                        <p:attrNameLst>
                                          <p:attrName>ppt_y</p:attrName>
                                        </p:attrNameLst>
                                      </p:cBhvr>
                                      <p:tavLst>
                                        <p:tav tm="0" fmla="#ppt_y-sin(pi*$)/81">
                                          <p:val>
                                            <p:fltVal val="0"/>
                                          </p:val>
                                        </p:tav>
                                        <p:tav tm="100000">
                                          <p:val>
                                            <p:fltVal val="1"/>
                                          </p:val>
                                        </p:tav>
                                      </p:tavLst>
                                    </p:anim>
                                    <p:animScale>
                                      <p:cBhvr>
                                        <p:cTn id="47" dur="26">
                                          <p:stCondLst>
                                            <p:cond delay="650"/>
                                          </p:stCondLst>
                                        </p:cTn>
                                        <p:tgtEl>
                                          <p:spTgt spid="34819"/>
                                        </p:tgtEl>
                                      </p:cBhvr>
                                      <p:to x="100000" y="60000"/>
                                    </p:animScale>
                                    <p:animScale>
                                      <p:cBhvr>
                                        <p:cTn id="48" dur="166" decel="50000">
                                          <p:stCondLst>
                                            <p:cond delay="676"/>
                                          </p:stCondLst>
                                        </p:cTn>
                                        <p:tgtEl>
                                          <p:spTgt spid="34819"/>
                                        </p:tgtEl>
                                      </p:cBhvr>
                                      <p:to x="100000" y="100000"/>
                                    </p:animScale>
                                    <p:animScale>
                                      <p:cBhvr>
                                        <p:cTn id="49" dur="26">
                                          <p:stCondLst>
                                            <p:cond delay="1312"/>
                                          </p:stCondLst>
                                        </p:cTn>
                                        <p:tgtEl>
                                          <p:spTgt spid="34819"/>
                                        </p:tgtEl>
                                      </p:cBhvr>
                                      <p:to x="100000" y="80000"/>
                                    </p:animScale>
                                    <p:animScale>
                                      <p:cBhvr>
                                        <p:cTn id="50" dur="166" decel="50000">
                                          <p:stCondLst>
                                            <p:cond delay="1338"/>
                                          </p:stCondLst>
                                        </p:cTn>
                                        <p:tgtEl>
                                          <p:spTgt spid="34819"/>
                                        </p:tgtEl>
                                      </p:cBhvr>
                                      <p:to x="100000" y="100000"/>
                                    </p:animScale>
                                    <p:animScale>
                                      <p:cBhvr>
                                        <p:cTn id="51" dur="26">
                                          <p:stCondLst>
                                            <p:cond delay="1642"/>
                                          </p:stCondLst>
                                        </p:cTn>
                                        <p:tgtEl>
                                          <p:spTgt spid="34819"/>
                                        </p:tgtEl>
                                      </p:cBhvr>
                                      <p:to x="100000" y="90000"/>
                                    </p:animScale>
                                    <p:animScale>
                                      <p:cBhvr>
                                        <p:cTn id="52" dur="166" decel="50000">
                                          <p:stCondLst>
                                            <p:cond delay="1668"/>
                                          </p:stCondLst>
                                        </p:cTn>
                                        <p:tgtEl>
                                          <p:spTgt spid="34819"/>
                                        </p:tgtEl>
                                      </p:cBhvr>
                                      <p:to x="100000" y="100000"/>
                                    </p:animScale>
                                    <p:animScale>
                                      <p:cBhvr>
                                        <p:cTn id="53" dur="26">
                                          <p:stCondLst>
                                            <p:cond delay="1808"/>
                                          </p:stCondLst>
                                        </p:cTn>
                                        <p:tgtEl>
                                          <p:spTgt spid="34819"/>
                                        </p:tgtEl>
                                      </p:cBhvr>
                                      <p:to x="100000" y="95000"/>
                                    </p:animScale>
                                    <p:animScale>
                                      <p:cBhvr>
                                        <p:cTn id="54" dur="166" decel="50000">
                                          <p:stCondLst>
                                            <p:cond delay="1834"/>
                                          </p:stCondLst>
                                        </p:cTn>
                                        <p:tgtEl>
                                          <p:spTgt spid="348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34821" grpId="0"/>
      <p:bldP spid="34822" grpId="0"/>
      <p:bldP spid="34823" grpId="0"/>
      <p:bldP spid="34832" grpId="0" animBg="1"/>
      <p:bldP spid="34834"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838700" y="1524000"/>
            <a:ext cx="4114800" cy="5334000"/>
          </a:xfrm>
          <a:gradFill rotWithShape="0">
            <a:gsLst>
              <a:gs pos="0">
                <a:srgbClr val="800080"/>
              </a:gs>
              <a:gs pos="100000">
                <a:srgbClr val="800080">
                  <a:gamma/>
                  <a:shade val="52941"/>
                  <a:invGamma/>
                </a:srgbClr>
              </a:gs>
            </a:gsLst>
            <a:path path="shape">
              <a:fillToRect l="50000" t="50000" r="50000" b="50000"/>
            </a:path>
          </a:gradFill>
        </p:spPr>
        <p:txBody>
          <a:bodyPr/>
          <a:lstStyle/>
          <a:p>
            <a:pPr eaLnBrk="1" hangingPunct="1"/>
            <a:r>
              <a:rPr lang="zh-CN" altLang="en-US" b="1">
                <a:latin typeface="Arial" pitchFamily="34" charset="0"/>
                <a:cs typeface="Arial" pitchFamily="34" charset="0"/>
              </a:rPr>
              <a:t>你的装备会使教会像</a:t>
            </a:r>
            <a:r>
              <a:rPr lang="zh-CN" altLang="en-US" b="1">
                <a:solidFill>
                  <a:srgbClr val="FFFF00"/>
                </a:solidFill>
                <a:latin typeface="Arial" pitchFamily="34" charset="0"/>
                <a:cs typeface="Arial" pitchFamily="34" charset="0"/>
              </a:rPr>
              <a:t>基督</a:t>
            </a:r>
            <a:br>
              <a:rPr lang="en-US" altLang="ja-JP" b="1">
                <a:latin typeface="Arial" pitchFamily="34" charset="0"/>
                <a:cs typeface="Arial" pitchFamily="34" charset="0"/>
              </a:rPr>
            </a:br>
            <a:r>
              <a:rPr lang="en-US" altLang="ja-JP" b="1">
                <a:latin typeface="Arial" pitchFamily="34" charset="0"/>
                <a:cs typeface="Arial" pitchFamily="34" charset="0"/>
              </a:rPr>
              <a:t>(12b-13)</a:t>
            </a:r>
            <a:endParaRPr lang="en-US" altLang="en-US" sz="2800">
              <a:latin typeface="Arial" pitchFamily="34" charset="0"/>
              <a:cs typeface="Arial" pitchFamily="34" charset="0"/>
            </a:endParaRPr>
          </a:p>
        </p:txBody>
      </p:sp>
      <p:sp>
        <p:nvSpPr>
          <p:cNvPr id="513031" name="Rectangle 7"/>
          <p:cNvSpPr>
            <a:spLocks noChangeArrowheads="1"/>
          </p:cNvSpPr>
          <p:nvPr/>
        </p:nvSpPr>
        <p:spPr bwMode="auto">
          <a:xfrm>
            <a:off x="76200" y="1524000"/>
            <a:ext cx="4419600" cy="53340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4400" b="1">
                <a:solidFill>
                  <a:srgbClr val="FFFFCC"/>
                </a:solidFill>
                <a:effectLst>
                  <a:outerShdw blurRad="38100" dist="38100" dir="2700000" algn="tl">
                    <a:srgbClr val="000000"/>
                  </a:outerShdw>
                </a:effectLst>
                <a:latin typeface="Arial" pitchFamily="34" charset="0"/>
                <a:cs typeface="Arial" pitchFamily="34" charset="0"/>
              </a:rPr>
              <a:t>基督委任牧师教师为事公</a:t>
            </a:r>
            <a:r>
              <a:rPr lang="zh-CN" altLang="en-US" sz="4400" b="1">
                <a:solidFill>
                  <a:srgbClr val="FFFF00"/>
                </a:solidFill>
                <a:effectLst>
                  <a:outerShdw blurRad="38100" dist="38100" dir="2700000" algn="tl">
                    <a:srgbClr val="000000"/>
                  </a:outerShdw>
                </a:effectLst>
                <a:latin typeface="Arial" pitchFamily="34" charset="0"/>
                <a:cs typeface="Arial" pitchFamily="34" charset="0"/>
              </a:rPr>
              <a:t>装备</a:t>
            </a:r>
            <a:r>
              <a:rPr lang="zh-CN" altLang="en-US" sz="4400" b="1">
                <a:solidFill>
                  <a:srgbClr val="FFFFCC"/>
                </a:solidFill>
                <a:effectLst>
                  <a:outerShdw blurRad="38100" dist="38100" dir="2700000" algn="tl">
                    <a:srgbClr val="000000"/>
                  </a:outerShdw>
                </a:effectLst>
                <a:latin typeface="Arial" pitchFamily="34" charset="0"/>
                <a:cs typeface="Arial" pitchFamily="34" charset="0"/>
              </a:rPr>
              <a:t>你</a:t>
            </a:r>
            <a:r>
              <a:rPr lang="en-US" altLang="ja-JP" sz="4400" b="1">
                <a:solidFill>
                  <a:srgbClr val="FFFFCC"/>
                </a:solidFill>
                <a:effectLst>
                  <a:outerShdw blurRad="38100" dist="38100" dir="2700000" algn="tl">
                    <a:srgbClr val="000000"/>
                  </a:outerShdw>
                </a:effectLst>
                <a:latin typeface="Arial" pitchFamily="34" charset="0"/>
                <a:cs typeface="Arial" pitchFamily="34" charset="0"/>
              </a:rPr>
              <a:t> </a:t>
            </a:r>
            <a:br>
              <a:rPr lang="en-US" altLang="ja-JP" sz="4400" b="1">
                <a:solidFill>
                  <a:srgbClr val="FFFFCC"/>
                </a:solidFill>
                <a:effectLst>
                  <a:outerShdw blurRad="38100" dist="38100" dir="2700000" algn="tl">
                    <a:srgbClr val="000000"/>
                  </a:outerShdw>
                </a:effectLst>
                <a:latin typeface="Arial" pitchFamily="34" charset="0"/>
                <a:cs typeface="Arial" pitchFamily="34" charset="0"/>
              </a:rPr>
            </a:br>
            <a:r>
              <a:rPr lang="en-US" altLang="ja-JP" sz="4400" b="1">
                <a:solidFill>
                  <a:srgbClr val="FFFFCC"/>
                </a:solidFill>
                <a:effectLst>
                  <a:outerShdw blurRad="38100" dist="38100" dir="2700000" algn="tl">
                    <a:srgbClr val="000000"/>
                  </a:outerShdw>
                </a:effectLst>
                <a:latin typeface="Arial" pitchFamily="34" charset="0"/>
                <a:cs typeface="Arial" pitchFamily="34" charset="0"/>
              </a:rPr>
              <a:t>(11-12a)</a:t>
            </a:r>
            <a:endParaRPr lang="en-US" altLang="en-US" sz="4400" b="1">
              <a:solidFill>
                <a:srgbClr val="FFFFCC"/>
              </a:solidFill>
              <a:effectLst>
                <a:outerShdw blurRad="38100" dist="38100" dir="2700000" algn="tl">
                  <a:srgbClr val="000000"/>
                </a:outerShdw>
              </a:effectLst>
              <a:latin typeface="Arial" pitchFamily="34" charset="0"/>
              <a:cs typeface="Arial" pitchFamily="34" charset="0"/>
            </a:endParaRPr>
          </a:p>
        </p:txBody>
      </p:sp>
      <p:sp>
        <p:nvSpPr>
          <p:cNvPr id="513033" name="WordArt 9"/>
          <p:cNvSpPr>
            <a:spLocks noChangeArrowheads="1" noChangeShapeType="1" noTextEdit="1"/>
          </p:cNvSpPr>
          <p:nvPr/>
        </p:nvSpPr>
        <p:spPr bwMode="auto">
          <a:xfrm>
            <a:off x="0" y="58738"/>
            <a:ext cx="2590800" cy="1465262"/>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effectLst>
                  <a:outerShdw blurRad="38100" dist="38100" dir="2700000" algn="tl" rotWithShape="0">
                    <a:srgbClr val="808080">
                      <a:alpha val="43137"/>
                    </a:srgbClr>
                  </a:outerShdw>
                </a:effectLst>
                <a:latin typeface="Impact"/>
              </a:rPr>
              <a:t>方法</a:t>
            </a:r>
            <a:endParaRPr lang="en-GB" sz="3600" kern="10">
              <a:ln w="9525">
                <a:round/>
                <a:headEnd/>
                <a:tailEnd/>
              </a:ln>
              <a:gradFill rotWithShape="1">
                <a:gsLst>
                  <a:gs pos="0">
                    <a:srgbClr val="FFE701"/>
                  </a:gs>
                  <a:gs pos="100000">
                    <a:srgbClr val="FE3E02"/>
                  </a:gs>
                </a:gsLst>
                <a:lin ang="5400000" scaled="1"/>
              </a:gradFill>
              <a:effectLst>
                <a:outerShdw blurRad="38100" dist="38100" dir="2700000" algn="tl" rotWithShape="0">
                  <a:srgbClr val="808080">
                    <a:alpha val="43137"/>
                  </a:srgbClr>
                </a:outerShdw>
              </a:effectLst>
              <a:latin typeface="Impact"/>
            </a:endParaRPr>
          </a:p>
        </p:txBody>
      </p:sp>
      <p:sp>
        <p:nvSpPr>
          <p:cNvPr id="513034" name="WordArt 10"/>
          <p:cNvSpPr>
            <a:spLocks noChangeArrowheads="1" noChangeShapeType="1" noTextEdit="1"/>
          </p:cNvSpPr>
          <p:nvPr/>
        </p:nvSpPr>
        <p:spPr bwMode="auto">
          <a:xfrm>
            <a:off x="4495800" y="0"/>
            <a:ext cx="2590800" cy="14652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effectLst>
                  <a:outerShdw blurRad="38100" dist="38100" dir="2700000" algn="tl" rotWithShape="0">
                    <a:srgbClr val="808080">
                      <a:alpha val="43137"/>
                    </a:srgbClr>
                  </a:outerShdw>
                </a:effectLst>
                <a:latin typeface="Impact"/>
              </a:rPr>
              <a:t>原因</a:t>
            </a:r>
            <a:endParaRPr lang="en-GB" sz="3600" kern="10">
              <a:ln w="9525">
                <a:round/>
                <a:headEnd/>
                <a:tailEnd/>
              </a:ln>
              <a:gradFill rotWithShape="1">
                <a:gsLst>
                  <a:gs pos="0">
                    <a:srgbClr val="FFE701"/>
                  </a:gs>
                  <a:gs pos="100000">
                    <a:srgbClr val="FE3E02"/>
                  </a:gs>
                </a:gsLst>
                <a:lin ang="5400000" scaled="1"/>
              </a:gradFill>
              <a:effectLst>
                <a:outerShdw blurRad="38100" dist="38100" dir="2700000" algn="tl" rotWithShape="0">
                  <a:srgbClr val="808080">
                    <a:alpha val="43137"/>
                  </a:srgbClr>
                </a:outerShdw>
              </a:effectLst>
              <a:latin typeface="Impact"/>
            </a:endParaRPr>
          </a:p>
        </p:txBody>
      </p:sp>
      <p:sp>
        <p:nvSpPr>
          <p:cNvPr id="513035" name="Rectangle 11"/>
          <p:cNvSpPr>
            <a:spLocks noChangeArrowheads="1"/>
          </p:cNvSpPr>
          <p:nvPr/>
        </p:nvSpPr>
        <p:spPr bwMode="auto">
          <a:xfrm>
            <a:off x="4953000" y="990600"/>
            <a:ext cx="3886200" cy="914400"/>
          </a:xfrm>
          <a:prstGeom prst="rect">
            <a:avLst/>
          </a:prstGeom>
          <a:noFill/>
          <a:ln>
            <a:noFill/>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FFFFCC"/>
                </a:solidFill>
                <a:effectLst>
                  <a:outerShdw blurRad="38100" dist="38100" dir="2700000" algn="tl">
                    <a:srgbClr val="000000"/>
                  </a:outerShdw>
                </a:effectLst>
                <a:latin typeface="Tahoma" pitchFamily="34" charset="0"/>
              </a:rPr>
              <a:t>重点</a:t>
            </a:r>
            <a:r>
              <a:rPr lang="en-US" altLang="ja-JP" sz="3600" b="1">
                <a:solidFill>
                  <a:srgbClr val="FFFFCC"/>
                </a:solidFill>
                <a:effectLst>
                  <a:outerShdw blurRad="38100" dist="38100" dir="2700000" algn="tl">
                    <a:srgbClr val="000000"/>
                  </a:outerShdw>
                </a:effectLst>
                <a:latin typeface="Tahoma" pitchFamily="34" charset="0"/>
              </a:rPr>
              <a:t>#2</a:t>
            </a:r>
            <a:endParaRPr lang="en-US" altLang="en-US" sz="3600">
              <a:solidFill>
                <a:srgbClr val="FFFFCC"/>
              </a:solidFill>
              <a:effectLst>
                <a:outerShdw blurRad="38100" dist="38100" dir="2700000" algn="tl">
                  <a:srgbClr val="000000"/>
                </a:outerShdw>
              </a:effectLst>
              <a:latin typeface="Tahoma" pitchFamily="34" charset="0"/>
            </a:endParaRPr>
          </a:p>
        </p:txBody>
      </p:sp>
      <p:sp>
        <p:nvSpPr>
          <p:cNvPr id="513036" name="Rectangle 12"/>
          <p:cNvSpPr>
            <a:spLocks noChangeArrowheads="1"/>
          </p:cNvSpPr>
          <p:nvPr/>
        </p:nvSpPr>
        <p:spPr bwMode="auto">
          <a:xfrm>
            <a:off x="228600" y="990600"/>
            <a:ext cx="4114800" cy="914400"/>
          </a:xfrm>
          <a:prstGeom prst="rect">
            <a:avLst/>
          </a:prstGeom>
          <a:noFill/>
          <a:ln>
            <a:noFill/>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FFFFCC"/>
                </a:solidFill>
                <a:effectLst>
                  <a:outerShdw blurRad="38100" dist="38100" dir="2700000" algn="tl">
                    <a:srgbClr val="000000"/>
                  </a:outerShdw>
                </a:effectLst>
                <a:latin typeface="Tahoma" pitchFamily="34" charset="0"/>
              </a:rPr>
              <a:t>重点</a:t>
            </a:r>
            <a:r>
              <a:rPr lang="en-US" altLang="ja-JP" sz="3600" b="1">
                <a:solidFill>
                  <a:srgbClr val="FFFFCC"/>
                </a:solidFill>
                <a:effectLst>
                  <a:outerShdw blurRad="38100" dist="38100" dir="2700000" algn="tl">
                    <a:srgbClr val="000000"/>
                  </a:outerShdw>
                </a:effectLst>
                <a:latin typeface="Tahoma" pitchFamily="34" charset="0"/>
              </a:rPr>
              <a:t> #1</a:t>
            </a:r>
            <a:endParaRPr lang="en-US" altLang="en-US" sz="3600">
              <a:solidFill>
                <a:srgbClr val="FFFFCC"/>
              </a:solidFill>
              <a:effectLst>
                <a:outerShdw blurRad="38100" dist="38100" dir="2700000" algn="tl">
                  <a:srgbClr val="000000"/>
                </a:outerShdw>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3033"/>
                                        </p:tgtEl>
                                        <p:attrNameLst>
                                          <p:attrName>style.visibility</p:attrName>
                                        </p:attrNameLst>
                                      </p:cBhvr>
                                      <p:to>
                                        <p:strVal val="visible"/>
                                      </p:to>
                                    </p:set>
                                    <p:animEffect transition="in" filter="blinds(horizontal)">
                                      <p:cBhvr>
                                        <p:cTn id="7" dur="500"/>
                                        <p:tgtEl>
                                          <p:spTgt spid="51303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3036"/>
                                        </p:tgtEl>
                                        <p:attrNameLst>
                                          <p:attrName>style.visibility</p:attrName>
                                        </p:attrNameLst>
                                      </p:cBhvr>
                                      <p:to>
                                        <p:strVal val="visible"/>
                                      </p:to>
                                    </p:set>
                                    <p:animEffect transition="in" filter="dissolve">
                                      <p:cBhvr>
                                        <p:cTn id="11" dur="500"/>
                                        <p:tgtEl>
                                          <p:spTgt spid="513036"/>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513031"/>
                                        </p:tgtEl>
                                        <p:attrNameLst>
                                          <p:attrName>style.visibility</p:attrName>
                                        </p:attrNameLst>
                                      </p:cBhvr>
                                      <p:to>
                                        <p:strVal val="visible"/>
                                      </p:to>
                                    </p:set>
                                    <p:animEffect transition="in" filter="blinds(horizontal)">
                                      <p:cBhvr>
                                        <p:cTn id="15" dur="500"/>
                                        <p:tgtEl>
                                          <p:spTgt spid="5130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13034"/>
                                        </p:tgtEl>
                                        <p:attrNameLst>
                                          <p:attrName>style.visibility</p:attrName>
                                        </p:attrNameLst>
                                      </p:cBhvr>
                                      <p:to>
                                        <p:strVal val="visible"/>
                                      </p:to>
                                    </p:set>
                                    <p:animEffect transition="in" filter="blinds(horizontal)">
                                      <p:cBhvr>
                                        <p:cTn id="20" dur="500"/>
                                        <p:tgtEl>
                                          <p:spTgt spid="513034"/>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513035"/>
                                        </p:tgtEl>
                                        <p:attrNameLst>
                                          <p:attrName>style.visibility</p:attrName>
                                        </p:attrNameLst>
                                      </p:cBhvr>
                                      <p:to>
                                        <p:strVal val="visible"/>
                                      </p:to>
                                    </p:set>
                                    <p:animEffect transition="in" filter="dissolve">
                                      <p:cBhvr>
                                        <p:cTn id="24" dur="500"/>
                                        <p:tgtEl>
                                          <p:spTgt spid="513035"/>
                                        </p:tgtEl>
                                      </p:cBhvr>
                                    </p:animEffect>
                                  </p:childTnLst>
                                </p:cTn>
                              </p:par>
                            </p:childTnLst>
                          </p:cTn>
                        </p:par>
                        <p:par>
                          <p:cTn id="25" fill="hold" nodeType="afterGroup">
                            <p:stCondLst>
                              <p:cond delay="1000"/>
                            </p:stCondLst>
                            <p:childTnLst>
                              <p:par>
                                <p:cTn id="26" presetID="3" presetClass="entr" presetSubtype="10" fill="hold" grpId="0" nodeType="afterEffect">
                                  <p:stCondLst>
                                    <p:cond delay="0"/>
                                  </p:stCondLst>
                                  <p:childTnLst>
                                    <p:set>
                                      <p:cBhvr>
                                        <p:cTn id="27" dur="1" fill="hold">
                                          <p:stCondLst>
                                            <p:cond delay="0"/>
                                          </p:stCondLst>
                                        </p:cTn>
                                        <p:tgtEl>
                                          <p:spTgt spid="513026"/>
                                        </p:tgtEl>
                                        <p:attrNameLst>
                                          <p:attrName>style.visibility</p:attrName>
                                        </p:attrNameLst>
                                      </p:cBhvr>
                                      <p:to>
                                        <p:strVal val="visible"/>
                                      </p:to>
                                    </p:set>
                                    <p:animEffect transition="in" filter="blinds(horizontal)">
                                      <p:cBhvr>
                                        <p:cTn id="28" dur="500"/>
                                        <p:tgtEl>
                                          <p:spTgt spid="513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6" grpId="0" animBg="1"/>
      <p:bldP spid="513031" grpId="0" animBg="1"/>
      <p:bldP spid="513033" grpId="0" animBg="1"/>
      <p:bldP spid="513034" grpId="0" animBg="1"/>
      <p:bldP spid="513035" grpId="0"/>
      <p:bldP spid="513036" grpId="0"/>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483330" name="Picture 2"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79913" y="0"/>
            <a:ext cx="4764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AutoShape 3"/>
          <p:cNvSpPr>
            <a:spLocks noChangeArrowheads="1"/>
          </p:cNvSpPr>
          <p:nvPr/>
        </p:nvSpPr>
        <p:spPr bwMode="auto">
          <a:xfrm>
            <a:off x="0" y="1600200"/>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483332" name="Rectangle 4"/>
          <p:cNvSpPr>
            <a:spLocks noGrp="1" noChangeArrowheads="1"/>
          </p:cNvSpPr>
          <p:nvPr>
            <p:ph type="title"/>
          </p:nvPr>
        </p:nvSpPr>
        <p:spPr>
          <a:xfrm>
            <a:off x="304800" y="2971800"/>
            <a:ext cx="5715000" cy="990600"/>
          </a:xfrm>
        </p:spPr>
        <p:txBody>
          <a:bodyPr/>
          <a:lstStyle/>
          <a:p>
            <a:pPr algn="l" eaLnBrk="1" hangingPunct="1"/>
            <a:r>
              <a:rPr lang="zh-CN" altLang="en-US" sz="4000" b="1">
                <a:solidFill>
                  <a:srgbClr val="CC3300"/>
                </a:solidFill>
              </a:rPr>
              <a:t>建立我们</a:t>
            </a:r>
            <a:r>
              <a:rPr lang="en-US" altLang="ja-JP" sz="4000" b="1">
                <a:solidFill>
                  <a:srgbClr val="CC3300"/>
                </a:solidFill>
              </a:rPr>
              <a:t>(12b)</a:t>
            </a:r>
            <a:endParaRPr lang="en-US" altLang="en-US">
              <a:solidFill>
                <a:srgbClr val="CC6600"/>
              </a:solidFill>
              <a:effectLst>
                <a:outerShdw blurRad="38100" dist="38100" dir="2700000" algn="tl">
                  <a:srgbClr val="000000"/>
                </a:outerShdw>
              </a:effectLst>
            </a:endParaRPr>
          </a:p>
        </p:txBody>
      </p:sp>
      <p:sp>
        <p:nvSpPr>
          <p:cNvPr id="483334" name="WordArt 6"/>
          <p:cNvSpPr>
            <a:spLocks noChangeArrowheads="1" noChangeShapeType="1" noTextEdit="1"/>
          </p:cNvSpPr>
          <p:nvPr/>
        </p:nvSpPr>
        <p:spPr bwMode="auto">
          <a:xfrm>
            <a:off x="152400" y="228600"/>
            <a:ext cx="5562600" cy="2819400"/>
          </a:xfrm>
          <a:prstGeom prst="rect">
            <a:avLst/>
          </a:prstGeom>
        </p:spPr>
        <p:txBody>
          <a:bodyPr wrap="none" fromWordArt="1">
            <a:prstTxWarp prst="textSlantUp">
              <a:avLst>
                <a:gd name="adj" fmla="val 32056"/>
              </a:avLst>
            </a:prstTxWarp>
          </a:bodyPr>
          <a:lstStyle/>
          <a:p>
            <a:pPr algn="ctr"/>
            <a:r>
              <a:rPr lang="zh-CN" alt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4997"/>
                    </a:srgbClr>
                  </a:outerShdw>
                </a:effectLst>
                <a:latin typeface="Impact"/>
              </a:rPr>
              <a:t>成全的成果</a:t>
            </a:r>
            <a:endParaRPr lang="en-GB"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4997"/>
                  </a:srgbClr>
                </a:outerShdw>
              </a:effectLst>
              <a:latin typeface="Impact"/>
            </a:endParaRPr>
          </a:p>
        </p:txBody>
      </p:sp>
      <p:sp>
        <p:nvSpPr>
          <p:cNvPr id="483337" name="Rectangle 9"/>
          <p:cNvSpPr>
            <a:spLocks noChangeArrowheads="1"/>
          </p:cNvSpPr>
          <p:nvPr/>
        </p:nvSpPr>
        <p:spPr bwMode="auto">
          <a:xfrm>
            <a:off x="5257800" y="3352800"/>
            <a:ext cx="3048000" cy="1676400"/>
          </a:xfrm>
          <a:prstGeom prst="rect">
            <a:avLst/>
          </a:prstGeom>
          <a:noFill/>
          <a:ln>
            <a:noFill/>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6601FF"/>
                </a:solidFill>
                <a:effectLst/>
                <a:latin typeface="Arial" pitchFamily="34" charset="0"/>
              </a:rPr>
              <a:t>基督的形象</a:t>
            </a:r>
            <a:br>
              <a:rPr lang="en-US" altLang="ja-JP" sz="3600" b="1">
                <a:solidFill>
                  <a:srgbClr val="6601FF"/>
                </a:solidFill>
                <a:effectLst/>
                <a:latin typeface="Arial" pitchFamily="34" charset="0"/>
              </a:rPr>
            </a:br>
            <a:r>
              <a:rPr lang="en-US" altLang="ja-JP" sz="3600" b="1">
                <a:solidFill>
                  <a:srgbClr val="6601FF"/>
                </a:solidFill>
                <a:effectLst/>
                <a:latin typeface="Arial" pitchFamily="34" charset="0"/>
              </a:rPr>
              <a:t>(13c)</a:t>
            </a:r>
            <a:endParaRPr lang="en-US" altLang="en-US" sz="4000">
              <a:solidFill>
                <a:srgbClr val="6601FF"/>
              </a:solidFill>
              <a:effectLst>
                <a:outerShdw blurRad="38100" dist="38100" dir="2700000" algn="tl">
                  <a:srgbClr val="000000"/>
                </a:outerShdw>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83334"/>
                                        </p:tgtEl>
                                        <p:attrNameLst>
                                          <p:attrName>style.visibility</p:attrName>
                                        </p:attrNameLst>
                                      </p:cBhvr>
                                      <p:to>
                                        <p:strVal val="visible"/>
                                      </p:to>
                                    </p:set>
                                    <p:animEffect transition="in" filter="fade">
                                      <p:cBhvr>
                                        <p:cTn id="7" dur="1000"/>
                                        <p:tgtEl>
                                          <p:spTgt spid="483334"/>
                                        </p:tgtEl>
                                      </p:cBhvr>
                                    </p:animEffect>
                                    <p:anim calcmode="lin" valueType="num">
                                      <p:cBhvr>
                                        <p:cTn id="8" dur="1000" fill="hold"/>
                                        <p:tgtEl>
                                          <p:spTgt spid="483334"/>
                                        </p:tgtEl>
                                        <p:attrNameLst>
                                          <p:attrName>ppt_x</p:attrName>
                                        </p:attrNameLst>
                                      </p:cBhvr>
                                      <p:tavLst>
                                        <p:tav tm="0">
                                          <p:val>
                                            <p:strVal val="#ppt_x"/>
                                          </p:val>
                                        </p:tav>
                                        <p:tav tm="100000">
                                          <p:val>
                                            <p:strVal val="#ppt_x"/>
                                          </p:val>
                                        </p:tav>
                                      </p:tavLst>
                                    </p:anim>
                                    <p:anim calcmode="lin" valueType="num">
                                      <p:cBhvr>
                                        <p:cTn id="9" dur="900" decel="100000" fill="hold"/>
                                        <p:tgtEl>
                                          <p:spTgt spid="4833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8333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83331"/>
                                        </p:tgtEl>
                                        <p:attrNameLst>
                                          <p:attrName>style.visibility</p:attrName>
                                        </p:attrNameLst>
                                      </p:cBhvr>
                                      <p:to>
                                        <p:strVal val="visible"/>
                                      </p:to>
                                    </p:set>
                                    <p:animEffect transition="in" filter="wipe(left)">
                                      <p:cBhvr>
                                        <p:cTn id="14" dur="500"/>
                                        <p:tgtEl>
                                          <p:spTgt spid="483331"/>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483330"/>
                                        </p:tgtEl>
                                        <p:attrNameLst>
                                          <p:attrName>style.visibility</p:attrName>
                                        </p:attrNameLst>
                                      </p:cBhvr>
                                      <p:to>
                                        <p:strVal val="visible"/>
                                      </p:to>
                                    </p:set>
                                    <p:animEffect transition="in" filter="dissolve">
                                      <p:cBhvr>
                                        <p:cTn id="18" dur="500"/>
                                        <p:tgtEl>
                                          <p:spTgt spid="48333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83337"/>
                                        </p:tgtEl>
                                        <p:attrNameLst>
                                          <p:attrName>style.visibility</p:attrName>
                                        </p:attrNameLst>
                                      </p:cBhvr>
                                      <p:to>
                                        <p:strVal val="visible"/>
                                      </p:to>
                                    </p:set>
                                    <p:animEffect transition="in" filter="checkerboard(across)">
                                      <p:cBhvr>
                                        <p:cTn id="21" dur="500"/>
                                        <p:tgtEl>
                                          <p:spTgt spid="4833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83332"/>
                                        </p:tgtEl>
                                        <p:attrNameLst>
                                          <p:attrName>style.visibility</p:attrName>
                                        </p:attrNameLst>
                                      </p:cBhvr>
                                      <p:to>
                                        <p:strVal val="visible"/>
                                      </p:to>
                                    </p:set>
                                    <p:animEffect transition="in" filter="dissolve">
                                      <p:cBhvr>
                                        <p:cTn id="26" dur="500"/>
                                        <p:tgtEl>
                                          <p:spTgt spid="483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animBg="1"/>
      <p:bldP spid="483332" grpId="0" autoUpdateAnimBg="0"/>
      <p:bldP spid="483334" grpId="0" animBg="1"/>
      <p:bldP spid="483337"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3" descr="Elders"/>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xfrm>
            <a:off x="0" y="76200"/>
            <a:ext cx="9144000" cy="1219200"/>
          </a:xfrm>
        </p:spPr>
        <p:txBody>
          <a:bodyPr/>
          <a:lstStyle/>
          <a:p>
            <a:pPr eaLnBrk="1" hangingPunct="1"/>
            <a:r>
              <a:rPr lang="en-US" altLang="ja-JP" sz="4800" b="1"/>
              <a:t>"</a:t>
            </a:r>
            <a:r>
              <a:rPr lang="zh-CN" altLang="en-US" sz="4800" b="1"/>
              <a:t>建立</a:t>
            </a:r>
            <a:r>
              <a:rPr lang="en-US" altLang="zh-CN" sz="4800" b="1"/>
              <a:t>"</a:t>
            </a:r>
            <a:r>
              <a:rPr lang="zh-CN" altLang="en-US" sz="4800" b="1"/>
              <a:t>的意思</a:t>
            </a:r>
            <a:endParaRPr lang="en-US" altLang="en-US" sz="4800" u="sng">
              <a:solidFill>
                <a:schemeClr val="tx1"/>
              </a:solidFill>
              <a:latin typeface="Times New Roman" pitchFamily="18" charset="0"/>
            </a:endParaRPr>
          </a:p>
        </p:txBody>
      </p:sp>
      <p:sp>
        <p:nvSpPr>
          <p:cNvPr id="30724" name="Text Box 4"/>
          <p:cNvSpPr txBox="1">
            <a:spLocks noChangeArrowheads="1"/>
          </p:cNvSpPr>
          <p:nvPr/>
        </p:nvSpPr>
        <p:spPr bwMode="auto">
          <a:xfrm>
            <a:off x="2667000" y="1100138"/>
            <a:ext cx="3567113" cy="10064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6000" b="1">
                <a:solidFill>
                  <a:srgbClr val="FFFFFF"/>
                </a:solidFill>
                <a:effectLst/>
                <a:latin typeface="Bwgrkl" charset="0"/>
              </a:rPr>
              <a:t>oivkodomh.n </a:t>
            </a:r>
            <a:endParaRPr lang="en-US" altLang="en-US">
              <a:solidFill>
                <a:srgbClr val="FFFFFF"/>
              </a:solidFill>
              <a:effectLst/>
              <a:latin typeface="Arial" pitchFamily="34" charset="0"/>
            </a:endParaRPr>
          </a:p>
        </p:txBody>
      </p:sp>
      <p:sp>
        <p:nvSpPr>
          <p:cNvPr id="30725" name="Text Box 5"/>
          <p:cNvSpPr txBox="1">
            <a:spLocks noChangeArrowheads="1"/>
          </p:cNvSpPr>
          <p:nvPr/>
        </p:nvSpPr>
        <p:spPr bwMode="auto">
          <a:xfrm>
            <a:off x="1905000" y="2667000"/>
            <a:ext cx="2671763" cy="3786188"/>
          </a:xfrm>
          <a:prstGeom prst="rect">
            <a:avLst/>
          </a:prstGeom>
          <a:noFill/>
          <a:ln>
            <a:noFill/>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4800" b="1">
                <a:solidFill>
                  <a:srgbClr val="FFFFFF"/>
                </a:solidFill>
                <a:effectLst>
                  <a:outerShdw blurRad="38100" dist="38100" dir="2700000" algn="tl">
                    <a:srgbClr val="000000"/>
                  </a:outerShdw>
                </a:effectLst>
                <a:latin typeface="Arial" pitchFamily="34" charset="0"/>
              </a:rPr>
              <a:t>往上建造</a:t>
            </a:r>
            <a:endParaRPr lang="en-US" altLang="ja-JP" sz="4800" b="1">
              <a:solidFill>
                <a:srgbClr val="FFFFFF"/>
              </a:solidFill>
              <a:effectLst>
                <a:outerShdw blurRad="38100" dist="38100" dir="2700000" algn="tl">
                  <a:srgbClr val="000000"/>
                </a:outerShdw>
              </a:effectLst>
              <a:latin typeface="Arial" pitchFamily="34" charset="0"/>
            </a:endParaRPr>
          </a:p>
          <a:p>
            <a:r>
              <a:rPr lang="zh-CN" altLang="en-US" sz="4800" b="1">
                <a:solidFill>
                  <a:srgbClr val="FFFFFF"/>
                </a:solidFill>
                <a:effectLst>
                  <a:outerShdw blurRad="38100" dist="38100" dir="2700000" algn="tl">
                    <a:srgbClr val="000000"/>
                  </a:outerShdw>
                </a:effectLst>
                <a:latin typeface="Arial" pitchFamily="34" charset="0"/>
              </a:rPr>
              <a:t>使坚固</a:t>
            </a:r>
            <a:endParaRPr lang="en-US" altLang="ja-JP" sz="4800" b="1">
              <a:solidFill>
                <a:srgbClr val="FFFFFF"/>
              </a:solidFill>
              <a:effectLst>
                <a:outerShdw blurRad="38100" dist="38100" dir="2700000" algn="tl">
                  <a:srgbClr val="000000"/>
                </a:outerShdw>
              </a:effectLst>
              <a:latin typeface="Arial" pitchFamily="34" charset="0"/>
            </a:endParaRPr>
          </a:p>
          <a:p>
            <a:r>
              <a:rPr lang="zh-CN" altLang="en-US" sz="4800" b="1">
                <a:solidFill>
                  <a:srgbClr val="FFFFFF"/>
                </a:solidFill>
                <a:effectLst>
                  <a:outerShdw blurRad="38100" dist="38100" dir="2700000" algn="tl">
                    <a:srgbClr val="000000"/>
                  </a:outerShdw>
                </a:effectLst>
                <a:latin typeface="Arial" pitchFamily="34" charset="0"/>
              </a:rPr>
              <a:t>鼓励</a:t>
            </a:r>
            <a:endParaRPr lang="en-US" altLang="ja-JP" sz="4800" b="1">
              <a:solidFill>
                <a:srgbClr val="FFFFFF"/>
              </a:solidFill>
              <a:effectLst>
                <a:outerShdw blurRad="38100" dist="38100" dir="2700000" algn="tl">
                  <a:srgbClr val="000000"/>
                </a:outerShdw>
              </a:effectLst>
              <a:latin typeface="Arial" pitchFamily="34" charset="0"/>
            </a:endParaRPr>
          </a:p>
          <a:p>
            <a:r>
              <a:rPr lang="zh-CN" altLang="en-US" sz="4800" b="1">
                <a:solidFill>
                  <a:srgbClr val="FFFFFF"/>
                </a:solidFill>
                <a:effectLst>
                  <a:outerShdw blurRad="38100" dist="38100" dir="2700000" algn="tl">
                    <a:srgbClr val="000000"/>
                  </a:outerShdw>
                </a:effectLst>
                <a:latin typeface="Arial" pitchFamily="34" charset="0"/>
              </a:rPr>
              <a:t>建立</a:t>
            </a:r>
          </a:p>
          <a:p>
            <a:r>
              <a:rPr lang="zh-CN" altLang="en-US" sz="4800" b="1">
                <a:solidFill>
                  <a:srgbClr val="FFFFFF"/>
                </a:solidFill>
                <a:effectLst>
                  <a:outerShdw blurRad="38100" dist="38100" dir="2700000" algn="tl">
                    <a:srgbClr val="000000"/>
                  </a:outerShdw>
                </a:effectLst>
                <a:latin typeface="Arial" pitchFamily="34" charset="0"/>
              </a:rPr>
              <a:t>架构</a:t>
            </a:r>
            <a:endParaRPr lang="en-US" altLang="zh-CN" sz="4800" b="1">
              <a:solidFill>
                <a:srgbClr val="FFFFFF"/>
              </a:solidFill>
              <a:effectLst>
                <a:outerShdw blurRad="38100" dist="38100" dir="2700000" algn="tl">
                  <a:srgbClr val="000000"/>
                </a:outerShdw>
              </a:effectLst>
              <a:latin typeface="Arial" pitchFamily="34" charset="0"/>
            </a:endParaRPr>
          </a:p>
        </p:txBody>
      </p:sp>
      <p:pic>
        <p:nvPicPr>
          <p:cNvPr id="406533" name="Picture 6" descr="peo-arnoldp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514600"/>
            <a:ext cx="965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dissolve">
                                      <p:cBhvr>
                                        <p:cTn id="7" dur="500"/>
                                        <p:tgtEl>
                                          <p:spTgt spid="307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dissolve">
                                      <p:cBhvr>
                                        <p:cTn id="12" dur="500"/>
                                        <p:tgtEl>
                                          <p:spTgt spid="307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dissolve">
                                      <p:cBhvr>
                                        <p:cTn id="17" dur="500"/>
                                        <p:tgtEl>
                                          <p:spTgt spid="3072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dissolve">
                                      <p:cBhvr>
                                        <p:cTn id="22" dur="500"/>
                                        <p:tgtEl>
                                          <p:spTgt spid="3072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725">
                                            <p:txEl>
                                              <p:pRg st="4" end="4"/>
                                            </p:txEl>
                                          </p:spTgt>
                                        </p:tgtEl>
                                        <p:attrNameLst>
                                          <p:attrName>style.visibility</p:attrName>
                                        </p:attrNameLst>
                                      </p:cBhvr>
                                      <p:to>
                                        <p:strVal val="visible"/>
                                      </p:to>
                                    </p:set>
                                    <p:animEffect transition="in" filter="dissolve">
                                      <p:cBhvr>
                                        <p:cTn id="27" dur="500"/>
                                        <p:tgtEl>
                                          <p:spTgt spid="307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5" descr="Elders"/>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2" name="Rectangle 2"/>
          <p:cNvSpPr>
            <a:spLocks noGrp="1" noChangeArrowheads="1"/>
          </p:cNvSpPr>
          <p:nvPr>
            <p:ph type="title"/>
          </p:nvPr>
        </p:nvSpPr>
        <p:spPr/>
        <p:txBody>
          <a:bodyPr/>
          <a:lstStyle/>
          <a:p>
            <a:pPr eaLnBrk="1" hangingPunct="1"/>
            <a:r>
              <a:rPr lang="en-US" altLang="ja-JP" sz="4000" b="1"/>
              <a:t>"</a:t>
            </a:r>
            <a:r>
              <a:rPr lang="zh-CN" altLang="en-US" sz="4000" b="1"/>
              <a:t>建立</a:t>
            </a:r>
            <a:r>
              <a:rPr lang="en-US" altLang="zh-CN" sz="4000" b="1"/>
              <a:t>"</a:t>
            </a:r>
            <a:r>
              <a:rPr lang="zh-CN" altLang="en-US" sz="4000" b="1"/>
              <a:t>也是。。。</a:t>
            </a:r>
            <a:endParaRPr lang="en-US" altLang="en-US"/>
          </a:p>
        </p:txBody>
      </p:sp>
      <p:sp>
        <p:nvSpPr>
          <p:cNvPr id="430084" name="Rectangle 4"/>
          <p:cNvSpPr>
            <a:spLocks noChangeArrowheads="1"/>
          </p:cNvSpPr>
          <p:nvPr/>
        </p:nvSpPr>
        <p:spPr bwMode="auto">
          <a:xfrm>
            <a:off x="609600" y="1763713"/>
            <a:ext cx="8153400" cy="2554287"/>
          </a:xfrm>
          <a:prstGeom prst="rect">
            <a:avLst/>
          </a:prstGeom>
          <a:noFill/>
          <a:ln>
            <a:noFill/>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FFFFCC"/>
              </a:buClr>
              <a:buSzPct val="60000"/>
              <a:buFont typeface="Wingdings" pitchFamily="2" charset="2"/>
              <a:buNone/>
            </a:pPr>
            <a:r>
              <a:rPr lang="en-US" altLang="en-US" sz="3200" b="1">
                <a:solidFill>
                  <a:srgbClr val="FFFFFF"/>
                </a:solidFill>
                <a:effectLst>
                  <a:outerShdw blurRad="38100" dist="38100" dir="2700000" algn="tl">
                    <a:srgbClr val="000000"/>
                  </a:outerShdw>
                </a:effectLst>
                <a:latin typeface="Verdana" pitchFamily="34" charset="0"/>
              </a:rPr>
              <a:t>NIV </a:t>
            </a:r>
            <a:r>
              <a:rPr lang="zh-CN" altLang="en-US" sz="3200" b="1">
                <a:solidFill>
                  <a:srgbClr val="FFFFFF"/>
                </a:solidFill>
                <a:effectLst>
                  <a:outerShdw blurRad="38100" dist="38100" dir="2700000" algn="tl">
                    <a:srgbClr val="000000"/>
                  </a:outerShdw>
                </a:effectLst>
                <a:latin typeface="Verdana" pitchFamily="34" charset="0"/>
              </a:rPr>
              <a:t>以弗所书</a:t>
            </a:r>
            <a:r>
              <a:rPr lang="en-US" altLang="ja-JP" sz="3200" b="1">
                <a:solidFill>
                  <a:srgbClr val="FFFFFF"/>
                </a:solidFill>
                <a:effectLst>
                  <a:outerShdw blurRad="38100" dist="38100" dir="2700000" algn="tl">
                    <a:srgbClr val="000000"/>
                  </a:outerShdw>
                </a:effectLst>
                <a:latin typeface="Verdana" pitchFamily="34" charset="0"/>
              </a:rPr>
              <a:t> 4:16 </a:t>
            </a:r>
          </a:p>
          <a:p>
            <a:pPr algn="ctr"/>
            <a:endParaRPr lang="en-US" altLang="en-US" sz="3200" b="1">
              <a:solidFill>
                <a:srgbClr val="FFFFFF"/>
              </a:solidFill>
              <a:effectLst>
                <a:outerShdw blurRad="38100" dist="38100" dir="2700000" algn="tl">
                  <a:srgbClr val="000000"/>
                </a:outerShdw>
              </a:effectLst>
              <a:latin typeface="Verdana" pitchFamily="34" charset="0"/>
            </a:endParaRPr>
          </a:p>
          <a:p>
            <a:pPr algn="ctr"/>
            <a:r>
              <a:rPr lang="en-US" altLang="en-US" sz="3200" b="1">
                <a:solidFill>
                  <a:srgbClr val="FFFFFF"/>
                </a:solidFill>
                <a:effectLst>
                  <a:outerShdw blurRad="38100" dist="38100" dir="2700000" algn="tl">
                    <a:srgbClr val="000000"/>
                  </a:outerShdw>
                </a:effectLst>
                <a:latin typeface="Verdana" pitchFamily="34" charset="0"/>
              </a:rPr>
              <a:t>全身都靠他联络得合式，百节各按各职，照着各体的功用，彼此相助，便叫身体渐渐</a:t>
            </a:r>
            <a:r>
              <a:rPr lang="en-US" altLang="en-US" sz="3200" b="1">
                <a:solidFill>
                  <a:srgbClr val="FFFF00"/>
                </a:solidFill>
                <a:effectLst>
                  <a:outerShdw blurRad="38100" dist="38100" dir="2700000" algn="tl">
                    <a:srgbClr val="000000"/>
                  </a:outerShdw>
                </a:effectLst>
                <a:latin typeface="Verdana" pitchFamily="34" charset="0"/>
              </a:rPr>
              <a:t>增长</a:t>
            </a:r>
            <a:r>
              <a:rPr lang="en-US" altLang="en-US" sz="3200" b="1">
                <a:solidFill>
                  <a:srgbClr val="FFFFFF"/>
                </a:solidFill>
                <a:effectLst>
                  <a:outerShdw blurRad="38100" dist="38100" dir="2700000" algn="tl">
                    <a:srgbClr val="000000"/>
                  </a:outerShdw>
                </a:effectLst>
                <a:latin typeface="Verdana" pitchFamily="34" charset="0"/>
              </a:rPr>
              <a:t>，在爱中</a:t>
            </a:r>
            <a:r>
              <a:rPr lang="en-US" altLang="en-US" sz="3200" b="1">
                <a:effectLst>
                  <a:outerShdw blurRad="38100" dist="38100" dir="2700000" algn="tl">
                    <a:srgbClr val="000000"/>
                  </a:outerShdw>
                </a:effectLst>
                <a:latin typeface="Verdana" pitchFamily="34" charset="0"/>
              </a:rPr>
              <a:t>建立</a:t>
            </a:r>
            <a:r>
              <a:rPr lang="en-US" altLang="en-US" sz="3200" b="1">
                <a:solidFill>
                  <a:srgbClr val="FFFFFF"/>
                </a:solidFill>
                <a:effectLst>
                  <a:outerShdw blurRad="38100" dist="38100" dir="2700000" algn="tl">
                    <a:srgbClr val="000000"/>
                  </a:outerShdw>
                </a:effectLst>
                <a:latin typeface="Verdana" pitchFamily="34" charset="0"/>
              </a:rPr>
              <a:t>自己。</a:t>
            </a:r>
          </a:p>
        </p:txBody>
      </p:sp>
      <p:pic>
        <p:nvPicPr>
          <p:cNvPr id="408580" name="Picture 6" descr="peo-man_mus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953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4" descr="Elders"/>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06" name="Rectangle 2"/>
          <p:cNvSpPr>
            <a:spLocks noGrp="1" noChangeArrowheads="1"/>
          </p:cNvSpPr>
          <p:nvPr>
            <p:ph type="title"/>
          </p:nvPr>
        </p:nvSpPr>
        <p:spPr/>
        <p:txBody>
          <a:bodyPr/>
          <a:lstStyle/>
          <a:p>
            <a:pPr eaLnBrk="1" hangingPunct="1"/>
            <a:r>
              <a:rPr lang="en-US" altLang="ja-JP" sz="4000" b="1"/>
              <a:t>"</a:t>
            </a:r>
            <a:r>
              <a:rPr lang="zh-CN" altLang="en-US" sz="4000" b="1"/>
              <a:t>建立</a:t>
            </a:r>
            <a:r>
              <a:rPr lang="en-US" altLang="zh-CN" sz="4000" b="1"/>
              <a:t>"</a:t>
            </a:r>
            <a:r>
              <a:rPr lang="zh-CN" altLang="en-US" sz="4000" b="1"/>
              <a:t>也是。。。</a:t>
            </a:r>
            <a:endParaRPr lang="en-US" altLang="en-US"/>
          </a:p>
        </p:txBody>
      </p:sp>
      <p:sp>
        <p:nvSpPr>
          <p:cNvPr id="482307" name="Rectangle 3"/>
          <p:cNvSpPr>
            <a:spLocks noChangeArrowheads="1"/>
          </p:cNvSpPr>
          <p:nvPr/>
        </p:nvSpPr>
        <p:spPr bwMode="auto">
          <a:xfrm>
            <a:off x="609600" y="1763713"/>
            <a:ext cx="8153400" cy="2936875"/>
          </a:xfrm>
          <a:prstGeom prst="rect">
            <a:avLst/>
          </a:prstGeom>
          <a:noFill/>
          <a:ln>
            <a:noFill/>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FFFFCC"/>
              </a:buClr>
              <a:buSzPct val="60000"/>
              <a:buFont typeface="Wingdings" pitchFamily="2" charset="2"/>
              <a:buNone/>
            </a:pPr>
            <a:r>
              <a:rPr lang="zh-CN" altLang="en-US" sz="4400" b="1">
                <a:solidFill>
                  <a:srgbClr val="FFFFFF"/>
                </a:solidFill>
                <a:effectLst>
                  <a:outerShdw blurRad="38100" dist="38100" dir="2700000" algn="tl">
                    <a:srgbClr val="000000"/>
                  </a:outerShdw>
                </a:effectLst>
                <a:latin typeface="Verdana" pitchFamily="34" charset="0"/>
              </a:rPr>
              <a:t>以弗所书</a:t>
            </a:r>
            <a:r>
              <a:rPr lang="en-US" altLang="ja-JP" sz="4400" b="1">
                <a:solidFill>
                  <a:srgbClr val="FFFFFF"/>
                </a:solidFill>
                <a:effectLst>
                  <a:outerShdw blurRad="38100" dist="38100" dir="2700000" algn="tl">
                    <a:srgbClr val="000000"/>
                  </a:outerShdw>
                </a:effectLst>
                <a:latin typeface="Verdana" pitchFamily="34" charset="0"/>
              </a:rPr>
              <a:t> 4:29 </a:t>
            </a:r>
          </a:p>
          <a:p>
            <a:pPr algn="ctr" eaLnBrk="1" hangingPunct="1">
              <a:spcBef>
                <a:spcPct val="20000"/>
              </a:spcBef>
              <a:buClr>
                <a:srgbClr val="FFFFCC"/>
              </a:buClr>
              <a:buSzPct val="60000"/>
              <a:buFont typeface="Wingdings" pitchFamily="2" charset="2"/>
              <a:buNone/>
            </a:pPr>
            <a:r>
              <a:rPr lang="en-US" altLang="en-US" sz="4400" b="1">
                <a:solidFill>
                  <a:srgbClr val="FFFFFF"/>
                </a:solidFill>
                <a:effectLst>
                  <a:outerShdw blurRad="38100" dist="38100" dir="2700000" algn="tl">
                    <a:srgbClr val="000000"/>
                  </a:outerShdw>
                </a:effectLst>
                <a:latin typeface="Verdana" pitchFamily="34" charset="0"/>
              </a:rPr>
              <a:t>污秽的言语，一句不可出口，只要随事说</a:t>
            </a:r>
            <a:r>
              <a:rPr lang="en-US" altLang="en-US" sz="4400" b="1">
                <a:solidFill>
                  <a:srgbClr val="FFFF00"/>
                </a:solidFill>
                <a:effectLst>
                  <a:outerShdw blurRad="38100" dist="38100" dir="2700000" algn="tl">
                    <a:srgbClr val="000000"/>
                  </a:outerShdw>
                </a:effectLst>
                <a:latin typeface="Verdana" pitchFamily="34" charset="0"/>
              </a:rPr>
              <a:t>造就</a:t>
            </a:r>
            <a:r>
              <a:rPr lang="en-US" altLang="en-US" sz="4400" b="1">
                <a:solidFill>
                  <a:srgbClr val="FFFFFF"/>
                </a:solidFill>
                <a:effectLst>
                  <a:outerShdw blurRad="38100" dist="38100" dir="2700000" algn="tl">
                    <a:srgbClr val="000000"/>
                  </a:outerShdw>
                </a:effectLst>
                <a:latin typeface="Verdana" pitchFamily="34" charset="0"/>
              </a:rPr>
              <a:t>人的好话，叫听见的人得益处。</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510978" name="Picture 2"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79913" y="0"/>
            <a:ext cx="4764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0979" name="AutoShape 3"/>
          <p:cNvSpPr>
            <a:spLocks noChangeArrowheads="1"/>
          </p:cNvSpPr>
          <p:nvPr/>
        </p:nvSpPr>
        <p:spPr bwMode="auto">
          <a:xfrm>
            <a:off x="0" y="1600200"/>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510980" name="Rectangle 4"/>
          <p:cNvSpPr>
            <a:spLocks noGrp="1" noChangeArrowheads="1"/>
          </p:cNvSpPr>
          <p:nvPr>
            <p:ph type="title"/>
          </p:nvPr>
        </p:nvSpPr>
        <p:spPr>
          <a:xfrm>
            <a:off x="304800" y="2743200"/>
            <a:ext cx="5715000" cy="990600"/>
          </a:xfrm>
        </p:spPr>
        <p:txBody>
          <a:bodyPr/>
          <a:lstStyle/>
          <a:p>
            <a:pPr algn="l" eaLnBrk="1" hangingPunct="1"/>
            <a:r>
              <a:rPr lang="zh-CN" altLang="en-US" sz="4000" b="1">
                <a:solidFill>
                  <a:schemeClr val="accent2"/>
                </a:solidFill>
              </a:rPr>
              <a:t>建立</a:t>
            </a:r>
            <a:r>
              <a:rPr lang="en-US" altLang="ja-JP" sz="4000" b="1">
                <a:solidFill>
                  <a:srgbClr val="CC3300"/>
                </a:solidFill>
              </a:rPr>
              <a:t> </a:t>
            </a:r>
            <a:r>
              <a:rPr lang="zh-CN" altLang="en-US" sz="4000" b="1">
                <a:solidFill>
                  <a:srgbClr val="CC3300"/>
                </a:solidFill>
              </a:rPr>
              <a:t>我们</a:t>
            </a:r>
            <a:r>
              <a:rPr lang="en-US" altLang="ja-JP" sz="4000" b="1">
                <a:solidFill>
                  <a:srgbClr val="CC3300"/>
                </a:solidFill>
              </a:rPr>
              <a:t> (12b)</a:t>
            </a:r>
            <a:endParaRPr lang="en-US" altLang="en-US">
              <a:solidFill>
                <a:srgbClr val="CC6600"/>
              </a:solidFill>
              <a:effectLst>
                <a:outerShdw blurRad="38100" dist="38100" dir="2700000" algn="tl">
                  <a:srgbClr val="000000"/>
                </a:outerShdw>
              </a:effectLst>
            </a:endParaRPr>
          </a:p>
        </p:txBody>
      </p:sp>
      <p:sp>
        <p:nvSpPr>
          <p:cNvPr id="510981" name="WordArt 5"/>
          <p:cNvSpPr>
            <a:spLocks noChangeArrowheads="1" noChangeShapeType="1" noTextEdit="1"/>
          </p:cNvSpPr>
          <p:nvPr/>
        </p:nvSpPr>
        <p:spPr bwMode="auto">
          <a:xfrm>
            <a:off x="152400" y="228600"/>
            <a:ext cx="5562600" cy="2819400"/>
          </a:xfrm>
          <a:prstGeom prst="rect">
            <a:avLst/>
          </a:prstGeom>
        </p:spPr>
        <p:txBody>
          <a:bodyPr wrap="none" fromWordArt="1">
            <a:prstTxWarp prst="textSlantUp">
              <a:avLst>
                <a:gd name="adj" fmla="val 32056"/>
              </a:avLst>
            </a:prstTxWarp>
          </a:bodyPr>
          <a:lstStyle/>
          <a:p>
            <a:pPr algn="ctr"/>
            <a:r>
              <a:rPr lang="zh-CN" alt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4997"/>
                    </a:srgbClr>
                  </a:outerShdw>
                </a:effectLst>
                <a:latin typeface="Impact"/>
              </a:rPr>
              <a:t>成全的成果</a:t>
            </a:r>
            <a:endParaRPr lang="en-GB"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4997"/>
                  </a:srgbClr>
                </a:outerShdw>
              </a:effectLst>
              <a:latin typeface="Impact"/>
            </a:endParaRPr>
          </a:p>
        </p:txBody>
      </p:sp>
      <p:sp>
        <p:nvSpPr>
          <p:cNvPr id="510982" name="Rectangle 6"/>
          <p:cNvSpPr>
            <a:spLocks noChangeArrowheads="1"/>
          </p:cNvSpPr>
          <p:nvPr/>
        </p:nvSpPr>
        <p:spPr bwMode="auto">
          <a:xfrm>
            <a:off x="5257800" y="3352800"/>
            <a:ext cx="2362200" cy="1676400"/>
          </a:xfrm>
          <a:prstGeom prst="rect">
            <a:avLst/>
          </a:prstGeom>
          <a:noFill/>
          <a:ln>
            <a:noFill/>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6601FF"/>
                </a:solidFill>
                <a:effectLst/>
                <a:latin typeface="Arial" pitchFamily="34" charset="0"/>
              </a:rPr>
              <a:t>基督的形象</a:t>
            </a:r>
            <a:br>
              <a:rPr lang="en-US" altLang="ja-JP" sz="3600" b="1">
                <a:solidFill>
                  <a:srgbClr val="6601FF"/>
                </a:solidFill>
                <a:effectLst/>
                <a:latin typeface="Arial" pitchFamily="34" charset="0"/>
              </a:rPr>
            </a:br>
            <a:r>
              <a:rPr lang="en-US" altLang="ja-JP" sz="3600" b="1">
                <a:solidFill>
                  <a:srgbClr val="6601FF"/>
                </a:solidFill>
                <a:effectLst/>
                <a:latin typeface="Arial" pitchFamily="34" charset="0"/>
              </a:rPr>
              <a:t>(13c)</a:t>
            </a:r>
            <a:endParaRPr lang="en-US" altLang="en-US" sz="4000">
              <a:solidFill>
                <a:srgbClr val="6601FF"/>
              </a:solidFill>
              <a:effectLst>
                <a:outerShdw blurRad="38100" dist="38100" dir="2700000" algn="tl">
                  <a:srgbClr val="000000"/>
                </a:outerShdw>
              </a:effectLst>
              <a:latin typeface="Arial" pitchFamily="34" charset="0"/>
            </a:endParaRPr>
          </a:p>
        </p:txBody>
      </p:sp>
      <p:sp>
        <p:nvSpPr>
          <p:cNvPr id="510983" name="Rectangle 7"/>
          <p:cNvSpPr>
            <a:spLocks noChangeArrowheads="1"/>
          </p:cNvSpPr>
          <p:nvPr/>
        </p:nvSpPr>
        <p:spPr bwMode="auto">
          <a:xfrm>
            <a:off x="304800" y="3632200"/>
            <a:ext cx="5715000" cy="1066800"/>
          </a:xfrm>
          <a:prstGeom prst="rect">
            <a:avLst/>
          </a:prstGeom>
          <a:noFill/>
          <a:ln>
            <a:noFill/>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b="1">
                <a:solidFill>
                  <a:srgbClr val="333399"/>
                </a:solidFill>
                <a:effectLst/>
                <a:latin typeface="Arial" pitchFamily="34" charset="0"/>
              </a:rPr>
              <a:t>同归于一</a:t>
            </a:r>
            <a:r>
              <a:rPr lang="en-US" altLang="ja-JP" sz="4000" b="1">
                <a:solidFill>
                  <a:srgbClr val="CC3300"/>
                </a:solidFill>
                <a:effectLst/>
                <a:latin typeface="Arial" pitchFamily="34" charset="0"/>
              </a:rPr>
              <a:t>  </a:t>
            </a:r>
            <a:r>
              <a:rPr lang="zh-CN" altLang="en-US" sz="4000" b="1">
                <a:solidFill>
                  <a:srgbClr val="CC3300"/>
                </a:solidFill>
                <a:effectLst/>
                <a:latin typeface="Arial" pitchFamily="34" charset="0"/>
              </a:rPr>
              <a:t>我们</a:t>
            </a:r>
            <a:r>
              <a:rPr lang="en-US" altLang="ja-JP" sz="4000" b="1">
                <a:solidFill>
                  <a:srgbClr val="CC3300"/>
                </a:solidFill>
                <a:effectLst/>
                <a:latin typeface="Arial" pitchFamily="34" charset="0"/>
              </a:rPr>
              <a:t> (13a)</a:t>
            </a:r>
            <a:endParaRPr lang="en-US" altLang="en-US" sz="4400">
              <a:solidFill>
                <a:srgbClr val="CC6600"/>
              </a:solidFill>
              <a:effectLst>
                <a:outerShdw blurRad="38100" dist="38100" dir="2700000" algn="tl">
                  <a:srgbClr val="000000"/>
                </a:outerShdw>
              </a:effectLst>
              <a:latin typeface="Arial" pitchFamily="34" charset="0"/>
            </a:endParaRPr>
          </a:p>
        </p:txBody>
      </p:sp>
      <p:sp>
        <p:nvSpPr>
          <p:cNvPr id="510984" name="Rectangle 8"/>
          <p:cNvSpPr>
            <a:spLocks noChangeArrowheads="1"/>
          </p:cNvSpPr>
          <p:nvPr/>
        </p:nvSpPr>
        <p:spPr bwMode="auto">
          <a:xfrm>
            <a:off x="304800" y="4597400"/>
            <a:ext cx="5715000" cy="1066800"/>
          </a:xfrm>
          <a:prstGeom prst="rect">
            <a:avLst/>
          </a:prstGeom>
          <a:noFill/>
          <a:ln>
            <a:noFill/>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b="1">
                <a:solidFill>
                  <a:srgbClr val="333399"/>
                </a:solidFill>
                <a:effectLst/>
                <a:latin typeface="Arial" pitchFamily="34" charset="0"/>
              </a:rPr>
              <a:t>教导</a:t>
            </a:r>
            <a:r>
              <a:rPr lang="en-US" altLang="ja-JP" sz="4000" b="1">
                <a:solidFill>
                  <a:srgbClr val="CC3300"/>
                </a:solidFill>
                <a:effectLst/>
                <a:latin typeface="Arial" pitchFamily="34" charset="0"/>
              </a:rPr>
              <a:t> </a:t>
            </a:r>
            <a:r>
              <a:rPr lang="zh-CN" altLang="en-US" sz="4000" b="1">
                <a:solidFill>
                  <a:srgbClr val="CC3300"/>
                </a:solidFill>
                <a:effectLst/>
                <a:latin typeface="Arial" pitchFamily="34" charset="0"/>
              </a:rPr>
              <a:t>我们</a:t>
            </a:r>
            <a:r>
              <a:rPr lang="en-US" altLang="ja-JP" sz="4000" b="1">
                <a:solidFill>
                  <a:srgbClr val="CC3300"/>
                </a:solidFill>
                <a:effectLst/>
                <a:latin typeface="Arial" pitchFamily="34" charset="0"/>
              </a:rPr>
              <a:t> (13b)</a:t>
            </a:r>
            <a:endParaRPr lang="en-US" altLang="en-US" sz="4400">
              <a:solidFill>
                <a:srgbClr val="CC6600"/>
              </a:solidFill>
              <a:effectLst>
                <a:outerShdw blurRad="38100" dist="38100" dir="2700000" algn="tl">
                  <a:srgbClr val="000000"/>
                </a:outerShdw>
              </a:effectLst>
              <a:latin typeface="Arial" pitchFamily="34" charset="0"/>
            </a:endParaRPr>
          </a:p>
        </p:txBody>
      </p:sp>
      <p:sp>
        <p:nvSpPr>
          <p:cNvPr id="510985" name="Rectangle 9"/>
          <p:cNvSpPr>
            <a:spLocks noChangeArrowheads="1"/>
          </p:cNvSpPr>
          <p:nvPr/>
        </p:nvSpPr>
        <p:spPr bwMode="auto">
          <a:xfrm>
            <a:off x="304800" y="5562600"/>
            <a:ext cx="5715000" cy="1066800"/>
          </a:xfrm>
          <a:prstGeom prst="rect">
            <a:avLst/>
          </a:prstGeom>
          <a:noFill/>
          <a:ln>
            <a:noFill/>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b="1">
                <a:solidFill>
                  <a:srgbClr val="333399"/>
                </a:solidFill>
                <a:effectLst/>
                <a:latin typeface="Arial" pitchFamily="34" charset="0"/>
              </a:rPr>
              <a:t>长成</a:t>
            </a:r>
            <a:r>
              <a:rPr lang="en-US" altLang="ja-JP" sz="4000" b="1">
                <a:solidFill>
                  <a:srgbClr val="CC3300"/>
                </a:solidFill>
                <a:effectLst/>
                <a:latin typeface="Arial" pitchFamily="34" charset="0"/>
              </a:rPr>
              <a:t> </a:t>
            </a:r>
            <a:r>
              <a:rPr lang="zh-CN" altLang="en-US" sz="4000" b="1">
                <a:solidFill>
                  <a:srgbClr val="CC3300"/>
                </a:solidFill>
                <a:effectLst/>
                <a:latin typeface="Arial" pitchFamily="34" charset="0"/>
              </a:rPr>
              <a:t>我们</a:t>
            </a:r>
            <a:r>
              <a:rPr lang="en-US" altLang="ja-JP" sz="4000" b="1">
                <a:solidFill>
                  <a:srgbClr val="CC3300"/>
                </a:solidFill>
                <a:effectLst/>
                <a:latin typeface="Arial" pitchFamily="34" charset="0"/>
              </a:rPr>
              <a:t> (13c)</a:t>
            </a:r>
            <a:endParaRPr lang="en-US" altLang="en-US" sz="4400">
              <a:solidFill>
                <a:srgbClr val="CC6600"/>
              </a:solidFill>
              <a:effectLst>
                <a:outerShdw blurRad="38100" dist="38100" dir="2700000" algn="tl">
                  <a:srgbClr val="000000"/>
                </a:outerShdw>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10981"/>
                                        </p:tgtEl>
                                        <p:attrNameLst>
                                          <p:attrName>style.visibility</p:attrName>
                                        </p:attrNameLst>
                                      </p:cBhvr>
                                      <p:to>
                                        <p:strVal val="visible"/>
                                      </p:to>
                                    </p:set>
                                    <p:animEffect transition="in" filter="fade">
                                      <p:cBhvr>
                                        <p:cTn id="7" dur="1000"/>
                                        <p:tgtEl>
                                          <p:spTgt spid="510981"/>
                                        </p:tgtEl>
                                      </p:cBhvr>
                                    </p:animEffect>
                                    <p:anim calcmode="lin" valueType="num">
                                      <p:cBhvr>
                                        <p:cTn id="8" dur="1000" fill="hold"/>
                                        <p:tgtEl>
                                          <p:spTgt spid="510981"/>
                                        </p:tgtEl>
                                        <p:attrNameLst>
                                          <p:attrName>ppt_x</p:attrName>
                                        </p:attrNameLst>
                                      </p:cBhvr>
                                      <p:tavLst>
                                        <p:tav tm="0">
                                          <p:val>
                                            <p:strVal val="#ppt_x"/>
                                          </p:val>
                                        </p:tav>
                                        <p:tav tm="100000">
                                          <p:val>
                                            <p:strVal val="#ppt_x"/>
                                          </p:val>
                                        </p:tav>
                                      </p:tavLst>
                                    </p:anim>
                                    <p:anim calcmode="lin" valueType="num">
                                      <p:cBhvr>
                                        <p:cTn id="9" dur="900" decel="100000" fill="hold"/>
                                        <p:tgtEl>
                                          <p:spTgt spid="51098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0981"/>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10979"/>
                                        </p:tgtEl>
                                        <p:attrNameLst>
                                          <p:attrName>style.visibility</p:attrName>
                                        </p:attrNameLst>
                                      </p:cBhvr>
                                      <p:to>
                                        <p:strVal val="visible"/>
                                      </p:to>
                                    </p:set>
                                    <p:animEffect transition="in" filter="wipe(left)">
                                      <p:cBhvr>
                                        <p:cTn id="14" dur="500"/>
                                        <p:tgtEl>
                                          <p:spTgt spid="510979"/>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510978"/>
                                        </p:tgtEl>
                                        <p:attrNameLst>
                                          <p:attrName>style.visibility</p:attrName>
                                        </p:attrNameLst>
                                      </p:cBhvr>
                                      <p:to>
                                        <p:strVal val="visible"/>
                                      </p:to>
                                    </p:set>
                                    <p:animEffect transition="in" filter="dissolve">
                                      <p:cBhvr>
                                        <p:cTn id="18" dur="500"/>
                                        <p:tgtEl>
                                          <p:spTgt spid="51097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510982"/>
                                        </p:tgtEl>
                                        <p:attrNameLst>
                                          <p:attrName>style.visibility</p:attrName>
                                        </p:attrNameLst>
                                      </p:cBhvr>
                                      <p:to>
                                        <p:strVal val="visible"/>
                                      </p:to>
                                    </p:set>
                                    <p:animEffect transition="in" filter="checkerboard(across)">
                                      <p:cBhvr>
                                        <p:cTn id="21" dur="500"/>
                                        <p:tgtEl>
                                          <p:spTgt spid="510982"/>
                                        </p:tgtEl>
                                      </p:cBhvr>
                                    </p:animEffect>
                                  </p:childTnLst>
                                </p:cTn>
                              </p:par>
                            </p:childTnLst>
                          </p:cTn>
                        </p:par>
                        <p:par>
                          <p:cTn id="22" fill="hold" nodeType="afterGroup">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510980"/>
                                        </p:tgtEl>
                                        <p:attrNameLst>
                                          <p:attrName>style.visibility</p:attrName>
                                        </p:attrNameLst>
                                      </p:cBhvr>
                                      <p:to>
                                        <p:strVal val="visible"/>
                                      </p:to>
                                    </p:set>
                                    <p:animEffect transition="in" filter="dissolve">
                                      <p:cBhvr>
                                        <p:cTn id="25" dur="500"/>
                                        <p:tgtEl>
                                          <p:spTgt spid="51098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10983"/>
                                        </p:tgtEl>
                                        <p:attrNameLst>
                                          <p:attrName>style.visibility</p:attrName>
                                        </p:attrNameLst>
                                      </p:cBhvr>
                                      <p:to>
                                        <p:strVal val="visible"/>
                                      </p:to>
                                    </p:set>
                                    <p:animEffect transition="in" filter="dissolve">
                                      <p:cBhvr>
                                        <p:cTn id="30" dur="500"/>
                                        <p:tgtEl>
                                          <p:spTgt spid="5109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10984"/>
                                        </p:tgtEl>
                                        <p:attrNameLst>
                                          <p:attrName>style.visibility</p:attrName>
                                        </p:attrNameLst>
                                      </p:cBhvr>
                                      <p:to>
                                        <p:strVal val="visible"/>
                                      </p:to>
                                    </p:set>
                                    <p:animEffect transition="in" filter="dissolve">
                                      <p:cBhvr>
                                        <p:cTn id="35" dur="500"/>
                                        <p:tgtEl>
                                          <p:spTgt spid="51098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10985"/>
                                        </p:tgtEl>
                                        <p:attrNameLst>
                                          <p:attrName>style.visibility</p:attrName>
                                        </p:attrNameLst>
                                      </p:cBhvr>
                                      <p:to>
                                        <p:strVal val="visible"/>
                                      </p:to>
                                    </p:set>
                                    <p:animEffect transition="in" filter="dissolve">
                                      <p:cBhvr>
                                        <p:cTn id="40" dur="500"/>
                                        <p:tgtEl>
                                          <p:spTgt spid="510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animBg="1"/>
      <p:bldP spid="510980" grpId="0" autoUpdateAnimBg="0"/>
      <p:bldP spid="510981" grpId="0" animBg="1"/>
      <p:bldP spid="510982" grpId="0"/>
      <p:bldP spid="510983" grpId="0" autoUpdateAnimBg="0"/>
      <p:bldP spid="510984" grpId="0" autoUpdateAnimBg="0"/>
      <p:bldP spid="510985" grpId="0"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4722" name="Rectangle 2"/>
          <p:cNvSpPr>
            <a:spLocks noGrp="1" noChangeArrowheads="1"/>
          </p:cNvSpPr>
          <p:nvPr>
            <p:ph type="ctrTitle"/>
          </p:nvPr>
        </p:nvSpPr>
        <p:spPr>
          <a:xfrm>
            <a:off x="2667000" y="914400"/>
            <a:ext cx="5410200" cy="3733800"/>
          </a:xfrm>
        </p:spPr>
        <p:txBody>
          <a:bodyPr/>
          <a:lstStyle/>
          <a:p>
            <a:pPr eaLnBrk="1" hangingPunct="1"/>
            <a:r>
              <a:rPr lang="zh-CN" altLang="en-US" sz="5400" b="1">
                <a:solidFill>
                  <a:schemeClr val="accent1"/>
                </a:solidFill>
              </a:rPr>
              <a:t>为什么神带你来这里</a:t>
            </a:r>
            <a:r>
              <a:rPr lang="en-US" altLang="ja-JP" sz="5400" b="1">
                <a:solidFill>
                  <a:schemeClr val="accent1"/>
                </a:solidFill>
              </a:rPr>
              <a:t>?</a:t>
            </a:r>
            <a:endParaRPr lang="en-US" altLang="en-US"/>
          </a:p>
        </p:txBody>
      </p:sp>
      <p:pic>
        <p:nvPicPr>
          <p:cNvPr id="414723" name="Picture 3" descr="oth-church_glo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3" name="Picture 13"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72200" y="0"/>
            <a:ext cx="297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71" name="Picture 11" descr="Rick&amp;To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72" name="Picture 12" descr="Rick&amp;Teen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819400" y="2401888"/>
            <a:ext cx="3778250"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63" name="Rectangle 3"/>
          <p:cNvSpPr>
            <a:spLocks noGrp="1" noChangeArrowheads="1"/>
          </p:cNvSpPr>
          <p:nvPr>
            <p:ph type="title"/>
          </p:nvPr>
        </p:nvSpPr>
        <p:spPr>
          <a:xfrm>
            <a:off x="152400" y="0"/>
            <a:ext cx="3276600" cy="2133600"/>
          </a:xfrm>
        </p:spPr>
        <p:txBody>
          <a:bodyPr/>
          <a:lstStyle/>
          <a:p>
            <a:pPr algn="l" eaLnBrk="1" hangingPunct="1"/>
            <a:r>
              <a:rPr lang="zh-CN" altLang="en-US" sz="5400" b="1"/>
              <a:t>神设置的教会领导</a:t>
            </a:r>
            <a:endParaRPr lang="en-US" altLang="en-US" sz="5400"/>
          </a:p>
        </p:txBody>
      </p:sp>
      <p:sp>
        <p:nvSpPr>
          <p:cNvPr id="757764" name="AutoShape 4"/>
          <p:cNvSpPr>
            <a:spLocks noChangeArrowheads="1"/>
          </p:cNvSpPr>
          <p:nvPr/>
        </p:nvSpPr>
        <p:spPr bwMode="auto">
          <a:xfrm>
            <a:off x="-304800" y="3810000"/>
            <a:ext cx="2895600" cy="2895600"/>
          </a:xfrm>
          <a:prstGeom prst="verticalScroll">
            <a:avLst>
              <a:gd name="adj" fmla="val 12500"/>
            </a:avLst>
          </a:prstGeom>
          <a:solidFill>
            <a:schemeClr val="hlink"/>
          </a:solidFill>
          <a:ln w="38100">
            <a:solidFill>
              <a:srgbClr val="000000"/>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614121"/>
                </a:solidFill>
                <a:effectLst/>
                <a:latin typeface="Arial" pitchFamily="34" charset="0"/>
                <a:cs typeface="Arial" pitchFamily="34" charset="0"/>
              </a:rPr>
              <a:t>牧师</a:t>
            </a:r>
            <a:r>
              <a:rPr lang="en-US" altLang="ja-JP" sz="3600" b="1">
                <a:solidFill>
                  <a:srgbClr val="614121"/>
                </a:solidFill>
                <a:effectLst/>
                <a:latin typeface="Arial" pitchFamily="34" charset="0"/>
                <a:cs typeface="Arial" pitchFamily="34" charset="0"/>
              </a:rPr>
              <a:t>-</a:t>
            </a:r>
            <a:br>
              <a:rPr lang="en-US" altLang="ja-JP" sz="3600" b="1">
                <a:solidFill>
                  <a:srgbClr val="614121"/>
                </a:solidFill>
                <a:effectLst/>
                <a:latin typeface="Arial" pitchFamily="34" charset="0"/>
                <a:cs typeface="Arial" pitchFamily="34" charset="0"/>
              </a:rPr>
            </a:br>
            <a:r>
              <a:rPr lang="zh-CN" altLang="en-US" sz="3600" b="1">
                <a:solidFill>
                  <a:srgbClr val="614121"/>
                </a:solidFill>
                <a:effectLst/>
                <a:latin typeface="Arial" pitchFamily="34" charset="0"/>
                <a:cs typeface="Arial" pitchFamily="34" charset="0"/>
              </a:rPr>
              <a:t>教师</a:t>
            </a:r>
            <a:endParaRPr lang="en-US" altLang="en-US" sz="1800" b="1">
              <a:solidFill>
                <a:srgbClr val="FFFFFF"/>
              </a:solidFill>
              <a:effectLst/>
              <a:latin typeface="Arial" pitchFamily="34" charset="0"/>
              <a:cs typeface="Arial" pitchFamily="34" charset="0"/>
            </a:endParaRPr>
          </a:p>
        </p:txBody>
      </p:sp>
      <p:sp>
        <p:nvSpPr>
          <p:cNvPr id="757765" name="AutoShape 5"/>
          <p:cNvSpPr>
            <a:spLocks noChangeArrowheads="1"/>
          </p:cNvSpPr>
          <p:nvPr/>
        </p:nvSpPr>
        <p:spPr bwMode="auto">
          <a:xfrm>
            <a:off x="2362200" y="4114800"/>
            <a:ext cx="1524000" cy="2514600"/>
          </a:xfrm>
          <a:prstGeom prst="homePlate">
            <a:avLst>
              <a:gd name="adj" fmla="val 25000"/>
            </a:avLst>
          </a:prstGeom>
          <a:solidFill>
            <a:schemeClr val="accent1"/>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b="1">
                <a:solidFill>
                  <a:srgbClr val="FFFFFF"/>
                </a:solidFill>
                <a:effectLst>
                  <a:outerShdw blurRad="38100" dist="38100" dir="2700000" algn="tl">
                    <a:srgbClr val="000000"/>
                  </a:outerShdw>
                </a:effectLst>
                <a:latin typeface="Arial" pitchFamily="34" charset="0"/>
                <a:cs typeface="Arial" pitchFamily="34" charset="0"/>
              </a:rPr>
              <a:t>装备</a:t>
            </a:r>
            <a:endParaRPr lang="en-US" altLang="en-US" sz="3200" b="1">
              <a:solidFill>
                <a:srgbClr val="FFFFFF"/>
              </a:solidFill>
              <a:effectLst/>
              <a:latin typeface="Arial" pitchFamily="34" charset="0"/>
              <a:cs typeface="Arial" pitchFamily="34" charset="0"/>
            </a:endParaRPr>
          </a:p>
        </p:txBody>
      </p:sp>
      <p:grpSp>
        <p:nvGrpSpPr>
          <p:cNvPr id="2" name="Group 6"/>
          <p:cNvGrpSpPr>
            <a:grpSpLocks/>
          </p:cNvGrpSpPr>
          <p:nvPr/>
        </p:nvGrpSpPr>
        <p:grpSpPr bwMode="auto">
          <a:xfrm>
            <a:off x="5791200" y="3657600"/>
            <a:ext cx="2314575" cy="3200400"/>
            <a:chOff x="4320" y="1776"/>
            <a:chExt cx="1458" cy="2016"/>
          </a:xfrm>
        </p:grpSpPr>
        <p:sp>
          <p:nvSpPr>
            <p:cNvPr id="757767" name="AutoShape 7"/>
            <p:cNvSpPr>
              <a:spLocks noChangeArrowheads="1"/>
            </p:cNvSpPr>
            <p:nvPr/>
          </p:nvSpPr>
          <p:spPr bwMode="auto">
            <a:xfrm>
              <a:off x="4320" y="1776"/>
              <a:ext cx="1440" cy="1440"/>
            </a:xfrm>
            <a:prstGeom prst="plus">
              <a:avLst>
                <a:gd name="adj" fmla="val 25000"/>
              </a:avLst>
            </a:prstGeom>
            <a:solidFill>
              <a:srgbClr val="1A0CA9"/>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effectLst/>
                <a:latin typeface="Arial" pitchFamily="34" charset="0"/>
              </a:endParaRPr>
            </a:p>
          </p:txBody>
        </p:sp>
        <p:sp>
          <p:nvSpPr>
            <p:cNvPr id="757768" name="Rectangle 8"/>
            <p:cNvSpPr>
              <a:spLocks noChangeArrowheads="1"/>
            </p:cNvSpPr>
            <p:nvPr/>
          </p:nvSpPr>
          <p:spPr bwMode="auto">
            <a:xfrm>
              <a:off x="4656" y="2832"/>
              <a:ext cx="768" cy="960"/>
            </a:xfrm>
            <a:prstGeom prst="rect">
              <a:avLst/>
            </a:prstGeom>
            <a:solidFill>
              <a:srgbClr val="1A0CA9"/>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effectLst/>
                <a:latin typeface="Arial" pitchFamily="34" charset="0"/>
              </a:endParaRPr>
            </a:p>
          </p:txBody>
        </p:sp>
        <p:sp>
          <p:nvSpPr>
            <p:cNvPr id="757769" name="Text Box 9"/>
            <p:cNvSpPr txBox="1">
              <a:spLocks noChangeArrowheads="1"/>
            </p:cNvSpPr>
            <p:nvPr/>
          </p:nvSpPr>
          <p:spPr bwMode="auto">
            <a:xfrm>
              <a:off x="4369" y="2368"/>
              <a:ext cx="1409" cy="36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ffectLst/>
                  <a:latin typeface="Arial" pitchFamily="34" charset="0"/>
                  <a:cs typeface="Times New Roman" pitchFamily="18" charset="0"/>
                </a:rPr>
                <a:t>服侍的事功</a:t>
              </a:r>
              <a:endParaRPr lang="en-US" altLang="en-US" sz="3200" b="1">
                <a:solidFill>
                  <a:srgbClr val="FFFFFF"/>
                </a:solidFill>
                <a:effectLst/>
                <a:latin typeface="Arial" pitchFamily="34" charset="0"/>
                <a:cs typeface="Times New Roman" pitchFamily="18" charset="0"/>
              </a:endParaRPr>
            </a:p>
          </p:txBody>
        </p:sp>
      </p:grpSp>
      <p:sp>
        <p:nvSpPr>
          <p:cNvPr id="757770" name="AutoShape 10"/>
          <p:cNvSpPr>
            <a:spLocks noChangeArrowheads="1"/>
          </p:cNvSpPr>
          <p:nvPr/>
        </p:nvSpPr>
        <p:spPr bwMode="auto">
          <a:xfrm>
            <a:off x="4724400" y="4114800"/>
            <a:ext cx="1066800" cy="2514600"/>
          </a:xfrm>
          <a:prstGeom prst="homePlate">
            <a:avLst>
              <a:gd name="adj" fmla="val 25000"/>
            </a:avLst>
          </a:prstGeom>
          <a:solidFill>
            <a:schemeClr val="accent1"/>
          </a:solidFill>
          <a:ln w="9525">
            <a:solidFill>
              <a:schemeClr val="tx1"/>
            </a:solidFill>
            <a:miter lim="800000"/>
            <a:headEnd/>
            <a:tailEnd/>
          </a:ln>
          <a:effectLst>
            <a:outerShdw dist="35921" dir="2700000" algn="ctr" rotWithShape="0">
              <a:schemeClr val="bg2">
                <a:alpha val="74997"/>
              </a:scheme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ffectLst>
                  <a:outerShdw blurRad="38100" dist="38100" dir="2700000" algn="tl">
                    <a:srgbClr val="000000"/>
                  </a:outerShdw>
                </a:effectLst>
                <a:latin typeface="Arial" pitchFamily="34" charset="0"/>
                <a:cs typeface="Arial" pitchFamily="34" charset="0"/>
              </a:rPr>
              <a:t>行</a:t>
            </a:r>
            <a:endParaRPr lang="en-US" altLang="en-US" sz="3200" b="1">
              <a:solidFill>
                <a:srgbClr val="FFFFFF"/>
              </a:solidFill>
              <a:effectLst/>
              <a:latin typeface="Arial" pitchFamily="34" charset="0"/>
              <a:cs typeface="Arial" pitchFamily="34" charset="0"/>
            </a:endParaRPr>
          </a:p>
        </p:txBody>
      </p:sp>
      <p:sp>
        <p:nvSpPr>
          <p:cNvPr id="757774" name="AutoShape 14"/>
          <p:cNvSpPr>
            <a:spLocks noChangeArrowheads="1"/>
          </p:cNvSpPr>
          <p:nvPr/>
        </p:nvSpPr>
        <p:spPr bwMode="auto">
          <a:xfrm rot="-4501250">
            <a:off x="6629400" y="2514600"/>
            <a:ext cx="1371600" cy="762000"/>
          </a:xfrm>
          <a:prstGeom prst="homePlate">
            <a:avLst>
              <a:gd name="adj" fmla="val 4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7771"/>
                                        </p:tgtEl>
                                        <p:attrNameLst>
                                          <p:attrName>style.visibility</p:attrName>
                                        </p:attrNameLst>
                                      </p:cBhvr>
                                      <p:to>
                                        <p:strVal val="visible"/>
                                      </p:to>
                                    </p:set>
                                    <p:animEffect transition="in" filter="dissolve">
                                      <p:cBhvr>
                                        <p:cTn id="7" dur="500"/>
                                        <p:tgtEl>
                                          <p:spTgt spid="75777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57764"/>
                                        </p:tgtEl>
                                        <p:attrNameLst>
                                          <p:attrName>style.visibility</p:attrName>
                                        </p:attrNameLst>
                                      </p:cBhvr>
                                      <p:to>
                                        <p:strVal val="visible"/>
                                      </p:to>
                                    </p:set>
                                    <p:animEffect transition="in" filter="dissolve">
                                      <p:cBhvr>
                                        <p:cTn id="10" dur="500"/>
                                        <p:tgtEl>
                                          <p:spTgt spid="75776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57765"/>
                                        </p:tgtEl>
                                        <p:attrNameLst>
                                          <p:attrName>style.visibility</p:attrName>
                                        </p:attrNameLst>
                                      </p:cBhvr>
                                      <p:to>
                                        <p:strVal val="visible"/>
                                      </p:to>
                                    </p:set>
                                    <p:animEffect transition="in" filter="wipe(left)">
                                      <p:cBhvr>
                                        <p:cTn id="15" dur="2000"/>
                                        <p:tgtEl>
                                          <p:spTgt spid="75776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757772"/>
                                        </p:tgtEl>
                                        <p:attrNameLst>
                                          <p:attrName>style.visibility</p:attrName>
                                        </p:attrNameLst>
                                      </p:cBhvr>
                                      <p:to>
                                        <p:strVal val="visible"/>
                                      </p:to>
                                    </p:set>
                                    <p:animEffect transition="in" filter="dissolve">
                                      <p:cBhvr>
                                        <p:cTn id="19" dur="500"/>
                                        <p:tgtEl>
                                          <p:spTgt spid="7577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57770"/>
                                        </p:tgtEl>
                                        <p:attrNameLst>
                                          <p:attrName>style.visibility</p:attrName>
                                        </p:attrNameLst>
                                      </p:cBhvr>
                                      <p:to>
                                        <p:strVal val="visible"/>
                                      </p:to>
                                    </p:set>
                                    <p:animEffect transition="in" filter="wipe(left)">
                                      <p:cBhvr>
                                        <p:cTn id="24" dur="2000"/>
                                        <p:tgtEl>
                                          <p:spTgt spid="757770"/>
                                        </p:tgtEl>
                                      </p:cBhvr>
                                    </p:animEffect>
                                  </p:childTnLst>
                                </p:cTn>
                              </p:par>
                            </p:childTnLst>
                          </p:cTn>
                        </p:par>
                        <p:par>
                          <p:cTn id="25" fill="hold" nodeType="afterGroup">
                            <p:stCondLst>
                              <p:cond delay="2000"/>
                            </p:stCondLst>
                            <p:childTnLst>
                              <p:par>
                                <p:cTn id="26" presetID="9"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57774"/>
                                        </p:tgtEl>
                                        <p:attrNameLst>
                                          <p:attrName>style.visibility</p:attrName>
                                        </p:attrNameLst>
                                      </p:cBhvr>
                                      <p:to>
                                        <p:strVal val="visible"/>
                                      </p:to>
                                    </p:set>
                                    <p:animEffect transition="in" filter="wipe(down)">
                                      <p:cBhvr>
                                        <p:cTn id="33" dur="500"/>
                                        <p:tgtEl>
                                          <p:spTgt spid="757774"/>
                                        </p:tgtEl>
                                      </p:cBhvr>
                                    </p:animEffec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757773"/>
                                        </p:tgtEl>
                                        <p:attrNameLst>
                                          <p:attrName>style.visibility</p:attrName>
                                        </p:attrNameLst>
                                      </p:cBhvr>
                                      <p:to>
                                        <p:strVal val="visible"/>
                                      </p:to>
                                    </p:set>
                                    <p:animEffect transition="in" filter="dissolve">
                                      <p:cBhvr>
                                        <p:cTn id="37" dur="500"/>
                                        <p:tgtEl>
                                          <p:spTgt spid="757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4" grpId="0" animBg="1"/>
      <p:bldP spid="757765" grpId="0" animBg="1"/>
      <p:bldP spid="757770" grpId="0" animBg="1"/>
      <p:bldP spid="757774"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a:xfrm>
            <a:off x="152400" y="2971800"/>
            <a:ext cx="8610600" cy="3886200"/>
          </a:xfrm>
          <a:effectLst>
            <a:outerShdw blurRad="63500" dist="35921" dir="2700000" algn="ctr" rotWithShape="0">
              <a:schemeClr val="tx1">
                <a:alpha val="74997"/>
              </a:schemeClr>
            </a:outerShdw>
          </a:effectLst>
        </p:spPr>
        <p:txBody>
          <a:bodyPr/>
          <a:lstStyle/>
          <a:p>
            <a:pPr eaLnBrk="1" hangingPunct="1"/>
            <a:r>
              <a:rPr lang="en-US" altLang="en-US" sz="5400" b="1" i="1"/>
              <a:t>—Main Idea—</a:t>
            </a:r>
            <a:br>
              <a:rPr lang="en-US" altLang="en-US" sz="5400" b="1"/>
            </a:br>
            <a:r>
              <a:rPr lang="en-US" altLang="en-US" b="1" i="1"/>
              <a:t>Christ called Tom and me to equip you to be like Christ!</a:t>
            </a:r>
            <a:endParaRPr lang="en-US" altLang="en-US">
              <a:solidFill>
                <a:schemeClr val="tx1"/>
              </a:solidFill>
              <a:latin typeface="Times New Roman" pitchFamily="18" charset="0"/>
            </a:endParaRPr>
          </a:p>
        </p:txBody>
      </p:sp>
      <p:pic>
        <p:nvPicPr>
          <p:cNvPr id="41881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0" y="2971800"/>
            <a:ext cx="8839200" cy="3886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5400" b="1" i="1">
                <a:solidFill>
                  <a:srgbClr val="FFFFFF"/>
                </a:solidFill>
                <a:effectLst/>
                <a:latin typeface="Arial" pitchFamily="34" charset="0"/>
                <a:cs typeface="Times New Roman" pitchFamily="18" charset="0"/>
              </a:rPr>
              <a:t>—</a:t>
            </a:r>
            <a:r>
              <a:rPr lang="zh-CN" altLang="en-US" sz="5400" b="1" i="1">
                <a:solidFill>
                  <a:srgbClr val="FFFFFF"/>
                </a:solidFill>
                <a:effectLst/>
                <a:latin typeface="Arial" pitchFamily="34" charset="0"/>
                <a:cs typeface="Times New Roman" pitchFamily="18" charset="0"/>
              </a:rPr>
              <a:t>重点</a:t>
            </a:r>
            <a:r>
              <a:rPr lang="en-US" altLang="ja-JP" sz="5400" b="1" i="1">
                <a:solidFill>
                  <a:srgbClr val="FFFFFF"/>
                </a:solidFill>
                <a:effectLst/>
                <a:latin typeface="Arial" pitchFamily="34" charset="0"/>
              </a:rPr>
              <a:t>—</a:t>
            </a:r>
            <a:br>
              <a:rPr lang="en-US" altLang="ja-JP" sz="5400" b="1">
                <a:solidFill>
                  <a:srgbClr val="FFFFFF"/>
                </a:solidFill>
                <a:effectLst/>
                <a:latin typeface="Arial" pitchFamily="34" charset="0"/>
              </a:rPr>
            </a:br>
            <a:r>
              <a:rPr lang="zh-CN" altLang="en-US" sz="5400" b="1">
                <a:solidFill>
                  <a:srgbClr val="FFFFFF"/>
                </a:solidFill>
                <a:effectLst/>
                <a:latin typeface="Arial" pitchFamily="34" charset="0"/>
                <a:cs typeface="Times New Roman" pitchFamily="18" charset="0"/>
              </a:rPr>
              <a:t>基督呼召你</a:t>
            </a:r>
            <a:r>
              <a:rPr lang="zh-CN" altLang="en-US" sz="5400" b="1">
                <a:solidFill>
                  <a:srgbClr val="FFFF00"/>
                </a:solidFill>
                <a:effectLst/>
                <a:latin typeface="Arial" pitchFamily="34" charset="0"/>
                <a:cs typeface="Times New Roman" pitchFamily="18" charset="0"/>
              </a:rPr>
              <a:t>装备</a:t>
            </a:r>
            <a:r>
              <a:rPr lang="zh-CN" altLang="en-US" sz="5400" b="1">
                <a:solidFill>
                  <a:srgbClr val="FFFFFF"/>
                </a:solidFill>
                <a:effectLst/>
                <a:latin typeface="Arial" pitchFamily="34" charset="0"/>
                <a:cs typeface="Times New Roman" pitchFamily="18" charset="0"/>
              </a:rPr>
              <a:t>你作牧师－教师要长成基督的形象</a:t>
            </a:r>
            <a:r>
              <a:rPr lang="en-US" altLang="ja-JP" sz="4400">
                <a:solidFill>
                  <a:srgbClr val="FFFFFF"/>
                </a:solidFill>
                <a:effectLst/>
              </a:rPr>
              <a:t>!</a:t>
            </a:r>
            <a:endParaRPr lang="en-US" altLang="en-US" sz="4400">
              <a:solidFill>
                <a:srgbClr val="FFFFFF"/>
              </a:solidFill>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合一</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
        <p:nvSpPr>
          <p:cNvPr id="7" name="Text Box 24"/>
          <p:cNvSpPr txBox="1">
            <a:spLocks noChangeArrowheads="1"/>
          </p:cNvSpPr>
          <p:nvPr/>
        </p:nvSpPr>
        <p:spPr bwMode="auto">
          <a:xfrm>
            <a:off x="8336208" y="65344"/>
            <a:ext cx="75210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3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175</a:t>
            </a:r>
          </a:p>
        </p:txBody>
      </p:sp>
    </p:spTree>
    <p:extLst>
      <p:ext uri="{BB962C8B-B14F-4D97-AF65-F5344CB8AC3E}">
        <p14:creationId xmlns:p14="http://schemas.microsoft.com/office/powerpoint/2010/main" val="3540779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19391910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Grp="1" noChangeArrowheads="1"/>
          </p:cNvSpPr>
          <p:nvPr>
            <p:ph type="ctrTitle"/>
          </p:nvPr>
        </p:nvSpPr>
        <p:spPr>
          <a:xfrm>
            <a:off x="-1079500" y="2286000"/>
            <a:ext cx="7772400" cy="1143000"/>
          </a:xfrm>
        </p:spPr>
        <p:txBody>
          <a:bodyPr/>
          <a:lstStyle/>
          <a:p>
            <a:pPr eaLnBrk="1" hangingPunct="1"/>
            <a:r>
              <a:rPr lang="en-US" altLang="en-US"/>
              <a:t>So What?</a:t>
            </a:r>
          </a:p>
        </p:txBody>
      </p:sp>
      <p:sp>
        <p:nvSpPr>
          <p:cNvPr id="420866" name="Rectangle 3"/>
          <p:cNvSpPr>
            <a:spLocks noGrp="1" noChangeArrowheads="1"/>
          </p:cNvSpPr>
          <p:nvPr>
            <p:ph type="subTitle" idx="1"/>
          </p:nvPr>
        </p:nvSpPr>
        <p:spPr>
          <a:xfrm>
            <a:off x="-393700" y="3886200"/>
            <a:ext cx="6400800" cy="1752600"/>
          </a:xfrm>
        </p:spPr>
        <p:txBody>
          <a:bodyPr/>
          <a:lstStyle/>
          <a:p>
            <a:pPr eaLnBrk="1" hangingPunct="1"/>
            <a:endParaRPr lang="en-US" altLang="en-US"/>
          </a:p>
        </p:txBody>
      </p:sp>
      <p:pic>
        <p:nvPicPr>
          <p:cNvPr id="420867" name="Picture 4" descr="came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8" name="AutoShape 5"/>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4000" b="1">
                <a:solidFill>
                  <a:srgbClr val="000000"/>
                </a:solidFill>
                <a:effectLst/>
                <a:latin typeface="Arial" pitchFamily="34" charset="0"/>
              </a:rPr>
              <a:t>那又怎么样</a:t>
            </a:r>
            <a:r>
              <a:rPr lang="en-US" altLang="ja-JP" sz="4000" b="1">
                <a:solidFill>
                  <a:srgbClr val="000000"/>
                </a:solidFill>
                <a:effectLst/>
                <a:latin typeface="Arial" pitchFamily="34" charset="0"/>
              </a:rPr>
              <a:t>?</a:t>
            </a:r>
            <a:endParaRPr lang="en-US" altLang="en-US" sz="4000" b="1">
              <a:solidFill>
                <a:srgbClr val="000000"/>
              </a:solidFill>
              <a:effectLst/>
              <a:latin typeface="Arial" pitchFamily="34"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r>
              <a:rPr lang="zh-CN" altLang="en-US" sz="3600"/>
              <a:t>行动</a:t>
            </a:r>
            <a:endParaRPr lang="en-US" altLang="en-US" sz="3600"/>
          </a:p>
        </p:txBody>
      </p:sp>
      <p:sp>
        <p:nvSpPr>
          <p:cNvPr id="4" name="Rectangle 3"/>
          <p:cNvSpPr txBox="1">
            <a:spLocks noChangeArrowheads="1"/>
          </p:cNvSpPr>
          <p:nvPr/>
        </p:nvSpPr>
        <p:spPr bwMode="auto">
          <a:xfrm>
            <a:off x="107950" y="1484313"/>
            <a:ext cx="9144000" cy="4953000"/>
          </a:xfrm>
          <a:prstGeom prst="rect">
            <a:avLst/>
          </a:prstGeom>
          <a:no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 typeface="Wingdings" pitchFamily="2" charset="2"/>
              <a:buChar char=""/>
            </a:pPr>
            <a:r>
              <a:rPr lang="zh-CN" altLang="en-US" sz="3200" b="1" u="sng">
                <a:solidFill>
                  <a:srgbClr val="FFFFFF"/>
                </a:solidFill>
                <a:effectLst>
                  <a:outerShdw blurRad="38100" dist="38100" dir="2700000" algn="tl">
                    <a:srgbClr val="000000"/>
                  </a:outerShdw>
                </a:effectLst>
                <a:latin typeface="Tahoma" pitchFamily="34" charset="0"/>
              </a:rPr>
              <a:t>你的角色</a:t>
            </a:r>
            <a:r>
              <a:rPr lang="en-US" altLang="ja-JP" sz="3200" b="1">
                <a:solidFill>
                  <a:srgbClr val="FFFFFF"/>
                </a:solidFill>
                <a:effectLst>
                  <a:outerShdw blurRad="38100" dist="38100" dir="2700000" algn="tl">
                    <a:srgbClr val="000000"/>
                  </a:outerShdw>
                </a:effectLst>
                <a:latin typeface="Tahoma" pitchFamily="34" charset="0"/>
              </a:rPr>
              <a:t> </a:t>
            </a:r>
          </a:p>
          <a:p>
            <a:pPr lvl="1" eaLnBrk="1" hangingPunct="1">
              <a:spcBef>
                <a:spcPct val="20000"/>
              </a:spcBef>
              <a:buFont typeface="Wingdings" pitchFamily="2" charset="2"/>
              <a:buChar char=""/>
            </a:pPr>
            <a:r>
              <a:rPr lang="zh-CN" altLang="en-US" sz="3200" b="1">
                <a:solidFill>
                  <a:srgbClr val="FFFFFF"/>
                </a:solidFill>
                <a:effectLst>
                  <a:outerShdw blurRad="38100" dist="38100" dir="2700000" algn="tl">
                    <a:srgbClr val="000000"/>
                  </a:outerShdw>
                </a:effectLst>
                <a:latin typeface="Tahoma" pitchFamily="34" charset="0"/>
              </a:rPr>
              <a:t>你的牧师－教师如何更好的装备你使你能更好的服侍</a:t>
            </a:r>
            <a:r>
              <a:rPr lang="en-US" altLang="ja-JP" sz="3200" b="1">
                <a:solidFill>
                  <a:srgbClr val="FFFFFF"/>
                </a:solidFill>
                <a:effectLst>
                  <a:outerShdw blurRad="38100" dist="38100" dir="2700000" algn="tl">
                    <a:srgbClr val="000000"/>
                  </a:outerShdw>
                </a:effectLst>
                <a:latin typeface="Tahoma" pitchFamily="34" charset="0"/>
              </a:rPr>
              <a:t>?</a:t>
            </a:r>
          </a:p>
          <a:p>
            <a:pPr lvl="1" eaLnBrk="1" hangingPunct="1">
              <a:spcBef>
                <a:spcPct val="20000"/>
              </a:spcBef>
              <a:buFont typeface="Wingdings" pitchFamily="2" charset="2"/>
              <a:buChar char=""/>
            </a:pPr>
            <a:r>
              <a:rPr lang="zh-CN" altLang="en-US" sz="3200" b="1">
                <a:solidFill>
                  <a:srgbClr val="FFFFFF"/>
                </a:solidFill>
                <a:effectLst>
                  <a:outerShdw blurRad="38100" dist="38100" dir="2700000" algn="tl">
                    <a:srgbClr val="000000"/>
                  </a:outerShdw>
                </a:effectLst>
                <a:latin typeface="Tahoma" pitchFamily="34" charset="0"/>
              </a:rPr>
              <a:t>你现在被装备扮演什么</a:t>
            </a:r>
            <a:r>
              <a:rPr lang="en-US" altLang="ja-JP" sz="3200" b="1">
                <a:solidFill>
                  <a:srgbClr val="FFFFFF"/>
                </a:solidFill>
                <a:effectLst>
                  <a:outerShdw blurRad="38100" dist="38100" dir="2700000" algn="tl">
                    <a:srgbClr val="000000"/>
                  </a:outerShdw>
                </a:effectLst>
                <a:latin typeface="Tahoma" pitchFamily="34" charset="0"/>
              </a:rPr>
              <a:t>?</a:t>
            </a:r>
            <a:endParaRPr lang="en-US" altLang="en-US" sz="3200" b="1">
              <a:solidFill>
                <a:srgbClr val="FFFFFF"/>
              </a:solidFill>
              <a:effectLst>
                <a:outerShdw blurRad="38100" dist="38100" dir="2700000" algn="tl">
                  <a:srgbClr val="000000"/>
                </a:outerShdw>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Text Box 2"/>
          <p:cNvSpPr txBox="1">
            <a:spLocks noChangeArrowheads="1"/>
          </p:cNvSpPr>
          <p:nvPr/>
        </p:nvSpPr>
        <p:spPr bwMode="auto">
          <a:xfrm>
            <a:off x="1143000" y="206375"/>
            <a:ext cx="18811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276" tIns="49638" rIns="99276" bIns="49638">
            <a:spAutoFit/>
          </a:bodyPr>
          <a:lstStyle>
            <a:lvl1pPr defTabSz="992188" eaLnBrk="0" hangingPunct="0">
              <a:defRPr sz="2400">
                <a:solidFill>
                  <a:schemeClr val="tx1"/>
                </a:solidFill>
                <a:latin typeface="Times New Roman" pitchFamily="18" charset="0"/>
                <a:ea typeface="MS PGothic" pitchFamily="34" charset="-128"/>
              </a:defRPr>
            </a:lvl1pPr>
            <a:lvl2pPr marL="742950" indent="-285750" defTabSz="992188" eaLnBrk="0" hangingPunct="0">
              <a:defRPr sz="2400">
                <a:solidFill>
                  <a:schemeClr val="tx1"/>
                </a:solidFill>
                <a:latin typeface="Times New Roman" pitchFamily="18" charset="0"/>
                <a:ea typeface="MS PGothic" pitchFamily="34" charset="-128"/>
              </a:defRPr>
            </a:lvl2pPr>
            <a:lvl3pPr marL="1143000" indent="-228600" defTabSz="992188" eaLnBrk="0" hangingPunct="0">
              <a:defRPr sz="2400">
                <a:solidFill>
                  <a:schemeClr val="tx1"/>
                </a:solidFill>
                <a:latin typeface="Times New Roman" pitchFamily="18" charset="0"/>
                <a:ea typeface="MS PGothic" pitchFamily="34" charset="-128"/>
              </a:defRPr>
            </a:lvl3pPr>
            <a:lvl4pPr marL="1600200" indent="-228600" defTabSz="992188" eaLnBrk="0" hangingPunct="0">
              <a:defRPr sz="2400">
                <a:solidFill>
                  <a:schemeClr val="tx1"/>
                </a:solidFill>
                <a:latin typeface="Times New Roman" pitchFamily="18" charset="0"/>
                <a:ea typeface="MS PGothic" pitchFamily="34" charset="-128"/>
              </a:defRPr>
            </a:lvl4pPr>
            <a:lvl5pPr marL="2057400" indent="-228600" defTabSz="992188" eaLnBrk="0" hangingPunct="0">
              <a:defRPr sz="2400">
                <a:solidFill>
                  <a:schemeClr val="tx1"/>
                </a:solidFill>
                <a:latin typeface="Times New Roman" pitchFamily="18" charset="0"/>
                <a:ea typeface="MS PGothic" pitchFamily="34" charset="-128"/>
              </a:defRPr>
            </a:lvl5pPr>
            <a:lvl6pPr marL="2514600" indent="-228600" defTabSz="992188"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992188"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992188"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992188"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1800" u="sng">
                <a:solidFill>
                  <a:srgbClr val="000000"/>
                </a:solidFill>
                <a:effectLst/>
                <a:latin typeface="Times" charset="0"/>
              </a:rPr>
              <a:t>事功</a:t>
            </a:r>
            <a:r>
              <a:rPr lang="en-US" altLang="ja-JP" sz="1800" u="sng">
                <a:solidFill>
                  <a:srgbClr val="000000"/>
                </a:solidFill>
                <a:effectLst/>
                <a:latin typeface="Times" charset="0"/>
              </a:rPr>
              <a:t>/</a:t>
            </a:r>
            <a:r>
              <a:rPr lang="zh-CN" altLang="en-US" sz="1800" u="sng">
                <a:solidFill>
                  <a:srgbClr val="000000"/>
                </a:solidFill>
                <a:effectLst/>
                <a:latin typeface="Times" charset="0"/>
              </a:rPr>
              <a:t>仆人回应表</a:t>
            </a:r>
            <a:endParaRPr lang="en-US" altLang="en-US" sz="1800">
              <a:solidFill>
                <a:srgbClr val="000000"/>
              </a:solidFill>
              <a:effectLst/>
              <a:latin typeface="Times" charset="0"/>
            </a:endParaRPr>
          </a:p>
        </p:txBody>
      </p:sp>
      <p:sp>
        <p:nvSpPr>
          <p:cNvPr id="424963" name="Text Box 3"/>
          <p:cNvSpPr txBox="1">
            <a:spLocks noChangeArrowheads="1"/>
          </p:cNvSpPr>
          <p:nvPr/>
        </p:nvSpPr>
        <p:spPr bwMode="auto">
          <a:xfrm>
            <a:off x="2362200" y="525463"/>
            <a:ext cx="303371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276" tIns="49638" rIns="99276" bIns="49638">
            <a:spAutoFit/>
          </a:bodyPr>
          <a:lstStyle>
            <a:lvl1pPr defTabSz="992188" eaLnBrk="0" hangingPunct="0">
              <a:defRPr sz="2400">
                <a:solidFill>
                  <a:schemeClr val="tx1"/>
                </a:solidFill>
                <a:latin typeface="Times New Roman" pitchFamily="18" charset="0"/>
                <a:ea typeface="MS PGothic" pitchFamily="34" charset="-128"/>
              </a:defRPr>
            </a:lvl1pPr>
            <a:lvl2pPr marL="742950" indent="-285750" defTabSz="992188" eaLnBrk="0" hangingPunct="0">
              <a:defRPr sz="2400">
                <a:solidFill>
                  <a:schemeClr val="tx1"/>
                </a:solidFill>
                <a:latin typeface="Times New Roman" pitchFamily="18" charset="0"/>
                <a:ea typeface="MS PGothic" pitchFamily="34" charset="-128"/>
              </a:defRPr>
            </a:lvl2pPr>
            <a:lvl3pPr marL="1143000" indent="-228600" defTabSz="992188" eaLnBrk="0" hangingPunct="0">
              <a:defRPr sz="2400">
                <a:solidFill>
                  <a:schemeClr val="tx1"/>
                </a:solidFill>
                <a:latin typeface="Times New Roman" pitchFamily="18" charset="0"/>
                <a:ea typeface="MS PGothic" pitchFamily="34" charset="-128"/>
              </a:defRPr>
            </a:lvl3pPr>
            <a:lvl4pPr marL="1600200" indent="-228600" defTabSz="992188" eaLnBrk="0" hangingPunct="0">
              <a:defRPr sz="2400">
                <a:solidFill>
                  <a:schemeClr val="tx1"/>
                </a:solidFill>
                <a:latin typeface="Times New Roman" pitchFamily="18" charset="0"/>
                <a:ea typeface="MS PGothic" pitchFamily="34" charset="-128"/>
              </a:defRPr>
            </a:lvl4pPr>
            <a:lvl5pPr marL="2057400" indent="-228600" defTabSz="992188" eaLnBrk="0" hangingPunct="0">
              <a:defRPr sz="2400">
                <a:solidFill>
                  <a:schemeClr val="tx1"/>
                </a:solidFill>
                <a:latin typeface="Times New Roman" pitchFamily="18" charset="0"/>
                <a:ea typeface="MS PGothic" pitchFamily="34" charset="-128"/>
              </a:defRPr>
            </a:lvl5pPr>
            <a:lvl6pPr marL="2514600" indent="-228600" defTabSz="992188"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992188"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992188"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992188"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400">
                <a:solidFill>
                  <a:srgbClr val="FFFFFF"/>
                </a:solidFill>
                <a:effectLst/>
                <a:latin typeface="Times" charset="0"/>
              </a:rPr>
              <a:t>Please list your area of interest to serve.</a:t>
            </a:r>
            <a:endParaRPr lang="en-US" altLang="en-US" sz="1800">
              <a:solidFill>
                <a:srgbClr val="FFFFFF"/>
              </a:solidFill>
              <a:effectLst/>
              <a:latin typeface="Times" charset="0"/>
            </a:endParaRPr>
          </a:p>
        </p:txBody>
      </p:sp>
      <p:sp>
        <p:nvSpPr>
          <p:cNvPr id="424964" name="Rectangle 4"/>
          <p:cNvSpPr>
            <a:spLocks noChangeArrowheads="1"/>
          </p:cNvSpPr>
          <p:nvPr/>
        </p:nvSpPr>
        <p:spPr bwMode="auto">
          <a:xfrm>
            <a:off x="8521700" y="882650"/>
            <a:ext cx="200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276" tIns="49638" rIns="99276" bIns="49638">
            <a:spAutoFit/>
          </a:bodyPr>
          <a:lstStyle>
            <a:lvl1pPr defTabSz="992188" eaLnBrk="0" hangingPunct="0">
              <a:defRPr sz="2400">
                <a:solidFill>
                  <a:schemeClr val="tx1"/>
                </a:solidFill>
                <a:latin typeface="Times New Roman" pitchFamily="18" charset="0"/>
                <a:ea typeface="MS PGothic" pitchFamily="34" charset="-128"/>
              </a:defRPr>
            </a:lvl1pPr>
            <a:lvl2pPr marL="742950" indent="-285750" defTabSz="992188" eaLnBrk="0" hangingPunct="0">
              <a:defRPr sz="2400">
                <a:solidFill>
                  <a:schemeClr val="tx1"/>
                </a:solidFill>
                <a:latin typeface="Times New Roman" pitchFamily="18" charset="0"/>
                <a:ea typeface="MS PGothic" pitchFamily="34" charset="-128"/>
              </a:defRPr>
            </a:lvl2pPr>
            <a:lvl3pPr marL="1143000" indent="-228600" defTabSz="992188" eaLnBrk="0" hangingPunct="0">
              <a:defRPr sz="2400">
                <a:solidFill>
                  <a:schemeClr val="tx1"/>
                </a:solidFill>
                <a:latin typeface="Times New Roman" pitchFamily="18" charset="0"/>
                <a:ea typeface="MS PGothic" pitchFamily="34" charset="-128"/>
              </a:defRPr>
            </a:lvl3pPr>
            <a:lvl4pPr marL="1600200" indent="-228600" defTabSz="992188" eaLnBrk="0" hangingPunct="0">
              <a:defRPr sz="2400">
                <a:solidFill>
                  <a:schemeClr val="tx1"/>
                </a:solidFill>
                <a:latin typeface="Times New Roman" pitchFamily="18" charset="0"/>
                <a:ea typeface="MS PGothic" pitchFamily="34" charset="-128"/>
              </a:defRPr>
            </a:lvl4pPr>
            <a:lvl5pPr marL="2057400" indent="-228600" defTabSz="992188" eaLnBrk="0" hangingPunct="0">
              <a:defRPr sz="2400">
                <a:solidFill>
                  <a:schemeClr val="tx1"/>
                </a:solidFill>
                <a:latin typeface="Times New Roman" pitchFamily="18" charset="0"/>
                <a:ea typeface="MS PGothic" pitchFamily="34" charset="-128"/>
              </a:defRPr>
            </a:lvl5pPr>
            <a:lvl6pPr marL="2514600" indent="-228600" defTabSz="992188"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992188"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992188"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992188"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600">
              <a:solidFill>
                <a:srgbClr val="FFFFFF"/>
              </a:solidFill>
              <a:effectLst/>
              <a:latin typeface="Times" charset="0"/>
            </a:endParaRPr>
          </a:p>
        </p:txBody>
      </p:sp>
      <p:sp>
        <p:nvSpPr>
          <p:cNvPr id="424965" name="Text Box 5"/>
          <p:cNvSpPr txBox="1">
            <a:spLocks noChangeArrowheads="1"/>
          </p:cNvSpPr>
          <p:nvPr/>
        </p:nvSpPr>
        <p:spPr bwMode="auto">
          <a:xfrm>
            <a:off x="1143000" y="914400"/>
            <a:ext cx="45910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nSpc>
                <a:spcPct val="150000"/>
              </a:lnSpc>
            </a:pPr>
            <a:r>
              <a:rPr lang="en-US" altLang="en-US" sz="900">
                <a:solidFill>
                  <a:srgbClr val="000000"/>
                </a:solidFill>
                <a:effectLst/>
                <a:latin typeface="Times" charset="0"/>
              </a:rPr>
              <a:t>Name: ________________________________________ Date:________________</a:t>
            </a:r>
          </a:p>
          <a:p>
            <a:pPr>
              <a:lnSpc>
                <a:spcPct val="150000"/>
              </a:lnSpc>
            </a:pPr>
            <a:r>
              <a:rPr lang="en-US" altLang="en-US" sz="900">
                <a:solidFill>
                  <a:srgbClr val="000000"/>
                </a:solidFill>
                <a:effectLst/>
                <a:latin typeface="Times" charset="0"/>
              </a:rPr>
              <a:t>E-mail:________________________________________ </a:t>
            </a:r>
          </a:p>
          <a:p>
            <a:pPr>
              <a:lnSpc>
                <a:spcPct val="150000"/>
              </a:lnSpc>
            </a:pPr>
            <a:r>
              <a:rPr lang="en-US" altLang="en-US" sz="900">
                <a:solidFill>
                  <a:srgbClr val="000000"/>
                </a:solidFill>
                <a:effectLst/>
                <a:latin typeface="Times" charset="0"/>
              </a:rPr>
              <a:t>Phone: home _______________ hp______________________ office_______________</a:t>
            </a:r>
          </a:p>
        </p:txBody>
      </p:sp>
      <p:sp>
        <p:nvSpPr>
          <p:cNvPr id="424966" name="Text Box 6"/>
          <p:cNvSpPr txBox="1">
            <a:spLocks noChangeArrowheads="1"/>
          </p:cNvSpPr>
          <p:nvPr/>
        </p:nvSpPr>
        <p:spPr bwMode="auto">
          <a:xfrm>
            <a:off x="1143000" y="1527175"/>
            <a:ext cx="76962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buFont typeface="Wingdings" pitchFamily="2" charset="2"/>
              <a:buChar char="q"/>
            </a:pPr>
            <a:r>
              <a:rPr lang="zh-CN" altLang="en-US" sz="1600" b="1">
                <a:solidFill>
                  <a:srgbClr val="000000"/>
                </a:solidFill>
                <a:effectLst/>
                <a:latin typeface="Times" charset="0"/>
              </a:rPr>
              <a:t>招待</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设置与收拾</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行政</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执事</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妇女事功</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领敬拜</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乐器手</a:t>
            </a:r>
            <a:r>
              <a:rPr lang="en-US" altLang="ja-JP" sz="1600" b="1">
                <a:solidFill>
                  <a:srgbClr val="000000"/>
                </a:solidFill>
                <a:effectLst/>
                <a:latin typeface="Times" charset="0"/>
              </a:rPr>
              <a:t>: </a:t>
            </a:r>
            <a:r>
              <a:rPr lang="zh-CN" altLang="en-US" sz="1600" b="1">
                <a:solidFill>
                  <a:srgbClr val="000000"/>
                </a:solidFill>
                <a:effectLst/>
                <a:latin typeface="Times" charset="0"/>
              </a:rPr>
              <a:t>那个乐器</a:t>
            </a:r>
            <a:r>
              <a:rPr lang="en-US" altLang="ja-JP" sz="1600" b="1">
                <a:solidFill>
                  <a:srgbClr val="000000"/>
                </a:solidFill>
                <a:effectLst/>
                <a:latin typeface="Times" charset="0"/>
              </a:rPr>
              <a:t>___________________________</a:t>
            </a:r>
          </a:p>
          <a:p>
            <a:pPr>
              <a:buFont typeface="Wingdings" pitchFamily="2" charset="2"/>
              <a:buChar char="q"/>
            </a:pPr>
            <a:r>
              <a:rPr lang="zh-CN" altLang="en-US" sz="1600" b="1">
                <a:solidFill>
                  <a:srgbClr val="000000"/>
                </a:solidFill>
                <a:effectLst/>
                <a:latin typeface="Times" charset="0"/>
              </a:rPr>
              <a:t>歌手</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音响幻灯</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传福音</a:t>
            </a:r>
            <a:r>
              <a:rPr lang="en-US" altLang="ja-JP" sz="1600" b="1">
                <a:solidFill>
                  <a:srgbClr val="000000"/>
                </a:solidFill>
                <a:effectLst/>
                <a:latin typeface="Times" charset="0"/>
              </a:rPr>
              <a:t>/</a:t>
            </a:r>
            <a:r>
              <a:rPr lang="zh-CN" altLang="en-US" sz="1600" b="1">
                <a:solidFill>
                  <a:srgbClr val="000000"/>
                </a:solidFill>
                <a:effectLst/>
                <a:latin typeface="Times" charset="0"/>
              </a:rPr>
              <a:t>外展</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宣教</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小组组长</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幼儿同工</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儿童主日教师</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食物服侍</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祷告事功</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牧养关怀</a:t>
            </a:r>
            <a:endParaRPr lang="en-US" altLang="ja-JP" sz="1600" b="1">
              <a:solidFill>
                <a:srgbClr val="000000"/>
              </a:solidFill>
              <a:effectLst/>
              <a:latin typeface="Times" charset="0"/>
            </a:endParaRPr>
          </a:p>
          <a:p>
            <a:pPr>
              <a:buFont typeface="Wingdings" pitchFamily="2" charset="2"/>
              <a:buChar char="q"/>
            </a:pPr>
            <a:r>
              <a:rPr lang="zh-CN" altLang="en-US" sz="1600" b="1">
                <a:solidFill>
                  <a:srgbClr val="000000"/>
                </a:solidFill>
                <a:effectLst/>
                <a:latin typeface="Times" charset="0"/>
              </a:rPr>
              <a:t>其他</a:t>
            </a:r>
            <a:r>
              <a:rPr lang="en-US" altLang="ja-JP" sz="1600" b="1">
                <a:solidFill>
                  <a:srgbClr val="000000"/>
                </a:solidFill>
                <a:effectLst/>
                <a:latin typeface="Times" charset="0"/>
              </a:rPr>
              <a:t>____________________________________________</a:t>
            </a:r>
            <a:endParaRPr lang="en-US" altLang="en-US" sz="1600" b="1">
              <a:solidFill>
                <a:srgbClr val="000000"/>
              </a:solidFill>
              <a:effectLst/>
              <a:latin typeface="Times" charset="0"/>
            </a:endParaRPr>
          </a:p>
        </p:txBody>
      </p:sp>
      <p:sp>
        <p:nvSpPr>
          <p:cNvPr id="424967" name="Text Box 7"/>
          <p:cNvSpPr txBox="1">
            <a:spLocks noChangeArrowheads="1"/>
          </p:cNvSpPr>
          <p:nvPr/>
        </p:nvSpPr>
        <p:spPr bwMode="auto">
          <a:xfrm>
            <a:off x="1143000" y="6124575"/>
            <a:ext cx="44735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1600">
                <a:solidFill>
                  <a:srgbClr val="000000"/>
                </a:solidFill>
                <a:effectLst/>
                <a:latin typeface="Times" charset="0"/>
              </a:rPr>
              <a:t>评语</a:t>
            </a:r>
            <a:r>
              <a:rPr lang="en-US" altLang="ja-JP" sz="1600">
                <a:solidFill>
                  <a:srgbClr val="000000"/>
                </a:solidFill>
                <a:effectLst/>
                <a:latin typeface="Times" charset="0"/>
              </a:rPr>
              <a:t>:_________________________________</a:t>
            </a:r>
          </a:p>
          <a:p>
            <a:r>
              <a:rPr lang="en-US" altLang="en-US" sz="1600">
                <a:solidFill>
                  <a:srgbClr val="000000"/>
                </a:solidFill>
                <a:effectLst/>
                <a:latin typeface="Times" charset="0"/>
              </a:rPr>
              <a:t>__________________________________________</a:t>
            </a:r>
          </a:p>
        </p:txBody>
      </p:sp>
      <p:pic>
        <p:nvPicPr>
          <p:cNvPr id="424968"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62800" y="152400"/>
            <a:ext cx="9906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9" name="Rectangle 9"/>
          <p:cNvSpPr>
            <a:spLocks noGrp="1" noChangeArrowheads="1"/>
          </p:cNvSpPr>
          <p:nvPr>
            <p:ph type="title" idx="4294967295"/>
          </p:nvPr>
        </p:nvSpPr>
        <p:spPr/>
        <p:txBody>
          <a:bodyPr/>
          <a:lstStyle/>
          <a:p>
            <a:pPr eaLnBrk="1" hangingPunct="1"/>
            <a:r>
              <a:rPr lang="en-US" altLang="en-US"/>
              <a:t>Response Form</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r>
              <a:rPr lang="zh-CN" altLang="en-US" sz="3600"/>
              <a:t>行动</a:t>
            </a:r>
            <a:endParaRPr lang="en-US" altLang="en-US" sz="3600"/>
          </a:p>
        </p:txBody>
      </p:sp>
      <p:sp>
        <p:nvSpPr>
          <p:cNvPr id="4" name="Rectangle 3"/>
          <p:cNvSpPr txBox="1">
            <a:spLocks noChangeArrowheads="1"/>
          </p:cNvSpPr>
          <p:nvPr/>
        </p:nvSpPr>
        <p:spPr bwMode="auto">
          <a:xfrm>
            <a:off x="107950" y="1484313"/>
            <a:ext cx="9144000" cy="4953000"/>
          </a:xfrm>
          <a:prstGeom prst="rect">
            <a:avLst/>
          </a:prstGeom>
          <a:no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 typeface="Wingdings" pitchFamily="2" charset="2"/>
              <a:buChar char=""/>
            </a:pPr>
            <a:r>
              <a:rPr lang="zh-CN" altLang="en-US" sz="3200" b="1" u="sng">
                <a:solidFill>
                  <a:srgbClr val="FFFFFF"/>
                </a:solidFill>
                <a:effectLst>
                  <a:outerShdw blurRad="38100" dist="38100" dir="2700000" algn="tl">
                    <a:srgbClr val="000000"/>
                  </a:outerShdw>
                </a:effectLst>
                <a:latin typeface="Tahoma" pitchFamily="34" charset="0"/>
              </a:rPr>
              <a:t>你的角色</a:t>
            </a:r>
            <a:r>
              <a:rPr lang="en-US" altLang="ja-JP" sz="3200" b="1">
                <a:solidFill>
                  <a:srgbClr val="FFFFFF"/>
                </a:solidFill>
                <a:effectLst>
                  <a:outerShdw blurRad="38100" dist="38100" dir="2700000" algn="tl">
                    <a:srgbClr val="000000"/>
                  </a:outerShdw>
                </a:effectLst>
                <a:latin typeface="Tahoma" pitchFamily="34" charset="0"/>
              </a:rPr>
              <a:t> </a:t>
            </a:r>
          </a:p>
          <a:p>
            <a:pPr lvl="1" eaLnBrk="1" hangingPunct="1">
              <a:spcBef>
                <a:spcPct val="20000"/>
              </a:spcBef>
              <a:buFont typeface="Wingdings" pitchFamily="2" charset="2"/>
              <a:buChar char=""/>
            </a:pPr>
            <a:r>
              <a:rPr lang="zh-CN" altLang="en-US" sz="3200" b="1">
                <a:solidFill>
                  <a:srgbClr val="FFFFFF"/>
                </a:solidFill>
                <a:effectLst>
                  <a:outerShdw blurRad="38100" dist="38100" dir="2700000" algn="tl">
                    <a:srgbClr val="000000"/>
                  </a:outerShdw>
                </a:effectLst>
                <a:latin typeface="Tahoma" pitchFamily="34" charset="0"/>
              </a:rPr>
              <a:t>你的牧师－教师如何更好的装备你使你能更好的服侍</a:t>
            </a:r>
            <a:r>
              <a:rPr lang="en-US" altLang="ja-JP" sz="3200" b="1">
                <a:solidFill>
                  <a:srgbClr val="FFFFFF"/>
                </a:solidFill>
                <a:effectLst>
                  <a:outerShdw blurRad="38100" dist="38100" dir="2700000" algn="tl">
                    <a:srgbClr val="000000"/>
                  </a:outerShdw>
                </a:effectLst>
                <a:latin typeface="Tahoma" pitchFamily="34" charset="0"/>
              </a:rPr>
              <a:t>?</a:t>
            </a:r>
          </a:p>
          <a:p>
            <a:pPr lvl="1" eaLnBrk="1" hangingPunct="1">
              <a:spcBef>
                <a:spcPct val="20000"/>
              </a:spcBef>
              <a:buFont typeface="Wingdings" pitchFamily="2" charset="2"/>
              <a:buChar char=""/>
            </a:pPr>
            <a:r>
              <a:rPr lang="zh-CN" altLang="en-US" sz="3200" b="1">
                <a:solidFill>
                  <a:srgbClr val="FFFFFF"/>
                </a:solidFill>
                <a:effectLst>
                  <a:outerShdw blurRad="38100" dist="38100" dir="2700000" algn="tl">
                    <a:srgbClr val="000000"/>
                  </a:outerShdw>
                </a:effectLst>
                <a:latin typeface="Tahoma" pitchFamily="34" charset="0"/>
              </a:rPr>
              <a:t>你现在被装备扮演什么</a:t>
            </a:r>
            <a:r>
              <a:rPr lang="en-US" altLang="ja-JP" sz="3200" b="1">
                <a:solidFill>
                  <a:srgbClr val="FFFFFF"/>
                </a:solidFill>
                <a:effectLst>
                  <a:outerShdw blurRad="38100" dist="38100" dir="2700000" algn="tl">
                    <a:srgbClr val="000000"/>
                  </a:outerShdw>
                </a:effectLst>
                <a:latin typeface="Tahoma" pitchFamily="34" charset="0"/>
              </a:rPr>
              <a:t>?</a:t>
            </a:r>
          </a:p>
          <a:p>
            <a:pPr lvl="1" eaLnBrk="1" hangingPunct="1">
              <a:spcBef>
                <a:spcPct val="20000"/>
              </a:spcBef>
              <a:buFont typeface="Wingdings" pitchFamily="2" charset="2"/>
              <a:buChar char=""/>
            </a:pPr>
            <a:endParaRPr lang="en-US" altLang="en-US" sz="3200" b="1">
              <a:solidFill>
                <a:srgbClr val="FFFFFF"/>
              </a:solidFill>
              <a:effectLst>
                <a:outerShdw blurRad="38100" dist="38100" dir="2700000" algn="tl">
                  <a:srgbClr val="000000"/>
                </a:outerShdw>
              </a:effectLst>
              <a:latin typeface="Tahoma" pitchFamily="34" charset="0"/>
            </a:endParaRPr>
          </a:p>
          <a:p>
            <a:pPr eaLnBrk="1" hangingPunct="1">
              <a:spcBef>
                <a:spcPct val="20000"/>
              </a:spcBef>
              <a:buFont typeface="Wingdings" pitchFamily="2" charset="2"/>
              <a:buChar char=""/>
            </a:pPr>
            <a:r>
              <a:rPr lang="zh-CN" altLang="en-US" sz="3200" b="1" u="sng">
                <a:solidFill>
                  <a:srgbClr val="FFFFFF"/>
                </a:solidFill>
                <a:effectLst>
                  <a:outerShdw blurRad="38100" dist="38100" dir="2700000" algn="tl">
                    <a:srgbClr val="000000"/>
                  </a:outerShdw>
                </a:effectLst>
                <a:latin typeface="Tahoma" pitchFamily="34" charset="0"/>
              </a:rPr>
              <a:t>你的目标</a:t>
            </a:r>
            <a:r>
              <a:rPr lang="en-US" altLang="ja-JP" sz="3200" b="1">
                <a:solidFill>
                  <a:srgbClr val="FFFFFF"/>
                </a:solidFill>
                <a:effectLst>
                  <a:outerShdw blurRad="38100" dist="38100" dir="2700000" algn="tl">
                    <a:srgbClr val="000000"/>
                  </a:outerShdw>
                </a:effectLst>
                <a:latin typeface="Tahoma" pitchFamily="34" charset="0"/>
              </a:rPr>
              <a:t> </a:t>
            </a:r>
          </a:p>
          <a:p>
            <a:pPr lvl="1" eaLnBrk="1" hangingPunct="1">
              <a:spcBef>
                <a:spcPct val="20000"/>
              </a:spcBef>
              <a:buFont typeface="Wingdings" pitchFamily="2" charset="2"/>
              <a:buChar char=""/>
            </a:pPr>
            <a:r>
              <a:rPr lang="zh-CN" altLang="en-US" sz="2800" b="1">
                <a:solidFill>
                  <a:srgbClr val="FFFFFF"/>
                </a:solidFill>
                <a:effectLst>
                  <a:outerShdw blurRad="38100" dist="38100" dir="2700000" algn="tl">
                    <a:srgbClr val="000000"/>
                  </a:outerShdw>
                </a:effectLst>
                <a:latin typeface="Tahoma" pitchFamily="34" charset="0"/>
              </a:rPr>
              <a:t>在这一年你相信神能在那方面装备你使你更像基督</a:t>
            </a:r>
            <a:r>
              <a:rPr lang="en-US" altLang="ja-JP" sz="2800" b="1">
                <a:solidFill>
                  <a:srgbClr val="FFFFFF"/>
                </a:solidFill>
                <a:effectLst>
                  <a:outerShdw blurRad="38100" dist="38100" dir="2700000" algn="tl">
                    <a:srgbClr val="000000"/>
                  </a:outerShdw>
                </a:effectLst>
                <a:latin typeface="Tahoma" pitchFamily="34" charset="0"/>
              </a:rPr>
              <a:t>? </a:t>
            </a:r>
          </a:p>
          <a:p>
            <a:pPr lvl="1" eaLnBrk="1" hangingPunct="1">
              <a:spcBef>
                <a:spcPct val="20000"/>
              </a:spcBef>
              <a:buFont typeface="Wingdings" pitchFamily="2" charset="2"/>
              <a:buChar char=""/>
            </a:pPr>
            <a:r>
              <a:rPr lang="zh-CN" altLang="en-US" sz="2800" b="1">
                <a:solidFill>
                  <a:srgbClr val="FFFFFF"/>
                </a:solidFill>
                <a:effectLst>
                  <a:outerShdw blurRad="38100" dist="38100" dir="2700000" algn="tl">
                    <a:srgbClr val="000000"/>
                  </a:outerShdw>
                </a:effectLst>
                <a:latin typeface="Tahoma" pitchFamily="34" charset="0"/>
              </a:rPr>
              <a:t>我们在这里能怎么样更好的帮助你成长</a:t>
            </a:r>
            <a:r>
              <a:rPr lang="en-US" altLang="ja-JP" sz="2800" b="1">
                <a:solidFill>
                  <a:srgbClr val="FFFFFF"/>
                </a:solidFill>
                <a:effectLst>
                  <a:outerShdw blurRad="38100" dist="38100" dir="2700000" algn="tl">
                    <a:srgbClr val="000000"/>
                  </a:outerShdw>
                </a:effectLst>
                <a:latin typeface="Tahoma" pitchFamily="34" charset="0"/>
              </a:rPr>
              <a:t>?</a:t>
            </a:r>
          </a:p>
          <a:p>
            <a:pPr lvl="1" eaLnBrk="1" hangingPunct="1">
              <a:spcBef>
                <a:spcPct val="20000"/>
              </a:spcBef>
              <a:buFont typeface="Wingdings" pitchFamily="2" charset="2"/>
              <a:buChar char=""/>
            </a:pPr>
            <a:endParaRPr lang="en-US" altLang="en-US" sz="3200" b="1">
              <a:solidFill>
                <a:srgbClr val="FFFFFF"/>
              </a:solidFill>
              <a:effectLst>
                <a:outerShdw blurRad="38100" dist="38100" dir="2700000" algn="tl">
                  <a:srgbClr val="000000"/>
                </a:outerShdw>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p:cTn id="25"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5" end="5"/>
                                            </p:txEl>
                                          </p:spTgt>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 calcmode="lin" valueType="num">
                                      <p:cBhvr>
                                        <p:cTn id="29"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29058" name="Group 2"/>
          <p:cNvGrpSpPr>
            <a:grpSpLocks/>
          </p:cNvGrpSpPr>
          <p:nvPr/>
        </p:nvGrpSpPr>
        <p:grpSpPr bwMode="auto">
          <a:xfrm>
            <a:off x="508000" y="0"/>
            <a:ext cx="3657600" cy="2895600"/>
            <a:chOff x="1944" y="0"/>
            <a:chExt cx="2592" cy="1824"/>
          </a:xfrm>
        </p:grpSpPr>
        <p:sp>
          <p:nvSpPr>
            <p:cNvPr id="429067"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82948" name="Text Box 4"/>
            <p:cNvSpPr txBox="1">
              <a:spLocks noChangeArrowheads="1"/>
            </p:cNvSpPr>
            <p:nvPr/>
          </p:nvSpPr>
          <p:spPr bwMode="auto">
            <a:xfrm>
              <a:off x="2350" y="144"/>
              <a:ext cx="1002"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b="1">
                  <a:solidFill>
                    <a:srgbClr val="000090"/>
                  </a:solidFill>
                  <a:effectLst>
                    <a:outerShdw blurRad="38100" dist="38100" dir="2700000" algn="tl">
                      <a:srgbClr val="FFFFFF"/>
                    </a:outerShdw>
                  </a:effectLst>
                  <a:latin typeface="Arial" pitchFamily="34" charset="0"/>
                  <a:cs typeface="Times New Roman" pitchFamily="18" charset="0"/>
                </a:rPr>
                <a:t>主目录</a:t>
              </a:r>
            </a:p>
          </p:txBody>
        </p:sp>
      </p:grpSp>
      <p:sp>
        <p:nvSpPr>
          <p:cNvPr id="429059"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grpSp>
        <p:nvGrpSpPr>
          <p:cNvPr id="3" name="Group 6"/>
          <p:cNvGrpSpPr>
            <a:grpSpLocks/>
          </p:cNvGrpSpPr>
          <p:nvPr/>
        </p:nvGrpSpPr>
        <p:grpSpPr bwMode="auto">
          <a:xfrm>
            <a:off x="101600" y="4800600"/>
            <a:ext cx="541338" cy="381000"/>
            <a:chOff x="1128" y="2688"/>
            <a:chExt cx="384" cy="240"/>
          </a:xfrm>
        </p:grpSpPr>
        <p:sp>
          <p:nvSpPr>
            <p:cNvPr id="429065"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CC99FF"/>
                </a:solidFill>
                <a:effectLst/>
                <a:latin typeface="Arial" pitchFamily="34" charset="0"/>
              </a:endParaRPr>
            </a:p>
          </p:txBody>
        </p:sp>
        <p:sp>
          <p:nvSpPr>
            <p:cNvPr id="429066"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CC99FF"/>
                </a:solidFill>
                <a:effectLst/>
                <a:latin typeface="Arial" pitchFamily="34" charset="0"/>
              </a:endParaRPr>
            </a:p>
          </p:txBody>
        </p:sp>
      </p:grpSp>
      <p:sp>
        <p:nvSpPr>
          <p:cNvPr id="429061" name="Text Box 9"/>
          <p:cNvSpPr txBox="1">
            <a:spLocks noChangeArrowheads="1"/>
          </p:cNvSpPr>
          <p:nvPr/>
        </p:nvSpPr>
        <p:spPr bwMode="auto">
          <a:xfrm>
            <a:off x="693738" y="1279525"/>
            <a:ext cx="2492375"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120000"/>
              </a:lnSpc>
            </a:pPr>
            <a:r>
              <a:rPr lang="en-US" altLang="en-US" sz="3600">
                <a:solidFill>
                  <a:srgbClr val="FFFFFF"/>
                </a:solidFill>
                <a:effectLst/>
                <a:latin typeface="Arial" pitchFamily="34" charset="0"/>
              </a:rPr>
              <a:t>以所弗城</a:t>
            </a:r>
          </a:p>
          <a:p>
            <a:pPr eaLnBrk="1" hangingPunct="1">
              <a:lnSpc>
                <a:spcPct val="120000"/>
              </a:lnSpc>
            </a:pPr>
            <a:r>
              <a:rPr lang="en-US" altLang="en-US" sz="3600">
                <a:solidFill>
                  <a:srgbClr val="FFFFFF"/>
                </a:solidFill>
                <a:effectLst/>
                <a:latin typeface="Arial" pitchFamily="34" charset="0"/>
              </a:rPr>
              <a:t>背境</a:t>
            </a:r>
          </a:p>
          <a:p>
            <a:pPr eaLnBrk="1" hangingPunct="1">
              <a:lnSpc>
                <a:spcPct val="120000"/>
              </a:lnSpc>
            </a:pPr>
            <a:r>
              <a:rPr lang="en-US" altLang="en-US" sz="3600">
                <a:solidFill>
                  <a:srgbClr val="FFFFFF"/>
                </a:solidFill>
                <a:effectLst/>
                <a:latin typeface="Arial" pitchFamily="34" charset="0"/>
              </a:rPr>
              <a:t>大纲</a:t>
            </a:r>
          </a:p>
          <a:p>
            <a:pPr eaLnBrk="1" hangingPunct="1">
              <a:lnSpc>
                <a:spcPct val="120000"/>
              </a:lnSpc>
            </a:pPr>
            <a:r>
              <a:rPr lang="en-US" altLang="en-US" sz="3600">
                <a:solidFill>
                  <a:srgbClr val="FFFFFF"/>
                </a:solidFill>
                <a:effectLst/>
                <a:latin typeface="Arial" pitchFamily="34" charset="0"/>
              </a:rPr>
              <a:t>诗歌</a:t>
            </a:r>
          </a:p>
          <a:p>
            <a:pPr eaLnBrk="1" hangingPunct="1">
              <a:lnSpc>
                <a:spcPct val="120000"/>
              </a:lnSpc>
            </a:pPr>
            <a:r>
              <a:rPr lang="en-US" altLang="en-US" sz="3600">
                <a:solidFill>
                  <a:srgbClr val="FFFFFF"/>
                </a:solidFill>
                <a:effectLst/>
                <a:latin typeface="Arial" pitchFamily="34" charset="0"/>
              </a:rPr>
              <a:t>第一至三章</a:t>
            </a:r>
          </a:p>
          <a:p>
            <a:pPr eaLnBrk="1" hangingPunct="1">
              <a:lnSpc>
                <a:spcPct val="120000"/>
              </a:lnSpc>
            </a:pPr>
            <a:r>
              <a:rPr lang="en-US" altLang="en-US" sz="3600">
                <a:solidFill>
                  <a:srgbClr val="FFFFFF"/>
                </a:solidFill>
                <a:effectLst/>
                <a:latin typeface="Arial" pitchFamily="34" charset="0"/>
              </a:rPr>
              <a:t>第四至六章</a:t>
            </a:r>
          </a:p>
          <a:p>
            <a:pPr eaLnBrk="1" hangingPunct="1">
              <a:lnSpc>
                <a:spcPct val="120000"/>
              </a:lnSpc>
            </a:pPr>
            <a:r>
              <a:rPr lang="en-US" altLang="en-US" sz="3600">
                <a:solidFill>
                  <a:srgbClr val="FFFFFF"/>
                </a:solidFill>
                <a:effectLst/>
                <a:latin typeface="Arial" pitchFamily="34" charset="0"/>
              </a:rPr>
              <a:t>终结</a:t>
            </a:r>
          </a:p>
        </p:txBody>
      </p:sp>
      <p:sp>
        <p:nvSpPr>
          <p:cNvPr id="82954" name="Text Box 10"/>
          <p:cNvSpPr txBox="1">
            <a:spLocks noChangeArrowheads="1"/>
          </p:cNvSpPr>
          <p:nvPr/>
        </p:nvSpPr>
        <p:spPr bwMode="auto">
          <a:xfrm>
            <a:off x="5832475" y="4694238"/>
            <a:ext cx="141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FFFFFF"/>
                </a:solidFill>
                <a:effectLst/>
                <a:latin typeface="Arial" pitchFamily="34" charset="0"/>
              </a:rPr>
              <a:t>概要</a:t>
            </a:r>
          </a:p>
          <a:p>
            <a:pPr eaLnBrk="1" hangingPunct="1"/>
            <a:r>
              <a:rPr lang="en-US" altLang="en-US" sz="3200">
                <a:solidFill>
                  <a:srgbClr val="FFFFFF"/>
                </a:solidFill>
                <a:effectLst/>
                <a:latin typeface="Arial" pitchFamily="34" charset="0"/>
              </a:rPr>
              <a:t>強调点</a:t>
            </a:r>
          </a:p>
          <a:p>
            <a:pPr eaLnBrk="1" hangingPunct="1"/>
            <a:r>
              <a:rPr lang="en-US" altLang="en-US" sz="3200">
                <a:solidFill>
                  <a:srgbClr val="FFFFFF"/>
                </a:solidFill>
                <a:effectLst/>
                <a:latin typeface="Arial" pitchFamily="34" charset="0"/>
              </a:rPr>
              <a:t>应用</a:t>
            </a:r>
          </a:p>
        </p:txBody>
      </p:sp>
      <p:sp>
        <p:nvSpPr>
          <p:cNvPr id="362503" name="Line 11"/>
          <p:cNvSpPr>
            <a:spLocks noChangeShapeType="1"/>
          </p:cNvSpPr>
          <p:nvPr/>
        </p:nvSpPr>
        <p:spPr bwMode="auto">
          <a:xfrm>
            <a:off x="5672138" y="1219200"/>
            <a:ext cx="0" cy="4953000"/>
          </a:xfrm>
          <a:prstGeom prst="line">
            <a:avLst/>
          </a:prstGeom>
          <a:noFill/>
          <a:ln w="9525">
            <a:solidFill>
              <a:schemeClr val="accent1"/>
            </a:solidFill>
            <a:round/>
            <a:headEnd/>
            <a:tailEnd/>
          </a:ln>
        </p:spPr>
        <p:txBody>
          <a:bodyPr/>
          <a:lstStyle/>
          <a:p>
            <a:pPr>
              <a:defRPr/>
            </a:pPr>
            <a:endParaRPr lang="en-US">
              <a:solidFill>
                <a:srgbClr val="000000"/>
              </a:solidFill>
              <a:latin typeface="Times New Roman" charset="0"/>
              <a:ea typeface="Times New Roman" charset="0"/>
              <a:cs typeface="Times New Roman" charset="0"/>
            </a:endParaRPr>
          </a:p>
        </p:txBody>
      </p:sp>
      <p:sp>
        <p:nvSpPr>
          <p:cNvPr id="429064" name="Title 1"/>
          <p:cNvSpPr>
            <a:spLocks noGrp="1"/>
          </p:cNvSpPr>
          <p:nvPr>
            <p:ph type="title"/>
          </p:nvPr>
        </p:nvSpPr>
        <p:spPr>
          <a:xfrm>
            <a:off x="4067175" y="-531813"/>
            <a:ext cx="5076825" cy="909638"/>
          </a:xfrm>
        </p:spPr>
        <p:txBody>
          <a:bodyPr/>
          <a:lstStyle/>
          <a:p>
            <a:r>
              <a:rPr lang="en-US" altLang="en-US"/>
              <a:t>Chapters 4–6</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82954">
                                            <p:txEl>
                                              <p:pRg st="0" end="0"/>
                                            </p:txEl>
                                          </p:spTgt>
                                        </p:tgtEl>
                                        <p:attrNameLst>
                                          <p:attrName>style.visibility</p:attrName>
                                        </p:attrNameLst>
                                      </p:cBhvr>
                                      <p:to>
                                        <p:strVal val="visible"/>
                                      </p:to>
                                    </p:set>
                                    <p:anim calcmode="lin" valueType="num">
                                      <p:cBhvr>
                                        <p:cTn id="12" dur="500" fill="hold"/>
                                        <p:tgtEl>
                                          <p:spTgt spid="8295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82954">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8295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8295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82954">
                                            <p:txEl>
                                              <p:pRg st="0" end="0"/>
                                            </p:txEl>
                                          </p:spTgt>
                                        </p:tgtEl>
                                      </p:cBhvr>
                                    </p:animEffect>
                                  </p:childTnLst>
                                </p:cTn>
                              </p:par>
                            </p:childTnLst>
                          </p:cTn>
                        </p:par>
                        <p:par>
                          <p:cTn id="17" fill="hold" nodeType="afterGroup">
                            <p:stCondLst>
                              <p:cond delay="105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82954">
                                            <p:txEl>
                                              <p:pRg st="1" end="1"/>
                                            </p:txEl>
                                          </p:spTgt>
                                        </p:tgtEl>
                                        <p:attrNameLst>
                                          <p:attrName>style.visibility</p:attrName>
                                        </p:attrNameLst>
                                      </p:cBhvr>
                                      <p:to>
                                        <p:strVal val="visible"/>
                                      </p:to>
                                    </p:set>
                                    <p:anim calcmode="lin" valueType="num">
                                      <p:cBhvr>
                                        <p:cTn id="20" dur="500" fill="hold"/>
                                        <p:tgtEl>
                                          <p:spTgt spid="8295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82954">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8295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8295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82954">
                                            <p:txEl>
                                              <p:pRg st="1" end="1"/>
                                            </p:txEl>
                                          </p:spTgt>
                                        </p:tgtEl>
                                      </p:cBhvr>
                                    </p:animEffect>
                                  </p:childTnLst>
                                </p:cTn>
                              </p:par>
                            </p:childTnLst>
                          </p:cTn>
                        </p:par>
                        <p:par>
                          <p:cTn id="25" fill="hold" nodeType="afterGroup">
                            <p:stCondLst>
                              <p:cond delay="1650"/>
                            </p:stCondLst>
                            <p:childTnLst>
                              <p:par>
                                <p:cTn id="26" presetID="41" presetClass="entr" presetSubtype="0" fill="hold" nodeType="afterEffect">
                                  <p:stCondLst>
                                    <p:cond delay="0"/>
                                  </p:stCondLst>
                                  <p:iterate type="lt">
                                    <p:tmPct val="10000"/>
                                  </p:iterate>
                                  <p:childTnLst>
                                    <p:set>
                                      <p:cBhvr>
                                        <p:cTn id="27" dur="1" fill="hold">
                                          <p:stCondLst>
                                            <p:cond delay="0"/>
                                          </p:stCondLst>
                                        </p:cTn>
                                        <p:tgtEl>
                                          <p:spTgt spid="82954">
                                            <p:txEl>
                                              <p:pRg st="2" end="2"/>
                                            </p:txEl>
                                          </p:spTgt>
                                        </p:tgtEl>
                                        <p:attrNameLst>
                                          <p:attrName>style.visibility</p:attrName>
                                        </p:attrNameLst>
                                      </p:cBhvr>
                                      <p:to>
                                        <p:strVal val="visible"/>
                                      </p:to>
                                    </p:set>
                                    <p:anim calcmode="lin" valueType="num">
                                      <p:cBhvr>
                                        <p:cTn id="28" dur="500" fill="hold"/>
                                        <p:tgtEl>
                                          <p:spTgt spid="8295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82954">
                                            <p:txEl>
                                              <p:pRg st="2" end="2"/>
                                            </p:txEl>
                                          </p:spTgt>
                                        </p:tgtEl>
                                        <p:attrNameLst>
                                          <p:attrName>ppt_y</p:attrName>
                                        </p:attrNameLst>
                                      </p:cBhvr>
                                      <p:tavLst>
                                        <p:tav tm="0">
                                          <p:val>
                                            <p:strVal val="#ppt_y"/>
                                          </p:val>
                                        </p:tav>
                                        <p:tav tm="100000">
                                          <p:val>
                                            <p:strVal val="#ppt_y"/>
                                          </p:val>
                                        </p:tav>
                                      </p:tavLst>
                                    </p:anim>
                                    <p:anim calcmode="lin" valueType="num">
                                      <p:cBhvr>
                                        <p:cTn id="30" dur="500" fill="hold"/>
                                        <p:tgtEl>
                                          <p:spTgt spid="8295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8295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829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以弗所</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61721128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8274"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438275"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438276" name="Text Box 4"/>
          <p:cNvSpPr txBox="1">
            <a:spLocks noChangeArrowheads="1"/>
          </p:cNvSpPr>
          <p:nvPr/>
        </p:nvSpPr>
        <p:spPr bwMode="auto">
          <a:xfrm>
            <a:off x="971550" y="1452563"/>
            <a:ext cx="80645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4500" indent="-4445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Char char="•"/>
            </a:pPr>
            <a:r>
              <a:rPr lang="en-US" altLang="en-US" sz="3600">
                <a:solidFill>
                  <a:srgbClr val="333399"/>
                </a:solidFill>
                <a:effectLst/>
                <a:latin typeface="Arial" pitchFamily="34" charset="0"/>
              </a:rPr>
              <a:t>淫乱(5:3)</a:t>
            </a:r>
          </a:p>
          <a:p>
            <a:pPr eaLnBrk="1" hangingPunct="1">
              <a:buFontTx/>
              <a:buChar char="•"/>
            </a:pPr>
            <a:r>
              <a:rPr lang="en-US" altLang="en-US" sz="3600">
                <a:solidFill>
                  <a:srgbClr val="333399"/>
                </a:solidFill>
                <a:effectLst/>
                <a:latin typeface="Arial" pitchFamily="34" charset="0"/>
              </a:rPr>
              <a:t>贪婪 (5:3)</a:t>
            </a:r>
          </a:p>
          <a:p>
            <a:pPr eaLnBrk="1" hangingPunct="1">
              <a:buFontTx/>
              <a:buChar char="•"/>
            </a:pPr>
            <a:r>
              <a:rPr lang="en-US" altLang="en-US" sz="3600">
                <a:solidFill>
                  <a:srgbClr val="333399"/>
                </a:solidFill>
                <a:effectLst/>
                <a:latin typeface="Arial" pitchFamily="34" charset="0"/>
              </a:rPr>
              <a:t>污秽 (5:3)</a:t>
            </a:r>
          </a:p>
          <a:p>
            <a:pPr eaLnBrk="1" hangingPunct="1">
              <a:buFontTx/>
              <a:buChar char="•"/>
            </a:pPr>
            <a:r>
              <a:rPr lang="en-US" altLang="en-US" sz="3600">
                <a:solidFill>
                  <a:srgbClr val="333399"/>
                </a:solidFill>
                <a:effectLst/>
                <a:latin typeface="Arial" pitchFamily="34" charset="0"/>
              </a:rPr>
              <a:t>淫词 (5:4)</a:t>
            </a:r>
          </a:p>
          <a:p>
            <a:pPr eaLnBrk="1" hangingPunct="1">
              <a:buFontTx/>
              <a:buChar char="•"/>
            </a:pPr>
            <a:r>
              <a:rPr lang="en-US" altLang="en-US" sz="3600">
                <a:solidFill>
                  <a:srgbClr val="333399"/>
                </a:solidFill>
                <a:effectLst/>
                <a:latin typeface="Arial" pitchFamily="34" charset="0"/>
              </a:rPr>
              <a:t>妄语，和戏笑的话(5:4-5)</a:t>
            </a:r>
          </a:p>
          <a:p>
            <a:pPr eaLnBrk="1" hangingPunct="1">
              <a:buFontTx/>
              <a:buChar char="•"/>
            </a:pPr>
            <a:r>
              <a:rPr lang="en-US" altLang="en-US" sz="3600">
                <a:solidFill>
                  <a:srgbClr val="333399"/>
                </a:solidFill>
                <a:effectLst/>
                <a:latin typeface="Arial" pitchFamily="34" charset="0"/>
              </a:rPr>
              <a:t>醉酒 (5:18)</a:t>
            </a:r>
          </a:p>
        </p:txBody>
      </p:sp>
      <p:sp>
        <p:nvSpPr>
          <p:cNvPr id="438277" name="Title 1"/>
          <p:cNvSpPr>
            <a:spLocks noGrp="1"/>
          </p:cNvSpPr>
          <p:nvPr>
            <p:ph type="title" idx="4294967295"/>
          </p:nvPr>
        </p:nvSpPr>
        <p:spPr/>
        <p:txBody>
          <a:bodyPr/>
          <a:lstStyle/>
          <a:p>
            <a:r>
              <a:rPr lang="zh-CN" altLang="en-US"/>
              <a:t>不该做的</a:t>
            </a:r>
            <a:r>
              <a:rPr lang="en-US" altLang="ja-JP"/>
              <a:t> (5:3-18)</a:t>
            </a:r>
            <a:endParaRPr lang="en-US" altLang="en-US"/>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Image result for make the most of your time">
            <a:extLst>
              <a:ext uri="{FF2B5EF4-FFF2-40B4-BE49-F238E27FC236}">
                <a16:creationId xmlns:a16="http://schemas.microsoft.com/office/drawing/2014/main" id="{CD3445E2-70E4-DC4D-8C56-83A6AF490C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7974" y="239329"/>
            <a:ext cx="6056026" cy="403424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4482059" cy="648970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So be careful how you live. Don’t live like fools, but like those who are wise.  </a:t>
            </a:r>
            <a:r>
              <a:rPr lang="en-US" sz="3200" b="1" baseline="30000" dirty="0">
                <a:effectLst>
                  <a:glow rad="127000">
                    <a:schemeClr val="tx1"/>
                  </a:glow>
                </a:effectLst>
                <a:latin typeface="Arial" charset="0"/>
                <a:ea typeface="ＭＳ Ｐゴシック" charset="0"/>
                <a:cs typeface="ＭＳ Ｐゴシック" charset="0"/>
              </a:rPr>
              <a:t>16</a:t>
            </a:r>
            <a:r>
              <a:rPr lang="en-US" sz="3200" b="1" dirty="0">
                <a:effectLst>
                  <a:glow rad="127000">
                    <a:schemeClr val="tx1"/>
                  </a:glow>
                </a:effectLst>
                <a:latin typeface="Arial" charset="0"/>
                <a:ea typeface="ＭＳ Ｐゴシック" charset="0"/>
                <a:cs typeface="ＭＳ Ｐゴシック" charset="0"/>
              </a:rPr>
              <a:t>Make the most of every opportunity in these evil days.  </a:t>
            </a:r>
            <a:r>
              <a:rPr lang="en-US" sz="3200" b="1" baseline="30000" dirty="0">
                <a:effectLst>
                  <a:glow rad="127000">
                    <a:schemeClr val="tx1"/>
                  </a:glow>
                </a:effectLst>
                <a:latin typeface="Arial" charset="0"/>
                <a:ea typeface="ＭＳ Ｐゴシック" charset="0"/>
                <a:cs typeface="ＭＳ Ｐゴシック" charset="0"/>
              </a:rPr>
              <a:t>17</a:t>
            </a:r>
            <a:r>
              <a:rPr lang="en-US" sz="3200" b="1" dirty="0">
                <a:effectLst>
                  <a:glow rad="127000">
                    <a:schemeClr val="tx1"/>
                  </a:glow>
                </a:effectLst>
                <a:latin typeface="Arial" charset="0"/>
                <a:ea typeface="ＭＳ Ｐゴシック" charset="0"/>
                <a:cs typeface="ＭＳ Ｐゴシック" charset="0"/>
              </a:rPr>
              <a:t>Don’t act thoughtlessly, but understand what the Lord wants you to do</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(Eph 5:15-17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DC2D10F6-B022-E145-B5AE-A418F8628102}"/>
              </a:ext>
            </a:extLst>
          </p:cNvPr>
          <p:cNvSpPr txBox="1">
            <a:spLocks noChangeArrowheads="1"/>
          </p:cNvSpPr>
          <p:nvPr/>
        </p:nvSpPr>
        <p:spPr bwMode="auto">
          <a:xfrm>
            <a:off x="4796852" y="368300"/>
            <a:ext cx="4287187" cy="6489700"/>
          </a:xfrm>
          <a:prstGeom prst="rect">
            <a:avLst/>
          </a:prstGeom>
          <a:gradFill>
            <a:gsLst>
              <a:gs pos="0">
                <a:schemeClr val="tx1"/>
              </a:gs>
              <a:gs pos="66000">
                <a:schemeClr val="accent2">
                  <a:lumMod val="50000"/>
                </a:schemeClr>
              </a:gs>
            </a:gsLst>
            <a:lin ang="5400000" scaled="1"/>
          </a:gra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Therefore </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be careful </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how you walk, not as unwise men but as wise,  </a:t>
            </a:r>
            <a:r>
              <a:rPr kumimoji="0" lang="en-SG"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a:rPr>
              <a:t>16</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making the most of your time, because the days are evil.  </a:t>
            </a:r>
            <a:r>
              <a:rPr kumimoji="0" lang="en-SG"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a:rPr>
              <a:t>17</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So then </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do not be foolish</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but understand what the will of the Lord is</a:t>
            </a: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5:15-17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NAU</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337694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can you “redeem the time”?</a:t>
            </a:r>
          </a:p>
        </p:txBody>
      </p:sp>
      <p:pic>
        <p:nvPicPr>
          <p:cNvPr id="6146" name="Picture 2" descr="Image result for make the most of your time">
            <a:extLst>
              <a:ext uri="{FF2B5EF4-FFF2-40B4-BE49-F238E27FC236}">
                <a16:creationId xmlns:a16="http://schemas.microsoft.com/office/drawing/2014/main" id="{61D6BDC8-65D9-2B4E-BB94-209897B276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968375"/>
            <a:ext cx="82550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456585"/>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1030" descr="Dru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1031" descr="annisa_looking_drunk"/>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1026"/>
          <p:cNvSpPr>
            <a:spLocks noGrp="1" noChangeArrowheads="1"/>
          </p:cNvSpPr>
          <p:nvPr>
            <p:ph type="title" idx="4294967295"/>
          </p:nvPr>
        </p:nvSpPr>
        <p:spPr>
          <a:xfrm>
            <a:off x="1066800" y="381000"/>
            <a:ext cx="7772400" cy="533400"/>
          </a:xfrm>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Lst>
        </p:spPr>
        <p:txBody>
          <a:bodyPr/>
          <a:lstStyle/>
          <a:p>
            <a:pPr eaLnBrk="1" hangingPunct="1">
              <a:defRPr/>
            </a:pPr>
            <a:r>
              <a:rPr lang="en-US" dirty="0">
                <a:solidFill>
                  <a:schemeClr val="bg1"/>
                </a:solidFill>
                <a:effectLst>
                  <a:glow rad="127000">
                    <a:schemeClr val="tx1"/>
                  </a:glow>
                </a:effectLst>
                <a:latin typeface="ＭＳ Ｐゴシック" charset="0"/>
                <a:ea typeface="ＭＳ Ｐゴシック" charset="0"/>
                <a:cs typeface="ＭＳ Ｐゴシック" charset="0"/>
              </a:rPr>
              <a:t>当人喝醉了…</a:t>
            </a:r>
          </a:p>
        </p:txBody>
      </p:sp>
      <p:pic>
        <p:nvPicPr>
          <p:cNvPr id="81928" name="Picture 1032" descr="drunk_squirr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30588"/>
            <a:ext cx="45720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1033" descr="drunk at uri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5825"/>
            <a:ext cx="45720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26"/>
                                        </p:tgtEl>
                                        <p:attrNameLst>
                                          <p:attrName>style.visibility</p:attrName>
                                        </p:attrNameLst>
                                      </p:cBhvr>
                                      <p:to>
                                        <p:strVal val="visible"/>
                                      </p:to>
                                    </p:set>
                                    <p:animEffect transition="in" filter="dissolve">
                                      <p:cBhvr>
                                        <p:cTn id="11" dur="500"/>
                                        <p:tgtEl>
                                          <p:spTgt spid="819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81929"/>
                                        </p:tgtEl>
                                        <p:attrNameLst>
                                          <p:attrName>style.visibility</p:attrName>
                                        </p:attrNameLst>
                                      </p:cBhvr>
                                      <p:to>
                                        <p:strVal val="visible"/>
                                      </p:to>
                                    </p:set>
                                    <p:animEffect transition="in" filter="dissolve">
                                      <p:cBhvr>
                                        <p:cTn id="16" dur="500"/>
                                        <p:tgtEl>
                                          <p:spTgt spid="81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dissolve">
                                      <p:cBhvr>
                                        <p:cTn id="21"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TextBox 5"/>
          <p:cNvSpPr txBox="1">
            <a:spLocks noChangeArrowheads="1"/>
          </p:cNvSpPr>
          <p:nvPr/>
        </p:nvSpPr>
        <p:spPr bwMode="auto">
          <a:xfrm>
            <a:off x="457200" y="6477000"/>
            <a:ext cx="8686800" cy="338138"/>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b="1" i="1">
                <a:solidFill>
                  <a:srgbClr val="FFFFFF"/>
                </a:solidFill>
                <a:effectLst>
                  <a:outerShdw blurRad="38100" dist="38100" dir="2700000" algn="tl">
                    <a:srgbClr val="C0C0C0"/>
                  </a:outerShdw>
                </a:effectLst>
                <a:latin typeface="Arial" pitchFamily="34" charset="0"/>
                <a:cs typeface="Times New Roman" pitchFamily="18" charset="0"/>
              </a:rPr>
              <a:t>Jeremy Chew, East Asia School of Theology, Singapore</a:t>
            </a:r>
          </a:p>
        </p:txBody>
      </p:sp>
      <p:sp>
        <p:nvSpPr>
          <p:cNvPr id="173059" name="Picture 5" descr="Paul.prison.writing.jpg"/>
          <p:cNvSpPr>
            <a:spLocks noChangeAspect="1"/>
          </p:cNvSpPr>
          <p:nvPr/>
        </p:nvSpPr>
        <p:spPr bwMode="auto">
          <a:xfrm>
            <a:off x="17463" y="922338"/>
            <a:ext cx="9144000" cy="593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173060" name="Title 1"/>
          <p:cNvSpPr>
            <a:spLocks noGrp="1"/>
          </p:cNvSpPr>
          <p:nvPr>
            <p:ph type="title" idx="4294967295"/>
          </p:nvPr>
        </p:nvSpPr>
        <p:spPr>
          <a:xfrm>
            <a:off x="0" y="0"/>
            <a:ext cx="9251950" cy="981075"/>
          </a:xfrm>
        </p:spPr>
        <p:txBody>
          <a:bodyPr/>
          <a:lstStyle/>
          <a:p>
            <a:pPr eaLnBrk="1" hangingPunct="1"/>
            <a:r>
              <a:rPr lang="zh-CN" altLang="en-US" sz="4000" b="1">
                <a:solidFill>
                  <a:srgbClr val="FFFFFF"/>
                </a:solidFill>
              </a:rPr>
              <a:t>介绍</a:t>
            </a:r>
            <a:r>
              <a:rPr lang="en-US" altLang="ja-JP" sz="4000" b="1">
                <a:solidFill>
                  <a:srgbClr val="FFFFFF"/>
                </a:solidFill>
              </a:rPr>
              <a:t> </a:t>
            </a:r>
            <a:r>
              <a:rPr lang="en-US" altLang="zh-CN" sz="4000" b="1">
                <a:solidFill>
                  <a:srgbClr val="FFFFFF"/>
                </a:solidFill>
              </a:rPr>
              <a:t>"</a:t>
            </a:r>
            <a:r>
              <a:rPr lang="zh-CN" altLang="en-US" sz="4000" b="1">
                <a:solidFill>
                  <a:srgbClr val="FFFFFF"/>
                </a:solidFill>
              </a:rPr>
              <a:t>监狱书书</a:t>
            </a:r>
            <a:r>
              <a:rPr lang="en-US" altLang="zh-CN" sz="4000" b="1">
                <a:solidFill>
                  <a:srgbClr val="FFFFFF"/>
                </a:solidFill>
              </a:rPr>
              <a:t>"</a:t>
            </a:r>
            <a:endParaRPr lang="en-US" altLang="en-US"/>
          </a:p>
        </p:txBody>
      </p:sp>
      <p:pic>
        <p:nvPicPr>
          <p:cNvPr id="6" name="Picture 5" descr="Paul.prison.writin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940456"/>
            <a:ext cx="9144000" cy="593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034"/>
          <p:cNvSpPr>
            <a:spLocks noChangeArrowheads="1"/>
          </p:cNvSpPr>
          <p:nvPr/>
        </p:nvSpPr>
        <p:spPr bwMode="auto">
          <a:xfrm>
            <a:off x="0" y="0"/>
            <a:ext cx="9144000" cy="6858000"/>
          </a:xfrm>
          <a:prstGeom prst="rect">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82947" name="Text Box 1027"/>
          <p:cNvSpPr txBox="1">
            <a:spLocks noChangeArrowheads="1"/>
          </p:cNvSpPr>
          <p:nvPr/>
        </p:nvSpPr>
        <p:spPr bwMode="auto">
          <a:xfrm>
            <a:off x="228600" y="1844675"/>
            <a:ext cx="3657600" cy="10779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b="1">
                <a:solidFill>
                  <a:srgbClr val="FFFFFF"/>
                </a:solidFill>
                <a:effectLst>
                  <a:outerShdw blurRad="38100" dist="38100" dir="2700000" algn="tl">
                    <a:srgbClr val="C0C0C0"/>
                  </a:outerShdw>
                </a:effectLst>
                <a:latin typeface="MS PGothic" pitchFamily="34" charset="-128"/>
              </a:rPr>
              <a:t>不 要 醉 酒 ， 酒 能 使 人 放 荡； </a:t>
            </a:r>
            <a:endParaRPr lang="en-US" altLang="en-US" sz="3200" b="1">
              <a:solidFill>
                <a:schemeClr val="bg1"/>
              </a:solidFill>
              <a:effectLst>
                <a:outerShdw blurRad="38100" dist="38100" dir="2700000" algn="tl">
                  <a:srgbClr val="C0C0C0"/>
                </a:outerShdw>
              </a:effectLst>
              <a:cs typeface="Times New Roman" pitchFamily="18" charset="0"/>
            </a:endParaRPr>
          </a:p>
        </p:txBody>
      </p:sp>
      <p:grpSp>
        <p:nvGrpSpPr>
          <p:cNvPr id="2" name="Group 1038"/>
          <p:cNvGrpSpPr>
            <a:grpSpLocks/>
          </p:cNvGrpSpPr>
          <p:nvPr/>
        </p:nvGrpSpPr>
        <p:grpSpPr bwMode="auto">
          <a:xfrm>
            <a:off x="3962400" y="0"/>
            <a:ext cx="5181600" cy="4165600"/>
            <a:chOff x="2496" y="0"/>
            <a:chExt cx="3264" cy="2624"/>
          </a:xfrm>
        </p:grpSpPr>
        <p:pic>
          <p:nvPicPr>
            <p:cNvPr id="442376" name="Picture 1035" descr="spiritofpr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 y="0"/>
              <a:ext cx="3264" cy="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1028"/>
            <p:cNvSpPr txBox="1">
              <a:spLocks noChangeArrowheads="1"/>
            </p:cNvSpPr>
            <p:nvPr/>
          </p:nvSpPr>
          <p:spPr bwMode="auto">
            <a:xfrm>
              <a:off x="3016" y="1162"/>
              <a:ext cx="2744" cy="36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b="1">
                  <a:solidFill>
                    <a:srgbClr val="FFFFFF"/>
                  </a:solidFill>
                  <a:effectLst>
                    <a:outerShdw blurRad="38100" dist="38100" dir="2700000" algn="tl">
                      <a:srgbClr val="C0C0C0"/>
                    </a:outerShdw>
                  </a:effectLst>
                  <a:latin typeface="MS PGothic" pitchFamily="34" charset="-128"/>
                </a:rPr>
                <a:t>乃 要 被 圣 灵 充 满 。</a:t>
              </a:r>
              <a:endParaRPr lang="en-US" altLang="en-US" sz="3200" b="1">
                <a:solidFill>
                  <a:schemeClr val="bg1"/>
                </a:solidFill>
                <a:effectLst>
                  <a:outerShdw blurRad="38100" dist="38100" dir="2700000" algn="tl">
                    <a:srgbClr val="C0C0C0"/>
                  </a:outerShdw>
                </a:effectLst>
                <a:cs typeface="Times New Roman" pitchFamily="18" charset="0"/>
              </a:endParaRPr>
            </a:p>
          </p:txBody>
        </p:sp>
      </p:grpSp>
      <p:grpSp>
        <p:nvGrpSpPr>
          <p:cNvPr id="3" name="Group 1037"/>
          <p:cNvGrpSpPr>
            <a:grpSpLocks/>
          </p:cNvGrpSpPr>
          <p:nvPr/>
        </p:nvGrpSpPr>
        <p:grpSpPr bwMode="auto">
          <a:xfrm>
            <a:off x="0" y="4114800"/>
            <a:ext cx="8991600" cy="2743200"/>
            <a:chOff x="0" y="2592"/>
            <a:chExt cx="5664" cy="1728"/>
          </a:xfrm>
        </p:grpSpPr>
        <p:sp>
          <p:nvSpPr>
            <p:cNvPr id="82949" name="Text Box 1029"/>
            <p:cNvSpPr txBox="1">
              <a:spLocks noChangeArrowheads="1"/>
            </p:cNvSpPr>
            <p:nvPr/>
          </p:nvSpPr>
          <p:spPr bwMode="auto">
            <a:xfrm>
              <a:off x="1440" y="2640"/>
              <a:ext cx="4224" cy="129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FFFFFF"/>
                  </a:solidFill>
                  <a:effectLst>
                    <a:outerShdw blurRad="38100" dist="38100" dir="2700000" algn="tl">
                      <a:srgbClr val="C0C0C0"/>
                    </a:outerShdw>
                  </a:effectLst>
                  <a:latin typeface="MS PGothic" pitchFamily="34" charset="-128"/>
                </a:rPr>
                <a:t>当 用 诗 章 、 颂 词 、 灵 歌 、 彼 此 对 说 ， 口 唱 心 和 的 赞 美 主 。</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凡</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事</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要</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奉</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我</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们</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主</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耶</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稣</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基</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督</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的</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名</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常</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常</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感</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谢</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父</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神</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a:t>
              </a:r>
            </a:p>
          </p:txBody>
        </p:sp>
        <p:pic>
          <p:nvPicPr>
            <p:cNvPr id="442375" name="Picture 1036" descr="fruit-of-the-holy-spirit-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592"/>
              <a:ext cx="1253"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946" name="Rectangle 1026"/>
          <p:cNvSpPr>
            <a:spLocks noGrp="1" noChangeArrowheads="1"/>
          </p:cNvSpPr>
          <p:nvPr>
            <p:ph type="title" idx="4294967295"/>
          </p:nvPr>
        </p:nvSpPr>
        <p:spPr>
          <a:xfrm>
            <a:off x="204788" y="152400"/>
            <a:ext cx="5357812" cy="914400"/>
          </a:xfrm>
          <a:solidFill>
            <a:srgbClr val="000000"/>
          </a:solidFill>
          <a:effectLst>
            <a:outerShdw blurRad="63500" dist="35921" dir="2700000" algn="ctr" rotWithShape="0">
              <a:srgbClr val="000000">
                <a:alpha val="74997"/>
              </a:srgbClr>
            </a:outerShdw>
          </a:effectLst>
        </p:spPr>
        <p:txBody>
          <a:bodyPr/>
          <a:lstStyle/>
          <a:p>
            <a:pPr eaLnBrk="1" hangingPunct="1"/>
            <a:r>
              <a:rPr lang="en-US" altLang="en-US" b="1">
                <a:solidFill>
                  <a:srgbClr val="FFFFFF"/>
                </a:solidFill>
                <a:effectLst>
                  <a:outerShdw blurRad="38100" dist="38100" dir="2700000" algn="tl">
                    <a:srgbClr val="808080"/>
                  </a:outerShdw>
                </a:effectLst>
              </a:rPr>
              <a:t>以弗所</a:t>
            </a:r>
            <a:r>
              <a:rPr lang="zh-CN" altLang="en-US" b="1">
                <a:solidFill>
                  <a:srgbClr val="FFFFFF"/>
                </a:solidFill>
                <a:effectLst>
                  <a:outerShdw blurRad="38100" dist="38100" dir="2700000" algn="tl">
                    <a:srgbClr val="808080"/>
                  </a:outerShdw>
                </a:effectLst>
                <a:latin typeface="MS PGothic" pitchFamily="34" charset="-128"/>
              </a:rPr>
              <a:t>书</a:t>
            </a:r>
            <a:r>
              <a:rPr lang="en-US" altLang="ja-JP" b="1">
                <a:solidFill>
                  <a:srgbClr val="FFFFFF"/>
                </a:solidFill>
                <a:cs typeface="Arial" pitchFamily="34" charset="0"/>
              </a:rPr>
              <a:t>5:18-20</a:t>
            </a:r>
            <a:endParaRPr lang="en-US" altLang="en-US" b="1">
              <a:solidFill>
                <a:srgbClr val="FFFFFF"/>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4418"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444419"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444420" name="Text Box 4"/>
          <p:cNvSpPr txBox="1">
            <a:spLocks noChangeArrowheads="1"/>
          </p:cNvSpPr>
          <p:nvPr/>
        </p:nvSpPr>
        <p:spPr bwMode="auto">
          <a:xfrm>
            <a:off x="779463" y="1185863"/>
            <a:ext cx="79692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4500" indent="-4445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sz="3600">
              <a:solidFill>
                <a:srgbClr val="000066"/>
              </a:solidFill>
              <a:effectLst/>
              <a:latin typeface="Arial" pitchFamily="34" charset="0"/>
            </a:endParaRPr>
          </a:p>
          <a:p>
            <a:pPr eaLnBrk="1" hangingPunct="1">
              <a:buFontTx/>
              <a:buChar char="•"/>
            </a:pPr>
            <a:r>
              <a:rPr lang="en-US" altLang="en-US" sz="3600">
                <a:solidFill>
                  <a:srgbClr val="333399"/>
                </a:solidFill>
                <a:effectLst/>
                <a:latin typeface="Arial" pitchFamily="34" charset="0"/>
              </a:rPr>
              <a:t>要被圣灵充满(5:18)</a:t>
            </a:r>
          </a:p>
          <a:p>
            <a:pPr eaLnBrk="1" hangingPunct="1">
              <a:buFontTx/>
              <a:buChar char="•"/>
            </a:pPr>
            <a:r>
              <a:rPr lang="en-US" altLang="en-US" sz="3600">
                <a:solidFill>
                  <a:srgbClr val="333399"/>
                </a:solidFill>
                <a:effectLst/>
                <a:latin typeface="Arial" pitchFamily="34" charset="0"/>
              </a:rPr>
              <a:t>用诗章，颂词，灵歌(5:19a)</a:t>
            </a:r>
          </a:p>
          <a:p>
            <a:pPr eaLnBrk="1" hangingPunct="1">
              <a:buFontTx/>
              <a:buChar char="•"/>
            </a:pPr>
            <a:r>
              <a:rPr lang="en-US" altLang="en-US" sz="3600">
                <a:solidFill>
                  <a:srgbClr val="333399"/>
                </a:solidFill>
                <a:effectLst/>
                <a:latin typeface="Arial" pitchFamily="34" charset="0"/>
              </a:rPr>
              <a:t>口唱心和的赞美主(5:19b)</a:t>
            </a:r>
          </a:p>
          <a:p>
            <a:pPr eaLnBrk="1" hangingPunct="1">
              <a:buFontTx/>
              <a:buChar char="•"/>
            </a:pPr>
            <a:r>
              <a:rPr lang="en-US" altLang="en-US" sz="3600">
                <a:solidFill>
                  <a:srgbClr val="333399"/>
                </a:solidFill>
                <a:effectLst/>
                <a:latin typeface="Arial" pitchFamily="34" charset="0"/>
              </a:rPr>
              <a:t>常常感谢 (5:20)</a:t>
            </a:r>
          </a:p>
          <a:p>
            <a:pPr eaLnBrk="1" hangingPunct="1">
              <a:buFontTx/>
              <a:buChar char="•"/>
            </a:pPr>
            <a:r>
              <a:rPr lang="en-US" altLang="en-US" sz="3600">
                <a:solidFill>
                  <a:srgbClr val="333399"/>
                </a:solidFill>
                <a:effectLst/>
                <a:latin typeface="Arial" pitchFamily="34" charset="0"/>
              </a:rPr>
              <a:t>存敬畏基督的心，彼此顺服(5:21)</a:t>
            </a:r>
          </a:p>
        </p:txBody>
      </p:sp>
      <p:sp>
        <p:nvSpPr>
          <p:cNvPr id="444421" name="Rectangle 5"/>
          <p:cNvSpPr>
            <a:spLocks noGrp="1" noChangeArrowheads="1"/>
          </p:cNvSpPr>
          <p:nvPr>
            <p:ph type="title" idx="4294967295"/>
          </p:nvPr>
        </p:nvSpPr>
        <p:spPr/>
        <p:txBody>
          <a:bodyPr/>
          <a:lstStyle/>
          <a:p>
            <a:pPr eaLnBrk="1" hangingPunct="1"/>
            <a:r>
              <a:rPr lang="zh-CN" altLang="en-US"/>
              <a:t>被圣灵充满的果子</a:t>
            </a:r>
            <a:r>
              <a:rPr lang="en-US" altLang="ja-JP"/>
              <a:t>(5:18-21)</a:t>
            </a:r>
            <a:endParaRPr lang="en-US" altLang="en-US"/>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46466" name="Oval 2"/>
          <p:cNvSpPr>
            <a:spLocks noChangeArrowheads="1"/>
          </p:cNvSpPr>
          <p:nvPr/>
        </p:nvSpPr>
        <p:spPr bwMode="auto">
          <a:xfrm>
            <a:off x="2743200" y="-1295400"/>
            <a:ext cx="8331200" cy="9448800"/>
          </a:xfrm>
          <a:prstGeom prst="ellipse">
            <a:avLst/>
          </a:prstGeom>
          <a:solidFill>
            <a:srgbClr val="008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95235" name="Rectangle 3"/>
          <p:cNvSpPr>
            <a:spLocks noChangeArrowheads="1"/>
          </p:cNvSpPr>
          <p:nvPr/>
        </p:nvSpPr>
        <p:spPr bwMode="auto">
          <a:xfrm>
            <a:off x="304800" y="1485900"/>
            <a:ext cx="8602663" cy="3886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effectLst/>
              <a:latin typeface="Arial" pitchFamily="34" charset="0"/>
            </a:endParaRPr>
          </a:p>
        </p:txBody>
      </p:sp>
      <p:sp>
        <p:nvSpPr>
          <p:cNvPr id="95236" name="Text Box 4"/>
          <p:cNvSpPr txBox="1">
            <a:spLocks noChangeArrowheads="1"/>
          </p:cNvSpPr>
          <p:nvPr/>
        </p:nvSpPr>
        <p:spPr bwMode="auto">
          <a:xfrm>
            <a:off x="642938" y="2284413"/>
            <a:ext cx="3929062" cy="20002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sz="3600">
              <a:solidFill>
                <a:srgbClr val="000066"/>
              </a:solidFill>
              <a:effectLst/>
              <a:latin typeface="Arial" pitchFamily="34" charset="0"/>
              <a:cs typeface="Times New Roman" pitchFamily="18" charset="0"/>
            </a:endParaRPr>
          </a:p>
          <a:p>
            <a:pPr eaLnBrk="1" hangingPunct="1"/>
            <a:r>
              <a:rPr lang="en-US" altLang="en-US" sz="4400">
                <a:effectLst>
                  <a:outerShdw blurRad="38100" dist="38100" dir="2700000" algn="tl">
                    <a:srgbClr val="C0C0C0"/>
                  </a:outerShdw>
                </a:effectLst>
                <a:cs typeface="Times New Roman" pitchFamily="18" charset="0"/>
              </a:rPr>
              <a:t>在神的家中</a:t>
            </a:r>
            <a:r>
              <a:rPr lang="zh-CN" altLang="en-US" sz="4400">
                <a:effectLst>
                  <a:outerShdw blurRad="38100" dist="38100" dir="2700000" algn="tl">
                    <a:srgbClr val="C0C0C0"/>
                  </a:outerShdw>
                </a:effectLst>
                <a:cs typeface="Times New Roman" pitchFamily="18" charset="0"/>
              </a:rPr>
              <a:t>彼此顺服</a:t>
            </a:r>
            <a:endParaRPr lang="en-US" altLang="en-US" sz="4400">
              <a:effectLst>
                <a:outerShdw blurRad="38100" dist="38100" dir="2700000" algn="tl">
                  <a:srgbClr val="C0C0C0"/>
                </a:outerShdw>
              </a:effectLst>
              <a:cs typeface="Times New Roman" pitchFamily="18" charset="0"/>
            </a:endParaRPr>
          </a:p>
        </p:txBody>
      </p:sp>
      <p:pic>
        <p:nvPicPr>
          <p:cNvPr id="446469" name="Picture 5" descr="ephesus 1"/>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4843463" y="350838"/>
            <a:ext cx="3662362" cy="6156325"/>
          </a:xfrm>
        </p:spPr>
      </p:pic>
      <p:pic>
        <p:nvPicPr>
          <p:cNvPr id="95238" name="Transition.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3556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71" name="Rectangle 7"/>
          <p:cNvSpPr>
            <a:spLocks noGrp="1" noChangeArrowheads="1"/>
          </p:cNvSpPr>
          <p:nvPr>
            <p:ph type="title" idx="4294967295"/>
          </p:nvPr>
        </p:nvSpPr>
        <p:spPr>
          <a:xfrm>
            <a:off x="271463" y="274638"/>
            <a:ext cx="4537075" cy="1096962"/>
          </a:xfrm>
        </p:spPr>
        <p:txBody>
          <a:bodyPr/>
          <a:lstStyle/>
          <a:p>
            <a:pPr eaLnBrk="1" hangingPunct="1"/>
            <a:r>
              <a:rPr lang="zh-CN" altLang="en-US">
                <a:solidFill>
                  <a:schemeClr val="tx1"/>
                </a:solidFill>
              </a:rPr>
              <a:t>以弗所书</a:t>
            </a:r>
            <a:r>
              <a:rPr lang="en-US" altLang="ja-JP"/>
              <a:t> </a:t>
            </a:r>
            <a:br>
              <a:rPr lang="en-US" altLang="ja-JP"/>
            </a:br>
            <a:r>
              <a:rPr lang="en-US" altLang="ja-JP"/>
              <a:t>5</a:t>
            </a:r>
            <a:r>
              <a:rPr lang="zh-CN" altLang="en-US"/>
              <a:t>：</a:t>
            </a:r>
            <a:r>
              <a:rPr lang="en-US" altLang="ja-JP"/>
              <a:t>21 </a:t>
            </a:r>
            <a:r>
              <a:rPr lang="zh-CN" altLang="en-US"/>
              <a:t>至</a:t>
            </a:r>
            <a:r>
              <a:rPr lang="en-US" altLang="ja-JP"/>
              <a:t> 6</a:t>
            </a:r>
            <a:r>
              <a:rPr lang="zh-CN" altLang="en-US"/>
              <a:t>：</a:t>
            </a:r>
            <a:r>
              <a:rPr lang="en-US" altLang="zh-CN"/>
              <a:t>9</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3000" fill="hold"/>
                                        <p:tgtEl>
                                          <p:spTgt spid="95235"/>
                                        </p:tgtEl>
                                        <p:attrNameLst>
                                          <p:attrName>ppt_x</p:attrName>
                                        </p:attrNameLst>
                                      </p:cBhvr>
                                      <p:tavLst>
                                        <p:tav tm="0">
                                          <p:val>
                                            <p:strVal val="1+#ppt_w/2"/>
                                          </p:val>
                                        </p:tav>
                                        <p:tav tm="100000">
                                          <p:val>
                                            <p:strVal val="#ppt_x"/>
                                          </p:val>
                                        </p:tav>
                                      </p:tavLst>
                                    </p:anim>
                                    <p:anim calcmode="lin" valueType="num">
                                      <p:cBhvr additive="base">
                                        <p:cTn id="8" dur="3000" fill="hold"/>
                                        <p:tgtEl>
                                          <p:spTgt spid="95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95238"/>
                </p:tgtEl>
              </p:cMediaNode>
            </p:audio>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8514" name="Oval 2"/>
          <p:cNvSpPr>
            <a:spLocks noChangeArrowheads="1"/>
          </p:cNvSpPr>
          <p:nvPr/>
        </p:nvSpPr>
        <p:spPr bwMode="auto">
          <a:xfrm>
            <a:off x="406400" y="-1295400"/>
            <a:ext cx="8331200" cy="9448800"/>
          </a:xfrm>
          <a:prstGeom prst="ellipse">
            <a:avLst/>
          </a:prstGeom>
          <a:solidFill>
            <a:srgbClr val="008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448515"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97284" name="Text Box 4"/>
          <p:cNvSpPr txBox="1">
            <a:spLocks noChangeArrowheads="1"/>
          </p:cNvSpPr>
          <p:nvPr/>
        </p:nvSpPr>
        <p:spPr bwMode="auto">
          <a:xfrm>
            <a:off x="250825" y="733425"/>
            <a:ext cx="88931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Char char="•"/>
            </a:pPr>
            <a:r>
              <a:rPr lang="zh-CN" altLang="en-US" sz="3600">
                <a:solidFill>
                  <a:srgbClr val="333399"/>
                </a:solidFill>
                <a:effectLst/>
                <a:latin typeface="Arial" pitchFamily="34" charset="0"/>
              </a:rPr>
              <a:t>丈夫与妻子</a:t>
            </a:r>
            <a:r>
              <a:rPr lang="en-US" altLang="ja-JP" sz="3600">
                <a:solidFill>
                  <a:srgbClr val="333399"/>
                </a:solidFill>
                <a:effectLst/>
                <a:latin typeface="Arial" pitchFamily="34" charset="0"/>
              </a:rPr>
              <a:t>(5:21–33)</a:t>
            </a:r>
          </a:p>
          <a:p>
            <a:pPr eaLnBrk="1" hangingPunct="1">
              <a:buFontTx/>
              <a:buChar char="•"/>
            </a:pPr>
            <a:r>
              <a:rPr lang="zh-CN" altLang="en-US" sz="3600">
                <a:solidFill>
                  <a:srgbClr val="333399"/>
                </a:solidFill>
                <a:effectLst/>
                <a:latin typeface="Arial" pitchFamily="34" charset="0"/>
              </a:rPr>
              <a:t>父母与儿女</a:t>
            </a:r>
            <a:r>
              <a:rPr lang="en-US" altLang="ja-JP" sz="3600">
                <a:solidFill>
                  <a:srgbClr val="333399"/>
                </a:solidFill>
                <a:effectLst/>
                <a:latin typeface="Arial" pitchFamily="34" charset="0"/>
              </a:rPr>
              <a:t>(6:1-4)</a:t>
            </a:r>
          </a:p>
          <a:p>
            <a:pPr eaLnBrk="1" hangingPunct="1">
              <a:buFontTx/>
              <a:buChar char="•"/>
            </a:pPr>
            <a:r>
              <a:rPr lang="zh-CN" altLang="en-US" sz="3600">
                <a:solidFill>
                  <a:srgbClr val="333399"/>
                </a:solidFill>
                <a:effectLst/>
                <a:latin typeface="Arial" pitchFamily="34" charset="0"/>
              </a:rPr>
              <a:t>雇主与仆人</a:t>
            </a:r>
            <a:r>
              <a:rPr lang="en-US" altLang="ja-JP" sz="3600">
                <a:solidFill>
                  <a:srgbClr val="333399"/>
                </a:solidFill>
                <a:effectLst/>
                <a:latin typeface="Arial" pitchFamily="34" charset="0"/>
              </a:rPr>
              <a:t>(6:5-9)</a:t>
            </a:r>
          </a:p>
          <a:p>
            <a:pPr eaLnBrk="1" hangingPunct="1">
              <a:buFontTx/>
              <a:buChar char="•"/>
            </a:pPr>
            <a:endParaRPr lang="en-US" altLang="en-US" sz="3600">
              <a:solidFill>
                <a:srgbClr val="333399"/>
              </a:solidFill>
              <a:effectLst/>
              <a:latin typeface="Arial" pitchFamily="34" charset="0"/>
            </a:endParaRPr>
          </a:p>
          <a:p>
            <a:pPr eaLnBrk="1" hangingPunct="1"/>
            <a:r>
              <a:rPr lang="en-US" altLang="en-US" sz="3600">
                <a:solidFill>
                  <a:srgbClr val="000066"/>
                </a:solidFill>
                <a:effectLst/>
                <a:latin typeface="Arial" pitchFamily="34" charset="0"/>
              </a:rPr>
              <a:t>今日的</a:t>
            </a:r>
            <a:r>
              <a:rPr lang="zh-CN" altLang="en-US" sz="3600">
                <a:solidFill>
                  <a:srgbClr val="000066"/>
                </a:solidFill>
                <a:effectLst/>
                <a:latin typeface="Arial" pitchFamily="34" charset="0"/>
              </a:rPr>
              <a:t>应</a:t>
            </a:r>
            <a:r>
              <a:rPr lang="en-US" altLang="en-US" sz="3600">
                <a:solidFill>
                  <a:srgbClr val="000066"/>
                </a:solidFill>
                <a:effectLst/>
                <a:latin typeface="Arial" pitchFamily="34" charset="0"/>
              </a:rPr>
              <a:t>用</a:t>
            </a:r>
            <a:r>
              <a:rPr lang="en-US" altLang="ja-JP" sz="3600">
                <a:solidFill>
                  <a:srgbClr val="000066"/>
                </a:solidFill>
                <a:effectLst/>
                <a:latin typeface="Arial" pitchFamily="34" charset="0"/>
              </a:rPr>
              <a:t>:</a:t>
            </a:r>
          </a:p>
          <a:p>
            <a:pPr eaLnBrk="1" hangingPunct="1">
              <a:buFontTx/>
              <a:buChar char="•"/>
            </a:pPr>
            <a:r>
              <a:rPr lang="en-US" altLang="en-US" sz="3600">
                <a:solidFill>
                  <a:srgbClr val="333399"/>
                </a:solidFill>
                <a:effectLst/>
                <a:latin typeface="Arial" pitchFamily="34" charset="0"/>
              </a:rPr>
              <a:t>婚姻</a:t>
            </a:r>
            <a:r>
              <a:rPr lang="zh-CN" altLang="en-US" sz="3600">
                <a:solidFill>
                  <a:srgbClr val="333399"/>
                </a:solidFill>
                <a:effectLst/>
                <a:latin typeface="Arial" pitchFamily="34" charset="0"/>
              </a:rPr>
              <a:t>里</a:t>
            </a:r>
            <a:r>
              <a:rPr lang="en-US" altLang="en-US" sz="3600">
                <a:solidFill>
                  <a:srgbClr val="333399"/>
                </a:solidFill>
                <a:effectLst/>
                <a:latin typeface="Arial" pitchFamily="34" charset="0"/>
              </a:rPr>
              <a:t>是彼此順服</a:t>
            </a:r>
            <a:endParaRPr lang="en-US" altLang="ja-JP" sz="3600">
              <a:solidFill>
                <a:srgbClr val="333399"/>
              </a:solidFill>
              <a:effectLst/>
              <a:latin typeface="Arial" pitchFamily="34" charset="0"/>
            </a:endParaRPr>
          </a:p>
          <a:p>
            <a:pPr eaLnBrk="1" hangingPunct="1">
              <a:buFontTx/>
              <a:buChar char="•"/>
            </a:pPr>
            <a:r>
              <a:rPr lang="en-US" altLang="en-US" sz="3600">
                <a:solidFill>
                  <a:srgbClr val="333399"/>
                </a:solidFill>
                <a:effectLst/>
                <a:latin typeface="Arial" pitchFamily="34" charset="0"/>
              </a:rPr>
              <a:t>教育孩童順</a:t>
            </a:r>
            <a:r>
              <a:rPr lang="zh-CN" altLang="en-US" sz="3600">
                <a:solidFill>
                  <a:srgbClr val="333399"/>
                </a:solidFill>
                <a:effectLst/>
                <a:latin typeface="Arial" pitchFamily="34" charset="0"/>
              </a:rPr>
              <a:t>从</a:t>
            </a:r>
            <a:r>
              <a:rPr lang="en-US" altLang="en-US" sz="3600">
                <a:solidFill>
                  <a:srgbClr val="333399"/>
                </a:solidFill>
                <a:effectLst/>
                <a:latin typeface="Arial" pitchFamily="34" charset="0"/>
              </a:rPr>
              <a:t>父母</a:t>
            </a:r>
            <a:endParaRPr lang="en-US" altLang="ja-JP" sz="3600">
              <a:solidFill>
                <a:srgbClr val="333399"/>
              </a:solidFill>
              <a:effectLst/>
              <a:latin typeface="Arial" pitchFamily="34" charset="0"/>
            </a:endParaRPr>
          </a:p>
          <a:p>
            <a:pPr eaLnBrk="1" hangingPunct="1">
              <a:buFontTx/>
              <a:buChar char="•"/>
            </a:pPr>
            <a:r>
              <a:rPr lang="en-US" altLang="en-US" sz="3600">
                <a:solidFill>
                  <a:srgbClr val="333399"/>
                </a:solidFill>
                <a:effectLst/>
                <a:latin typeface="Arial" pitchFamily="34" charset="0"/>
              </a:rPr>
              <a:t>上司和同工相方有責</a:t>
            </a:r>
          </a:p>
        </p:txBody>
      </p:sp>
      <p:sp>
        <p:nvSpPr>
          <p:cNvPr id="448517" name="Rectangle 5"/>
          <p:cNvSpPr>
            <a:spLocks noGrp="1" noChangeArrowheads="1"/>
          </p:cNvSpPr>
          <p:nvPr>
            <p:ph type="title" idx="4294967295"/>
          </p:nvPr>
        </p:nvSpPr>
        <p:spPr>
          <a:xfrm>
            <a:off x="0" y="-177800"/>
            <a:ext cx="9126538" cy="1143000"/>
          </a:xfrm>
        </p:spPr>
        <p:txBody>
          <a:bodyPr/>
          <a:lstStyle/>
          <a:p>
            <a:pPr eaLnBrk="1" hangingPunct="1"/>
            <a:r>
              <a:rPr lang="zh-CN" altLang="en-US" sz="3600" b="1"/>
              <a:t>家庭生活</a:t>
            </a:r>
            <a:r>
              <a:rPr lang="en-US" altLang="ja-JP" sz="3600" b="1"/>
              <a:t> = </a:t>
            </a:r>
            <a:r>
              <a:rPr lang="zh-CN" altLang="en-US" sz="3600" b="1"/>
              <a:t>人与人之间的关系</a:t>
            </a:r>
            <a:r>
              <a:rPr lang="en-US" altLang="ja-JP" sz="3600" b="1"/>
              <a:t>…</a:t>
            </a:r>
            <a:endParaRPr lang="en-US" altLang="en-US" sz="36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mph" presetSubtype="0" fill="hold" nodeType="clickEffect">
                                  <p:stCondLst>
                                    <p:cond delay="0"/>
                                  </p:stCondLst>
                                  <p:iterate type="lt">
                                    <p:tmPct val="10000"/>
                                  </p:iterate>
                                  <p:childTnLst>
                                    <p:animClr clrSpc="rgb" dir="cw">
                                      <p:cBhvr override="childStyle">
                                        <p:cTn id="6" dur="250" autoRev="1" fill="hold"/>
                                        <p:tgtEl>
                                          <p:spTgt spid="97284">
                                            <p:txEl>
                                              <p:pRg st="4" end="4"/>
                                            </p:txEl>
                                          </p:spTgt>
                                        </p:tgtEl>
                                        <p:attrNameLst>
                                          <p:attrName>style.color</p:attrName>
                                        </p:attrNameLst>
                                      </p:cBhvr>
                                      <p:to>
                                        <a:schemeClr val="bg1"/>
                                      </p:to>
                                    </p:animClr>
                                    <p:animClr clrSpc="rgb" dir="cw">
                                      <p:cBhvr>
                                        <p:cTn id="7" dur="250" autoRev="1" fill="hold"/>
                                        <p:tgtEl>
                                          <p:spTgt spid="97284">
                                            <p:txEl>
                                              <p:pRg st="4" end="4"/>
                                            </p:txEl>
                                          </p:spTgt>
                                        </p:tgtEl>
                                        <p:attrNameLst>
                                          <p:attrName>fillcolor</p:attrName>
                                        </p:attrNameLst>
                                      </p:cBhvr>
                                      <p:to>
                                        <a:schemeClr val="bg1"/>
                                      </p:to>
                                    </p:animClr>
                                    <p:set>
                                      <p:cBhvr>
                                        <p:cTn id="8" dur="250" autoRev="1" fill="hold"/>
                                        <p:tgtEl>
                                          <p:spTgt spid="97284">
                                            <p:txEl>
                                              <p:pRg st="4" end="4"/>
                                            </p:txEl>
                                          </p:spTgt>
                                        </p:tgtEl>
                                        <p:attrNameLst>
                                          <p:attrName>fill.type</p:attrName>
                                        </p:attrNameLst>
                                      </p:cBhvr>
                                      <p:to>
                                        <p:strVal val="solid"/>
                                      </p:to>
                                    </p:set>
                                    <p:set>
                                      <p:cBhvr>
                                        <p:cTn id="9" dur="250" autoRev="1" fill="hold"/>
                                        <p:tgtEl>
                                          <p:spTgt spid="97284">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82" y="188640"/>
            <a:ext cx="9148086" cy="72008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Mutual Submission (Ephesians 5:21).</a:t>
            </a:r>
          </a:p>
        </p:txBody>
      </p:sp>
      <p:pic>
        <p:nvPicPr>
          <p:cNvPr id="6" name="Picture 5">
            <a:extLst>
              <a:ext uri="{FF2B5EF4-FFF2-40B4-BE49-F238E27FC236}">
                <a16:creationId xmlns:a16="http://schemas.microsoft.com/office/drawing/2014/main" id="{BC73FE30-CA55-D24B-ACEE-7E49E522756F}"/>
              </a:ext>
            </a:extLst>
          </p:cNvPr>
          <p:cNvPicPr>
            <a:picLocks noChangeAspect="1"/>
          </p:cNvPicPr>
          <p:nvPr/>
        </p:nvPicPr>
        <p:blipFill>
          <a:blip r:embed="rId3"/>
          <a:stretch>
            <a:fillRect/>
          </a:stretch>
        </p:blipFill>
        <p:spPr>
          <a:xfrm>
            <a:off x="-39582" y="980728"/>
            <a:ext cx="9223164" cy="5922093"/>
          </a:xfrm>
          <a:prstGeom prst="rect">
            <a:avLst/>
          </a:prstGeom>
        </p:spPr>
      </p:pic>
    </p:spTree>
    <p:extLst>
      <p:ext uri="{BB962C8B-B14F-4D97-AF65-F5344CB8AC3E}">
        <p14:creationId xmlns:p14="http://schemas.microsoft.com/office/powerpoint/2010/main" val="368259370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08504" cy="122413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Submission &amp; Love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5)</a:t>
            </a:r>
          </a:p>
        </p:txBody>
      </p:sp>
      <p:pic>
        <p:nvPicPr>
          <p:cNvPr id="4" name="Picture 3">
            <a:extLst>
              <a:ext uri="{FF2B5EF4-FFF2-40B4-BE49-F238E27FC236}">
                <a16:creationId xmlns:a16="http://schemas.microsoft.com/office/drawing/2014/main" id="{55C63F25-0573-DA46-BBB1-DFE62A53FA44}"/>
              </a:ext>
            </a:extLst>
          </p:cNvPr>
          <p:cNvPicPr>
            <a:picLocks noChangeAspect="1"/>
          </p:cNvPicPr>
          <p:nvPr/>
        </p:nvPicPr>
        <p:blipFill>
          <a:blip r:embed="rId3"/>
          <a:stretch>
            <a:fillRect/>
          </a:stretch>
        </p:blipFill>
        <p:spPr>
          <a:xfrm>
            <a:off x="0" y="271404"/>
            <a:ext cx="9144000" cy="6315191"/>
          </a:xfrm>
          <a:prstGeom prst="rect">
            <a:avLst/>
          </a:prstGeom>
        </p:spPr>
      </p:pic>
    </p:spTree>
    <p:extLst>
      <p:ext uri="{BB962C8B-B14F-4D97-AF65-F5344CB8AC3E}">
        <p14:creationId xmlns:p14="http://schemas.microsoft.com/office/powerpoint/2010/main" val="516568250"/>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以弗所</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56356043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9938" name="Picture 2" descr="https://images.slideplayer.com/13/3797780/slides/slide_1.jpg">
            <a:extLst>
              <a:ext uri="{FF2B5EF4-FFF2-40B4-BE49-F238E27FC236}">
                <a16:creationId xmlns:a16="http://schemas.microsoft.com/office/drawing/2014/main" id="{6BB00498-6204-6E4B-99C4-B597292353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46" t="9506" r="12046" b="14637"/>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297" y="-21379"/>
            <a:ext cx="9143999" cy="891480"/>
          </a:xfrm>
          <a:solidFill>
            <a:srgbClr val="DFE2E7"/>
          </a:solidFill>
          <a:effectLst/>
        </p:spPr>
        <p:txBody>
          <a:bodyPr anchor="ctr"/>
          <a:lstStyle/>
          <a:p>
            <a:pPr>
              <a:defRPr/>
            </a:pPr>
            <a:r>
              <a:rPr lang="en-US" sz="3600" b="1" dirty="0">
                <a:solidFill>
                  <a:schemeClr val="tx1"/>
                </a:solidFill>
                <a:effectLst/>
                <a:latin typeface="Arial" charset="0"/>
                <a:ea typeface="ＭＳ Ｐゴシック" charset="0"/>
                <a:cs typeface="ＭＳ Ｐゴシック" charset="0"/>
              </a:rPr>
              <a:t>Parenting is the hardest job in the world</a:t>
            </a:r>
          </a:p>
        </p:txBody>
      </p:sp>
    </p:spTree>
    <p:extLst>
      <p:ext uri="{BB962C8B-B14F-4D97-AF65-F5344CB8AC3E}">
        <p14:creationId xmlns:p14="http://schemas.microsoft.com/office/powerpoint/2010/main" val="1545292157"/>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93812" y="-1755576"/>
            <a:ext cx="7956376" cy="175557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“Children, obey your parents in the Lord, for this is right”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6:1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78914" name="Picture 2" descr="https://images.knowing-jesus.com/w/900/49-EPHESIANS/Ephesians%206-1%20Children%20Obey%20Your%20Parents%20brown.jpg">
            <a:extLst>
              <a:ext uri="{FF2B5EF4-FFF2-40B4-BE49-F238E27FC236}">
                <a16:creationId xmlns:a16="http://schemas.microsoft.com/office/drawing/2014/main" id="{3854853D-FCE0-7A41-9874-045F98328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4" y="23182"/>
            <a:ext cx="9106983" cy="683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109564"/>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Slaves, obey your earthly masters with deep respect and fear. Serve them sincerely as you would serve 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32350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6"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MS PGothic" pitchFamily="34" charset="-128"/>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"直 到 地 极</a:t>
            </a:r>
            <a:r>
              <a:rPr kumimoji="0" lang="en-US" altLang="ja-JP"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 (</a:t>
            </a: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使</a:t>
            </a:r>
            <a:r>
              <a:rPr kumimoji="0" lang="en-US" altLang="ja-JP"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 </a:t>
            </a: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徒</a:t>
            </a:r>
            <a:r>
              <a:rPr kumimoji="0" lang="en-US" altLang="ja-JP"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 </a:t>
            </a: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行</a:t>
            </a:r>
            <a:r>
              <a:rPr kumimoji="0" lang="en-US" altLang="ja-JP"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 </a:t>
            </a: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传</a:t>
            </a:r>
            <a:r>
              <a:rPr kumimoji="0" lang="en-US" altLang="ja-JP"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 1:8</a:t>
            </a:r>
            <a:r>
              <a:rPr kumimoji="0" lang="en-US" altLang="ja-JP"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使 徒  </a:t>
            </a: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MS PGothic" pitchFamily="34" charset="-128"/>
                <a:cs typeface="Arial" pitchFamily="34" charset="0"/>
              </a:rPr>
              <a:t>9  13       14    15  16          18           21     27     28</a:t>
            </a:r>
          </a:p>
        </p:txBody>
      </p:sp>
      <p:sp>
        <p:nvSpPr>
          <p:cNvPr id="461830"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秋季</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理事会</a:t>
            </a:r>
            <a:endPar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p:txBody>
      </p:sp>
      <p:sp>
        <p:nvSpPr>
          <p:cNvPr id="461831"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五月</a:t>
            </a:r>
            <a:r>
              <a:rPr kumimoji="0" lang="en-US" altLang="ja-JP"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57-</a:t>
            </a:r>
            <a:br>
              <a:rPr kumimoji="0" lang="en-US" altLang="ja-JP"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br>
            <a:r>
              <a:rPr kumimoji="0" lang="en-US"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八月</a:t>
            </a:r>
            <a:r>
              <a:rPr kumimoji="0" lang="en-US" altLang="ja-JP"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试验</a:t>
            </a:r>
            <a:endParaRPr kumimoji="0" lang="en-US"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p:txBody>
      </p:sp>
      <p:sp>
        <p:nvSpPr>
          <p:cNvPr id="46183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Times New Roman" charset="0"/>
              <a:cs typeface="Times New Roman" charset="0"/>
            </a:endParaRPr>
          </a:p>
        </p:txBody>
      </p:sp>
      <p:sp>
        <p:nvSpPr>
          <p:cNvPr id="461833" name="Text Box 20"/>
          <p:cNvSpPr txBox="1">
            <a:spLocks noChangeArrowheads="1"/>
          </p:cNvSpPr>
          <p:nvPr/>
        </p:nvSpPr>
        <p:spPr bwMode="auto">
          <a:xfrm>
            <a:off x="8296275" y="2324100"/>
            <a:ext cx="847725" cy="508000"/>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春季</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教会扩</a:t>
            </a:r>
            <a:r>
              <a:rPr kumimoji="0" lang="zh-CN" altLang="en-US" sz="14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长</a:t>
            </a:r>
            <a:endPar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p:txBody>
      </p:sp>
      <p:sp>
        <p:nvSpPr>
          <p:cNvPr id="461834" name="Text Box 21"/>
          <p:cNvSpPr txBox="1">
            <a:spLocks noChangeArrowheads="1"/>
          </p:cNvSpPr>
          <p:nvPr/>
        </p:nvSpPr>
        <p:spPr bwMode="auto">
          <a:xfrm>
            <a:off x="0" y="3276600"/>
            <a:ext cx="9144000" cy="400050"/>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35           48          49          50          52  53          57        60             62              67           68     95</a:t>
            </a:r>
          </a:p>
        </p:txBody>
      </p:sp>
      <p:sp>
        <p:nvSpPr>
          <p:cNvPr id="461835" name="Text Box 7"/>
          <p:cNvSpPr txBox="1">
            <a:spLocks noChangeArrowheads="1"/>
          </p:cNvSpPr>
          <p:nvPr/>
        </p:nvSpPr>
        <p:spPr bwMode="auto">
          <a:xfrm>
            <a:off x="914400" y="2168525"/>
            <a:ext cx="990600" cy="1184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四月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 48-</a:t>
            </a:r>
            <a:b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九月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1</a:t>
            </a:r>
            <a:br>
              <a:rPr kumimoji="0" lang="en-US"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br>
            <a:r>
              <a:rPr kumimoji="0" lang="en-US" altLang="en-US" sz="2000" b="1" i="0" u="none" strike="noStrike" kern="1200" cap="none" spc="0" normalizeH="0" baseline="0" noProof="0">
                <a:ln>
                  <a:noFill/>
                </a:ln>
                <a:solidFill>
                  <a:srgbClr val="000404"/>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加 拉 太</a:t>
            </a:r>
            <a:endParaRPr kumimoji="0" lang="en-US" altLang="ja-JP" sz="20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endParaRPr>
          </a:p>
        </p:txBody>
      </p:sp>
      <p:sp>
        <p:nvSpPr>
          <p:cNvPr id="461836" name="Text Box 9"/>
          <p:cNvSpPr txBox="1">
            <a:spLocks noChangeArrowheads="1"/>
          </p:cNvSpPr>
          <p:nvPr/>
        </p:nvSpPr>
        <p:spPr bwMode="auto">
          <a:xfrm>
            <a:off x="3733800" y="2152650"/>
            <a:ext cx="1000125" cy="12001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春季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  53-</a:t>
            </a:r>
            <a:b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五月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3</a:t>
            </a:r>
            <a:br>
              <a:rPr kumimoji="0" lang="en-US"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br>
            <a:r>
              <a:rPr kumimoji="0" lang="en-US" altLang="en-US" sz="2000" b="1" i="0" u="none" strike="noStrike" kern="1200" cap="none" spc="0" normalizeH="0" baseline="0" noProof="0">
                <a:ln>
                  <a:noFill/>
                </a:ln>
                <a:solidFill>
                  <a:srgbClr val="000404"/>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亚洲</a:t>
            </a:r>
            <a:endParaRPr kumimoji="0" lang="en-US" altLang="ja-JP" sz="20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endParaRPr>
          </a:p>
        </p:txBody>
      </p:sp>
      <p:sp>
        <p:nvSpPr>
          <p:cNvPr id="461837" name="Text Box 10"/>
          <p:cNvSpPr txBox="1">
            <a:spLocks noChangeArrowheads="1"/>
          </p:cNvSpPr>
          <p:nvPr/>
        </p:nvSpPr>
        <p:spPr bwMode="auto">
          <a:xfrm>
            <a:off x="5257800" y="2165350"/>
            <a:ext cx="1066800" cy="1169988"/>
          </a:xfrm>
          <a:prstGeom prst="rect">
            <a:avLst/>
          </a:prstGeom>
          <a:solidFill>
            <a:srgbClr val="07021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二月</a:t>
            </a:r>
            <a:r>
              <a:rPr kumimoji="0" lang="en-US" altLang="ja-JP"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60-</a:t>
            </a:r>
            <a:br>
              <a:rPr kumimoji="0" lang="en-US" altLang="ja-JP"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br>
            <a:r>
              <a:rPr kumimoji="0" lang="en-US"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三月</a:t>
            </a:r>
            <a:r>
              <a:rPr kumimoji="0" lang="en-US" altLang="ja-JP"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7F7F7"/>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1</a:t>
            </a:r>
            <a:br>
              <a:rPr kumimoji="0" lang="en-US" altLang="en-US" sz="2400" b="1" i="0" u="none" strike="noStrike" kern="1200" cap="none" spc="0" normalizeH="0" baseline="0" noProof="0">
                <a:ln>
                  <a:noFill/>
                </a:ln>
                <a:solidFill>
                  <a:srgbClr val="F7F7F7"/>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br>
            <a:r>
              <a:rPr kumimoji="0" lang="en-US" altLang="en-US" sz="18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罗马</a:t>
            </a:r>
            <a:endParaRPr kumimoji="0" lang="en-US" altLang="ja-JP" sz="1800" b="1" i="0" u="none" strike="noStrike" kern="1200" cap="none" spc="0" normalizeH="0" baseline="0" noProof="0">
              <a:ln>
                <a:noFill/>
              </a:ln>
              <a:solidFill>
                <a:srgbClr val="F7F7F7"/>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Times New Roman" pitchFamily="18" charset="0"/>
                <a:ea typeface="MS PGothic" pitchFamily="34" charset="-128"/>
                <a:cs typeface="Times New Roman" pitchFamily="18" charset="0"/>
              </a:rPr>
              <a:t>秋季</a:t>
            </a:r>
            <a: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Arial Narrow" pitchFamily="34" charset="0"/>
                <a:ea typeface="MS PGothic" pitchFamily="34" charset="-128"/>
                <a:cs typeface="Times New Roman" pitchFamily="18" charset="0"/>
              </a:rPr>
              <a:t> 67-</a:t>
            </a:r>
            <a:b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Arial Narrow" pitchFamily="34" charset="0"/>
                <a:ea typeface="MS PGothic" pitchFamily="34" charset="-128"/>
                <a:cs typeface="Times New Roman" pitchFamily="18" charset="0"/>
              </a:rPr>
            </a:br>
            <a:r>
              <a:rPr kumimoji="0" lang="en-US" altLang="en-US"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Times New Roman" pitchFamily="18" charset="0"/>
                <a:ea typeface="MS PGothic" pitchFamily="34" charset="-128"/>
                <a:cs typeface="Times New Roman" pitchFamily="18" charset="0"/>
              </a:rPr>
              <a:t>春季</a:t>
            </a:r>
            <a: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Arial Narrow" pitchFamily="34" charset="0"/>
                <a:ea typeface="MS PGothic" pitchFamily="34" charset="-128"/>
                <a:cs typeface="Times New Roman" pitchFamily="18" charset="0"/>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7F7F7"/>
                </a:solidFill>
                <a:effectLst>
                  <a:outerShdw blurRad="38100" dist="38100" dir="2700000" algn="tl">
                    <a:srgbClr val="808080"/>
                  </a:outerShdw>
                </a:effectLst>
                <a:uLnTx/>
                <a:uFillTx/>
                <a:latin typeface="Arial Narrow" pitchFamily="34" charset="0"/>
                <a:ea typeface="MS PGothic" pitchFamily="34" charset="-128"/>
                <a:cs typeface="Times New Roman" pitchFamily="18" charset="0"/>
              </a:rPr>
              <a:t>2</a:t>
            </a:r>
            <a:br>
              <a:rPr kumimoji="0" lang="en-US" altLang="en-US" sz="2400" b="1" i="0" u="none" strike="noStrike" kern="1200" cap="none" spc="0" normalizeH="0" baseline="0" noProof="0">
                <a:ln>
                  <a:noFill/>
                </a:ln>
                <a:solidFill>
                  <a:srgbClr val="F7F7F7"/>
                </a:solidFill>
                <a:effectLst>
                  <a:outerShdw blurRad="38100" dist="38100" dir="2700000" algn="tl">
                    <a:srgbClr val="808080"/>
                  </a:outerShdw>
                </a:effectLst>
                <a:uLnTx/>
                <a:uFillTx/>
                <a:latin typeface="Arial Narrow" pitchFamily="34" charset="0"/>
                <a:ea typeface="MS PGothic" pitchFamily="34" charset="-128"/>
                <a:cs typeface="Times New Roman" pitchFamily="18" charset="0"/>
              </a:rPr>
            </a:br>
            <a:r>
              <a:rPr kumimoji="0" lang="en-US" altLang="en-US" sz="1800" b="1" i="0" u="none" strike="noStrike" kern="1200" cap="none" spc="0" normalizeH="0" baseline="0" noProof="0">
                <a:ln>
                  <a:noFill/>
                </a:ln>
                <a:solidFill>
                  <a:srgbClr val="F7F7F7"/>
                </a:solidFill>
                <a:effectLst>
                  <a:outerShdw blurRad="38100" dist="38100" dir="2700000" algn="tl">
                    <a:srgbClr val="808080"/>
                  </a:outerShdw>
                </a:effectLst>
                <a:uLnTx/>
                <a:uFillTx/>
                <a:latin typeface="Times New Roman" pitchFamily="18" charset="0"/>
                <a:ea typeface="MS PGothic" pitchFamily="34" charset="-128"/>
                <a:cs typeface="Times New Roman" pitchFamily="18" charset="0"/>
              </a:rPr>
              <a:t>罗马</a:t>
            </a:r>
            <a:endParaRPr kumimoji="0" lang="en-US" altLang="ja-JP" sz="1800" b="1" i="0" u="none" strike="noStrike" kern="1200" cap="none" spc="0" normalizeH="0" baseline="0" noProof="0">
              <a:ln>
                <a:noFill/>
              </a:ln>
              <a:solidFill>
                <a:srgbClr val="F7F7F7"/>
              </a:solidFill>
              <a:effectLst>
                <a:outerShdw blurRad="38100" dist="38100" dir="2700000" algn="tl">
                  <a:srgbClr val="808080"/>
                </a:outerShdw>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pitchFamily="18" charset="0"/>
            </a:endParaRPr>
          </a:p>
        </p:txBody>
      </p:sp>
      <p:sp>
        <p:nvSpPr>
          <p:cNvPr id="461839"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五月</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57-</a:t>
            </a:r>
            <a:b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br>
            <a:r>
              <a:rPr kumimoji="0" lang="en-US" altLang="en-US" sz="11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八月</a:t>
            </a:r>
            <a:r>
              <a:rPr kumimoji="0" lang="en-US" altLang="ja-JP" sz="1100" b="1" i="0" u="none" strike="noStrike" kern="1200" cap="none" spc="0" normalizeH="0" baseline="0" noProof="0">
                <a:ln>
                  <a:noFill/>
                </a:ln>
                <a:solidFill>
                  <a:srgbClr val="F7F7F7"/>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59</a:t>
            </a:r>
            <a:endPar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大 马 色</a:t>
            </a:r>
            <a:br>
              <a:rPr kumimoji="0" lang="en-US" altLang="ja-JP"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b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安</a:t>
            </a:r>
            <a:r>
              <a:rPr kumimoji="0" lang="en-US" altLang="ja-JP"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 </a:t>
            </a: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提</a:t>
            </a:r>
            <a:r>
              <a:rPr kumimoji="0" lang="en-US" altLang="ja-JP"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 </a:t>
            </a: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阿</a:t>
            </a:r>
            <a:r>
              <a:rPr kumimoji="0" lang="en-US" altLang="ja-JP"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 </a:t>
            </a:r>
            <a:endPar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p:txBody>
      </p:sp>
      <p:sp>
        <p:nvSpPr>
          <p:cNvPr id="461840"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Arial" pitchFamily="34" charset="0"/>
              </a:rPr>
              <a:t>38</a:t>
            </a:r>
            <a:b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Arial" pitchFamily="34" charset="0"/>
              </a:rPr>
            </a:b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Arial" pitchFamily="34" charset="0"/>
              </a:rPr>
              <a:t>124</a:t>
            </a:r>
            <a:b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Arial" pitchFamily="34" charset="0"/>
              </a:rPr>
            </a:b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Arial" pitchFamily="34" charset="0"/>
              </a:rPr>
              <a:t>39-41</a:t>
            </a:r>
          </a:p>
        </p:txBody>
      </p:sp>
      <p:sp>
        <p:nvSpPr>
          <p:cNvPr id="461841" name="Text Box 9"/>
          <p:cNvSpPr txBox="1">
            <a:spLocks noChangeArrowheads="1"/>
          </p:cNvSpPr>
          <p:nvPr/>
        </p:nvSpPr>
        <p:spPr bwMode="auto">
          <a:xfrm>
            <a:off x="6324600" y="2089150"/>
            <a:ext cx="1143000" cy="12461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春季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  62-</a:t>
            </a:r>
            <a:b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秋季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4</a:t>
            </a:r>
            <a:br>
              <a:rPr kumimoji="0" lang="en-US"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西班牙</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b="1">
                <a:solidFill>
                  <a:srgbClr val="FFFFFF"/>
                </a:solidFill>
                <a:latin typeface="MS Gothic" pitchFamily="49" charset="-128"/>
                <a:ea typeface="MS Gothic" pitchFamily="49" charset="-128"/>
              </a:rPr>
              <a:t>新约</a:t>
            </a:r>
            <a:r>
              <a:rPr lang="zh-CN" altLang="en-US" sz="4000" b="1">
                <a:solidFill>
                  <a:srgbClr val="FFFFFF"/>
                </a:solidFill>
                <a:latin typeface="MS Gothic" pitchFamily="49" charset="-128"/>
                <a:ea typeface="MS Gothic" pitchFamily="49" charset="-128"/>
              </a:rPr>
              <a:t>综览</a:t>
            </a:r>
            <a:r>
              <a:rPr lang="en-US" altLang="ja-JP" sz="4000" b="1">
                <a:solidFill>
                  <a:srgbClr val="FFFFFF"/>
                </a:solidFill>
                <a:effectLst>
                  <a:outerShdw blurRad="38100" dist="38100" dir="2700000" algn="tl">
                    <a:srgbClr val="000000"/>
                  </a:outerShdw>
                </a:effectLst>
                <a:latin typeface="MS Gothic" pitchFamily="49" charset="-128"/>
                <a:ea typeface="MS Gothic" pitchFamily="49" charset="-128"/>
              </a:rPr>
              <a:t>(</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保罗书信</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a:t>
            </a:r>
            <a:endParaRPr lang="en-US" altLang="en-US" sz="4000" b="1">
              <a:solidFill>
                <a:srgbClr val="FFFFFF"/>
              </a:solidFill>
              <a:effectLst>
                <a:outerShdw blurRad="38100" dist="38100" dir="2700000" algn="tl">
                  <a:srgbClr val="000000"/>
                </a:outerShdw>
              </a:effectLst>
              <a:latin typeface="MS Gothic" pitchFamily="49" charset="-128"/>
              <a:ea typeface="MS Gothic" pitchFamily="49"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福音书</a:t>
            </a:r>
            <a:r>
              <a:rPr kumimoji="0" lang="en-US" alt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以及</a:t>
            </a:r>
            <a:r>
              <a:rPr kumimoji="0" lang="en-US"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使徒行</a:t>
            </a:r>
            <a:r>
              <a:rPr kumimoji="0" lang="en-US" alt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传</a:t>
            </a:r>
            <a:r>
              <a:rPr kumimoji="0" lang="en-US" altLang="ja-JP"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 </a:t>
            </a:r>
            <a:endParaRPr kumimoji="0" lang="en-US"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保罗书信</a:t>
            </a:r>
            <a:r>
              <a:rPr kumimoji="0" lang="en-US" altLang="zh-CN"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 </a:t>
            </a:r>
            <a:r>
              <a:rPr kumimoji="0" lang="en-US"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类别</a:t>
            </a:r>
            <a:r>
              <a:rPr kumimoji="0" lang="en-US" altLang="ja-JP"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a:t>
            </a:r>
            <a:r>
              <a:rPr kumimoji="0" lang="en-US"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关键</a:t>
            </a:r>
            <a:r>
              <a:rPr kumimoji="0" lang="zh-CN"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rPr>
              <a:t>节</a:t>
            </a:r>
            <a:endParaRPr kumimoji="0" lang="en-US"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mn-cs"/>
            </a:endParaRPr>
          </a:p>
        </p:txBody>
      </p:sp>
      <p:sp>
        <p:nvSpPr>
          <p:cNvPr id="2" name="Text Box 7"/>
          <p:cNvSpPr txBox="1">
            <a:spLocks noChangeArrowheads="1"/>
          </p:cNvSpPr>
          <p:nvPr/>
        </p:nvSpPr>
        <p:spPr bwMode="auto">
          <a:xfrm>
            <a:off x="2667000" y="2168525"/>
            <a:ext cx="990600" cy="1184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四月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50-</a:t>
            </a:r>
            <a:b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九月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2</a:t>
            </a:r>
            <a:br>
              <a:rPr kumimoji="0" lang="en-US"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br>
            <a:r>
              <a:rPr kumimoji="0" lang="en-US" altLang="en-US" sz="2000" b="1" i="0" u="none" strike="noStrike" kern="1200" cap="none" spc="0" normalizeH="0" baseline="0" noProof="0">
                <a:ln>
                  <a:noFill/>
                </a:ln>
                <a:solidFill>
                  <a:srgbClr val="000404"/>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爱琴海</a:t>
            </a:r>
            <a:endParaRPr kumimoji="0" lang="en-US" altLang="ja-JP" sz="2000" b="1" i="0" u="none" strike="noStrike" kern="1200" cap="none" spc="0" normalizeH="0" baseline="0" noProof="0">
              <a:ln>
                <a:noFill/>
              </a:ln>
              <a:solidFill>
                <a:srgbClr val="000404"/>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SimSun" pitchFamily="2" charset="-122"/>
                <a:ea typeface="SimSun" pitchFamily="2" charset="-122"/>
                <a:cs typeface="+mn-cs"/>
              </a:rPr>
              <a:t>保罗书信</a:t>
            </a:r>
            <a:endParaRPr kumimoji="0" lang="en-US" alt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SimSun" pitchFamily="2" charset="-122"/>
              <a:ea typeface="SimSun" pitchFamily="2" charset="-122"/>
              <a:cs typeface="+mn-cs"/>
            </a:endParaRPr>
          </a:p>
        </p:txBody>
      </p:sp>
      <p:sp>
        <p:nvSpPr>
          <p:cNvPr id="25" name="Text Box 19"/>
          <p:cNvSpPr txBox="1">
            <a:spLocks noChangeArrowheads="1"/>
          </p:cNvSpPr>
          <p:nvPr/>
        </p:nvSpPr>
        <p:spPr bwMode="auto">
          <a:xfrm>
            <a:off x="1006475" y="4157663"/>
            <a:ext cx="792163" cy="338137"/>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加拉太</a:t>
            </a:r>
            <a:endPar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endParaRPr>
          </a:p>
        </p:txBody>
      </p:sp>
      <p:sp>
        <p:nvSpPr>
          <p:cNvPr id="26" name="Text Box 20"/>
          <p:cNvSpPr txBox="1">
            <a:spLocks noChangeArrowheads="1"/>
          </p:cNvSpPr>
          <p:nvPr/>
        </p:nvSpPr>
        <p:spPr bwMode="auto">
          <a:xfrm>
            <a:off x="2759075" y="4157663"/>
            <a:ext cx="792163" cy="338137"/>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帖 前</a:t>
            </a:r>
          </a:p>
        </p:txBody>
      </p:sp>
      <p:sp>
        <p:nvSpPr>
          <p:cNvPr id="27" name="Text Box 21"/>
          <p:cNvSpPr txBox="1">
            <a:spLocks noChangeArrowheads="1"/>
          </p:cNvSpPr>
          <p:nvPr/>
        </p:nvSpPr>
        <p:spPr bwMode="auto">
          <a:xfrm>
            <a:off x="2759075" y="4572000"/>
            <a:ext cx="792163"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帖</a:t>
            </a:r>
            <a:r>
              <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后</a:t>
            </a:r>
            <a:r>
              <a:rPr kumimoji="0" lang="en-US" altLang="ja-JP"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 </a:t>
            </a:r>
            <a:endPar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SimSun" pitchFamily="2" charset="-122"/>
              <a:ea typeface="MS PGothic" pitchFamily="34" charset="-128"/>
              <a:cs typeface="Times New Roman" pitchFamily="18" charset="0"/>
            </a:endParaRPr>
          </a:p>
        </p:txBody>
      </p:sp>
      <p:sp>
        <p:nvSpPr>
          <p:cNvPr id="28" name="Text Box 22"/>
          <p:cNvSpPr txBox="1">
            <a:spLocks noChangeArrowheads="1"/>
          </p:cNvSpPr>
          <p:nvPr/>
        </p:nvSpPr>
        <p:spPr bwMode="auto">
          <a:xfrm>
            <a:off x="3856038" y="4157663"/>
            <a:ext cx="792162"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歌前</a:t>
            </a:r>
            <a:endParaRPr kumimoji="0" lang="zh-CN"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endParaRPr>
          </a:p>
        </p:txBody>
      </p:sp>
      <p:sp>
        <p:nvSpPr>
          <p:cNvPr id="29" name="Text Box 23"/>
          <p:cNvSpPr txBox="1">
            <a:spLocks noChangeArrowheads="1"/>
          </p:cNvSpPr>
          <p:nvPr/>
        </p:nvSpPr>
        <p:spPr bwMode="auto">
          <a:xfrm>
            <a:off x="3856038" y="4600575"/>
            <a:ext cx="792162"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歌</a:t>
            </a:r>
            <a:r>
              <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后</a:t>
            </a:r>
            <a:r>
              <a:rPr kumimoji="0" lang="en-US" altLang="ja-JP"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 </a:t>
            </a:r>
            <a:endPar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endParaRPr>
          </a:p>
        </p:txBody>
      </p:sp>
      <p:sp>
        <p:nvSpPr>
          <p:cNvPr id="30" name="Text Box 24"/>
          <p:cNvSpPr txBox="1">
            <a:spLocks noChangeArrowheads="1"/>
          </p:cNvSpPr>
          <p:nvPr/>
        </p:nvSpPr>
        <p:spPr bwMode="auto">
          <a:xfrm>
            <a:off x="3856038" y="5080000"/>
            <a:ext cx="792162"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罗马</a:t>
            </a:r>
            <a:endParaRPr kumimoji="0" lang="zh-CN"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endParaRPr>
          </a:p>
        </p:txBody>
      </p:sp>
      <p:sp>
        <p:nvSpPr>
          <p:cNvPr id="461855" name="Text Box 19"/>
          <p:cNvSpPr txBox="1">
            <a:spLocks noChangeArrowheads="1"/>
          </p:cNvSpPr>
          <p:nvPr/>
        </p:nvSpPr>
        <p:spPr bwMode="auto">
          <a:xfrm>
            <a:off x="9906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S PGothic" pitchFamily="34" charset="-128"/>
                <a:ea typeface="MS PGothic" pitchFamily="34" charset="-128"/>
                <a:cs typeface="+mn-cs"/>
              </a:rPr>
              <a:t>马</a:t>
            </a:r>
            <a:r>
              <a:rPr kumimoji="0" lang="zh-CN"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S PGothic" pitchFamily="34" charset="-128"/>
                <a:ea typeface="MS PGothic" pitchFamily="34" charset="-128"/>
                <a:cs typeface="+mn-cs"/>
              </a:rPr>
              <a:t>太</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mn-cs"/>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outerShdw blurRad="38100" dist="38100" dir="2700000" algn="tl">
                    <a:srgbClr val="000000"/>
                  </a:outerShdw>
                </a:effectLst>
                <a:uLnTx/>
                <a:uFillTx/>
                <a:latin typeface="MS PGothic" pitchFamily="34" charset="-128"/>
                <a:ea typeface="MS PGothic" pitchFamily="34" charset="-128"/>
                <a:cs typeface="+mn-cs"/>
              </a:rPr>
              <a:t>路加</a:t>
            </a:r>
            <a:endParaRPr kumimoji="0" lang="en-GB" altLang="en-US" sz="1600" b="0" i="0" u="none" strike="noStrike" kern="1200" cap="none" spc="0" normalizeH="0" baseline="0" noProof="0">
              <a:ln>
                <a:noFill/>
              </a:ln>
              <a:solidFill>
                <a:srgbClr val="F7F7F7"/>
              </a:solidFill>
              <a:effectLst>
                <a:outerShdw blurRad="38100" dist="38100" dir="2700000" algn="tl">
                  <a:srgbClr val="000000"/>
                </a:outerShdw>
              </a:effectLst>
              <a:uLnTx/>
              <a:uFillTx/>
              <a:latin typeface="MS PGothic" pitchFamily="34" charset="-128"/>
              <a:ea typeface="MS PGothic" pitchFamily="34" charset="-128"/>
              <a:cs typeface="+mn-cs"/>
            </a:endParaRPr>
          </a:p>
        </p:txBody>
      </p:sp>
      <p:sp>
        <p:nvSpPr>
          <p:cNvPr id="35" name="Text Box 31"/>
          <p:cNvSpPr txBox="1">
            <a:spLocks noChangeArrowheads="1"/>
          </p:cNvSpPr>
          <p:nvPr/>
        </p:nvSpPr>
        <p:spPr bwMode="auto">
          <a:xfrm>
            <a:off x="7543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S PGothic" pitchFamily="34" charset="-128"/>
                <a:ea typeface="MS PGothic" pitchFamily="34" charset="-128"/>
                <a:cs typeface="+mn-cs"/>
              </a:rPr>
              <a:t>约翰</a:t>
            </a:r>
          </a:p>
        </p:txBody>
      </p:sp>
      <p:sp>
        <p:nvSpPr>
          <p:cNvPr id="36"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S Gothic" pitchFamily="49" charset="-128"/>
                <a:ea typeface="MS Gothic" pitchFamily="49" charset="-128"/>
                <a:cs typeface="+mn-cs"/>
              </a:rPr>
              <a:t>马</a:t>
            </a:r>
            <a:r>
              <a:rPr kumimoji="0" lang="zh-CN"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S Gothic" pitchFamily="49" charset="-128"/>
                <a:ea typeface="MS Gothic" pitchFamily="49" charset="-128"/>
                <a:cs typeface="+mn-cs"/>
              </a:rPr>
              <a:t>可</a:t>
            </a:r>
            <a:endPar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S Gothic" pitchFamily="49" charset="-128"/>
              <a:ea typeface="MS Gothic" pitchFamily="49" charset="-128"/>
              <a:cs typeface="+mn-cs"/>
            </a:endParaRPr>
          </a:p>
        </p:txBody>
      </p:sp>
      <p:sp>
        <p:nvSpPr>
          <p:cNvPr id="461859" name="Text Box 22"/>
          <p:cNvSpPr txBox="1">
            <a:spLocks noChangeArrowheads="1"/>
          </p:cNvSpPr>
          <p:nvPr/>
        </p:nvSpPr>
        <p:spPr bwMode="auto">
          <a:xfrm>
            <a:off x="5486400" y="3657600"/>
            <a:ext cx="792163" cy="307975"/>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7F7F7"/>
                </a:solidFill>
                <a:effectLst>
                  <a:outerShdw blurRad="38100" dist="38100" dir="2700000" algn="tl">
                    <a:srgbClr val="000000"/>
                  </a:outerShdw>
                </a:effectLst>
                <a:uLnTx/>
                <a:uFillTx/>
                <a:latin typeface="MS PGothic" pitchFamily="34" charset="-128"/>
                <a:ea typeface="MS PGothic" pitchFamily="34" charset="-128"/>
                <a:cs typeface="+mn-cs"/>
              </a:rPr>
              <a:t>使徒</a:t>
            </a:r>
            <a:r>
              <a:rPr kumimoji="0" lang="zh-CN" altLang="en-US" sz="1400" b="0" i="0" u="none" strike="noStrike" kern="1200" cap="none" spc="0" normalizeH="0" baseline="0" noProof="0">
                <a:ln>
                  <a:noFill/>
                </a:ln>
                <a:solidFill>
                  <a:srgbClr val="F7F7F7"/>
                </a:solidFill>
                <a:effectLst>
                  <a:outerShdw blurRad="38100" dist="38100" dir="2700000" algn="tl">
                    <a:srgbClr val="000000"/>
                  </a:outerShdw>
                </a:effectLst>
                <a:uLnTx/>
                <a:uFillTx/>
                <a:latin typeface="MS PGothic" pitchFamily="34" charset="-128"/>
                <a:ea typeface="MS PGothic" pitchFamily="34" charset="-128"/>
                <a:cs typeface="+mn-cs"/>
              </a:rPr>
              <a:t>行传</a:t>
            </a:r>
            <a:endParaRPr kumimoji="0" lang="en-US" altLang="en-US" sz="1400" b="0" i="0" u="none" strike="noStrike" kern="1200" cap="none" spc="0" normalizeH="0" baseline="0" noProof="0">
              <a:ln>
                <a:noFill/>
              </a:ln>
              <a:solidFill>
                <a:srgbClr val="F7F7F7"/>
              </a:solidFill>
              <a:effectLst>
                <a:outerShdw blurRad="38100" dist="38100" dir="2700000" algn="tl">
                  <a:srgbClr val="000000"/>
                </a:outerShdw>
              </a:effectLst>
              <a:uLnTx/>
              <a:uFillTx/>
              <a:latin typeface="MS PGothic" pitchFamily="34" charset="-128"/>
              <a:ea typeface="MS PGothic" pitchFamily="34" charset="-128"/>
              <a:cs typeface="+mn-cs"/>
            </a:endParaRPr>
          </a:p>
        </p:txBody>
      </p:sp>
      <p:sp>
        <p:nvSpPr>
          <p:cNvPr id="32" name="Text Box 29"/>
          <p:cNvSpPr txBox="1">
            <a:spLocks noChangeArrowheads="1"/>
          </p:cNvSpPr>
          <p:nvPr/>
        </p:nvSpPr>
        <p:spPr bwMode="auto">
          <a:xfrm>
            <a:off x="6599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提  前</a:t>
            </a:r>
            <a:endPar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endParaRPr>
          </a:p>
        </p:txBody>
      </p:sp>
      <p:sp>
        <p:nvSpPr>
          <p:cNvPr id="33"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提 多</a:t>
            </a:r>
            <a:endPar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endParaRPr>
          </a:p>
        </p:txBody>
      </p:sp>
      <p:sp>
        <p:nvSpPr>
          <p:cNvPr id="37" name="Text Box 31"/>
          <p:cNvSpPr txBox="1">
            <a:spLocks noChangeArrowheads="1"/>
          </p:cNvSpPr>
          <p:nvPr/>
        </p:nvSpPr>
        <p:spPr bwMode="auto">
          <a:xfrm>
            <a:off x="7543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提</a:t>
            </a:r>
            <a:r>
              <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后</a:t>
            </a:r>
          </a:p>
        </p:txBody>
      </p:sp>
      <p:grpSp>
        <p:nvGrpSpPr>
          <p:cNvPr id="3" name="Group 7"/>
          <p:cNvGrpSpPr>
            <a:grpSpLocks/>
          </p:cNvGrpSpPr>
          <p:nvPr/>
        </p:nvGrpSpPr>
        <p:grpSpPr bwMode="auto">
          <a:xfrm>
            <a:off x="914400" y="4038600"/>
            <a:ext cx="3886200" cy="1452563"/>
            <a:chOff x="144" y="2736"/>
            <a:chExt cx="2544" cy="1104"/>
          </a:xfrm>
        </p:grpSpPr>
        <p:sp>
          <p:nvSpPr>
            <p:cNvPr id="39" name="Rectangle 8"/>
            <p:cNvSpPr>
              <a:spLocks noChangeArrowheads="1"/>
            </p:cNvSpPr>
            <p:nvPr/>
          </p:nvSpPr>
          <p:spPr bwMode="auto">
            <a:xfrm>
              <a:off x="144" y="2736"/>
              <a:ext cx="2544" cy="1104"/>
            </a:xfrm>
            <a:prstGeom prst="rect">
              <a:avLst/>
            </a:prstGeom>
            <a:noFill/>
            <a:ln w="57150">
              <a:solidFill>
                <a:srgbClr val="FFFFFF"/>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Times New Roman" pitchFamily="18" charset="0"/>
              </a:endParaRPr>
            </a:p>
          </p:txBody>
        </p:sp>
        <p:sp>
          <p:nvSpPr>
            <p:cNvPr id="40" name="Text Box 9"/>
            <p:cNvSpPr txBox="1">
              <a:spLocks noChangeArrowheads="1"/>
            </p:cNvSpPr>
            <p:nvPr/>
          </p:nvSpPr>
          <p:spPr bwMode="auto">
            <a:xfrm>
              <a:off x="593" y="3456"/>
              <a:ext cx="1494" cy="351"/>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pple LiGothic Medium" charset="0"/>
                  <a:ea typeface="Apple LiGothic Medium" charset="0"/>
                  <a:cs typeface="Apple LiGothic Medium" charset="0"/>
                </a:rPr>
                <a:t>宣教</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pple LiGothic Medium" charset="0"/>
                <a:ea typeface="Apple LiGothic Medium" charset="0"/>
                <a:cs typeface="Apple LiGothic Medium" charset="0"/>
              </a:endParaRPr>
            </a:p>
          </p:txBody>
        </p:sp>
      </p:grpSp>
      <p:grpSp>
        <p:nvGrpSpPr>
          <p:cNvPr id="4" name="Group 10"/>
          <p:cNvGrpSpPr>
            <a:grpSpLocks/>
          </p:cNvGrpSpPr>
          <p:nvPr/>
        </p:nvGrpSpPr>
        <p:grpSpPr bwMode="auto">
          <a:xfrm>
            <a:off x="5181600" y="4038600"/>
            <a:ext cx="1371600" cy="2401888"/>
            <a:chOff x="3024" y="2736"/>
            <a:chExt cx="724" cy="1392"/>
          </a:xfrm>
        </p:grpSpPr>
        <p:sp>
          <p:nvSpPr>
            <p:cNvPr id="42" name="Rectangle 11"/>
            <p:cNvSpPr>
              <a:spLocks noChangeArrowheads="1"/>
            </p:cNvSpPr>
            <p:nvPr/>
          </p:nvSpPr>
          <p:spPr bwMode="auto">
            <a:xfrm>
              <a:off x="3028" y="2736"/>
              <a:ext cx="672" cy="1392"/>
            </a:xfrm>
            <a:prstGeom prst="rect">
              <a:avLst/>
            </a:prstGeom>
            <a:noFill/>
            <a:ln w="57150">
              <a:solidFill>
                <a:srgbClr val="FF99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MS PGothic" pitchFamily="34" charset="-128"/>
                <a:cs typeface="Times New Roman" pitchFamily="18" charset="0"/>
              </a:endParaRPr>
            </a:p>
          </p:txBody>
        </p:sp>
        <p:sp>
          <p:nvSpPr>
            <p:cNvPr id="43" name="Text Box 12"/>
            <p:cNvSpPr txBox="1">
              <a:spLocks noChangeArrowheads="1"/>
            </p:cNvSpPr>
            <p:nvPr/>
          </p:nvSpPr>
          <p:spPr bwMode="auto">
            <a:xfrm>
              <a:off x="3024" y="3859"/>
              <a:ext cx="724" cy="26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6600"/>
                  </a:solidFill>
                  <a:effectLst>
                    <a:outerShdw blurRad="38100" dist="38100" dir="2700000" algn="tl">
                      <a:srgbClr val="000000"/>
                    </a:outerShdw>
                  </a:effectLst>
                  <a:uLnTx/>
                  <a:uFillTx/>
                  <a:latin typeface="Apple LiGothic Medium" charset="0"/>
                  <a:ea typeface="Apple LiGothic Medium" charset="0"/>
                  <a:cs typeface="Apple LiGothic Medium" charset="0"/>
                </a:rPr>
                <a:t>监狱</a:t>
              </a:r>
            </a:p>
          </p:txBody>
        </p:sp>
      </p:grpSp>
      <p:grpSp>
        <p:nvGrpSpPr>
          <p:cNvPr id="5" name="Group 13"/>
          <p:cNvGrpSpPr>
            <a:grpSpLocks/>
          </p:cNvGrpSpPr>
          <p:nvPr/>
        </p:nvGrpSpPr>
        <p:grpSpPr bwMode="auto">
          <a:xfrm>
            <a:off x="6553200" y="4038600"/>
            <a:ext cx="1981200" cy="1368425"/>
            <a:chOff x="3744" y="2736"/>
            <a:chExt cx="1248" cy="720"/>
          </a:xfrm>
        </p:grpSpPr>
        <p:sp>
          <p:nvSpPr>
            <p:cNvPr id="45"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MS PGothic" pitchFamily="34" charset="-128"/>
                <a:cs typeface="Times New Roman" pitchFamily="18" charset="0"/>
              </a:endParaRPr>
            </a:p>
          </p:txBody>
        </p:sp>
        <p:sp>
          <p:nvSpPr>
            <p:cNvPr id="46" name="Text Box 15"/>
            <p:cNvSpPr txBox="1">
              <a:spLocks noChangeArrowheads="1"/>
            </p:cNvSpPr>
            <p:nvPr/>
          </p:nvSpPr>
          <p:spPr bwMode="auto">
            <a:xfrm>
              <a:off x="3888" y="3173"/>
              <a:ext cx="910" cy="243"/>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教</a:t>
              </a:r>
              <a:r>
                <a:rPr kumimoji="0" lang="en-US" altLang="en-US" sz="2400" b="0" i="0" u="none" strike="noStrike" kern="1200" cap="none" spc="0" normalizeH="0" baseline="0" noProof="0">
                  <a:ln>
                    <a:noFill/>
                  </a:ln>
                  <a:solidFill>
                    <a:srgbClr val="FFFF00"/>
                  </a:solidFill>
                  <a:effectLst>
                    <a:outerShdw blurRad="38100" dist="38100" dir="2700000" algn="tl">
                      <a:srgbClr val="000000"/>
                    </a:outerShdw>
                  </a:effectLst>
                  <a:uLnTx/>
                  <a:uFillTx/>
                  <a:latin typeface="Apple LiGothic Medium" charset="-120"/>
                  <a:ea typeface="Apple LiGothic Medium" charset="-120"/>
                  <a:cs typeface="+mn-cs"/>
                </a:rPr>
                <a:t>牧</a:t>
              </a:r>
            </a:p>
          </p:txBody>
        </p:sp>
      </p:grpSp>
      <p:sp>
        <p:nvSpPr>
          <p:cNvPr id="47"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以弗所</a:t>
            </a:r>
            <a:endPar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endParaRPr>
          </a:p>
        </p:txBody>
      </p:sp>
      <p:sp>
        <p:nvSpPr>
          <p:cNvPr id="48"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歌</a:t>
            </a:r>
            <a:r>
              <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罗</a:t>
            </a: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西</a:t>
            </a:r>
            <a:endPar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endParaRPr>
          </a:p>
        </p:txBody>
      </p:sp>
      <p:sp>
        <p:nvSpPr>
          <p:cNvPr id="49" name="Text Box 27"/>
          <p:cNvSpPr txBox="1">
            <a:spLocks noChangeArrowheads="1"/>
          </p:cNvSpPr>
          <p:nvPr/>
        </p:nvSpPr>
        <p:spPr bwMode="auto">
          <a:xfrm>
            <a:off x="5486400" y="5057775"/>
            <a:ext cx="792163"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腓利</a:t>
            </a:r>
            <a:r>
              <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门</a:t>
            </a:r>
            <a:r>
              <a:rPr kumimoji="0" lang="en-US" altLang="ja-JP"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 </a:t>
            </a:r>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endParaRPr>
          </a:p>
        </p:txBody>
      </p:sp>
      <p:sp>
        <p:nvSpPr>
          <p:cNvPr id="51"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腓立比</a:t>
            </a:r>
          </a:p>
        </p:txBody>
      </p:sp>
      <p:sp>
        <p:nvSpPr>
          <p:cNvPr id="52" name="Text Box 20"/>
          <p:cNvSpPr txBox="1">
            <a:spLocks noChangeArrowheads="1"/>
          </p:cNvSpPr>
          <p:nvPr/>
        </p:nvSpPr>
        <p:spPr bwMode="auto">
          <a:xfrm>
            <a:off x="27432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被提</a:t>
            </a:r>
            <a:endParaRPr kumimoji="0" lang="en-US" altLang="en-US" sz="14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因信称义</a:t>
            </a:r>
          </a:p>
        </p:txBody>
      </p:sp>
      <p:sp>
        <p:nvSpPr>
          <p:cNvPr id="54" name="Text Box 21"/>
          <p:cNvSpPr txBox="1">
            <a:spLocks noChangeArrowheads="1"/>
          </p:cNvSpPr>
          <p:nvPr/>
        </p:nvSpPr>
        <p:spPr bwMode="auto">
          <a:xfrm>
            <a:off x="2743200" y="4572000"/>
            <a:ext cx="792163"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大患难</a:t>
            </a:r>
          </a:p>
        </p:txBody>
      </p:sp>
      <p:sp>
        <p:nvSpPr>
          <p:cNvPr id="55" name="Text Box 22"/>
          <p:cNvSpPr txBox="1">
            <a:spLocks noChangeArrowheads="1"/>
          </p:cNvSpPr>
          <p:nvPr/>
        </p:nvSpPr>
        <p:spPr bwMode="auto">
          <a:xfrm>
            <a:off x="38862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成圣</a:t>
            </a:r>
          </a:p>
        </p:txBody>
      </p:sp>
      <p:sp>
        <p:nvSpPr>
          <p:cNvPr id="56" name="Text Box 23"/>
          <p:cNvSpPr txBox="1">
            <a:spLocks noChangeArrowheads="1"/>
          </p:cNvSpPr>
          <p:nvPr/>
        </p:nvSpPr>
        <p:spPr bwMode="auto">
          <a:xfrm>
            <a:off x="3856038" y="4572000"/>
            <a:ext cx="792162"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使</a:t>
            </a:r>
            <a:r>
              <a:rPr kumimoji="0" lang="en-US" altLang="ja-JP"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 </a:t>
            </a: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徒</a:t>
            </a:r>
            <a:r>
              <a:rPr kumimoji="0" lang="en-US" altLang="ja-JP"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 </a:t>
            </a:r>
            <a:endPar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endParaRPr>
          </a:p>
        </p:txBody>
      </p:sp>
      <p:sp>
        <p:nvSpPr>
          <p:cNvPr id="57" name="Text Box 24"/>
          <p:cNvSpPr txBox="1">
            <a:spLocks noChangeArrowheads="1"/>
          </p:cNvSpPr>
          <p:nvPr/>
        </p:nvSpPr>
        <p:spPr bwMode="auto">
          <a:xfrm>
            <a:off x="3856038" y="5072063"/>
            <a:ext cx="792162"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称义</a:t>
            </a:r>
          </a:p>
        </p:txBody>
      </p:sp>
      <p:sp>
        <p:nvSpPr>
          <p:cNvPr id="58"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Times New Roman" pitchFamily="18" charset="0"/>
              </a:rPr>
              <a:t>合一</a:t>
            </a:r>
            <a:endPar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endParaRPr>
          </a:p>
        </p:txBody>
      </p:sp>
      <p:sp>
        <p:nvSpPr>
          <p:cNvPr id="59"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神性</a:t>
            </a:r>
          </a:p>
        </p:txBody>
      </p:sp>
      <p:sp>
        <p:nvSpPr>
          <p:cNvPr id="60" name="Text Box 27"/>
          <p:cNvSpPr txBox="1">
            <a:spLocks noChangeArrowheads="1"/>
          </p:cNvSpPr>
          <p:nvPr/>
        </p:nvSpPr>
        <p:spPr bwMode="auto">
          <a:xfrm>
            <a:off x="54864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饶恕</a:t>
            </a:r>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endParaRPr>
          </a:p>
        </p:txBody>
      </p:sp>
      <p:sp>
        <p:nvSpPr>
          <p:cNvPr id="62"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S PGothic" pitchFamily="34" charset="-128"/>
                <a:ea typeface="MS PGothic" pitchFamily="34" charset="-128"/>
                <a:cs typeface="+mn-cs"/>
              </a:rPr>
              <a:t>态度</a:t>
            </a:r>
          </a:p>
        </p:txBody>
      </p:sp>
      <p:sp>
        <p:nvSpPr>
          <p:cNvPr id="61" name="Text Box 7"/>
          <p:cNvSpPr txBox="1">
            <a:spLocks noChangeArrowheads="1"/>
          </p:cNvSpPr>
          <p:nvPr/>
        </p:nvSpPr>
        <p:spPr bwMode="auto">
          <a:xfrm>
            <a:off x="2286000" y="6048375"/>
            <a:ext cx="1219200" cy="2762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pitchFamily="34" charset="0"/>
                <a:ea typeface="MS PGothic" pitchFamily="34" charset="-128"/>
                <a:cs typeface="Times New Roman" pitchFamily="18" charset="0"/>
              </a:rPr>
              <a:t>1234</a:t>
            </a:r>
          </a:p>
        </p:txBody>
      </p:sp>
      <p:sp>
        <p:nvSpPr>
          <p:cNvPr id="63" name="Text Box 20"/>
          <p:cNvSpPr txBox="1">
            <a:spLocks noChangeArrowheads="1"/>
          </p:cNvSpPr>
          <p:nvPr/>
        </p:nvSpPr>
        <p:spPr bwMode="auto">
          <a:xfrm>
            <a:off x="3581400" y="6019800"/>
            <a:ext cx="1600200" cy="307975"/>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路程</a:t>
            </a:r>
            <a:endPar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p:txBody>
      </p:sp>
      <p:sp>
        <p:nvSpPr>
          <p:cNvPr id="64" name="Text Box 10"/>
          <p:cNvSpPr txBox="1">
            <a:spLocks noChangeArrowheads="1"/>
          </p:cNvSpPr>
          <p:nvPr/>
        </p:nvSpPr>
        <p:spPr bwMode="auto">
          <a:xfrm>
            <a:off x="2286000" y="6473825"/>
            <a:ext cx="1143000" cy="307975"/>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pitchFamily="18" charset="0"/>
              </a:rPr>
              <a:t>罗马</a:t>
            </a:r>
            <a:endParaRPr kumimoji="0" lang="en-US" altLang="en-US"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pitchFamily="18" charset="0"/>
            </a:endParaRPr>
          </a:p>
        </p:txBody>
      </p:sp>
      <p:sp>
        <p:nvSpPr>
          <p:cNvPr id="65" name="Text Box 20"/>
          <p:cNvSpPr txBox="1">
            <a:spLocks noChangeArrowheads="1"/>
          </p:cNvSpPr>
          <p:nvPr/>
        </p:nvSpPr>
        <p:spPr bwMode="auto">
          <a:xfrm>
            <a:off x="3581400" y="6473825"/>
            <a:ext cx="1600200" cy="307975"/>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监狱</a:t>
            </a:r>
            <a:endPar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301360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dissolve">
                                      <p:cBhvr>
                                        <p:cTn id="63" dur="500"/>
                                        <p:tgtEl>
                                          <p:spTgt spid="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dissolve">
                                      <p:cBhvr>
                                        <p:cTn id="68" dur="500"/>
                                        <p:tgtEl>
                                          <p:spTgt spid="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dissolve">
                                      <p:cBhvr>
                                        <p:cTn id="73" dur="500"/>
                                        <p:tgtEl>
                                          <p:spTgt spid="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9"/>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60"/>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2" grpId="0" animBg="1"/>
      <p:bldP spid="33" grpId="0" animBg="1"/>
      <p:bldP spid="37"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2" grpId="0" animBg="1"/>
    </p:bld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Try to please them all the time, not just when they are watching you. As slaves of Christ, do the will of God with all your heart.  </a:t>
            </a:r>
            <a:r>
              <a:rPr lang="en-SG" sz="3600" b="1" baseline="30000" dirty="0">
                <a:effectLst>
                  <a:glow rad="127000">
                    <a:schemeClr val="tx1"/>
                  </a:glow>
                </a:effectLst>
                <a:latin typeface="Arial" charset="0"/>
                <a:ea typeface="ＭＳ Ｐゴシック" charset="0"/>
                <a:cs typeface="ＭＳ Ｐゴシック" charset="0"/>
              </a:rPr>
              <a:t>7</a:t>
            </a:r>
            <a:r>
              <a:rPr lang="en-SG" sz="3600" b="1" dirty="0">
                <a:effectLst>
                  <a:glow rad="127000">
                    <a:schemeClr val="tx1"/>
                  </a:glow>
                </a:effectLst>
                <a:latin typeface="Arial" charset="0"/>
                <a:ea typeface="ＭＳ Ｐゴシック" charset="0"/>
                <a:cs typeface="ＭＳ Ｐゴシック" charset="0"/>
              </a:rPr>
              <a:t>Work with enthusiasm, as though you were working for the Lord rather than for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48108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50562" name="Rectangle 2"/>
          <p:cNvSpPr>
            <a:spLocks noGrp="1" noChangeArrowheads="1"/>
          </p:cNvSpPr>
          <p:nvPr>
            <p:ph type="title" idx="4294967295"/>
          </p:nvPr>
        </p:nvSpPr>
        <p:spPr>
          <a:xfrm>
            <a:off x="457200" y="274638"/>
            <a:ext cx="4894263" cy="2468562"/>
          </a:xfrm>
        </p:spPr>
        <p:txBody>
          <a:bodyPr/>
          <a:lstStyle/>
          <a:p>
            <a:pPr eaLnBrk="1" hangingPunct="1"/>
            <a:r>
              <a:rPr lang="en-US" altLang="en-US"/>
              <a:t>6:10-20 Armor of God</a:t>
            </a:r>
          </a:p>
        </p:txBody>
      </p:sp>
      <p:sp>
        <p:nvSpPr>
          <p:cNvPr id="450563" name="Oval 3"/>
          <p:cNvSpPr>
            <a:spLocks noChangeArrowheads="1"/>
          </p:cNvSpPr>
          <p:nvPr/>
        </p:nvSpPr>
        <p:spPr bwMode="auto">
          <a:xfrm>
            <a:off x="-2133600" y="-1295400"/>
            <a:ext cx="8331200" cy="9448800"/>
          </a:xfrm>
          <a:prstGeom prst="ellipse">
            <a:avLst/>
          </a:prstGeom>
          <a:solidFill>
            <a:srgbClr val="008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99332" name="Rectangle 4"/>
          <p:cNvSpPr>
            <a:spLocks noChangeArrowheads="1"/>
          </p:cNvSpPr>
          <p:nvPr/>
        </p:nvSpPr>
        <p:spPr bwMode="auto">
          <a:xfrm>
            <a:off x="236538" y="1447800"/>
            <a:ext cx="8602662" cy="39624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50565" name="Text Box 5"/>
          <p:cNvSpPr txBox="1">
            <a:spLocks noChangeArrowheads="1"/>
          </p:cNvSpPr>
          <p:nvPr/>
        </p:nvSpPr>
        <p:spPr bwMode="auto">
          <a:xfrm>
            <a:off x="5795963" y="1717675"/>
            <a:ext cx="2952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a:solidFill>
                  <a:srgbClr val="000066"/>
                </a:solidFill>
                <a:effectLst/>
                <a:latin typeface="Arial" pitchFamily="34" charset="0"/>
              </a:rPr>
              <a:t>以弗所书</a:t>
            </a:r>
            <a:r>
              <a:rPr lang="en-US" altLang="ja-JP" sz="3600">
                <a:solidFill>
                  <a:srgbClr val="000066"/>
                </a:solidFill>
                <a:effectLst/>
                <a:latin typeface="Arial" pitchFamily="34" charset="0"/>
              </a:rPr>
              <a:t> </a:t>
            </a:r>
          </a:p>
          <a:p>
            <a:pPr algn="ctr" eaLnBrk="1" hangingPunct="1"/>
            <a:r>
              <a:rPr lang="en-US" altLang="en-US" sz="3600">
                <a:solidFill>
                  <a:srgbClr val="000066"/>
                </a:solidFill>
                <a:effectLst/>
                <a:latin typeface="Arial" pitchFamily="34" charset="0"/>
              </a:rPr>
              <a:t>6:10-20</a:t>
            </a:r>
          </a:p>
          <a:p>
            <a:pPr algn="ctr" eaLnBrk="1" hangingPunct="1"/>
            <a:endParaRPr lang="en-US" altLang="en-US" sz="3600">
              <a:solidFill>
                <a:srgbClr val="000066"/>
              </a:solidFill>
              <a:effectLst/>
              <a:latin typeface="Arial" pitchFamily="34" charset="0"/>
            </a:endParaRPr>
          </a:p>
          <a:p>
            <a:pPr algn="ctr" eaLnBrk="1" hangingPunct="1"/>
            <a:r>
              <a:rPr lang="zh-CN" altLang="en-US" sz="3600">
                <a:solidFill>
                  <a:srgbClr val="000066"/>
                </a:solidFill>
                <a:effectLst/>
                <a:latin typeface="Arial" pitchFamily="34" charset="0"/>
              </a:rPr>
              <a:t>神的军装</a:t>
            </a:r>
            <a:endParaRPr lang="en-US" altLang="en-US" sz="3600">
              <a:solidFill>
                <a:srgbClr val="000066"/>
              </a:solidFill>
              <a:effectLst/>
              <a:latin typeface="Arial" pitchFamily="34" charset="0"/>
            </a:endParaRPr>
          </a:p>
        </p:txBody>
      </p:sp>
      <p:pic>
        <p:nvPicPr>
          <p:cNvPr id="450566" name="Picture 6" descr="roman solder relief"/>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576263" y="304800"/>
            <a:ext cx="4997450" cy="6248400"/>
          </a:xfrm>
        </p:spPr>
      </p:pic>
      <p:pic>
        <p:nvPicPr>
          <p:cNvPr id="99335" name="Armor%20of%20God.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8416925"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9335"/>
                                        </p:tgtEl>
                                      </p:cBhvr>
                                    </p:cmd>
                                  </p:childTnLst>
                                </p:cTn>
                              </p:par>
                              <p:par>
                                <p:cTn id="7" presetID="7" presetClass="entr" presetSubtype="8" fill="hold" grpId="0" nodeType="withEffect">
                                  <p:stCondLst>
                                    <p:cond delay="0"/>
                                  </p:stCondLst>
                                  <p:childTnLst>
                                    <p:set>
                                      <p:cBhvr>
                                        <p:cTn id="8" dur="1" fill="hold">
                                          <p:stCondLst>
                                            <p:cond delay="0"/>
                                          </p:stCondLst>
                                        </p:cTn>
                                        <p:tgtEl>
                                          <p:spTgt spid="99332"/>
                                        </p:tgtEl>
                                        <p:attrNameLst>
                                          <p:attrName>style.visibility</p:attrName>
                                        </p:attrNameLst>
                                      </p:cBhvr>
                                      <p:to>
                                        <p:strVal val="visible"/>
                                      </p:to>
                                    </p:set>
                                    <p:anim calcmode="lin" valueType="num">
                                      <p:cBhvr additive="base">
                                        <p:cTn id="9" dur="3000" fill="hold"/>
                                        <p:tgtEl>
                                          <p:spTgt spid="99332"/>
                                        </p:tgtEl>
                                        <p:attrNameLst>
                                          <p:attrName>ppt_x</p:attrName>
                                        </p:attrNameLst>
                                      </p:cBhvr>
                                      <p:tavLst>
                                        <p:tav tm="0">
                                          <p:val>
                                            <p:strVal val="0-#ppt_w/2"/>
                                          </p:val>
                                        </p:tav>
                                        <p:tav tm="100000">
                                          <p:val>
                                            <p:strVal val="#ppt_x"/>
                                          </p:val>
                                        </p:tav>
                                      </p:tavLst>
                                    </p:anim>
                                    <p:anim calcmode="lin" valueType="num">
                                      <p:cBhvr additive="base">
                                        <p:cTn id="10" dur="3000" fill="hold"/>
                                        <p:tgtEl>
                                          <p:spTgt spid="99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00" numSld="2">
                <p:cTn id="11" fill="remove" display="0">
                  <p:stCondLst>
                    <p:cond delay="indefinite"/>
                  </p:stCondLst>
                  <p:endCondLst>
                    <p:cond evt="onPrev" delay="0">
                      <p:tgtEl>
                        <p:sldTgt/>
                      </p:tgtEl>
                    </p:cond>
                    <p:cond evt="onStopAudio" delay="0">
                      <p:tgtEl>
                        <p:sldTgt/>
                      </p:tgtEl>
                    </p:cond>
                  </p:endCondLst>
                </p:cTn>
                <p:tgtEl>
                  <p:spTgt spid="99335"/>
                </p:tgtEl>
              </p:cMediaNode>
            </p:audio>
          </p:childTnLst>
        </p:cTn>
      </p:par>
    </p:tnLst>
    <p:bldLst>
      <p:bldP spid="99332" grpId="0" animBg="1"/>
    </p:bld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B517B4D3-5E06-5241-8AE3-3678A4C7F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781768">
            <a:off x="-4237712" y="1271653"/>
            <a:ext cx="7902644" cy="592722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6AAC779-00D1-3A4A-A8E5-9C7322AC68C4}"/>
              </a:ext>
            </a:extLst>
          </p:cNvPr>
          <p:cNvSpPr/>
          <p:nvPr/>
        </p:nvSpPr>
        <p:spPr bwMode="auto">
          <a:xfrm>
            <a:off x="971600" y="0"/>
            <a:ext cx="8136904" cy="6858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1152128" y="737320"/>
            <a:ext cx="7956376" cy="612068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 final word: Be strong in the Lord and in his mighty power.  </a:t>
            </a:r>
            <a:r>
              <a:rPr lang="en-SG" sz="3200" b="1" baseline="30000" dirty="0">
                <a:effectLst>
                  <a:glow rad="127000">
                    <a:schemeClr val="tx1"/>
                  </a:glow>
                </a:effectLst>
                <a:latin typeface="Arial" charset="0"/>
                <a:ea typeface="ＭＳ Ｐゴシック" charset="0"/>
                <a:cs typeface="ＭＳ Ｐゴシック" charset="0"/>
              </a:rPr>
              <a:t>11</a:t>
            </a:r>
            <a:r>
              <a:rPr lang="en-SG" sz="3200" b="1" dirty="0">
                <a:effectLst>
                  <a:glow rad="127000">
                    <a:schemeClr val="tx1"/>
                  </a:glow>
                </a:effectLst>
                <a:latin typeface="Arial" charset="0"/>
                <a:ea typeface="ＭＳ Ｐゴシック" charset="0"/>
                <a:cs typeface="ＭＳ Ｐゴシック" charset="0"/>
              </a:rPr>
              <a:t>Put on all of God’s </a:t>
            </a:r>
            <a:r>
              <a:rPr lang="en-SG" sz="3200" b="1" dirty="0" err="1">
                <a:effectLst>
                  <a:glow rad="127000">
                    <a:schemeClr val="tx1"/>
                  </a:glow>
                </a:effectLst>
                <a:latin typeface="Arial" charset="0"/>
                <a:ea typeface="ＭＳ Ｐゴシック" charset="0"/>
                <a:cs typeface="ＭＳ Ｐゴシック" charset="0"/>
              </a:rPr>
              <a:t>armor</a:t>
            </a:r>
            <a:r>
              <a:rPr lang="en-SG" sz="3200" b="1" dirty="0">
                <a:effectLst>
                  <a:glow rad="127000">
                    <a:schemeClr val="tx1"/>
                  </a:glow>
                </a:effectLst>
                <a:latin typeface="Arial" charset="0"/>
                <a:ea typeface="ＭＳ Ｐゴシック" charset="0"/>
                <a:cs typeface="ＭＳ Ｐゴシック" charset="0"/>
              </a:rPr>
              <a:t> so that you will be able to stand firm against all strategies of the devil.  </a:t>
            </a:r>
            <a:r>
              <a:rPr lang="en-SG" sz="3200" b="1" baseline="30000" dirty="0">
                <a:effectLst>
                  <a:glow rad="127000">
                    <a:schemeClr val="tx1"/>
                  </a:glow>
                </a:effectLst>
                <a:latin typeface="Arial" charset="0"/>
                <a:ea typeface="ＭＳ Ｐゴシック" charset="0"/>
                <a:cs typeface="ＭＳ Ｐゴシック" charset="0"/>
              </a:rPr>
              <a:t>12</a:t>
            </a:r>
            <a:r>
              <a:rPr lang="en-SG" sz="3200" b="1" dirty="0">
                <a:effectLst>
                  <a:glow rad="127000">
                    <a:schemeClr val="tx1"/>
                  </a:glow>
                </a:effectLst>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(Ephesians 6:10-12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7" name="Text Box 3">
            <a:extLst>
              <a:ext uri="{FF2B5EF4-FFF2-40B4-BE49-F238E27FC236}">
                <a16:creationId xmlns:a16="http://schemas.microsoft.com/office/drawing/2014/main" id="{10955C3D-ACF6-9C43-BFA7-4EFBC6BC75E9}"/>
              </a:ext>
            </a:extLst>
          </p:cNvPr>
          <p:cNvSpPr txBox="1">
            <a:spLocks noChangeArrowheads="1"/>
          </p:cNvSpPr>
          <p:nvPr/>
        </p:nvSpPr>
        <p:spPr bwMode="auto">
          <a:xfrm>
            <a:off x="8221749" y="87027"/>
            <a:ext cx="88675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180h</a:t>
            </a:r>
            <a:endParaRPr kumimoji="0" lang="en-US" sz="2400" b="0"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9323091"/>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830859"/>
          </a:xfrm>
          <a:prstGeom prst="rect">
            <a:avLst/>
          </a:prstGeom>
          <a:noFill/>
        </p:spPr>
        <p:txBody>
          <a:bodyPr wrap="square" lIns="91303" tIns="45652" rIns="91303" bIns="45652">
            <a:spAutoFit/>
          </a:bodyPr>
          <a:lstStyle/>
          <a:p>
            <a:pPr lvl="0" eaLnBrk="0" hangingPunct="0">
              <a:defRPr/>
            </a:pPr>
            <a:r>
              <a:rPr lang="zh-CN" altLang="en-US" sz="4800" b="1" dirty="0">
                <a:solidFill>
                  <a:srgbClr val="6BCBF4"/>
                </a:solidFill>
                <a:effectLst>
                  <a:glow rad="228600">
                    <a:srgbClr val="000000">
                      <a:alpha val="75000"/>
                    </a:srgbClr>
                  </a:glow>
                  <a:outerShdw blurRad="50800" dist="38100" dir="2700000" algn="tl" rotWithShape="0">
                    <a:srgbClr val="000000"/>
                  </a:outerShdw>
                </a:effectLst>
                <a:latin typeface="Arial" charset="0"/>
                <a:ea typeface="ＭＳ Ｐゴシック" charset="0"/>
              </a:rPr>
              <a:t>基督徒的兵器</a:t>
            </a:r>
          </a:p>
        </p:txBody>
      </p:sp>
      <p:sp>
        <p:nvSpPr>
          <p:cNvPr id="4" name="TextBox 3"/>
          <p:cNvSpPr txBox="1"/>
          <p:nvPr/>
        </p:nvSpPr>
        <p:spPr>
          <a:xfrm>
            <a:off x="179512" y="3933056"/>
            <a:ext cx="3015292" cy="584638"/>
          </a:xfrm>
          <a:prstGeom prst="rect">
            <a:avLst/>
          </a:prstGeom>
          <a:noFill/>
        </p:spPr>
        <p:txBody>
          <a:bodyPr wrap="none" lIns="91303" tIns="45652" rIns="91303" bIns="45652">
            <a:spAutoFit/>
          </a:bodyPr>
          <a:lstStyle/>
          <a:p>
            <a:pPr lvl="0" eaLnBrk="0" hangingPunct="0">
              <a:defRPr/>
            </a:pPr>
            <a:r>
              <a:rPr lang="zh-CN" alt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以弗所 </a:t>
            </a:r>
            <a:r>
              <a:rPr lang="en-US" altLang="zh-CN" sz="3200" b="1"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6</a:t>
            </a:r>
            <a:r>
              <a:rPr lang="zh-CN" alt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a:t>
            </a:r>
            <a:r>
              <a:rPr lang="en-US" altLang="zh-CN" sz="3200" b="1"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10-20</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p:nvPr/>
        </p:nvSpPr>
        <p:spPr>
          <a:xfrm>
            <a:off x="6337596" y="1484784"/>
            <a:ext cx="3346972" cy="461528"/>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CONTRIBUTION</a:t>
            </a:r>
          </a:p>
        </p:txBody>
      </p:sp>
      <p:grpSp>
        <p:nvGrpSpPr>
          <p:cNvPr id="29" name="Group 28">
            <a:extLst>
              <a:ext uri="{FF2B5EF4-FFF2-40B4-BE49-F238E27FC236}">
                <a16:creationId xmlns:a16="http://schemas.microsoft.com/office/drawing/2014/main" id="{18F3B1E9-A99C-084C-9EB0-FA69517EC5CA}"/>
              </a:ext>
            </a:extLst>
          </p:cNvPr>
          <p:cNvGrpSpPr/>
          <p:nvPr/>
        </p:nvGrpSpPr>
        <p:grpSpPr>
          <a:xfrm>
            <a:off x="6227293" y="26268"/>
            <a:ext cx="2808312" cy="1394678"/>
            <a:chOff x="5508104" y="620688"/>
            <a:chExt cx="2808312" cy="1394678"/>
          </a:xfrm>
        </p:grpSpPr>
        <p:grpSp>
          <p:nvGrpSpPr>
            <p:cNvPr id="30" name="Group 29">
              <a:extLst>
                <a:ext uri="{FF2B5EF4-FFF2-40B4-BE49-F238E27FC236}">
                  <a16:creationId xmlns:a16="http://schemas.microsoft.com/office/drawing/2014/main" id="{C5FC2799-7C00-B348-894C-51F909877DFB}"/>
                </a:ext>
              </a:extLst>
            </p:cNvPr>
            <p:cNvGrpSpPr/>
            <p:nvPr/>
          </p:nvGrpSpPr>
          <p:grpSpPr>
            <a:xfrm>
              <a:off x="5508104" y="620689"/>
              <a:ext cx="2660102" cy="1394677"/>
              <a:chOff x="5508104" y="620689"/>
              <a:chExt cx="2660102" cy="1394677"/>
            </a:xfrm>
          </p:grpSpPr>
          <p:pic>
            <p:nvPicPr>
              <p:cNvPr id="32" name="Picture 1" descr="22_John_Baptist_Prison_JPEG_1024.jpg">
                <a:extLst>
                  <a:ext uri="{FF2B5EF4-FFF2-40B4-BE49-F238E27FC236}">
                    <a16:creationId xmlns:a16="http://schemas.microsoft.com/office/drawing/2014/main" id="{72E22F05-6774-9F4D-8422-29F47FDC3153}"/>
                  </a:ext>
                </a:extLst>
              </p:cNvPr>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33" name="Rectangle 32">
                <a:extLst>
                  <a:ext uri="{FF2B5EF4-FFF2-40B4-BE49-F238E27FC236}">
                    <a16:creationId xmlns:a16="http://schemas.microsoft.com/office/drawing/2014/main" id="{80D3EB9F-96D7-9443-AA4E-9FD9509044A3}"/>
                  </a:ext>
                </a:extLst>
              </p:cNvPr>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31" name="TextBox 30">
              <a:extLst>
                <a:ext uri="{FF2B5EF4-FFF2-40B4-BE49-F238E27FC236}">
                  <a16:creationId xmlns:a16="http://schemas.microsoft.com/office/drawing/2014/main" id="{6AF6A045-272E-4D47-940F-814A2C3F94E9}"/>
                </a:ext>
              </a:extLst>
            </p:cNvPr>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74703427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0D8E21A-67E5-484D-B6DC-2F417D3E0429}"/>
              </a:ext>
            </a:extLst>
          </p:cNvPr>
          <p:cNvSpPr txBox="1">
            <a:spLocks noChangeArrowheads="1"/>
          </p:cNvSpPr>
          <p:nvPr/>
        </p:nvSpPr>
        <p:spPr bwMode="auto">
          <a:xfrm>
            <a:off x="4716016" y="548680"/>
            <a:ext cx="4420570" cy="4247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Paul compared us to a Roman soldier</a:t>
            </a:r>
          </a:p>
        </p:txBody>
      </p:sp>
    </p:spTree>
    <p:extLst>
      <p:ext uri="{BB962C8B-B14F-4D97-AF65-F5344CB8AC3E}">
        <p14:creationId xmlns:p14="http://schemas.microsoft.com/office/powerpoint/2010/main" val="669671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526CAC1-F621-5B41-BB31-6264FFA0AA45}"/>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Belt of truth</a:t>
            </a:r>
          </a:p>
        </p:txBody>
      </p:sp>
    </p:spTree>
    <p:extLst>
      <p:ext uri="{BB962C8B-B14F-4D97-AF65-F5344CB8AC3E}">
        <p14:creationId xmlns:p14="http://schemas.microsoft.com/office/powerpoint/2010/main" val="3638920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1495847-E850-C447-9511-7FCDCCB2875E}"/>
              </a:ext>
            </a:extLst>
          </p:cNvPr>
          <p:cNvSpPr txBox="1">
            <a:spLocks noChangeArrowheads="1"/>
          </p:cNvSpPr>
          <p:nvPr/>
        </p:nvSpPr>
        <p:spPr bwMode="auto">
          <a:xfrm>
            <a:off x="0" y="1844824"/>
            <a:ext cx="3347864" cy="280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4400" b="1" i="0" u="none" strike="noStrike" kern="1200" cap="none" spc="0" normalizeH="0" baseline="0" noProof="0" dirty="0">
                <a:ln>
                  <a:noFill/>
                </a:ln>
                <a:solidFill>
                  <a:srgbClr val="000000"/>
                </a:solidFill>
                <a:effectLst/>
                <a:uLnTx/>
                <a:uFillTx/>
                <a:latin typeface="Arial" charset="0"/>
                <a:ea typeface="ＭＳ Ｐゴシック" charset="0"/>
              </a:rPr>
              <a:t>Held up flowing robe and sword </a:t>
            </a:r>
          </a:p>
        </p:txBody>
      </p:sp>
      <p:sp>
        <p:nvSpPr>
          <p:cNvPr id="4" name="Text Box 5">
            <a:extLst>
              <a:ext uri="{FF2B5EF4-FFF2-40B4-BE49-F238E27FC236}">
                <a16:creationId xmlns:a16="http://schemas.microsoft.com/office/drawing/2014/main" id="{78F09BAF-0AEE-A147-8B05-E295959E6DC2}"/>
              </a:ext>
            </a:extLst>
          </p:cNvPr>
          <p:cNvSpPr txBox="1">
            <a:spLocks noChangeArrowheads="1"/>
          </p:cNvSpPr>
          <p:nvPr/>
        </p:nvSpPr>
        <p:spPr bwMode="auto">
          <a:xfrm>
            <a:off x="0" y="5589240"/>
            <a:ext cx="3347864" cy="769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4400" b="1" i="1" u="none" strike="noStrike" kern="1200" cap="none" spc="0" normalizeH="0" baseline="0" noProof="0" dirty="0">
                <a:ln>
                  <a:noFill/>
                </a:ln>
                <a:solidFill>
                  <a:srgbClr val="000000"/>
                </a:solidFill>
                <a:effectLst/>
                <a:uLnTx/>
                <a:uFillTx/>
                <a:latin typeface="Arial" charset="0"/>
                <a:ea typeface="ＭＳ Ｐゴシック" charset="0"/>
              </a:rPr>
              <a:t>= integrity</a:t>
            </a:r>
          </a:p>
        </p:txBody>
      </p:sp>
    </p:spTree>
    <p:extLst>
      <p:ext uri="{BB962C8B-B14F-4D97-AF65-F5344CB8AC3E}">
        <p14:creationId xmlns:p14="http://schemas.microsoft.com/office/powerpoint/2010/main" val="223616407"/>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7.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13A642EF-CEC1-7C40-A74A-E7701CD7937D}"/>
              </a:ext>
            </a:extLst>
          </p:cNvPr>
          <p:cNvSpPr txBox="1">
            <a:spLocks noChangeArrowheads="1"/>
          </p:cNvSpPr>
          <p:nvPr/>
        </p:nvSpPr>
        <p:spPr bwMode="auto">
          <a:xfrm>
            <a:off x="0" y="4005064"/>
            <a:ext cx="5004048" cy="1569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Breastplate of righteousness</a:t>
            </a:r>
          </a:p>
        </p:txBody>
      </p:sp>
    </p:spTree>
    <p:extLst>
      <p:ext uri="{BB962C8B-B14F-4D97-AF65-F5344CB8AC3E}">
        <p14:creationId xmlns:p14="http://schemas.microsoft.com/office/powerpoint/2010/main" val="3839835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EB22FFF1-27BB-5A4B-9627-145FF23120C0}"/>
              </a:ext>
            </a:extLst>
          </p:cNvPr>
          <p:cNvSpPr txBox="1">
            <a:spLocks noChangeArrowheads="1"/>
          </p:cNvSpPr>
          <p:nvPr/>
        </p:nvSpPr>
        <p:spPr bwMode="auto">
          <a:xfrm>
            <a:off x="5634828" y="620688"/>
            <a:ext cx="3491880" cy="1323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Protected vital organs</a:t>
            </a:r>
          </a:p>
        </p:txBody>
      </p:sp>
      <p:sp>
        <p:nvSpPr>
          <p:cNvPr id="4" name="Text Box 5">
            <a:extLst>
              <a:ext uri="{FF2B5EF4-FFF2-40B4-BE49-F238E27FC236}">
                <a16:creationId xmlns:a16="http://schemas.microsoft.com/office/drawing/2014/main" id="{D8D4E309-8941-424F-9820-41666BD50338}"/>
              </a:ext>
            </a:extLst>
          </p:cNvPr>
          <p:cNvSpPr txBox="1">
            <a:spLocks noChangeArrowheads="1"/>
          </p:cNvSpPr>
          <p:nvPr/>
        </p:nvSpPr>
        <p:spPr bwMode="auto">
          <a:xfrm>
            <a:off x="5760640" y="2996952"/>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imputed righteousness</a:t>
            </a:r>
          </a:p>
        </p:txBody>
      </p:sp>
    </p:spTree>
    <p:extLst>
      <p:ext uri="{BB962C8B-B14F-4D97-AF65-F5344CB8AC3E}">
        <p14:creationId xmlns:p14="http://schemas.microsoft.com/office/powerpoint/2010/main" val="2741101995"/>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9.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04A36F42-A88C-5B46-A834-A88FD8125352}"/>
              </a:ext>
            </a:extLst>
          </p:cNvPr>
          <p:cNvSpPr txBox="1">
            <a:spLocks noChangeArrowheads="1"/>
          </p:cNvSpPr>
          <p:nvPr/>
        </p:nvSpPr>
        <p:spPr bwMode="auto">
          <a:xfrm>
            <a:off x="683568" y="1700808"/>
            <a:ext cx="3528814" cy="2585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270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Shoes that lead to peace</a:t>
            </a:r>
          </a:p>
        </p:txBody>
      </p:sp>
    </p:spTree>
    <p:extLst>
      <p:ext uri="{BB962C8B-B14F-4D97-AF65-F5344CB8AC3E}">
        <p14:creationId xmlns:p14="http://schemas.microsoft.com/office/powerpoint/2010/main" val="3830501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8"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 Box 10"/>
          <p:cNvSpPr txBox="1">
            <a:spLocks noChangeArrowheads="1"/>
          </p:cNvSpPr>
          <p:nvPr/>
        </p:nvSpPr>
        <p:spPr bwMode="auto">
          <a:xfrm>
            <a:off x="609600" y="4038600"/>
            <a:ext cx="7467600" cy="2591479"/>
          </a:xfrm>
          <a:prstGeom prst="rect">
            <a:avLst/>
          </a:prstGeom>
          <a:noFill/>
          <a:ln>
            <a:noFill/>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glow rad="241300">
                    <a:srgbClr val="000000">
                      <a:alpha val="75000"/>
                    </a:srgbClr>
                  </a:glow>
                </a:effectLst>
                <a:latin typeface="Arial" charset="0"/>
                <a:cs typeface="Times New Roman" charset="0"/>
              </a:rPr>
              <a:t>它指的是保罗的捆锁：</a:t>
            </a:r>
            <a:endParaRPr lang="en-US" altLang="ja-JP" sz="2800" b="1" dirty="0">
              <a:solidFill>
                <a:srgbClr val="FFFFFF"/>
              </a:solidFill>
              <a:effectLst>
                <a:glow rad="241300">
                  <a:srgbClr val="000000">
                    <a:alpha val="75000"/>
                  </a:srgbClr>
                </a:glow>
              </a:effectLst>
              <a:latin typeface="Arial" charset="0"/>
              <a:cs typeface="Times New Roman" charset="0"/>
            </a:endParaRPr>
          </a:p>
          <a:p>
            <a:pPr lvl="1" eaLnBrk="1" hangingPunct="1">
              <a:spcBef>
                <a:spcPct val="20000"/>
              </a:spcBef>
              <a:buFontTx/>
              <a:buChar char="•"/>
              <a:defRPr/>
            </a:pPr>
            <a:r>
              <a:rPr lang="zh-CN" altLang="en-US" sz="2800" b="1" dirty="0">
                <a:solidFill>
                  <a:srgbClr val="FFFFFF"/>
                </a:solidFill>
                <a:effectLst>
                  <a:glow rad="241300">
                    <a:srgbClr val="000000">
                      <a:alpha val="75000"/>
                    </a:srgbClr>
                  </a:glow>
                </a:effectLst>
                <a:latin typeface="Arial" charset="0"/>
                <a:cs typeface="Times New Roman" charset="0"/>
              </a:rPr>
              <a:t>弗</a:t>
            </a:r>
            <a:r>
              <a:rPr lang="en-US" altLang="zh-CN" sz="2800" b="1" dirty="0">
                <a:solidFill>
                  <a:srgbClr val="FFFFFF"/>
                </a:solidFill>
                <a:effectLst>
                  <a:glow rad="241300">
                    <a:srgbClr val="000000">
                      <a:alpha val="75000"/>
                    </a:srgbClr>
                  </a:glow>
                </a:effectLst>
                <a:latin typeface="Arial" charset="0"/>
                <a:ea typeface="SimSun" charset="0"/>
                <a:cs typeface="SimSun" charset="0"/>
              </a:rPr>
              <a:t> 3:1; 4:1; 6:20</a:t>
            </a:r>
            <a:endParaRPr lang="en-US" altLang="zh-CN" sz="2800" b="1" dirty="0">
              <a:solidFill>
                <a:srgbClr val="FFFFFF"/>
              </a:solidFill>
              <a:effectLst>
                <a:glow rad="241300">
                  <a:srgbClr val="000000">
                    <a:alpha val="75000"/>
                  </a:srgbClr>
                </a:glow>
              </a:effectLst>
              <a:latin typeface="Arial" charset="0"/>
              <a:cs typeface="Times New Roman" charset="0"/>
            </a:endParaRPr>
          </a:p>
          <a:p>
            <a:pPr lvl="1" eaLnBrk="1" hangingPunct="1">
              <a:spcBef>
                <a:spcPct val="20000"/>
              </a:spcBef>
              <a:buFontTx/>
              <a:buChar char="•"/>
              <a:defRPr/>
            </a:pPr>
            <a:r>
              <a:rPr lang="zh-CN" altLang="en-US" sz="2800" b="1" dirty="0">
                <a:solidFill>
                  <a:srgbClr val="FFFFFF"/>
                </a:solidFill>
                <a:effectLst>
                  <a:glow rad="241300">
                    <a:srgbClr val="000000">
                      <a:alpha val="75000"/>
                    </a:srgbClr>
                  </a:glow>
                </a:effectLst>
                <a:latin typeface="Arial" charset="0"/>
                <a:cs typeface="Times New Roman" charset="0"/>
              </a:rPr>
              <a:t>西</a:t>
            </a:r>
            <a:r>
              <a:rPr lang="en-US" altLang="zh-CN" sz="2800" b="1" dirty="0">
                <a:solidFill>
                  <a:srgbClr val="FFFFFF"/>
                </a:solidFill>
                <a:effectLst>
                  <a:glow rad="241300">
                    <a:srgbClr val="000000">
                      <a:alpha val="75000"/>
                    </a:srgbClr>
                  </a:glow>
                </a:effectLst>
                <a:latin typeface="Arial" charset="0"/>
                <a:ea typeface="SimSun" charset="0"/>
                <a:cs typeface="SimSun" charset="0"/>
              </a:rPr>
              <a:t> 4:3, 18</a:t>
            </a:r>
            <a:endParaRPr lang="en-US" altLang="zh-CN" sz="2800" b="1" dirty="0">
              <a:solidFill>
                <a:srgbClr val="FFFFFF"/>
              </a:solidFill>
              <a:effectLst>
                <a:glow rad="241300">
                  <a:srgbClr val="000000">
                    <a:alpha val="75000"/>
                  </a:srgbClr>
                </a:glow>
              </a:effectLst>
              <a:latin typeface="Arial" charset="0"/>
              <a:cs typeface="Times New Roman" charset="0"/>
            </a:endParaRPr>
          </a:p>
          <a:p>
            <a:pPr lvl="1" eaLnBrk="1" hangingPunct="1">
              <a:spcBef>
                <a:spcPct val="20000"/>
              </a:spcBef>
              <a:buFontTx/>
              <a:buChar char="•"/>
              <a:defRPr/>
            </a:pPr>
            <a:r>
              <a:rPr lang="zh-CN" altLang="en-US" sz="2800" b="1" dirty="0">
                <a:solidFill>
                  <a:srgbClr val="FFFFFF"/>
                </a:solidFill>
                <a:effectLst>
                  <a:glow rad="241300">
                    <a:srgbClr val="000000">
                      <a:alpha val="75000"/>
                    </a:srgbClr>
                  </a:glow>
                </a:effectLst>
                <a:latin typeface="Arial" charset="0"/>
                <a:cs typeface="Times New Roman" charset="0"/>
              </a:rPr>
              <a:t>门</a:t>
            </a:r>
            <a:r>
              <a:rPr lang="en-US" altLang="zh-CN" sz="2800" b="1" dirty="0">
                <a:solidFill>
                  <a:srgbClr val="FFFFFF"/>
                </a:solidFill>
                <a:effectLst>
                  <a:glow rad="241300">
                    <a:srgbClr val="000000">
                      <a:alpha val="75000"/>
                    </a:srgbClr>
                  </a:glow>
                </a:effectLst>
                <a:latin typeface="Arial" charset="0"/>
                <a:cs typeface="Times New Roman" charset="0"/>
              </a:rPr>
              <a:t> </a:t>
            </a:r>
            <a:r>
              <a:rPr lang="en-US" altLang="zh-CN" sz="2800" b="1" dirty="0">
                <a:solidFill>
                  <a:srgbClr val="FFFFFF"/>
                </a:solidFill>
                <a:effectLst>
                  <a:glow rad="241300">
                    <a:srgbClr val="000000">
                      <a:alpha val="75000"/>
                    </a:srgbClr>
                  </a:glow>
                </a:effectLst>
                <a:latin typeface="Arial" charset="0"/>
                <a:ea typeface="SimSun" charset="0"/>
                <a:cs typeface="SimSun" charset="0"/>
              </a:rPr>
              <a:t>1, 9, 10</a:t>
            </a:r>
          </a:p>
          <a:p>
            <a:pPr lvl="1" eaLnBrk="1" hangingPunct="1">
              <a:spcBef>
                <a:spcPct val="20000"/>
              </a:spcBef>
              <a:buFontTx/>
              <a:buChar char="•"/>
              <a:defRPr/>
            </a:pPr>
            <a:r>
              <a:rPr lang="zh-CN" altLang="en-US" sz="2800" b="1" dirty="0">
                <a:solidFill>
                  <a:srgbClr val="FFFFFF"/>
                </a:solidFill>
                <a:effectLst>
                  <a:glow rad="241300">
                    <a:srgbClr val="000000">
                      <a:alpha val="75000"/>
                    </a:srgbClr>
                  </a:glow>
                </a:effectLst>
                <a:latin typeface="Arial" charset="0"/>
                <a:cs typeface="Times New Roman" charset="0"/>
              </a:rPr>
              <a:t>腓</a:t>
            </a:r>
            <a:r>
              <a:rPr lang="en-US" altLang="zh-CN" sz="2800" b="1" dirty="0">
                <a:solidFill>
                  <a:srgbClr val="FFFFFF"/>
                </a:solidFill>
                <a:effectLst>
                  <a:glow rad="241300">
                    <a:srgbClr val="000000">
                      <a:alpha val="75000"/>
                    </a:srgbClr>
                  </a:glow>
                </a:effectLst>
                <a:latin typeface="Arial" charset="0"/>
                <a:ea typeface="SimSun" charset="0"/>
                <a:cs typeface="SimSun" charset="0"/>
              </a:rPr>
              <a:t> 1:13-14</a:t>
            </a:r>
            <a:endParaRPr lang="en-GB" sz="2800" b="1" dirty="0">
              <a:solidFill>
                <a:srgbClr val="FFFFFF"/>
              </a:solidFill>
              <a:effectLst>
                <a:glow rad="241300">
                  <a:srgbClr val="000000">
                    <a:alpha val="75000"/>
                  </a:srgbClr>
                </a:glow>
              </a:effectLst>
              <a:latin typeface="Arial" charset="0"/>
              <a:cs typeface="Times New Roman" charset="0"/>
            </a:endParaRPr>
          </a:p>
        </p:txBody>
      </p:sp>
      <p:sp>
        <p:nvSpPr>
          <p:cNvPr id="9228" name="Rectangle 12"/>
          <p:cNvSpPr>
            <a:spLocks noChangeArrowheads="1"/>
          </p:cNvSpPr>
          <p:nvPr/>
        </p:nvSpPr>
        <p:spPr bwMode="auto">
          <a:xfrm>
            <a:off x="1219200" y="1219200"/>
            <a:ext cx="4267200" cy="2057400"/>
          </a:xfrm>
          <a:prstGeom prst="rect">
            <a:avLst/>
          </a:prstGeom>
          <a:noFill/>
          <a:ln>
            <a:noFill/>
          </a:ln>
        </p:spPr>
        <p:txBody>
          <a:bodyPr/>
          <a:lstStyle/>
          <a:p>
            <a:pPr marL="385763" indent="-385763">
              <a:lnSpc>
                <a:spcPct val="90000"/>
              </a:lnSpc>
              <a:spcBef>
                <a:spcPct val="20000"/>
              </a:spcBef>
              <a:buFontTx/>
              <a:buChar char="•"/>
              <a:defRPr/>
            </a:pPr>
            <a:r>
              <a:rPr lang="zh-CN" altLang="en-US" sz="2800" b="1" dirty="0">
                <a:solidFill>
                  <a:srgbClr val="FFFFFF"/>
                </a:solidFill>
                <a:effectLst>
                  <a:glow rad="241300">
                    <a:srgbClr val="000000">
                      <a:alpha val="75000"/>
                    </a:srgbClr>
                  </a:glow>
                </a:effectLst>
                <a:latin typeface="Arial" charset="0"/>
                <a:ea typeface="ＭＳ Ｐゴシック" charset="0"/>
                <a:cs typeface="Times New Roman" charset="0"/>
              </a:rPr>
              <a:t>以弗所书</a:t>
            </a:r>
            <a:endParaRPr lang="en-US" sz="2800" b="1" dirty="0">
              <a:solidFill>
                <a:srgbClr val="FFFFFF"/>
              </a:solidFill>
              <a:effectLst>
                <a:glow rad="241300">
                  <a:srgbClr val="000000">
                    <a:alpha val="75000"/>
                  </a:srgbClr>
                </a:glow>
              </a:effectLst>
              <a:latin typeface="Arial" charset="0"/>
              <a:ea typeface="ＭＳ Ｐゴシック" charset="0"/>
              <a:cs typeface="Times New Roman" charset="0"/>
            </a:endParaRPr>
          </a:p>
          <a:p>
            <a:pPr marL="385763" indent="-385763">
              <a:lnSpc>
                <a:spcPct val="90000"/>
              </a:lnSpc>
              <a:spcBef>
                <a:spcPct val="20000"/>
              </a:spcBef>
              <a:buFontTx/>
              <a:buChar char="•"/>
              <a:defRPr/>
            </a:pPr>
            <a:r>
              <a:rPr lang="zh-CN" altLang="en-US" sz="2800" b="1" dirty="0">
                <a:solidFill>
                  <a:srgbClr val="FFFFFF"/>
                </a:solidFill>
                <a:effectLst>
                  <a:glow rad="241300">
                    <a:srgbClr val="000000">
                      <a:alpha val="75000"/>
                    </a:srgbClr>
                  </a:glow>
                </a:effectLst>
                <a:latin typeface="Arial" charset="0"/>
                <a:ea typeface="ＭＳ Ｐゴシック" charset="0"/>
                <a:cs typeface="Times New Roman" charset="0"/>
              </a:rPr>
              <a:t>歌罗西书</a:t>
            </a:r>
            <a:endParaRPr lang="en-US" sz="2800" b="1" dirty="0">
              <a:solidFill>
                <a:srgbClr val="FFFFFF"/>
              </a:solidFill>
              <a:effectLst>
                <a:glow rad="241300">
                  <a:srgbClr val="000000">
                    <a:alpha val="75000"/>
                  </a:srgbClr>
                </a:glow>
              </a:effectLst>
              <a:latin typeface="Arial" charset="0"/>
              <a:ea typeface="ＭＳ Ｐゴシック" charset="0"/>
              <a:cs typeface="Times New Roman" charset="0"/>
            </a:endParaRPr>
          </a:p>
          <a:p>
            <a:pPr marL="385763" indent="-385763">
              <a:lnSpc>
                <a:spcPct val="90000"/>
              </a:lnSpc>
              <a:spcBef>
                <a:spcPct val="20000"/>
              </a:spcBef>
              <a:buFontTx/>
              <a:buChar char="•"/>
              <a:defRPr/>
            </a:pPr>
            <a:r>
              <a:rPr lang="zh-CN" altLang="en-US" sz="2800" b="1" dirty="0">
                <a:solidFill>
                  <a:srgbClr val="FFFFFF"/>
                </a:solidFill>
                <a:effectLst>
                  <a:glow rad="241300">
                    <a:srgbClr val="000000">
                      <a:alpha val="75000"/>
                    </a:srgbClr>
                  </a:glow>
                </a:effectLst>
                <a:latin typeface="Arial" charset="0"/>
                <a:ea typeface="ＭＳ Ｐゴシック" charset="0"/>
                <a:cs typeface="Times New Roman" charset="0"/>
              </a:rPr>
              <a:t>腓利门书</a:t>
            </a:r>
            <a:endParaRPr lang="en-US" sz="2800" b="1" dirty="0">
              <a:solidFill>
                <a:srgbClr val="FFFFFF"/>
              </a:solidFill>
              <a:effectLst>
                <a:glow rad="241300">
                  <a:srgbClr val="000000">
                    <a:alpha val="75000"/>
                  </a:srgbClr>
                </a:glow>
              </a:effectLst>
              <a:latin typeface="Arial" charset="0"/>
              <a:ea typeface="ＭＳ Ｐゴシック" charset="0"/>
              <a:cs typeface="Times New Roman" charset="0"/>
            </a:endParaRPr>
          </a:p>
          <a:p>
            <a:pPr marL="385763" indent="-385763">
              <a:lnSpc>
                <a:spcPct val="90000"/>
              </a:lnSpc>
              <a:spcBef>
                <a:spcPct val="20000"/>
              </a:spcBef>
              <a:buFontTx/>
              <a:buChar char="•"/>
              <a:defRPr/>
            </a:pPr>
            <a:r>
              <a:rPr lang="zh-CN" altLang="en-US" sz="2800" b="1" dirty="0">
                <a:solidFill>
                  <a:srgbClr val="FFFFFF"/>
                </a:solidFill>
                <a:effectLst>
                  <a:glow rad="241300">
                    <a:srgbClr val="000000">
                      <a:alpha val="75000"/>
                    </a:srgbClr>
                  </a:glow>
                </a:effectLst>
                <a:latin typeface="Arial" charset="0"/>
                <a:ea typeface="ＭＳ Ｐゴシック" charset="0"/>
                <a:cs typeface="Times New Roman" charset="0"/>
              </a:rPr>
              <a:t>腓立比书</a:t>
            </a:r>
            <a:endParaRPr lang="en-US" sz="2800" b="1" dirty="0">
              <a:solidFill>
                <a:srgbClr val="FFFFFF"/>
              </a:solidFill>
              <a:effectLst>
                <a:glow rad="241300">
                  <a:srgbClr val="000000">
                    <a:alpha val="75000"/>
                  </a:srgbClr>
                </a:glow>
              </a:effectLst>
              <a:latin typeface="Arial" charset="0"/>
              <a:ea typeface="ＭＳ Ｐゴシック" charset="0"/>
              <a:cs typeface="Times New Roman" charset="0"/>
            </a:endParaRPr>
          </a:p>
        </p:txBody>
      </p:sp>
      <p:sp>
        <p:nvSpPr>
          <p:cNvPr id="430085" name="TextBox 5"/>
          <p:cNvSpPr txBox="1">
            <a:spLocks noChangeArrowheads="1"/>
          </p:cNvSpPr>
          <p:nvPr/>
        </p:nvSpPr>
        <p:spPr bwMode="auto">
          <a:xfrm>
            <a:off x="457200" y="6519863"/>
            <a:ext cx="8686800" cy="338137"/>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改编</a:t>
            </a:r>
            <a:r>
              <a:rPr lang="en-US" altLang="zh-CN" sz="1600" b="1" i="1">
                <a:solidFill>
                  <a:srgbClr val="FFFFFF"/>
                </a:solidFill>
                <a:effectLst>
                  <a:outerShdw blurRad="38100" dist="38100" dir="2700000" algn="tl">
                    <a:srgbClr val="C0C0C0"/>
                  </a:outerShdw>
                </a:effectLst>
                <a:latin typeface="Arial" pitchFamily="34" charset="0"/>
                <a:cs typeface="Times New Roman" pitchFamily="18" charset="0"/>
              </a:rPr>
              <a:t> </a:t>
            </a:r>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与</a:t>
            </a:r>
            <a:r>
              <a:rPr lang="en-US" altLang="ja-JP" sz="1600" b="1" i="1">
                <a:solidFill>
                  <a:srgbClr val="FFFFFF"/>
                </a:solidFill>
                <a:effectLst>
                  <a:outerShdw blurRad="38100" dist="38100" dir="2700000" algn="tl">
                    <a:srgbClr val="C0C0C0"/>
                  </a:outerShdw>
                </a:effectLst>
                <a:latin typeface="Arial" pitchFamily="34" charset="0"/>
                <a:cs typeface="Times New Roman" pitchFamily="18" charset="0"/>
              </a:rPr>
              <a:t>  Jeremy Chew, </a:t>
            </a:r>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东亚神学院，新加坡</a:t>
            </a:r>
            <a:endParaRPr lang="en-US" altLang="en-US" sz="1600" b="1" i="1">
              <a:solidFill>
                <a:srgbClr val="FFFFFF"/>
              </a:solidFill>
              <a:effectLst>
                <a:outerShdw blurRad="38100" dist="38100" dir="2700000" algn="tl">
                  <a:srgbClr val="C0C0C0"/>
                </a:outerShdw>
              </a:effectLst>
              <a:latin typeface="Arial" pitchFamily="34" charset="0"/>
              <a:cs typeface="Times New Roman" pitchFamily="18" charset="0"/>
            </a:endParaRPr>
          </a:p>
        </p:txBody>
      </p:sp>
      <p:pic>
        <p:nvPicPr>
          <p:cNvPr id="175109" name="Picture 3" descr="prison-bars-and-han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25538"/>
            <a:ext cx="30067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9"/>
          <p:cNvSpPr txBox="1">
            <a:spLocks noChangeArrowheads="1"/>
          </p:cNvSpPr>
          <p:nvPr/>
        </p:nvSpPr>
        <p:spPr bwMode="auto">
          <a:xfrm>
            <a:off x="179388" y="3200400"/>
            <a:ext cx="8610600" cy="708025"/>
          </a:xfrm>
          <a:prstGeom prst="rect">
            <a:avLst/>
          </a:prstGeom>
          <a:solidFill>
            <a:srgbClr val="800000"/>
          </a:solidFill>
          <a:ln w="12700">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000" b="1">
                <a:solidFill>
                  <a:srgbClr val="FFFFFF"/>
                </a:solidFill>
                <a:effectLst>
                  <a:outerShdw blurRad="38100" dist="38100" dir="2700000" algn="tl">
                    <a:srgbClr val="000000"/>
                  </a:outerShdw>
                </a:effectLst>
                <a:latin typeface="Arial" pitchFamily="34" charset="0"/>
                <a:cs typeface="Times New Roman" pitchFamily="18" charset="0"/>
              </a:rPr>
              <a:t>为什么称为</a:t>
            </a:r>
            <a:r>
              <a:rPr lang="en-US" altLang="ja-JP" sz="4000" b="1">
                <a:solidFill>
                  <a:srgbClr val="FFFFFF"/>
                </a:solidFill>
                <a:effectLst>
                  <a:outerShdw blurRad="38100" dist="38100" dir="2700000" algn="tl">
                    <a:srgbClr val="000000"/>
                  </a:outerShdw>
                </a:effectLst>
                <a:latin typeface="Arial" pitchFamily="34" charset="0"/>
                <a:cs typeface="Times New Roman" pitchFamily="18" charset="0"/>
              </a:rPr>
              <a:t> "</a:t>
            </a:r>
            <a:r>
              <a:rPr lang="zh-CN" altLang="en-US" sz="4000" b="1">
                <a:solidFill>
                  <a:srgbClr val="FFFFFF"/>
                </a:solidFill>
                <a:effectLst>
                  <a:outerShdw blurRad="38100" dist="38100" dir="2700000" algn="tl">
                    <a:srgbClr val="000000"/>
                  </a:outerShdw>
                </a:effectLst>
                <a:latin typeface="Arial" pitchFamily="34" charset="0"/>
              </a:rPr>
              <a:t>监狱书信</a:t>
            </a:r>
            <a:r>
              <a:rPr lang="en-US" altLang="zh-CN" sz="4000" b="1">
                <a:solidFill>
                  <a:srgbClr val="FFFFFF"/>
                </a:solidFill>
                <a:effectLst>
                  <a:outerShdw blurRad="38100" dist="38100" dir="2700000" algn="tl">
                    <a:srgbClr val="000000"/>
                  </a:outerShdw>
                </a:effectLst>
                <a:latin typeface="Arial" pitchFamily="34" charset="0"/>
                <a:cs typeface="Times New Roman" pitchFamily="18" charset="0"/>
              </a:rPr>
              <a:t>"</a:t>
            </a:r>
            <a:r>
              <a:rPr lang="en-US" altLang="ja-JP" sz="4000" b="1">
                <a:solidFill>
                  <a:srgbClr val="FFFFFF"/>
                </a:solidFill>
                <a:effectLst>
                  <a:outerShdw blurRad="38100" dist="38100" dir="2700000" algn="tl">
                    <a:srgbClr val="000000"/>
                  </a:outerShdw>
                </a:effectLst>
                <a:latin typeface="Arial" pitchFamily="34" charset="0"/>
                <a:cs typeface="Times New Roman" pitchFamily="18" charset="0"/>
              </a:rPr>
              <a:t>?</a:t>
            </a:r>
            <a:endParaRPr lang="en-GB" altLang="en-US" sz="4000" b="1">
              <a:solidFill>
                <a:srgbClr val="FFFFFF"/>
              </a:solidFill>
              <a:effectLst>
                <a:outerShdw blurRad="38100" dist="38100" dir="2700000" algn="tl">
                  <a:srgbClr val="000000"/>
                </a:outerShdw>
              </a:effectLst>
              <a:latin typeface="Arial" pitchFamily="34" charset="0"/>
              <a:cs typeface="Times New Roman" pitchFamily="18" charset="0"/>
            </a:endParaRPr>
          </a:p>
        </p:txBody>
      </p:sp>
      <p:sp>
        <p:nvSpPr>
          <p:cNvPr id="2" name="Title 1"/>
          <p:cNvSpPr>
            <a:spLocks noGrp="1"/>
          </p:cNvSpPr>
          <p:nvPr>
            <p:ph type="title" idx="4294967295"/>
          </p:nvPr>
        </p:nvSpPr>
        <p:spPr>
          <a:xfrm>
            <a:off x="184150" y="404813"/>
            <a:ext cx="8780463" cy="720725"/>
          </a:xfrm>
          <a:solidFill>
            <a:srgbClr val="800000"/>
          </a:solidFill>
          <a:ln w="12700">
            <a:solidFill>
              <a:schemeClr val="tx1"/>
            </a:solidFill>
          </a:ln>
        </p:spPr>
        <p:txBody>
          <a:bodyPr>
            <a:spAutoFit/>
          </a:bodyPr>
          <a:lstStyle/>
          <a:p>
            <a:pPr algn="l" eaLnBrk="1" hangingPunct="1">
              <a:spcBef>
                <a:spcPct val="50000"/>
              </a:spcBef>
            </a:pPr>
            <a:r>
              <a:rPr lang="zh-CN" altLang="en-US" sz="4000" b="1">
                <a:solidFill>
                  <a:srgbClr val="FFFFFF"/>
                </a:solidFill>
                <a:effectLst>
                  <a:outerShdw blurRad="38100" dist="38100" dir="2700000" algn="tl">
                    <a:srgbClr val="000000"/>
                  </a:outerShdw>
                </a:effectLst>
              </a:rPr>
              <a:t>哪些是</a:t>
            </a:r>
            <a:r>
              <a:rPr lang="zh-CN" altLang="en-US" sz="4000" b="1">
                <a:solidFill>
                  <a:srgbClr val="FFFFFF"/>
                </a:solidFill>
              </a:rPr>
              <a:t>监狱书信</a:t>
            </a:r>
            <a:r>
              <a:rPr lang="en-US" altLang="ja-JP" sz="4000" b="1">
                <a:solidFill>
                  <a:srgbClr val="FFFFFF"/>
                </a:solidFill>
                <a:effectLst>
                  <a:outerShdw blurRad="38100" dist="38100" dir="2700000" algn="tl">
                    <a:srgbClr val="000000"/>
                  </a:outerShdw>
                </a:effectLst>
              </a:rPr>
              <a:t>?</a:t>
            </a:r>
            <a:endParaRPr lang="en-US" altLang="en-US" sz="4000" b="1">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3DC6C19-1F98-EE40-ADEF-2F1F1C3DBA6F}"/>
              </a:ext>
            </a:extLst>
          </p:cNvPr>
          <p:cNvSpPr txBox="1">
            <a:spLocks noChangeArrowheads="1"/>
          </p:cNvSpPr>
          <p:nvPr/>
        </p:nvSpPr>
        <p:spPr bwMode="auto">
          <a:xfrm>
            <a:off x="4283968" y="0"/>
            <a:ext cx="4752950" cy="23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Sure footing and mobility to fight anywhere</a:t>
            </a:r>
          </a:p>
        </p:txBody>
      </p:sp>
      <p:sp>
        <p:nvSpPr>
          <p:cNvPr id="4" name="Text Box 5">
            <a:extLst>
              <a:ext uri="{FF2B5EF4-FFF2-40B4-BE49-F238E27FC236}">
                <a16:creationId xmlns:a16="http://schemas.microsoft.com/office/drawing/2014/main" id="{33702B91-61C3-EA4A-AFB9-4C2DF0936B20}"/>
              </a:ext>
            </a:extLst>
          </p:cNvPr>
          <p:cNvSpPr txBox="1">
            <a:spLocks noChangeArrowheads="1"/>
          </p:cNvSpPr>
          <p:nvPr/>
        </p:nvSpPr>
        <p:spPr bwMode="auto">
          <a:xfrm>
            <a:off x="4541971" y="5229200"/>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availability in evangelism</a:t>
            </a:r>
          </a:p>
        </p:txBody>
      </p:sp>
    </p:spTree>
    <p:extLst>
      <p:ext uri="{BB962C8B-B14F-4D97-AF65-F5344CB8AC3E}">
        <p14:creationId xmlns:p14="http://schemas.microsoft.com/office/powerpoint/2010/main" val="1609980603"/>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1.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4899275-FA1C-B448-9B76-2813F061AB5D}"/>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Shield of faith</a:t>
            </a:r>
          </a:p>
        </p:txBody>
      </p:sp>
    </p:spTree>
    <p:extLst>
      <p:ext uri="{BB962C8B-B14F-4D97-AF65-F5344CB8AC3E}">
        <p14:creationId xmlns:p14="http://schemas.microsoft.com/office/powerpoint/2010/main" val="1123655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6616E3FA-E8B5-4F41-85D8-C43D3DCAB290}"/>
              </a:ext>
            </a:extLst>
          </p:cNvPr>
          <p:cNvSpPr txBox="1">
            <a:spLocks noChangeArrowheads="1"/>
          </p:cNvSpPr>
          <p:nvPr/>
        </p:nvSpPr>
        <p:spPr bwMode="auto">
          <a:xfrm>
            <a:off x="0" y="1124744"/>
            <a:ext cx="5796136" cy="2123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Extinguished fiery arrows and fended off swords</a:t>
            </a:r>
          </a:p>
        </p:txBody>
      </p:sp>
      <p:sp>
        <p:nvSpPr>
          <p:cNvPr id="4" name="Text Box 5">
            <a:extLst>
              <a:ext uri="{FF2B5EF4-FFF2-40B4-BE49-F238E27FC236}">
                <a16:creationId xmlns:a16="http://schemas.microsoft.com/office/drawing/2014/main" id="{882D28EF-7615-9E4B-9345-0C4127207B9B}"/>
              </a:ext>
            </a:extLst>
          </p:cNvPr>
          <p:cNvSpPr txBox="1">
            <a:spLocks noChangeArrowheads="1"/>
          </p:cNvSpPr>
          <p:nvPr/>
        </p:nvSpPr>
        <p:spPr bwMode="auto">
          <a:xfrm>
            <a:off x="971600" y="4725144"/>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faith to fight temptations</a:t>
            </a:r>
          </a:p>
        </p:txBody>
      </p:sp>
    </p:spTree>
    <p:extLst>
      <p:ext uri="{BB962C8B-B14F-4D97-AF65-F5344CB8AC3E}">
        <p14:creationId xmlns:p14="http://schemas.microsoft.com/office/powerpoint/2010/main" val="894098919"/>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6406516-31A3-8F4D-8229-FFAA7587C50E}"/>
              </a:ext>
            </a:extLst>
          </p:cNvPr>
          <p:cNvSpPr txBox="1">
            <a:spLocks noChangeArrowheads="1"/>
          </p:cNvSpPr>
          <p:nvPr/>
        </p:nvSpPr>
        <p:spPr bwMode="auto">
          <a:xfrm>
            <a:off x="5183138" y="2132856"/>
            <a:ext cx="3960862"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Helmet of salvation</a:t>
            </a:r>
          </a:p>
        </p:txBody>
      </p:sp>
    </p:spTree>
    <p:extLst>
      <p:ext uri="{BB962C8B-B14F-4D97-AF65-F5344CB8AC3E}">
        <p14:creationId xmlns:p14="http://schemas.microsoft.com/office/powerpoint/2010/main" val="18359034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DDF5380-71FD-004A-89B6-7E7A7E3ED06F}"/>
              </a:ext>
            </a:extLst>
          </p:cNvPr>
          <p:cNvSpPr txBox="1">
            <a:spLocks noChangeArrowheads="1"/>
          </p:cNvSpPr>
          <p:nvPr/>
        </p:nvSpPr>
        <p:spPr bwMode="auto">
          <a:xfrm>
            <a:off x="4860032" y="286971"/>
            <a:ext cx="4283968" cy="144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Protected from head injury</a:t>
            </a:r>
          </a:p>
        </p:txBody>
      </p:sp>
      <p:sp>
        <p:nvSpPr>
          <p:cNvPr id="4" name="Text Box 5">
            <a:extLst>
              <a:ext uri="{FF2B5EF4-FFF2-40B4-BE49-F238E27FC236}">
                <a16:creationId xmlns:a16="http://schemas.microsoft.com/office/drawing/2014/main" id="{79000488-2389-AA41-9819-21B3162B7357}"/>
              </a:ext>
            </a:extLst>
          </p:cNvPr>
          <p:cNvSpPr txBox="1">
            <a:spLocks noChangeArrowheads="1"/>
          </p:cNvSpPr>
          <p:nvPr/>
        </p:nvSpPr>
        <p:spPr bwMode="auto">
          <a:xfrm>
            <a:off x="5257006" y="4020423"/>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assurance of salvation</a:t>
            </a:r>
          </a:p>
        </p:txBody>
      </p:sp>
    </p:spTree>
    <p:extLst>
      <p:ext uri="{BB962C8B-B14F-4D97-AF65-F5344CB8AC3E}">
        <p14:creationId xmlns:p14="http://schemas.microsoft.com/office/powerpoint/2010/main" val="2973102240"/>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5.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EFDE88-3BB7-C74F-9AF4-3D204A6C0976}"/>
              </a:ext>
            </a:extLst>
          </p:cNvPr>
          <p:cNvSpPr txBox="1">
            <a:spLocks noChangeArrowheads="1"/>
          </p:cNvSpPr>
          <p:nvPr/>
        </p:nvSpPr>
        <p:spPr bwMode="auto">
          <a:xfrm>
            <a:off x="1115616" y="1484784"/>
            <a:ext cx="432048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Sword of the Spirit</a:t>
            </a:r>
          </a:p>
        </p:txBody>
      </p:sp>
    </p:spTree>
    <p:extLst>
      <p:ext uri="{BB962C8B-B14F-4D97-AF65-F5344CB8AC3E}">
        <p14:creationId xmlns:p14="http://schemas.microsoft.com/office/powerpoint/2010/main" val="3321098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370F345-D217-D841-A13D-3F6AC08D100A}"/>
              </a:ext>
            </a:extLst>
          </p:cNvPr>
          <p:cNvSpPr txBox="1">
            <a:spLocks noChangeArrowheads="1"/>
          </p:cNvSpPr>
          <p:nvPr/>
        </p:nvSpPr>
        <p:spPr bwMode="auto">
          <a:xfrm>
            <a:off x="5868144" y="188640"/>
            <a:ext cx="2952750" cy="34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Attacked the foe or defended against attack</a:t>
            </a:r>
          </a:p>
        </p:txBody>
      </p:sp>
    </p:spTree>
    <p:extLst>
      <p:ext uri="{BB962C8B-B14F-4D97-AF65-F5344CB8AC3E}">
        <p14:creationId xmlns:p14="http://schemas.microsoft.com/office/powerpoint/2010/main" val="18834640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9AB9C6C4-8488-2040-90B0-6DA1D084404E}"/>
              </a:ext>
            </a:extLst>
          </p:cNvPr>
          <p:cNvSpPr txBox="1">
            <a:spLocks noChangeArrowheads="1"/>
          </p:cNvSpPr>
          <p:nvPr/>
        </p:nvSpPr>
        <p:spPr bwMode="auto">
          <a:xfrm>
            <a:off x="5796136" y="4869160"/>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Unity in battle</a:t>
            </a:r>
          </a:p>
        </p:txBody>
      </p:sp>
    </p:spTree>
    <p:extLst>
      <p:ext uri="{BB962C8B-B14F-4D97-AF65-F5344CB8AC3E}">
        <p14:creationId xmlns:p14="http://schemas.microsoft.com/office/powerpoint/2010/main" val="37411901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49240DED-09E4-0144-8129-9D84853BA81C}"/>
              </a:ext>
            </a:extLst>
          </p:cNvPr>
          <p:cNvSpPr txBox="1">
            <a:spLocks noChangeArrowheads="1"/>
          </p:cNvSpPr>
          <p:nvPr/>
        </p:nvSpPr>
        <p:spPr bwMode="auto">
          <a:xfrm>
            <a:off x="4572000" y="332656"/>
            <a:ext cx="4176886" cy="923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uLnTx/>
                <a:uFillTx/>
                <a:latin typeface="Arial" charset="0"/>
                <a:ea typeface="ＭＳ Ｐゴシック" charset="0"/>
              </a:rPr>
              <a:t>“The Turtle”</a:t>
            </a:r>
          </a:p>
        </p:txBody>
      </p:sp>
      <p:sp>
        <p:nvSpPr>
          <p:cNvPr id="4" name="Text Box 5">
            <a:extLst>
              <a:ext uri="{FF2B5EF4-FFF2-40B4-BE49-F238E27FC236}">
                <a16:creationId xmlns:a16="http://schemas.microsoft.com/office/drawing/2014/main" id="{023B91B6-727A-EF43-91F2-6E921159E971}"/>
              </a:ext>
            </a:extLst>
          </p:cNvPr>
          <p:cNvSpPr txBox="1">
            <a:spLocks noChangeArrowheads="1"/>
          </p:cNvSpPr>
          <p:nvPr/>
        </p:nvSpPr>
        <p:spPr bwMode="auto">
          <a:xfrm>
            <a:off x="4980886" y="5445224"/>
            <a:ext cx="4176886" cy="1323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charset="0"/>
                <a:ea typeface="ＭＳ Ｐゴシック" charset="0"/>
              </a:rPr>
              <a:t>= advancing together</a:t>
            </a:r>
          </a:p>
        </p:txBody>
      </p:sp>
    </p:spTree>
    <p:extLst>
      <p:ext uri="{BB962C8B-B14F-4D97-AF65-F5344CB8AC3E}">
        <p14:creationId xmlns:p14="http://schemas.microsoft.com/office/powerpoint/2010/main" val="36222119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1C9C0E-0E34-1242-B6F9-7BCB12E03581}"/>
              </a:ext>
            </a:extLst>
          </p:cNvPr>
          <p:cNvSpPr txBox="1">
            <a:spLocks noChangeArrowheads="1"/>
          </p:cNvSpPr>
          <p:nvPr/>
        </p:nvSpPr>
        <p:spPr bwMode="auto">
          <a:xfrm>
            <a:off x="1304" y="260648"/>
            <a:ext cx="5218768"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Protecting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one another</a:t>
            </a:r>
          </a:p>
        </p:txBody>
      </p:sp>
    </p:spTree>
    <p:extLst>
      <p:ext uri="{BB962C8B-B14F-4D97-AF65-F5344CB8AC3E}">
        <p14:creationId xmlns:p14="http://schemas.microsoft.com/office/powerpoint/2010/main" val="21329329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6"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4" name="Picture 3" descr="prison joy bars hands iStock_000000392120Small-300x199.jpg"/>
          <p:cNvSpPr>
            <a:spLocks noChangeAspect="1"/>
          </p:cNvSpPr>
          <p:nvPr/>
        </p:nvSpPr>
        <p:spPr bwMode="auto">
          <a:xfrm>
            <a:off x="5219700" y="836613"/>
            <a:ext cx="38100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11269" name="Text Box 5"/>
          <p:cNvSpPr txBox="1">
            <a:spLocks noChangeArrowheads="1"/>
          </p:cNvSpPr>
          <p:nvPr/>
        </p:nvSpPr>
        <p:spPr bwMode="auto">
          <a:xfrm>
            <a:off x="381000" y="882824"/>
            <a:ext cx="8763000" cy="4789003"/>
          </a:xfrm>
          <a:prstGeom prst="rect">
            <a:avLst/>
          </a:prstGeom>
          <a:noFill/>
          <a:ln>
            <a:noFill/>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AutoNum type="arabicPeriod"/>
              <a:defRPr/>
            </a:pPr>
            <a:r>
              <a:rPr lang="zh-CN" altLang="en-US" sz="2800" b="1" dirty="0">
                <a:solidFill>
                  <a:srgbClr val="FFFF00"/>
                </a:solidFill>
                <a:effectLst>
                  <a:glow rad="304800">
                    <a:srgbClr val="000000">
                      <a:alpha val="75000"/>
                    </a:srgbClr>
                  </a:glow>
                </a:effectLst>
                <a:latin typeface="Arial" charset="0"/>
                <a:cs typeface="Times New Roman" charset="0"/>
              </a:rPr>
              <a:t>退基鼓</a:t>
            </a:r>
            <a:endParaRPr lang="en-US" sz="2800" b="1" dirty="0">
              <a:solidFill>
                <a:srgbClr val="FFFF00"/>
              </a:solidFill>
              <a:effectLst>
                <a:glow rad="304800">
                  <a:srgbClr val="000000">
                    <a:alpha val="75000"/>
                  </a:srgbClr>
                </a:glow>
              </a:effectLst>
              <a:latin typeface="Arial" charset="0"/>
              <a:cs typeface="Times New Roman" charset="0"/>
            </a:endParaRPr>
          </a:p>
          <a:p>
            <a:pPr marL="719138" lvl="1" indent="-276225" eaLnBrk="1" hangingPunct="1">
              <a:spcBef>
                <a:spcPct val="10000"/>
              </a:spcBef>
              <a:buFontTx/>
              <a:buChar char="•"/>
              <a:defRPr/>
            </a:pPr>
            <a:r>
              <a:rPr lang="zh-CN" altLang="en-US" sz="2800" b="1" dirty="0">
                <a:solidFill>
                  <a:srgbClr val="FFFFFF"/>
                </a:solidFill>
                <a:effectLst>
                  <a:glow rad="304800">
                    <a:srgbClr val="000000">
                      <a:alpha val="75000"/>
                    </a:srgbClr>
                  </a:glow>
                </a:effectLst>
                <a:latin typeface="Arial" charset="0"/>
                <a:cs typeface="Times New Roman" charset="0"/>
              </a:rPr>
              <a:t>他传达的用弗所书和歌罗西书</a:t>
            </a:r>
            <a:r>
              <a:rPr lang="en-US" sz="2800" b="1" dirty="0">
                <a:solidFill>
                  <a:srgbClr val="FFFFFF"/>
                </a:solidFill>
                <a:effectLst>
                  <a:glow rad="304800">
                    <a:srgbClr val="000000">
                      <a:alpha val="75000"/>
                    </a:srgbClr>
                  </a:glow>
                </a:effectLst>
                <a:latin typeface="Arial" charset="0"/>
                <a:cs typeface="Times New Roman" charset="0"/>
              </a:rPr>
              <a:t>(</a:t>
            </a:r>
            <a:r>
              <a:rPr lang="zh-CN" altLang="en-US" sz="2800" b="1" dirty="0">
                <a:solidFill>
                  <a:srgbClr val="FFFFFF"/>
                </a:solidFill>
                <a:effectLst>
                  <a:glow rad="304800">
                    <a:srgbClr val="000000">
                      <a:alpha val="75000"/>
                    </a:srgbClr>
                  </a:glow>
                </a:effectLst>
                <a:latin typeface="Arial" charset="0"/>
                <a:cs typeface="Times New Roman" charset="0"/>
              </a:rPr>
              <a:t>弗</a:t>
            </a:r>
            <a:r>
              <a:rPr lang="en-US" sz="2800" b="1" dirty="0">
                <a:solidFill>
                  <a:srgbClr val="FFFFFF"/>
                </a:solidFill>
                <a:effectLst>
                  <a:glow rad="304800">
                    <a:srgbClr val="000000">
                      <a:alpha val="75000"/>
                    </a:srgbClr>
                  </a:glow>
                </a:effectLst>
                <a:latin typeface="Arial" charset="0"/>
                <a:cs typeface="Times New Roman" charset="0"/>
              </a:rPr>
              <a:t>. 6:21; </a:t>
            </a:r>
            <a:r>
              <a:rPr lang="zh-CN" altLang="en-US" sz="2800" b="1" dirty="0">
                <a:solidFill>
                  <a:srgbClr val="FFFFFF"/>
                </a:solidFill>
                <a:effectLst>
                  <a:glow rad="304800">
                    <a:srgbClr val="000000">
                      <a:alpha val="75000"/>
                    </a:srgbClr>
                  </a:glow>
                </a:effectLst>
                <a:latin typeface="Arial" charset="0"/>
                <a:cs typeface="Times New Roman" charset="0"/>
              </a:rPr>
              <a:t>罗</a:t>
            </a:r>
            <a:r>
              <a:rPr lang="en-US" sz="2800" b="1" dirty="0">
                <a:solidFill>
                  <a:srgbClr val="FFFFFF"/>
                </a:solidFill>
                <a:effectLst>
                  <a:glow rad="304800">
                    <a:srgbClr val="000000">
                      <a:alpha val="75000"/>
                    </a:srgbClr>
                  </a:glow>
                </a:effectLst>
                <a:latin typeface="Arial" charset="0"/>
                <a:cs typeface="Times New Roman" charset="0"/>
              </a:rPr>
              <a:t>. 4:7)</a:t>
            </a:r>
          </a:p>
          <a:p>
            <a:pPr marL="719138" lvl="1" indent="-276225" eaLnBrk="1" hangingPunct="1">
              <a:spcBef>
                <a:spcPct val="10000"/>
              </a:spcBef>
              <a:buFontTx/>
              <a:buChar char="•"/>
              <a:defRPr/>
            </a:pPr>
            <a:r>
              <a:rPr lang="zh-CN" altLang="en-US" sz="2800" b="1" dirty="0">
                <a:solidFill>
                  <a:srgbClr val="FFFFFF"/>
                </a:solidFill>
                <a:effectLst>
                  <a:glow rad="304800">
                    <a:srgbClr val="000000">
                      <a:alpha val="75000"/>
                    </a:srgbClr>
                  </a:glow>
                </a:effectLst>
                <a:latin typeface="Arial" charset="0"/>
                <a:cs typeface="Times New Roman" charset="0"/>
              </a:rPr>
              <a:t>阿尼西谟陪同着他</a:t>
            </a:r>
            <a:r>
              <a:rPr lang="en-US" sz="2800" b="1" dirty="0">
                <a:solidFill>
                  <a:srgbClr val="FFFFFF"/>
                </a:solidFill>
                <a:effectLst>
                  <a:glow rad="304800">
                    <a:srgbClr val="000000">
                      <a:alpha val="75000"/>
                    </a:srgbClr>
                  </a:glow>
                </a:effectLst>
                <a:latin typeface="Arial" charset="0"/>
                <a:cs typeface="Times New Roman" charset="0"/>
              </a:rPr>
              <a:t>(</a:t>
            </a:r>
            <a:r>
              <a:rPr lang="zh-CN" altLang="en-US" sz="2800" b="1" dirty="0">
                <a:solidFill>
                  <a:srgbClr val="FFFFFF"/>
                </a:solidFill>
                <a:effectLst>
                  <a:glow rad="304800">
                    <a:srgbClr val="000000">
                      <a:alpha val="75000"/>
                    </a:srgbClr>
                  </a:glow>
                </a:effectLst>
                <a:latin typeface="Arial" charset="0"/>
                <a:cs typeface="Times New Roman" charset="0"/>
              </a:rPr>
              <a:t>西</a:t>
            </a:r>
            <a:r>
              <a:rPr lang="en-US" sz="2800" b="1" dirty="0">
                <a:solidFill>
                  <a:srgbClr val="FFFFFF"/>
                </a:solidFill>
                <a:effectLst>
                  <a:glow rad="304800">
                    <a:srgbClr val="000000">
                      <a:alpha val="75000"/>
                    </a:srgbClr>
                  </a:glow>
                </a:effectLst>
                <a:latin typeface="Arial" charset="0"/>
                <a:cs typeface="Times New Roman" charset="0"/>
              </a:rPr>
              <a:t> 4:9)</a:t>
            </a:r>
          </a:p>
          <a:p>
            <a:pPr eaLnBrk="1" hangingPunct="1">
              <a:spcBef>
                <a:spcPct val="20000"/>
              </a:spcBef>
              <a:buFontTx/>
              <a:buAutoNum type="arabicPeriod"/>
              <a:defRPr/>
            </a:pPr>
            <a:r>
              <a:rPr lang="zh-CN" altLang="en-US" sz="2800" b="1" dirty="0">
                <a:solidFill>
                  <a:srgbClr val="FFFF00"/>
                </a:solidFill>
                <a:effectLst>
                  <a:glow rad="304800">
                    <a:srgbClr val="000000">
                      <a:alpha val="75000"/>
                    </a:srgbClr>
                  </a:glow>
                </a:effectLst>
                <a:latin typeface="Arial" charset="0"/>
                <a:cs typeface="Times New Roman" charset="0"/>
              </a:rPr>
              <a:t>阿尼西谟</a:t>
            </a:r>
            <a:endParaRPr lang="en-US" sz="2800" b="1" dirty="0">
              <a:solidFill>
                <a:srgbClr val="FFFF00"/>
              </a:solidFill>
              <a:effectLst>
                <a:glow rad="304800">
                  <a:srgbClr val="000000">
                    <a:alpha val="75000"/>
                  </a:srgbClr>
                </a:glow>
              </a:effectLst>
              <a:latin typeface="Arial" charset="0"/>
              <a:cs typeface="Times New Roman" charset="0"/>
            </a:endParaRPr>
          </a:p>
          <a:p>
            <a:pPr marL="719138" lvl="1" indent="-276225" eaLnBrk="1" hangingPunct="1">
              <a:spcBef>
                <a:spcPct val="10000"/>
              </a:spcBef>
              <a:buFontTx/>
              <a:buChar char="•"/>
              <a:defRPr/>
            </a:pPr>
            <a:r>
              <a:rPr lang="zh-CN" altLang="en-US" sz="2800" b="1" dirty="0">
                <a:solidFill>
                  <a:srgbClr val="FFFFFF"/>
                </a:solidFill>
                <a:effectLst>
                  <a:glow rad="241300">
                    <a:srgbClr val="000000">
                      <a:alpha val="75000"/>
                    </a:srgbClr>
                  </a:glow>
                </a:effectLst>
                <a:latin typeface="Arial" charset="0"/>
                <a:cs typeface="Times New Roman" charset="0"/>
              </a:rPr>
              <a:t>腓利门在歌罗西的奴仆</a:t>
            </a:r>
            <a:endParaRPr lang="en-US" sz="2800" b="1" dirty="0">
              <a:solidFill>
                <a:srgbClr val="FFFFFF"/>
              </a:solidFill>
              <a:effectLst>
                <a:glow rad="304800">
                  <a:srgbClr val="000000">
                    <a:alpha val="75000"/>
                  </a:srgbClr>
                </a:glow>
              </a:effectLst>
              <a:latin typeface="Arial" charset="0"/>
              <a:cs typeface="Times New Roman" charset="0"/>
            </a:endParaRPr>
          </a:p>
          <a:p>
            <a:pPr marL="719138" lvl="1" indent="-276225" eaLnBrk="1" hangingPunct="1">
              <a:spcBef>
                <a:spcPct val="10000"/>
              </a:spcBef>
              <a:buFontTx/>
              <a:buChar char="•"/>
              <a:defRPr/>
            </a:pPr>
            <a:r>
              <a:rPr lang="zh-CN" altLang="en-US" sz="2800" b="1" dirty="0">
                <a:solidFill>
                  <a:srgbClr val="FFFFFF"/>
                </a:solidFill>
                <a:effectLst>
                  <a:glow rad="304800">
                    <a:srgbClr val="000000">
                      <a:alpha val="75000"/>
                    </a:srgbClr>
                  </a:glow>
                </a:effectLst>
                <a:latin typeface="Arial" charset="0"/>
                <a:cs typeface="Times New Roman" charset="0"/>
              </a:rPr>
              <a:t>虽然没有明确的提起，他大概在回到他主人，腓利门时，把书信传给他</a:t>
            </a:r>
            <a:r>
              <a:rPr lang="en-US" altLang="zh-CN" sz="2800" b="1" dirty="0">
                <a:solidFill>
                  <a:srgbClr val="FFFFFF"/>
                </a:solidFill>
                <a:effectLst>
                  <a:glow rad="304800">
                    <a:srgbClr val="000000">
                      <a:alpha val="75000"/>
                    </a:srgbClr>
                  </a:glow>
                </a:effectLst>
                <a:latin typeface="Arial" charset="0"/>
                <a:cs typeface="Times New Roman" charset="0"/>
              </a:rPr>
              <a:t> </a:t>
            </a:r>
            <a:r>
              <a:rPr lang="en-US" sz="2800" b="1" dirty="0">
                <a:solidFill>
                  <a:srgbClr val="FFFFFF"/>
                </a:solidFill>
                <a:effectLst>
                  <a:glow rad="304800">
                    <a:srgbClr val="000000">
                      <a:alpha val="75000"/>
                    </a:srgbClr>
                  </a:glow>
                </a:effectLst>
                <a:latin typeface="Arial" charset="0"/>
                <a:cs typeface="Times New Roman" charset="0"/>
              </a:rPr>
              <a:t>(</a:t>
            </a:r>
            <a:r>
              <a:rPr lang="zh-CN" altLang="en-US" sz="2800" b="1" dirty="0">
                <a:solidFill>
                  <a:srgbClr val="FFFFFF"/>
                </a:solidFill>
                <a:effectLst>
                  <a:glow rad="304800">
                    <a:srgbClr val="000000">
                      <a:alpha val="75000"/>
                    </a:srgbClr>
                  </a:glow>
                </a:effectLst>
                <a:latin typeface="Arial" charset="0"/>
                <a:cs typeface="Times New Roman" charset="0"/>
              </a:rPr>
              <a:t>门</a:t>
            </a:r>
            <a:r>
              <a:rPr lang="en-US" sz="2800" b="1" dirty="0">
                <a:solidFill>
                  <a:srgbClr val="FFFFFF"/>
                </a:solidFill>
                <a:effectLst>
                  <a:glow rad="304800">
                    <a:srgbClr val="000000">
                      <a:alpha val="75000"/>
                    </a:srgbClr>
                  </a:glow>
                </a:effectLst>
                <a:latin typeface="Arial" charset="0"/>
                <a:cs typeface="Times New Roman" charset="0"/>
              </a:rPr>
              <a:t> 12)</a:t>
            </a:r>
          </a:p>
          <a:p>
            <a:pPr eaLnBrk="1" hangingPunct="1">
              <a:spcBef>
                <a:spcPct val="20000"/>
              </a:spcBef>
              <a:buFontTx/>
              <a:buAutoNum type="arabicPeriod"/>
              <a:defRPr/>
            </a:pPr>
            <a:r>
              <a:rPr lang="zh-CN" altLang="en-US" sz="2800" b="1" dirty="0">
                <a:solidFill>
                  <a:srgbClr val="FFFF00"/>
                </a:solidFill>
                <a:effectLst>
                  <a:glow rad="304800">
                    <a:srgbClr val="000000">
                      <a:alpha val="75000"/>
                    </a:srgbClr>
                  </a:glow>
                </a:effectLst>
                <a:latin typeface="Arial" charset="0"/>
                <a:cs typeface="Times New Roman" charset="0"/>
              </a:rPr>
              <a:t>以巴弗提</a:t>
            </a:r>
            <a:endParaRPr lang="en-US" sz="2800" b="1" dirty="0">
              <a:solidFill>
                <a:srgbClr val="FFFF00"/>
              </a:solidFill>
              <a:effectLst>
                <a:glow rad="304800">
                  <a:srgbClr val="000000">
                    <a:alpha val="75000"/>
                  </a:srgbClr>
                </a:glow>
              </a:effectLst>
              <a:latin typeface="Arial" charset="0"/>
              <a:cs typeface="Times New Roman" charset="0"/>
            </a:endParaRPr>
          </a:p>
          <a:p>
            <a:pPr marL="719138" lvl="1" indent="-276225" eaLnBrk="1" hangingPunct="1">
              <a:spcBef>
                <a:spcPct val="10000"/>
              </a:spcBef>
              <a:buFontTx/>
              <a:buChar char="•"/>
              <a:defRPr/>
            </a:pPr>
            <a:r>
              <a:rPr lang="zh-CN" altLang="en-US" sz="2800" b="1" dirty="0">
                <a:solidFill>
                  <a:srgbClr val="FFFFFF"/>
                </a:solidFill>
                <a:effectLst>
                  <a:glow rad="304800">
                    <a:srgbClr val="000000">
                      <a:alpha val="75000"/>
                    </a:srgbClr>
                  </a:glow>
                </a:effectLst>
                <a:latin typeface="Arial" charset="0"/>
                <a:cs typeface="Times New Roman" charset="0"/>
              </a:rPr>
              <a:t>他来至腓立比。他把腓立比书带给他们</a:t>
            </a:r>
            <a:r>
              <a:rPr lang="en-US" sz="2800" b="1" dirty="0">
                <a:solidFill>
                  <a:srgbClr val="FFFFFF"/>
                </a:solidFill>
                <a:effectLst>
                  <a:glow rad="304800">
                    <a:srgbClr val="000000">
                      <a:alpha val="75000"/>
                    </a:srgbClr>
                  </a:glow>
                </a:effectLst>
                <a:latin typeface="Arial" charset="0"/>
                <a:cs typeface="Times New Roman" charset="0"/>
              </a:rPr>
              <a:t> (</a:t>
            </a:r>
            <a:r>
              <a:rPr lang="zh-CN" altLang="en-US" sz="2800" b="1" dirty="0">
                <a:solidFill>
                  <a:srgbClr val="FFFFFF"/>
                </a:solidFill>
                <a:effectLst>
                  <a:glow rad="304800">
                    <a:srgbClr val="000000">
                      <a:alpha val="75000"/>
                    </a:srgbClr>
                  </a:glow>
                </a:effectLst>
                <a:latin typeface="Arial" charset="0"/>
                <a:cs typeface="Times New Roman" charset="0"/>
              </a:rPr>
              <a:t>腓</a:t>
            </a:r>
            <a:r>
              <a:rPr lang="en-US" sz="2800" b="1" dirty="0">
                <a:solidFill>
                  <a:srgbClr val="FFFFFF"/>
                </a:solidFill>
                <a:effectLst>
                  <a:glow rad="304800">
                    <a:srgbClr val="000000">
                      <a:alpha val="75000"/>
                    </a:srgbClr>
                  </a:glow>
                </a:effectLst>
                <a:latin typeface="Arial" charset="0"/>
                <a:cs typeface="Times New Roman" charset="0"/>
              </a:rPr>
              <a:t> 2:25, 28)</a:t>
            </a:r>
            <a:endParaRPr lang="en-GB" sz="2800" b="1" dirty="0">
              <a:solidFill>
                <a:srgbClr val="FFFFFF"/>
              </a:solidFill>
              <a:effectLst>
                <a:glow rad="304800">
                  <a:srgbClr val="000000">
                    <a:alpha val="75000"/>
                  </a:srgbClr>
                </a:glow>
              </a:effectLst>
              <a:latin typeface="Arial" charset="0"/>
              <a:cs typeface="Times New Roman" charset="0"/>
            </a:endParaRPr>
          </a:p>
        </p:txBody>
      </p:sp>
      <p:sp>
        <p:nvSpPr>
          <p:cNvPr id="432133" name="TextBox 3"/>
          <p:cNvSpPr txBox="1">
            <a:spLocks noChangeArrowheads="1"/>
          </p:cNvSpPr>
          <p:nvPr/>
        </p:nvSpPr>
        <p:spPr bwMode="auto">
          <a:xfrm>
            <a:off x="457200" y="6477000"/>
            <a:ext cx="8686800" cy="338138"/>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改编</a:t>
            </a:r>
            <a:r>
              <a:rPr lang="en-US" altLang="zh-CN" sz="1600" b="1" i="1">
                <a:solidFill>
                  <a:srgbClr val="FFFFFF"/>
                </a:solidFill>
                <a:effectLst>
                  <a:outerShdw blurRad="38100" dist="38100" dir="2700000" algn="tl">
                    <a:srgbClr val="C0C0C0"/>
                  </a:outerShdw>
                </a:effectLst>
                <a:latin typeface="Arial" pitchFamily="34" charset="0"/>
                <a:cs typeface="Times New Roman" pitchFamily="18" charset="0"/>
              </a:rPr>
              <a:t> </a:t>
            </a:r>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与</a:t>
            </a:r>
            <a:r>
              <a:rPr lang="en-US" altLang="ja-JP" sz="1600" b="1" i="1">
                <a:solidFill>
                  <a:srgbClr val="FFFFFF"/>
                </a:solidFill>
                <a:effectLst>
                  <a:outerShdw blurRad="38100" dist="38100" dir="2700000" algn="tl">
                    <a:srgbClr val="C0C0C0"/>
                  </a:outerShdw>
                </a:effectLst>
                <a:latin typeface="Arial" pitchFamily="34" charset="0"/>
                <a:cs typeface="Times New Roman" pitchFamily="18" charset="0"/>
              </a:rPr>
              <a:t>  Jeremy Chew, </a:t>
            </a:r>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东亚神学院，新加坡</a:t>
            </a:r>
            <a:endParaRPr lang="en-US" altLang="en-US" sz="1600" b="1" i="1">
              <a:solidFill>
                <a:srgbClr val="FFFFFF"/>
              </a:solidFill>
              <a:effectLst>
                <a:outerShdw blurRad="38100" dist="38100" dir="2700000" algn="tl">
                  <a:srgbClr val="C0C0C0"/>
                </a:outerShdw>
              </a:effectLst>
              <a:latin typeface="Arial" pitchFamily="34" charset="0"/>
              <a:cs typeface="Times New Roman" pitchFamily="18" charset="0"/>
            </a:endParaRPr>
          </a:p>
        </p:txBody>
      </p:sp>
      <p:sp>
        <p:nvSpPr>
          <p:cNvPr id="2" name="Title 1"/>
          <p:cNvSpPr>
            <a:spLocks noGrp="1"/>
          </p:cNvSpPr>
          <p:nvPr>
            <p:ph type="title" idx="4294967295"/>
          </p:nvPr>
        </p:nvSpPr>
        <p:spPr>
          <a:xfrm>
            <a:off x="250825" y="128588"/>
            <a:ext cx="7772400" cy="708025"/>
          </a:xfrm>
          <a:solidFill>
            <a:srgbClr val="0000FF"/>
          </a:solidFill>
          <a:ln w="12700">
            <a:solidFill>
              <a:schemeClr val="tx1"/>
            </a:solidFill>
          </a:ln>
        </p:spPr>
        <p:txBody>
          <a:bodyPr>
            <a:spAutoFit/>
          </a:bodyPr>
          <a:lstStyle/>
          <a:p>
            <a:pPr algn="l" eaLnBrk="1" hangingPunct="1">
              <a:spcBef>
                <a:spcPct val="50000"/>
              </a:spcBef>
            </a:pPr>
            <a:r>
              <a:rPr lang="zh-CN" altLang="en-US" sz="4000" b="1">
                <a:solidFill>
                  <a:srgbClr val="FFFFFF"/>
                </a:solidFill>
                <a:effectLst>
                  <a:outerShdw blurRad="38100" dist="38100" dir="2700000" algn="tl">
                    <a:srgbClr val="000000"/>
                  </a:outerShdw>
                </a:effectLst>
              </a:rPr>
              <a:t>谁传达这些书信</a:t>
            </a:r>
            <a:r>
              <a:rPr lang="en-US" altLang="ja-JP" sz="4000" b="1">
                <a:solidFill>
                  <a:srgbClr val="FFFFFF"/>
                </a:solidFill>
                <a:effectLst>
                  <a:outerShdw blurRad="38100" dist="38100" dir="2700000" algn="tl">
                    <a:srgbClr val="000000"/>
                  </a:outerShdw>
                </a:effectLst>
              </a:rPr>
              <a:t> ?</a:t>
            </a:r>
            <a:endParaRPr lang="en-US" altLang="en-US" sz="4000" b="1">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wipe(left)">
                                      <p:cBhvr>
                                        <p:cTn id="10" dur="500"/>
                                        <p:tgtEl>
                                          <p:spTgt spid="1126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wipe(left)">
                                      <p:cBhvr>
                                        <p:cTn id="13" dur="500"/>
                                        <p:tgtEl>
                                          <p:spTgt spid="1126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269">
                                            <p:txEl>
                                              <p:pRg st="3" end="3"/>
                                            </p:txEl>
                                          </p:spTgt>
                                        </p:tgtEl>
                                        <p:attrNameLst>
                                          <p:attrName>style.visibility</p:attrName>
                                        </p:attrNameLst>
                                      </p:cBhvr>
                                      <p:to>
                                        <p:strVal val="visible"/>
                                      </p:to>
                                    </p:set>
                                    <p:animEffect transition="in" filter="wipe(left)">
                                      <p:cBhvr>
                                        <p:cTn id="18" dur="500"/>
                                        <p:tgtEl>
                                          <p:spTgt spid="1126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269">
                                            <p:txEl>
                                              <p:pRg st="4" end="4"/>
                                            </p:txEl>
                                          </p:spTgt>
                                        </p:tgtEl>
                                        <p:attrNameLst>
                                          <p:attrName>style.visibility</p:attrName>
                                        </p:attrNameLst>
                                      </p:cBhvr>
                                      <p:to>
                                        <p:strVal val="visible"/>
                                      </p:to>
                                    </p:set>
                                    <p:animEffect transition="in" filter="wipe(left)">
                                      <p:cBhvr>
                                        <p:cTn id="21" dur="500"/>
                                        <p:tgtEl>
                                          <p:spTgt spid="1126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69">
                                            <p:txEl>
                                              <p:pRg st="5" end="5"/>
                                            </p:txEl>
                                          </p:spTgt>
                                        </p:tgtEl>
                                        <p:attrNameLst>
                                          <p:attrName>style.visibility</p:attrName>
                                        </p:attrNameLst>
                                      </p:cBhvr>
                                      <p:to>
                                        <p:strVal val="visible"/>
                                      </p:to>
                                    </p:set>
                                    <p:animEffect transition="in" filter="wipe(left)">
                                      <p:cBhvr>
                                        <p:cTn id="24" dur="500"/>
                                        <p:tgtEl>
                                          <p:spTgt spid="1126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69">
                                            <p:txEl>
                                              <p:pRg st="6" end="6"/>
                                            </p:txEl>
                                          </p:spTgt>
                                        </p:tgtEl>
                                        <p:attrNameLst>
                                          <p:attrName>style.visibility</p:attrName>
                                        </p:attrNameLst>
                                      </p:cBhvr>
                                      <p:to>
                                        <p:strVal val="visible"/>
                                      </p:to>
                                    </p:set>
                                    <p:animEffect transition="in" filter="wipe(left)">
                                      <p:cBhvr>
                                        <p:cTn id="29" dur="500"/>
                                        <p:tgtEl>
                                          <p:spTgt spid="11269">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269">
                                            <p:txEl>
                                              <p:pRg st="7" end="7"/>
                                            </p:txEl>
                                          </p:spTgt>
                                        </p:tgtEl>
                                        <p:attrNameLst>
                                          <p:attrName>style.visibility</p:attrName>
                                        </p:attrNameLst>
                                      </p:cBhvr>
                                      <p:to>
                                        <p:strVal val="visible"/>
                                      </p:to>
                                    </p:set>
                                    <p:animEffect transition="in" filter="wipe(left)">
                                      <p:cBhvr>
                                        <p:cTn id="32"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8366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7890" name="Picture 2" descr="Related image">
            <a:extLst>
              <a:ext uri="{FF2B5EF4-FFF2-40B4-BE49-F238E27FC236}">
                <a16:creationId xmlns:a16="http://schemas.microsoft.com/office/drawing/2014/main" id="{9E7A53F4-3A06-5F43-9985-E4A7BA7A7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651411"/>
      </p:ext>
    </p:extLst>
  </p:cSld>
  <p:clrMapOvr>
    <a:masterClrMapping/>
  </p:clrMapOvr>
  <p:transition>
    <p:diamond/>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6866" name="Picture 2" descr="Related image">
            <a:extLst>
              <a:ext uri="{FF2B5EF4-FFF2-40B4-BE49-F238E27FC236}">
                <a16:creationId xmlns:a16="http://schemas.microsoft.com/office/drawing/2014/main" id="{38129969-7963-3841-95D4-694743133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7926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682318"/>
      </p:ext>
    </p:extLst>
  </p:cSld>
  <p:clrMapOvr>
    <a:masterClrMapping/>
  </p:clrMapOvr>
  <p:transition>
    <p:diamond/>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Related image">
            <a:extLst>
              <a:ext uri="{FF2B5EF4-FFF2-40B4-BE49-F238E27FC236}">
                <a16:creationId xmlns:a16="http://schemas.microsoft.com/office/drawing/2014/main" id="{F474E829-12B4-D746-AFB5-9A182D60D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075" y="0"/>
            <a:ext cx="514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zh-CN" altLang="en-US" sz="5400" b="1" dirty="0">
                <a:gradFill>
                  <a:gsLst>
                    <a:gs pos="0">
                      <a:srgbClr val="FF0000"/>
                    </a:gs>
                    <a:gs pos="100000">
                      <a:schemeClr val="tx1"/>
                    </a:gs>
                  </a:gsLst>
                  <a:lin ang="5400000" scaled="1"/>
                </a:gradFill>
                <a:latin typeface="Arial" charset="0"/>
                <a:ea typeface="ＭＳ Ｐゴシック" charset="0"/>
              </a:rPr>
              <a:t>罗马士兵</a:t>
            </a:r>
            <a:endParaRPr lang="en-US" sz="5400" b="1" dirty="0">
              <a:gradFill>
                <a:gsLst>
                  <a:gs pos="0">
                    <a:srgbClr val="FF0000"/>
                  </a:gs>
                  <a:gs pos="100000">
                    <a:schemeClr val="tx1"/>
                  </a:gs>
                </a:gsLst>
                <a:lin ang="5400000" scaled="1"/>
              </a:gradFill>
              <a:effectLst/>
              <a:latin typeface="Arial" charset="0"/>
              <a:ea typeface="ＭＳ Ｐゴシック" charset="0"/>
            </a:endParaRPr>
          </a:p>
        </p:txBody>
      </p:sp>
    </p:spTree>
    <p:extLst>
      <p:ext uri="{BB962C8B-B14F-4D97-AF65-F5344CB8AC3E}">
        <p14:creationId xmlns:p14="http://schemas.microsoft.com/office/powerpoint/2010/main" val="3600938380"/>
      </p:ext>
    </p:extLst>
  </p:cSld>
  <p:clrMapOvr>
    <a:masterClrMapping/>
  </p:clrMapOvr>
  <p:transition>
    <p:diamond/>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Romansoldie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1435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58" name="Text Box 3"/>
          <p:cNvSpPr txBox="1">
            <a:spLocks noChangeArrowheads="1"/>
          </p:cNvSpPr>
          <p:nvPr/>
        </p:nvSpPr>
        <p:spPr bwMode="auto">
          <a:xfrm>
            <a:off x="8077200" y="76200"/>
            <a:ext cx="928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effectLst/>
              </a:rPr>
              <a:t>180i-j</a:t>
            </a:r>
            <a:endParaRPr lang="en-US" altLang="en-US">
              <a:effectLst/>
            </a:endParaRPr>
          </a:p>
        </p:txBody>
      </p:sp>
      <p:sp>
        <p:nvSpPr>
          <p:cNvPr id="122884" name="Text Box 4"/>
          <p:cNvSpPr txBox="1">
            <a:spLocks noChangeArrowheads="1"/>
          </p:cNvSpPr>
          <p:nvPr/>
        </p:nvSpPr>
        <p:spPr bwMode="auto">
          <a:xfrm>
            <a:off x="5699125" y="919163"/>
            <a:ext cx="2017713"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effectLst/>
              </a:rPr>
              <a:t>头盔</a:t>
            </a:r>
            <a:r>
              <a:rPr lang="en-US" altLang="ja-JP">
                <a:effectLst/>
              </a:rPr>
              <a:t> </a:t>
            </a:r>
            <a:r>
              <a:rPr lang="en-US" altLang="ja-JP" sz="3200" b="1">
                <a:effectLst/>
                <a:latin typeface="Geneva" charset="0"/>
              </a:rPr>
              <a:t>(17a)</a:t>
            </a:r>
            <a:endParaRPr lang="en-US" altLang="en-US" sz="3200" b="1">
              <a:effectLst/>
              <a:latin typeface="Geneva" charset="0"/>
            </a:endParaRPr>
          </a:p>
        </p:txBody>
      </p:sp>
      <p:sp>
        <p:nvSpPr>
          <p:cNvPr id="122885" name="Text Box 5"/>
          <p:cNvSpPr txBox="1">
            <a:spLocks noChangeArrowheads="1"/>
          </p:cNvSpPr>
          <p:nvPr/>
        </p:nvSpPr>
        <p:spPr bwMode="auto">
          <a:xfrm>
            <a:off x="1066800" y="2057400"/>
            <a:ext cx="2579688"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b="1">
                <a:effectLst/>
                <a:latin typeface="Geneva" charset="0"/>
              </a:rPr>
              <a:t>护心镜</a:t>
            </a:r>
            <a:r>
              <a:rPr lang="en-US" altLang="ja-JP" sz="3200" b="1">
                <a:effectLst/>
                <a:latin typeface="Geneva" charset="0"/>
              </a:rPr>
              <a:t>(14b)</a:t>
            </a:r>
            <a:endParaRPr lang="en-US" altLang="en-US" sz="3200" b="1">
              <a:effectLst/>
              <a:latin typeface="Geneva" charset="0"/>
            </a:endParaRPr>
          </a:p>
        </p:txBody>
      </p:sp>
      <p:sp>
        <p:nvSpPr>
          <p:cNvPr id="122886" name="Text Box 6"/>
          <p:cNvSpPr txBox="1">
            <a:spLocks noChangeArrowheads="1"/>
          </p:cNvSpPr>
          <p:nvPr/>
        </p:nvSpPr>
        <p:spPr bwMode="auto">
          <a:xfrm>
            <a:off x="2286000" y="3276600"/>
            <a:ext cx="2146300"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b="1">
                <a:effectLst/>
                <a:latin typeface="Geneva" charset="0"/>
              </a:rPr>
              <a:t>腰带</a:t>
            </a:r>
            <a:r>
              <a:rPr lang="en-US" altLang="ja-JP" sz="3200" b="1">
                <a:effectLst/>
                <a:latin typeface="Geneva" charset="0"/>
              </a:rPr>
              <a:t>(14a)</a:t>
            </a:r>
            <a:endParaRPr lang="en-US" altLang="en-US" sz="3200" b="1">
              <a:effectLst/>
              <a:latin typeface="Geneva" charset="0"/>
            </a:endParaRPr>
          </a:p>
        </p:txBody>
      </p:sp>
      <p:sp>
        <p:nvSpPr>
          <p:cNvPr id="122887" name="Text Box 7"/>
          <p:cNvSpPr txBox="1">
            <a:spLocks noChangeArrowheads="1"/>
          </p:cNvSpPr>
          <p:nvPr/>
        </p:nvSpPr>
        <p:spPr bwMode="auto">
          <a:xfrm>
            <a:off x="1981200" y="6019800"/>
            <a:ext cx="1508125"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b="1">
                <a:effectLst/>
                <a:latin typeface="Geneva" charset="0"/>
              </a:rPr>
              <a:t>鞋</a:t>
            </a:r>
            <a:r>
              <a:rPr lang="en-US" altLang="ja-JP" sz="3200" b="1">
                <a:effectLst/>
                <a:latin typeface="Geneva" charset="0"/>
              </a:rPr>
              <a:t>(15)</a:t>
            </a:r>
            <a:endParaRPr lang="en-US" altLang="en-US" sz="3200" b="1">
              <a:effectLst/>
              <a:latin typeface="Geneva" charset="0"/>
            </a:endParaRPr>
          </a:p>
        </p:txBody>
      </p:sp>
      <p:sp>
        <p:nvSpPr>
          <p:cNvPr id="122888" name="Text Box 8"/>
          <p:cNvSpPr txBox="1">
            <a:spLocks noChangeArrowheads="1"/>
          </p:cNvSpPr>
          <p:nvPr/>
        </p:nvSpPr>
        <p:spPr bwMode="auto">
          <a:xfrm>
            <a:off x="6096000" y="4191000"/>
            <a:ext cx="1919288"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b="1">
                <a:effectLst/>
                <a:latin typeface="Geneva" charset="0"/>
              </a:rPr>
              <a:t>盾牌</a:t>
            </a:r>
            <a:r>
              <a:rPr lang="en-US" altLang="ja-JP" sz="3200" b="1">
                <a:effectLst/>
                <a:latin typeface="Geneva" charset="0"/>
              </a:rPr>
              <a:t>(16)</a:t>
            </a:r>
            <a:endParaRPr lang="en-US" altLang="en-US" sz="3200" b="1">
              <a:effectLst/>
              <a:latin typeface="Geneva" charset="0"/>
            </a:endParaRPr>
          </a:p>
        </p:txBody>
      </p:sp>
      <p:sp>
        <p:nvSpPr>
          <p:cNvPr id="122889" name="Text Box 9"/>
          <p:cNvSpPr txBox="1">
            <a:spLocks noChangeArrowheads="1"/>
          </p:cNvSpPr>
          <p:nvPr/>
        </p:nvSpPr>
        <p:spPr bwMode="auto">
          <a:xfrm>
            <a:off x="1565275" y="2676525"/>
            <a:ext cx="2170113"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b="1">
                <a:effectLst/>
                <a:latin typeface="Geneva" charset="0"/>
              </a:rPr>
              <a:t>宝剑</a:t>
            </a:r>
            <a:r>
              <a:rPr lang="en-US" altLang="ja-JP" sz="3200" b="1">
                <a:effectLst/>
                <a:latin typeface="Geneva" charset="0"/>
              </a:rPr>
              <a:t>(17b)</a:t>
            </a:r>
            <a:endParaRPr lang="en-US" altLang="en-US" sz="3200" b="1">
              <a:effectLst/>
              <a:latin typeface="Geneva" charset="0"/>
            </a:endParaRPr>
          </a:p>
        </p:txBody>
      </p:sp>
      <p:sp>
        <p:nvSpPr>
          <p:cNvPr id="454665" name="Title 1"/>
          <p:cNvSpPr txBox="1">
            <a:spLocks/>
          </p:cNvSpPr>
          <p:nvPr/>
        </p:nvSpPr>
        <p:spPr bwMode="auto">
          <a:xfrm>
            <a:off x="1219200" y="-26988"/>
            <a:ext cx="65214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4800">
                <a:solidFill>
                  <a:schemeClr val="tx2"/>
                </a:solidFill>
                <a:effectLst/>
                <a:latin typeface="Arial" pitchFamily="34" charset="0"/>
                <a:cs typeface="Arial" pitchFamily="34" charset="0"/>
              </a:rPr>
              <a:t>军装的硬件</a:t>
            </a:r>
            <a:endParaRPr lang="en-US" altLang="en-US" sz="4800">
              <a:solidFill>
                <a:schemeClr val="tx2"/>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fade">
                                      <p:cBhvr>
                                        <p:cTn id="7" dur="500"/>
                                        <p:tgtEl>
                                          <p:spTgt spid="1228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5"/>
                                        </p:tgtEl>
                                        <p:attrNameLst>
                                          <p:attrName>style.visibility</p:attrName>
                                        </p:attrNameLst>
                                      </p:cBhvr>
                                      <p:to>
                                        <p:strVal val="visible"/>
                                      </p:to>
                                    </p:set>
                                    <p:animEffect transition="in" filter="fade">
                                      <p:cBhvr>
                                        <p:cTn id="12" dur="500"/>
                                        <p:tgtEl>
                                          <p:spTgt spid="1228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7"/>
                                        </p:tgtEl>
                                        <p:attrNameLst>
                                          <p:attrName>style.visibility</p:attrName>
                                        </p:attrNameLst>
                                      </p:cBhvr>
                                      <p:to>
                                        <p:strVal val="visible"/>
                                      </p:to>
                                    </p:set>
                                    <p:animEffect transition="in" filter="fade">
                                      <p:cBhvr>
                                        <p:cTn id="17" dur="500"/>
                                        <p:tgtEl>
                                          <p:spTgt spid="122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888"/>
                                        </p:tgtEl>
                                        <p:attrNameLst>
                                          <p:attrName>style.visibility</p:attrName>
                                        </p:attrNameLst>
                                      </p:cBhvr>
                                      <p:to>
                                        <p:strVal val="visible"/>
                                      </p:to>
                                    </p:set>
                                    <p:animEffect transition="in" filter="fade">
                                      <p:cBhvr>
                                        <p:cTn id="22" dur="500"/>
                                        <p:tgtEl>
                                          <p:spTgt spid="1228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4"/>
                                        </p:tgtEl>
                                        <p:attrNameLst>
                                          <p:attrName>style.visibility</p:attrName>
                                        </p:attrNameLst>
                                      </p:cBhvr>
                                      <p:to>
                                        <p:strVal val="visible"/>
                                      </p:to>
                                    </p:set>
                                    <p:animEffect transition="in" filter="fade">
                                      <p:cBhvr>
                                        <p:cTn id="27" dur="500"/>
                                        <p:tgtEl>
                                          <p:spTgt spid="12288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2889"/>
                                        </p:tgtEl>
                                        <p:attrNameLst>
                                          <p:attrName>style.visibility</p:attrName>
                                        </p:attrNameLst>
                                      </p:cBhvr>
                                      <p:to>
                                        <p:strVal val="visible"/>
                                      </p:to>
                                    </p:set>
                                    <p:animEffect transition="in" filter="fade">
                                      <p:cBhvr>
                                        <p:cTn id="32" dur="500"/>
                                        <p:tgtEl>
                                          <p:spTgt spid="12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autoUpdateAnimBg="0"/>
      <p:bldP spid="122885" grpId="0" autoUpdateAnimBg="0"/>
      <p:bldP spid="122886" grpId="0" autoUpdateAnimBg="0"/>
      <p:bldP spid="122887" grpId="0" autoUpdateAnimBg="0"/>
      <p:bldP spid="122888" grpId="0" autoUpdateAnimBg="0"/>
      <p:bldP spid="122889" grpId="0"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Related image">
            <a:extLst>
              <a:ext uri="{FF2B5EF4-FFF2-40B4-BE49-F238E27FC236}">
                <a16:creationId xmlns:a16="http://schemas.microsoft.com/office/drawing/2014/main" id="{A7573449-C7EF-BF4E-8C5A-16F43EDEB4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59" r="10683"/>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272686663"/>
              </p:ext>
            </p:extLst>
          </p:nvPr>
        </p:nvGraphicFramePr>
        <p:xfrm>
          <a:off x="3048000" y="0"/>
          <a:ext cx="6096000" cy="7202487"/>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79643">
                <a:tc>
                  <a:txBody>
                    <a:bodyPr/>
                    <a:lstStyle/>
                    <a:p>
                      <a:pPr marL="0" lvl="0" indent="0" algn="l">
                        <a:spcBef>
                          <a:spcPts val="1200"/>
                        </a:spcBef>
                        <a:spcAft>
                          <a:spcPts val="300"/>
                        </a:spcAft>
                        <a:buFont typeface="Arial"/>
                        <a:buNone/>
                      </a:pPr>
                      <a:r>
                        <a:rPr lang="zh-CN" altLang="en-US" sz="1800" b="1" kern="1400" dirty="0">
                          <a:effectLst/>
                          <a:latin typeface="Arial"/>
                          <a:cs typeface="Arial"/>
                        </a:rPr>
                        <a:t>兵器</a:t>
                      </a:r>
                      <a:endParaRPr lang="en-SG" sz="18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Roman </a:t>
                      </a:r>
                      <a:br>
                        <a:rPr lang="en-US" sz="1600" b="1" kern="1400">
                          <a:solidFill>
                            <a:srgbClr val="FFFFFF"/>
                          </a:solidFill>
                          <a:effectLst/>
                          <a:latin typeface="Arial"/>
                          <a:cs typeface="Arial"/>
                        </a:rPr>
                      </a:br>
                      <a:r>
                        <a:rPr lang="en-US" sz="1600" b="1" kern="1400">
                          <a:solidFill>
                            <a:srgbClr val="FFFFFF"/>
                          </a:solidFill>
                          <a:effectLst/>
                          <a:latin typeface="Arial"/>
                          <a:cs typeface="Arial"/>
                        </a:rPr>
                        <a:t>Function</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Spiritual </a:t>
                      </a:r>
                      <a:br>
                        <a:rPr lang="en-US" sz="1600" b="1" kern="1400">
                          <a:solidFill>
                            <a:srgbClr val="FFFFFF"/>
                          </a:solidFill>
                          <a:effectLst/>
                          <a:latin typeface="Arial"/>
                          <a:cs typeface="Arial"/>
                        </a:rPr>
                      </a:br>
                      <a:r>
                        <a:rPr lang="en-US" sz="1600" b="1" kern="1400">
                          <a:solidFill>
                            <a:srgbClr val="FFFFFF"/>
                          </a:solidFill>
                          <a:effectLst/>
                          <a:latin typeface="Arial"/>
                          <a:cs typeface="Arial"/>
                        </a:rPr>
                        <a:t>Meaning</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Defends Against </a:t>
                      </a:r>
                      <a:r>
                        <a:rPr lang="en-US" sz="1600" b="1" kern="1400" dirty="0" err="1">
                          <a:solidFill>
                            <a:srgbClr val="FFFFFF"/>
                          </a:solidFill>
                          <a:effectLst/>
                          <a:latin typeface="Arial"/>
                          <a:cs typeface="Arial"/>
                        </a:rPr>
                        <a:t>Accusa-tions</a:t>
                      </a:r>
                      <a:r>
                        <a:rPr lang="en-US" sz="1600" b="1" kern="1400" dirty="0">
                          <a:solidFill>
                            <a:srgbClr val="FFFFFF"/>
                          </a:solidFill>
                          <a:effectLst/>
                          <a:latin typeface="Arial"/>
                          <a:cs typeface="Arial"/>
                        </a:rPr>
                        <a:t> of…</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Practical Applica-</a:t>
                      </a:r>
                      <a:r>
                        <a:rPr lang="en-US" sz="1600" b="1" kern="1400" dirty="0" err="1">
                          <a:solidFill>
                            <a:srgbClr val="FFFFFF"/>
                          </a:solidFill>
                          <a:effectLst/>
                          <a:latin typeface="Arial"/>
                          <a:cs typeface="Arial"/>
                        </a:rPr>
                        <a:t>tions</a:t>
                      </a:r>
                      <a:endParaRPr lang="en-SG" sz="1100" b="1" kern="1400" dirty="0">
                        <a:effectLst/>
                        <a:latin typeface="Arial"/>
                        <a:cs typeface="Arial"/>
                      </a:endParaRPr>
                    </a:p>
                  </a:txBody>
                  <a:tcPr marL="68580" marR="68580" marT="0" marB="0"/>
                </a:tc>
                <a:extLst>
                  <a:ext uri="{0D108BD9-81ED-4DB2-BD59-A6C34878D82A}">
                    <a16:rowId xmlns:a16="http://schemas.microsoft.com/office/drawing/2014/main" val="10000"/>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Belt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Truth</a:t>
                      </a:r>
                      <a:br>
                        <a:rPr lang="en-US" sz="1400" b="1" kern="1400" dirty="0">
                          <a:effectLst/>
                          <a:latin typeface="Arial"/>
                          <a:cs typeface="Arial"/>
                        </a:rPr>
                      </a:br>
                      <a:r>
                        <a:rPr lang="en-US" sz="1400" b="1" kern="1400" dirty="0">
                          <a:effectLst/>
                          <a:latin typeface="Arial"/>
                          <a:cs typeface="Arial"/>
                        </a:rPr>
                        <a:t>(14a)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Held up flowing robe and sword </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Integrity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Hypocrisy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Ask one to note your </a:t>
                      </a:r>
                      <a:r>
                        <a:rPr lang="en-US" sz="1400" b="1" kern="1400" dirty="0" err="1">
                          <a:effectLst/>
                          <a:latin typeface="Arial"/>
                          <a:cs typeface="Arial"/>
                        </a:rPr>
                        <a:t>inconsis-tencies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1"/>
                  </a:ext>
                </a:extLst>
              </a:tr>
              <a:tr h="920825">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Breastplate</a:t>
                      </a:r>
                      <a:r>
                        <a:rPr lang="en-US" sz="1400" b="1" kern="1400" dirty="0">
                          <a:effectLst/>
                          <a:latin typeface="Arial"/>
                          <a:cs typeface="Arial"/>
                        </a:rPr>
                        <a:t> of</a:t>
                      </a:r>
                      <a:r>
                        <a:rPr lang="en-US" sz="1400" b="1" kern="1400" baseline="0" dirty="0">
                          <a:effectLst/>
                          <a:latin typeface="Arial"/>
                          <a:cs typeface="Arial"/>
                        </a:rPr>
                        <a:t> Right-</a:t>
                      </a:r>
                      <a:r>
                        <a:rPr lang="en-US" sz="1400" b="1" kern="1400" baseline="0" dirty="0" err="1">
                          <a:effectLst/>
                          <a:latin typeface="Arial"/>
                          <a:cs typeface="Arial"/>
                        </a:rPr>
                        <a:t>eousness</a:t>
                      </a:r>
                      <a:br>
                        <a:rPr lang="en-US" sz="1400" b="1" kern="1400" baseline="0" dirty="0">
                          <a:effectLst/>
                          <a:latin typeface="Arial"/>
                          <a:cs typeface="Arial"/>
                        </a:rPr>
                      </a:br>
                      <a:r>
                        <a:rPr lang="en-US" sz="1400" b="1" kern="1400" dirty="0">
                          <a:effectLst/>
                          <a:latin typeface="Arial"/>
                          <a:cs typeface="Arial"/>
                        </a:rPr>
                        <a:t>(14b)</a:t>
                      </a:r>
                      <a:endParaRPr lang="en-SG" sz="1400" b="1" kern="1400" dirty="0">
                        <a:effectLst/>
                        <a:latin typeface="Arial"/>
                        <a:cs typeface="Arial"/>
                      </a:endParaRPr>
                    </a:p>
                  </a:txBody>
                  <a:tcPr marL="68580" marR="68580" marT="0" marB="0"/>
                </a:tc>
                <a:tc>
                  <a:txBody>
                    <a:bodyPr/>
                    <a:lstStyle/>
                    <a:p>
                      <a:pPr marL="0" indent="0" algn="l">
                        <a:spcBef>
                          <a:spcPts val="1200"/>
                        </a:spcBef>
                        <a:spcAft>
                          <a:spcPts val="300"/>
                        </a:spcAft>
                        <a:buFont typeface="Arial"/>
                        <a:buNone/>
                      </a:pPr>
                      <a:r>
                        <a:rPr lang="en-US" sz="1400" b="1" kern="1400">
                          <a:effectLst/>
                          <a:latin typeface="Arial"/>
                          <a:cs typeface="Arial"/>
                        </a:rPr>
                        <a:t>Protected vital organs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Imputed righteous-ness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Never being able to conquer sin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Discover position in Christ</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2"/>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Shoes</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that lead to Peace</a:t>
                      </a:r>
                      <a:br>
                        <a:rPr lang="en-US" sz="1400" b="1" kern="1400" baseline="0" dirty="0">
                          <a:effectLst/>
                          <a:latin typeface="Arial"/>
                          <a:cs typeface="Arial"/>
                        </a:rPr>
                      </a:br>
                      <a:r>
                        <a:rPr lang="en-US" sz="1400" b="1" kern="1400" dirty="0">
                          <a:effectLst/>
                          <a:latin typeface="Arial"/>
                          <a:cs typeface="Arial"/>
                        </a:rPr>
                        <a:t>(15)</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Sure footing</a:t>
                      </a:r>
                      <a:r>
                        <a:rPr lang="en-US" sz="1400" b="1" kern="1400" baseline="0" dirty="0">
                          <a:effectLst/>
                          <a:latin typeface="Arial"/>
                          <a:cs typeface="Arial"/>
                        </a:rPr>
                        <a:t> and </a:t>
                      </a:r>
                      <a:r>
                        <a:rPr lang="en-US" sz="1400" b="1" kern="1400" dirty="0">
                          <a:effectLst/>
                          <a:latin typeface="Arial"/>
                          <a:cs typeface="Arial"/>
                        </a:rPr>
                        <a:t>mobility to fight anywhere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Availability in evangelism</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Uselessness in sharing the gospel</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Share gospel at lunch</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3"/>
                  </a:ext>
                </a:extLst>
              </a:tr>
              <a:tr h="89243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Shield </a:t>
                      </a:r>
                      <a:br>
                        <a:rPr lang="en-US" sz="1400" b="1" kern="1400" dirty="0">
                          <a:effectLst/>
                          <a:latin typeface="Arial"/>
                          <a:cs typeface="Arial"/>
                        </a:rPr>
                      </a:br>
                      <a:r>
                        <a:rPr lang="en-US" sz="1400" b="1" kern="1400" dirty="0">
                          <a:effectLst/>
                          <a:latin typeface="Arial"/>
                          <a:cs typeface="Arial"/>
                        </a:rPr>
                        <a:t>of Faith</a:t>
                      </a:r>
                      <a:br>
                        <a:rPr lang="en-US" sz="1400" b="1" kern="1400" dirty="0">
                          <a:effectLst/>
                          <a:latin typeface="Arial"/>
                          <a:cs typeface="Arial"/>
                        </a:rPr>
                      </a:br>
                      <a:r>
                        <a:rPr lang="en-US" sz="1400" b="1" kern="1400" dirty="0">
                          <a:effectLst/>
                          <a:latin typeface="Arial"/>
                          <a:cs typeface="Arial"/>
                        </a:rPr>
                        <a:t>(16)</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Extinguished fiery arrows &amp; fended off swords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Faith in God</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Inability to fight temptations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Avoid magazine racks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4"/>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Helmet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Salvation</a:t>
                      </a:r>
                      <a:br>
                        <a:rPr lang="en-US" sz="1400" b="1" kern="1400" dirty="0">
                          <a:effectLst/>
                          <a:latin typeface="Arial"/>
                          <a:cs typeface="Arial"/>
                        </a:rPr>
                      </a:br>
                      <a:r>
                        <a:rPr lang="en-US" sz="1400" b="1" kern="1400" dirty="0">
                          <a:effectLst/>
                          <a:latin typeface="Arial"/>
                          <a:cs typeface="Arial"/>
                        </a:rPr>
                        <a:t>(17a)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Protected from head injury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Security of salvation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Doubt of salvation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Memorize eternal security verses</a:t>
                      </a:r>
                      <a:endParaRPr lang="en-SG" sz="1400" b="1" kern="1400">
                        <a:effectLst/>
                        <a:latin typeface="Arial"/>
                        <a:cs typeface="Arial"/>
                      </a:endParaRPr>
                    </a:p>
                  </a:txBody>
                  <a:tcPr marL="68580" marR="68580" marT="0" marB="0"/>
                </a:tc>
                <a:extLst>
                  <a:ext uri="{0D108BD9-81ED-4DB2-BD59-A6C34878D82A}">
                    <a16:rowId xmlns:a16="http://schemas.microsoft.com/office/drawing/2014/main" val="10005"/>
                  </a:ext>
                </a:extLst>
              </a:tr>
              <a:tr h="147066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Sword</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the Spirit</a:t>
                      </a:r>
                      <a:br>
                        <a:rPr lang="en-US" sz="1400" b="1" kern="1400" dirty="0">
                          <a:effectLst/>
                          <a:latin typeface="Arial"/>
                          <a:cs typeface="Arial"/>
                        </a:rPr>
                      </a:br>
                      <a:r>
                        <a:rPr lang="en-US" sz="1400" b="1" kern="1400" dirty="0">
                          <a:effectLst/>
                          <a:latin typeface="Arial"/>
                          <a:cs typeface="Arial"/>
                        </a:rPr>
                        <a:t>(17b)</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Attacked the foe or defended against attack</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God</a:t>
                      </a:r>
                      <a:r>
                        <a:rPr lang="uk-UA" sz="1400" b="1" kern="1400" dirty="0">
                          <a:effectLst/>
                          <a:latin typeface="Arial"/>
                          <a:cs typeface="Arial"/>
                        </a:rPr>
                        <a:t>'</a:t>
                      </a:r>
                      <a:r>
                        <a:rPr lang="en-US" sz="1400" b="1" kern="1400" dirty="0">
                          <a:effectLst/>
                          <a:latin typeface="Arial"/>
                          <a:cs typeface="Arial"/>
                        </a:rPr>
                        <a:t>s Word, </a:t>
                      </a:r>
                      <a:br>
                        <a:rPr lang="en-US" sz="1400" b="1" kern="1400" dirty="0">
                          <a:effectLst/>
                          <a:latin typeface="Arial"/>
                          <a:cs typeface="Arial"/>
                        </a:rPr>
                      </a:br>
                      <a:r>
                        <a:rPr lang="en-US" sz="1400" b="1" kern="1400" dirty="0">
                          <a:effectLst/>
                          <a:latin typeface="Arial"/>
                          <a:cs typeface="Arial"/>
                        </a:rPr>
                        <a:t>the Bible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Inadequacy of God</a:t>
                      </a:r>
                      <a:r>
                        <a:rPr lang="uk-UA" sz="1400" b="1" kern="1400" dirty="0">
                          <a:effectLst/>
                          <a:latin typeface="Arial"/>
                          <a:cs typeface="Arial"/>
                        </a:rPr>
                        <a:t>'</a:t>
                      </a:r>
                      <a:r>
                        <a:rPr lang="en-US" sz="1400" b="1" kern="1400" dirty="0">
                          <a:effectLst/>
                          <a:latin typeface="Arial"/>
                          <a:cs typeface="Arial"/>
                        </a:rPr>
                        <a:t>s Word (lies about us or God)</a:t>
                      </a:r>
                    </a:p>
                    <a:p>
                      <a:pPr marL="0" lvl="0" indent="0" algn="l">
                        <a:spcBef>
                          <a:spcPts val="1200"/>
                        </a:spcBef>
                        <a:spcAft>
                          <a:spcPts val="300"/>
                        </a:spcAft>
                        <a:buFont typeface="Arial"/>
                        <a:buNone/>
                      </a:pP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Read Bible 15 minutes each day</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6"/>
                  </a:ext>
                </a:extLst>
              </a:tr>
            </a:tbl>
          </a:graphicData>
        </a:graphic>
      </p:graphicFrame>
      <p:sp>
        <p:nvSpPr>
          <p:cNvPr id="706562" name="Rectangle 3"/>
          <p:cNvSpPr>
            <a:spLocks noGrp="1" noChangeArrowheads="1"/>
          </p:cNvSpPr>
          <p:nvPr>
            <p:ph type="title" idx="4294967295"/>
          </p:nvPr>
        </p:nvSpPr>
        <p:spPr>
          <a:xfrm>
            <a:off x="6019" y="-243408"/>
            <a:ext cx="2590800" cy="1371600"/>
          </a:xfrm>
          <a:noFill/>
          <a:ln>
            <a:noFill/>
          </a:ln>
        </p:spPr>
        <p:txBody>
          <a:bodyPr vert="horz" wrap="square" lIns="91427" tIns="45714" rIns="91427" bIns="45714" numCol="1" anchor="ctr" anchorCtr="0" compatLnSpc="1">
            <a:prstTxWarp prst="textNoShape">
              <a:avLst/>
            </a:prstTxWarp>
          </a:bodyPr>
          <a:lstStyle/>
          <a:p>
            <a:pPr eaLnBrk="1" hangingPunct="1"/>
            <a:r>
              <a:rPr lang="zh-CN" altLang="en-US" sz="4000" b="1" dirty="0">
                <a:gradFill>
                  <a:gsLst>
                    <a:gs pos="0">
                      <a:srgbClr val="FF0000"/>
                    </a:gs>
                    <a:gs pos="100000">
                      <a:schemeClr val="tx1"/>
                    </a:gs>
                  </a:gsLst>
                  <a:lin ang="5400000" scaled="1"/>
                </a:gradFill>
                <a:latin typeface="Arial" charset="0"/>
                <a:ea typeface="ＭＳ Ｐゴシック" charset="0"/>
                <a:cs typeface="ＭＳ Ｐゴシック" charset="0"/>
              </a:rPr>
              <a:t>兵器</a:t>
            </a:r>
            <a:endParaRPr lang="en-US" sz="4000" b="1" dirty="0">
              <a:gradFill>
                <a:gsLst>
                  <a:gs pos="0">
                    <a:srgbClr val="FF0000"/>
                  </a:gs>
                  <a:gs pos="100000">
                    <a:schemeClr val="tx1"/>
                  </a:gs>
                </a:gsLst>
                <a:lin ang="5400000" scaled="1"/>
              </a:gradFill>
              <a:latin typeface="Arial" charset="0"/>
              <a:ea typeface="ＭＳ Ｐゴシック" charset="0"/>
              <a:cs typeface="ＭＳ Ｐゴシック" charset="0"/>
            </a:endParaRPr>
          </a:p>
        </p:txBody>
      </p:sp>
      <p:sp>
        <p:nvSpPr>
          <p:cNvPr id="3" name="Rectangle 2"/>
          <p:cNvSpPr>
            <a:spLocks noChangeArrowheads="1"/>
          </p:cNvSpPr>
          <p:nvPr/>
        </p:nvSpPr>
        <p:spPr bwMode="auto">
          <a:xfrm>
            <a:off x="3024188" y="908050"/>
            <a:ext cx="6156325" cy="1008063"/>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en-US" dirty="0">
              <a:solidFill>
                <a:srgbClr val="000000"/>
              </a:solidFill>
              <a:effectLst/>
              <a:latin typeface="Times New Roman" charset="0"/>
              <a:ea typeface="ＭＳ Ｐゴシック" charset="0"/>
              <a:cs typeface="Times New Roman" charset="0"/>
            </a:endParaRPr>
          </a:p>
        </p:txBody>
      </p:sp>
      <p:sp>
        <p:nvSpPr>
          <p:cNvPr id="6" name="Rectangle 5"/>
          <p:cNvSpPr>
            <a:spLocks noChangeArrowheads="1"/>
          </p:cNvSpPr>
          <p:nvPr/>
        </p:nvSpPr>
        <p:spPr bwMode="auto">
          <a:xfrm>
            <a:off x="3024188" y="1916113"/>
            <a:ext cx="6156325" cy="1008062"/>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000000"/>
              </a:solidFill>
              <a:effectLst/>
              <a:latin typeface="Times New Roman" charset="0"/>
              <a:ea typeface="ＭＳ Ｐゴシック" charset="0"/>
              <a:cs typeface="Times New Roman" charset="0"/>
            </a:endParaRPr>
          </a:p>
        </p:txBody>
      </p:sp>
      <p:sp>
        <p:nvSpPr>
          <p:cNvPr id="7" name="Rectangle 6"/>
          <p:cNvSpPr>
            <a:spLocks noChangeArrowheads="1"/>
          </p:cNvSpPr>
          <p:nvPr/>
        </p:nvSpPr>
        <p:spPr bwMode="auto">
          <a:xfrm>
            <a:off x="3024188" y="2852738"/>
            <a:ext cx="6156325" cy="1008062"/>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000000"/>
              </a:solidFill>
              <a:effectLst/>
              <a:latin typeface="Times New Roman" charset="0"/>
              <a:ea typeface="ＭＳ Ｐゴシック" charset="0"/>
              <a:cs typeface="Times New Roman" charset="0"/>
            </a:endParaRPr>
          </a:p>
        </p:txBody>
      </p:sp>
      <p:sp>
        <p:nvSpPr>
          <p:cNvPr id="9" name="Rectangle 8"/>
          <p:cNvSpPr>
            <a:spLocks noChangeArrowheads="1"/>
          </p:cNvSpPr>
          <p:nvPr/>
        </p:nvSpPr>
        <p:spPr bwMode="auto">
          <a:xfrm>
            <a:off x="3024188" y="4724400"/>
            <a:ext cx="6156325" cy="1196975"/>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000000"/>
              </a:solidFill>
              <a:effectLst/>
              <a:latin typeface="Times New Roman" charset="0"/>
              <a:ea typeface="ＭＳ Ｐゴシック" charset="0"/>
              <a:cs typeface="Times New Roman" charset="0"/>
            </a:endParaRPr>
          </a:p>
        </p:txBody>
      </p:sp>
      <p:sp>
        <p:nvSpPr>
          <p:cNvPr id="10" name="Rectangle 9"/>
          <p:cNvSpPr>
            <a:spLocks noChangeArrowheads="1"/>
          </p:cNvSpPr>
          <p:nvPr/>
        </p:nvSpPr>
        <p:spPr bwMode="auto">
          <a:xfrm>
            <a:off x="3024188" y="5732463"/>
            <a:ext cx="6156325" cy="1196975"/>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000000"/>
              </a:solidFill>
              <a:effectLst/>
              <a:latin typeface="Times New Roman" charset="0"/>
              <a:ea typeface="ＭＳ Ｐゴシック" charset="0"/>
              <a:cs typeface="Times New Roman" charset="0"/>
            </a:endParaRPr>
          </a:p>
        </p:txBody>
      </p:sp>
      <p:sp>
        <p:nvSpPr>
          <p:cNvPr id="8" name="Rectangle 7"/>
          <p:cNvSpPr>
            <a:spLocks noChangeArrowheads="1"/>
          </p:cNvSpPr>
          <p:nvPr/>
        </p:nvSpPr>
        <p:spPr bwMode="auto">
          <a:xfrm>
            <a:off x="3024188" y="3860800"/>
            <a:ext cx="6156325" cy="1008063"/>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000000"/>
              </a:solidFill>
              <a:effectLst/>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470703121"/>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8"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3" descr="swo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25400"/>
            <a:ext cx="3313113" cy="670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2" name="Picture 4" descr="helm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2371725"/>
            <a:ext cx="3419475"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3" name="Picture 2" descr="sho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3357563"/>
            <a:ext cx="3057526"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84" name="Title 1"/>
          <p:cNvSpPr>
            <a:spLocks noGrp="1"/>
          </p:cNvSpPr>
          <p:nvPr>
            <p:ph type="title" idx="4294967295"/>
          </p:nvPr>
        </p:nvSpPr>
        <p:spPr>
          <a:xfrm rot="20258386">
            <a:off x="-590550" y="771525"/>
            <a:ext cx="6958013" cy="1206500"/>
          </a:xfrm>
          <a:solidFill>
            <a:schemeClr val="tx1"/>
          </a:solidFill>
        </p:spPr>
        <p:txBody>
          <a:bodyPr/>
          <a:lstStyle/>
          <a:p>
            <a:pPr algn="ctr"/>
            <a:r>
              <a:rPr lang="zh-CN" altLang="en-US" sz="4800" b="1">
                <a:solidFill>
                  <a:srgbClr val="FF0000"/>
                </a:solidFill>
                <a:latin typeface="Arial" pitchFamily="34" charset="0"/>
                <a:cs typeface="Arial" pitchFamily="34" charset="0"/>
              </a:rPr>
              <a:t>用你的兵器</a:t>
            </a:r>
            <a:r>
              <a:rPr lang="en-US" altLang="ja-JP" sz="4800" b="1">
                <a:solidFill>
                  <a:srgbClr val="FF0000"/>
                </a:solidFill>
                <a:latin typeface="Arial" pitchFamily="34" charset="0"/>
                <a:cs typeface="Arial" pitchFamily="34" charset="0"/>
              </a:rPr>
              <a:t>!</a:t>
            </a:r>
            <a:endParaRPr lang="en-US" altLang="en-US" sz="4800" b="1">
              <a:solidFill>
                <a:srgbClr val="FF0000"/>
              </a:solidFill>
              <a:latin typeface="Arial" pitchFamily="34" charset="0"/>
              <a:cs typeface="Arial" pitchFamily="34" charset="0"/>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57730" name="Group 2"/>
          <p:cNvGrpSpPr>
            <a:grpSpLocks/>
          </p:cNvGrpSpPr>
          <p:nvPr/>
        </p:nvGrpSpPr>
        <p:grpSpPr bwMode="auto">
          <a:xfrm>
            <a:off x="508000" y="0"/>
            <a:ext cx="3657600" cy="2895600"/>
            <a:chOff x="1944" y="0"/>
            <a:chExt cx="2592" cy="1824"/>
          </a:xfrm>
        </p:grpSpPr>
        <p:sp>
          <p:nvSpPr>
            <p:cNvPr id="103427" name="Oval 3"/>
            <p:cNvSpPr>
              <a:spLocks noChangeArrowheads="1"/>
            </p:cNvSpPr>
            <p:nvPr/>
          </p:nvSpPr>
          <p:spPr bwMode="auto">
            <a:xfrm>
              <a:off x="1944" y="0"/>
              <a:ext cx="2592" cy="1824"/>
            </a:xfrm>
            <a:prstGeom prst="ellipse">
              <a:avLst/>
            </a:prstGeom>
            <a:solidFill>
              <a:schemeClr val="accent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103428" name="Text Box 4"/>
            <p:cNvSpPr txBox="1">
              <a:spLocks noChangeArrowheads="1"/>
            </p:cNvSpPr>
            <p:nvPr/>
          </p:nvSpPr>
          <p:spPr bwMode="auto">
            <a:xfrm>
              <a:off x="2406" y="115"/>
              <a:ext cx="1221" cy="446"/>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000">
                  <a:effectLst>
                    <a:outerShdw blurRad="38100" dist="38100" dir="2700000" algn="tl">
                      <a:srgbClr val="FFFFFF"/>
                    </a:outerShdw>
                  </a:effectLst>
                  <a:cs typeface="Times New Roman" pitchFamily="18" charset="0"/>
                </a:rPr>
                <a:t>主目</a:t>
              </a:r>
              <a:r>
                <a:rPr lang="zh-CN" altLang="en-US" sz="4000">
                  <a:effectLst>
                    <a:outerShdw blurRad="38100" dist="38100" dir="2700000" algn="tl">
                      <a:srgbClr val="FFFFFF"/>
                    </a:outerShdw>
                  </a:effectLst>
                  <a:cs typeface="Times New Roman" pitchFamily="18" charset="0"/>
                </a:rPr>
                <a:t>录</a:t>
              </a:r>
              <a:endParaRPr lang="en-US" altLang="en-US" sz="4000">
                <a:effectLst>
                  <a:outerShdw blurRad="38100" dist="38100" dir="2700000" algn="tl">
                    <a:srgbClr val="FFFFFF"/>
                  </a:outerShdw>
                </a:effectLst>
                <a:cs typeface="Times New Roman" pitchFamily="18" charset="0"/>
              </a:endParaRPr>
            </a:p>
          </p:txBody>
        </p:sp>
      </p:grpSp>
      <p:sp>
        <p:nvSpPr>
          <p:cNvPr id="457731" name="Rectangle 5"/>
          <p:cNvSpPr>
            <a:spLocks noChangeArrowheads="1"/>
          </p:cNvSpPr>
          <p:nvPr/>
        </p:nvSpPr>
        <p:spPr bwMode="auto">
          <a:xfrm>
            <a:off x="0" y="838200"/>
            <a:ext cx="9144000" cy="5791200"/>
          </a:xfrm>
          <a:prstGeom prst="rect">
            <a:avLst/>
          </a:prstGeom>
          <a:gradFill rotWithShape="1">
            <a:gsLst>
              <a:gs pos="0">
                <a:srgbClr val="2061A2"/>
              </a:gs>
              <a:gs pos="100000">
                <a:srgbClr val="3399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effectLst/>
              <a:latin typeface="Arial" pitchFamily="34" charset="0"/>
            </a:endParaRPr>
          </a:p>
        </p:txBody>
      </p:sp>
      <p:grpSp>
        <p:nvGrpSpPr>
          <p:cNvPr id="3" name="Group 6"/>
          <p:cNvGrpSpPr>
            <a:grpSpLocks/>
          </p:cNvGrpSpPr>
          <p:nvPr/>
        </p:nvGrpSpPr>
        <p:grpSpPr bwMode="auto">
          <a:xfrm>
            <a:off x="101600" y="5486400"/>
            <a:ext cx="541338" cy="381000"/>
            <a:chOff x="1128" y="2688"/>
            <a:chExt cx="384" cy="240"/>
          </a:xfrm>
        </p:grpSpPr>
        <p:sp>
          <p:nvSpPr>
            <p:cNvPr id="457736"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CC99FF"/>
                </a:solidFill>
                <a:effectLst/>
                <a:latin typeface="Arial" pitchFamily="34" charset="0"/>
              </a:endParaRPr>
            </a:p>
          </p:txBody>
        </p:sp>
        <p:sp>
          <p:nvSpPr>
            <p:cNvPr id="457737"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CC99FF"/>
                </a:solidFill>
                <a:effectLst/>
                <a:latin typeface="Arial" pitchFamily="34" charset="0"/>
              </a:endParaRPr>
            </a:p>
          </p:txBody>
        </p:sp>
      </p:grpSp>
      <p:sp>
        <p:nvSpPr>
          <p:cNvPr id="457733" name="Text Box 9"/>
          <p:cNvSpPr txBox="1">
            <a:spLocks noChangeArrowheads="1"/>
          </p:cNvSpPr>
          <p:nvPr/>
        </p:nvSpPr>
        <p:spPr bwMode="auto">
          <a:xfrm>
            <a:off x="749300" y="1276350"/>
            <a:ext cx="300672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TW" altLang="en-US" sz="4400" b="1">
                <a:solidFill>
                  <a:srgbClr val="FFFFFF"/>
                </a:solidFill>
                <a:effectLst/>
                <a:latin typeface="MS PGothic" pitchFamily="34" charset="-128"/>
              </a:rPr>
              <a:t>以弗所城</a:t>
            </a:r>
          </a:p>
          <a:p>
            <a:pPr eaLnBrk="1" hangingPunct="1"/>
            <a:r>
              <a:rPr lang="zh-TW" altLang="en-US" sz="4400" b="1">
                <a:solidFill>
                  <a:srgbClr val="FFFFFF"/>
                </a:solidFill>
                <a:effectLst/>
                <a:latin typeface="MS PGothic" pitchFamily="34" charset="-128"/>
              </a:rPr>
              <a:t>背境</a:t>
            </a:r>
          </a:p>
          <a:p>
            <a:pPr eaLnBrk="1" hangingPunct="1"/>
            <a:r>
              <a:rPr lang="zh-TW" altLang="en-US" sz="4400" b="1">
                <a:solidFill>
                  <a:srgbClr val="FFFFFF"/>
                </a:solidFill>
                <a:effectLst/>
                <a:latin typeface="MS PGothic" pitchFamily="34" charset="-128"/>
              </a:rPr>
              <a:t>大</a:t>
            </a:r>
            <a:r>
              <a:rPr lang="zh-CN" altLang="en-US" sz="4400" b="1">
                <a:solidFill>
                  <a:srgbClr val="FFFFFF"/>
                </a:solidFill>
                <a:effectLst/>
                <a:latin typeface="MS PGothic" pitchFamily="34" charset="-128"/>
              </a:rPr>
              <a:t>纲</a:t>
            </a:r>
            <a:endParaRPr lang="zh-TW" altLang="en-US" sz="4400" b="1">
              <a:solidFill>
                <a:srgbClr val="FFFFFF"/>
              </a:solidFill>
              <a:effectLst/>
              <a:latin typeface="MS PGothic" pitchFamily="34" charset="-128"/>
            </a:endParaRPr>
          </a:p>
          <a:p>
            <a:pPr eaLnBrk="1" hangingPunct="1"/>
            <a:r>
              <a:rPr lang="zh-CN" altLang="en-US" sz="4400" b="1">
                <a:solidFill>
                  <a:srgbClr val="FFFFFF"/>
                </a:solidFill>
                <a:effectLst/>
                <a:latin typeface="MS PGothic" pitchFamily="34" charset="-128"/>
              </a:rPr>
              <a:t>诗</a:t>
            </a:r>
            <a:r>
              <a:rPr lang="zh-TW" altLang="en-US" sz="4400" b="1">
                <a:solidFill>
                  <a:srgbClr val="FFFFFF"/>
                </a:solidFill>
                <a:effectLst/>
                <a:latin typeface="MS PGothic" pitchFamily="34" charset="-128"/>
              </a:rPr>
              <a:t>歌</a:t>
            </a:r>
          </a:p>
          <a:p>
            <a:pPr eaLnBrk="1" hangingPunct="1"/>
            <a:r>
              <a:rPr lang="en-US" altLang="en-US" sz="4400" b="1">
                <a:solidFill>
                  <a:srgbClr val="FFFFFF"/>
                </a:solidFill>
                <a:effectLst/>
                <a:latin typeface="MS PGothic" pitchFamily="34" charset="-128"/>
              </a:rPr>
              <a:t>第</a:t>
            </a:r>
            <a:r>
              <a:rPr lang="zh-TW" altLang="en-US" sz="4400" b="1">
                <a:solidFill>
                  <a:srgbClr val="FFFFFF"/>
                </a:solidFill>
                <a:effectLst/>
                <a:latin typeface="MS PGothic" pitchFamily="34" charset="-128"/>
              </a:rPr>
              <a:t>一至三章</a:t>
            </a:r>
          </a:p>
          <a:p>
            <a:pPr eaLnBrk="1" hangingPunct="1"/>
            <a:r>
              <a:rPr lang="en-US" altLang="en-US" sz="4400" b="1">
                <a:solidFill>
                  <a:srgbClr val="FFFFFF"/>
                </a:solidFill>
                <a:effectLst/>
                <a:latin typeface="MS PGothic" pitchFamily="34" charset="-128"/>
              </a:rPr>
              <a:t>第</a:t>
            </a:r>
            <a:r>
              <a:rPr lang="zh-TW" altLang="en-US" sz="4400" b="1">
                <a:solidFill>
                  <a:srgbClr val="FFFFFF"/>
                </a:solidFill>
                <a:effectLst/>
                <a:latin typeface="MS PGothic" pitchFamily="34" charset="-128"/>
              </a:rPr>
              <a:t>四至六章</a:t>
            </a:r>
          </a:p>
          <a:p>
            <a:pPr eaLnBrk="1" hangingPunct="1"/>
            <a:r>
              <a:rPr lang="zh-CN" altLang="en-US" sz="4400" b="1">
                <a:solidFill>
                  <a:srgbClr val="FFFFFF"/>
                </a:solidFill>
                <a:effectLst/>
                <a:latin typeface="MS PGothic" pitchFamily="34" charset="-128"/>
              </a:rPr>
              <a:t>终结</a:t>
            </a:r>
            <a:endParaRPr lang="en-US" altLang="en-US" sz="4400" b="1">
              <a:solidFill>
                <a:srgbClr val="FFFFFF"/>
              </a:solidFill>
              <a:effectLst/>
              <a:latin typeface="MS PGothic" pitchFamily="34" charset="-128"/>
            </a:endParaRPr>
          </a:p>
        </p:txBody>
      </p:sp>
      <p:sp>
        <p:nvSpPr>
          <p:cNvPr id="103434" name="Line 10"/>
          <p:cNvSpPr>
            <a:spLocks noChangeShapeType="1"/>
          </p:cNvSpPr>
          <p:nvPr/>
        </p:nvSpPr>
        <p:spPr bwMode="auto">
          <a:xfrm>
            <a:off x="5249863" y="1219200"/>
            <a:ext cx="0" cy="4953000"/>
          </a:xfrm>
          <a:prstGeom prst="line">
            <a:avLst/>
          </a:prstGeom>
          <a:noFill/>
          <a:ln w="9525">
            <a:solidFill>
              <a:schemeClr val="accent1"/>
            </a:solidFill>
            <a:round/>
            <a:headEnd/>
            <a:tailEnd/>
          </a:ln>
          <a:effectLst/>
        </p:spPr>
        <p:txBody>
          <a:bodyPr/>
          <a:lstStyle/>
          <a:p>
            <a:pPr>
              <a:defRPr/>
            </a:pPr>
            <a:endParaRPr lang="en-US">
              <a:latin typeface="Times New Roman" charset="0"/>
              <a:ea typeface="Times New Roman" charset="0"/>
              <a:cs typeface="Times New Roman" charset="0"/>
            </a:endParaRPr>
          </a:p>
        </p:txBody>
      </p:sp>
      <p:sp>
        <p:nvSpPr>
          <p:cNvPr id="103435" name="Text Box 11"/>
          <p:cNvSpPr txBox="1">
            <a:spLocks noChangeArrowheads="1"/>
          </p:cNvSpPr>
          <p:nvPr/>
        </p:nvSpPr>
        <p:spPr bwMode="auto">
          <a:xfrm>
            <a:off x="5508625" y="5289550"/>
            <a:ext cx="10175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b="1">
                <a:solidFill>
                  <a:srgbClr val="FFFFFF"/>
                </a:solidFill>
                <a:effectLst/>
                <a:cs typeface="Times New Roman" pitchFamily="18" charset="0"/>
              </a:rPr>
              <a:t>问答</a:t>
            </a:r>
            <a:endParaRPr lang="en-US" altLang="ja-JP" sz="3200" b="1">
              <a:solidFill>
                <a:srgbClr val="FFFFFF"/>
              </a:solidFill>
              <a:effectLst/>
              <a:cs typeface="Times New Roman" pitchFamily="18" charset="0"/>
            </a:endParaRPr>
          </a:p>
          <a:p>
            <a:pPr eaLnBrk="1" hangingPunct="1"/>
            <a:r>
              <a:rPr lang="en-US" altLang="en-US" sz="3200" b="1">
                <a:solidFill>
                  <a:srgbClr val="FFFFFF"/>
                </a:solidFill>
                <a:effectLst/>
                <a:cs typeface="Times New Roman" pitchFamily="18" charset="0"/>
              </a:rPr>
              <a:t>重</a:t>
            </a:r>
            <a:r>
              <a:rPr lang="zh-CN" altLang="en-US" sz="3200" b="1">
                <a:solidFill>
                  <a:srgbClr val="FFFFFF"/>
                </a:solidFill>
                <a:effectLst/>
                <a:cs typeface="Times New Roman" pitchFamily="18" charset="0"/>
              </a:rPr>
              <a:t>温</a:t>
            </a:r>
            <a:endParaRPr lang="en-US" altLang="en-US" sz="4000" b="1">
              <a:solidFill>
                <a:srgbClr val="FFFFFF"/>
              </a:solidFill>
              <a:effectLst/>
              <a:latin typeface="Arial" pitchFamily="34" charset="0"/>
              <a:cs typeface="Times New Roman"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103435">
                                            <p:txEl>
                                              <p:pRg st="0" end="0"/>
                                            </p:txEl>
                                          </p:spTgt>
                                        </p:tgtEl>
                                        <p:attrNameLst>
                                          <p:attrName>style.visibility</p:attrName>
                                        </p:attrNameLst>
                                      </p:cBhvr>
                                      <p:to>
                                        <p:strVal val="visible"/>
                                      </p:to>
                                    </p:set>
                                    <p:anim calcmode="lin" valueType="num">
                                      <p:cBhvr>
                                        <p:cTn id="12" dur="500" fill="hold"/>
                                        <p:tgtEl>
                                          <p:spTgt spid="10343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3435">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10343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343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3435">
                                            <p:txEl>
                                              <p:pRg st="0" end="0"/>
                                            </p:txEl>
                                          </p:spTgt>
                                        </p:tgtEl>
                                      </p:cBhvr>
                                    </p:animEffect>
                                  </p:childTnLst>
                                </p:cTn>
                              </p:par>
                            </p:childTnLst>
                          </p:cTn>
                        </p:par>
                        <p:par>
                          <p:cTn id="17" fill="hold" nodeType="afterGroup">
                            <p:stCondLst>
                              <p:cond delay="105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103435">
                                            <p:txEl>
                                              <p:pRg st="1" end="1"/>
                                            </p:txEl>
                                          </p:spTgt>
                                        </p:tgtEl>
                                        <p:attrNameLst>
                                          <p:attrName>style.visibility</p:attrName>
                                        </p:attrNameLst>
                                      </p:cBhvr>
                                      <p:to>
                                        <p:strVal val="visible"/>
                                      </p:to>
                                    </p:set>
                                    <p:anim calcmode="lin" valueType="num">
                                      <p:cBhvr>
                                        <p:cTn id="20" dur="500" fill="hold"/>
                                        <p:tgtEl>
                                          <p:spTgt spid="10343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03435">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10343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0343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03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8"/>
          <p:cNvSpPr>
            <a:spLocks noGrp="1" noChangeArrowheads="1"/>
          </p:cNvSpPr>
          <p:nvPr>
            <p:ph type="title"/>
          </p:nvPr>
        </p:nvSpPr>
        <p:spPr>
          <a:xfrm>
            <a:off x="228600" y="-152400"/>
            <a:ext cx="8229600" cy="1143000"/>
          </a:xfrm>
        </p:spPr>
        <p:txBody>
          <a:bodyPr/>
          <a:lstStyle/>
          <a:p>
            <a:pPr eaLnBrk="1" hangingPunct="1"/>
            <a:r>
              <a:rPr lang="en-US" altLang="en-US" sz="3600">
                <a:solidFill>
                  <a:schemeClr val="bg1"/>
                </a:solidFill>
              </a:rPr>
              <a:t>RECAP:</a:t>
            </a:r>
            <a:r>
              <a:rPr lang="en-US" altLang="en-US" sz="3600">
                <a:solidFill>
                  <a:schemeClr val="tx1"/>
                </a:solidFill>
              </a:rPr>
              <a:t> </a:t>
            </a:r>
            <a:r>
              <a:rPr lang="en-US" altLang="en-US" sz="3600">
                <a:solidFill>
                  <a:srgbClr val="FFFF66"/>
                </a:solidFill>
              </a:rPr>
              <a:t>The Book of Ephesians</a:t>
            </a:r>
            <a:endParaRPr lang="en-US" altLang="en-US"/>
          </a:p>
        </p:txBody>
      </p:sp>
      <p:sp>
        <p:nvSpPr>
          <p:cNvPr id="459779" name="Rectangle 7"/>
          <p:cNvSpPr>
            <a:spLocks noChangeArrowheads="1"/>
          </p:cNvSpPr>
          <p:nvPr/>
        </p:nvSpPr>
        <p:spPr bwMode="auto">
          <a:xfrm>
            <a:off x="0" y="-26988"/>
            <a:ext cx="9144000" cy="762001"/>
          </a:xfrm>
          <a:prstGeom prst="rect">
            <a:avLst/>
          </a:prstGeom>
          <a:solidFill>
            <a:schemeClr val="tx2"/>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105474" name="Text Box 2"/>
          <p:cNvSpPr txBox="1">
            <a:spLocks noChangeArrowheads="1"/>
          </p:cNvSpPr>
          <p:nvPr/>
        </p:nvSpPr>
        <p:spPr bwMode="auto">
          <a:xfrm>
            <a:off x="1022350" y="-457200"/>
            <a:ext cx="3082925" cy="8402638"/>
          </a:xfrm>
          <a:prstGeom prst="rect">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sz="3600">
              <a:solidFill>
                <a:srgbClr val="000000"/>
              </a:solidFill>
              <a:effectLst/>
              <a:latin typeface="Arial" pitchFamily="34" charset="0"/>
            </a:endParaRPr>
          </a:p>
          <a:p>
            <a:pPr eaLnBrk="1" hangingPunct="1"/>
            <a:r>
              <a:rPr lang="en-US" altLang="en-US" sz="3600">
                <a:solidFill>
                  <a:schemeClr val="bg1"/>
                </a:solidFill>
                <a:effectLst/>
                <a:latin typeface="Arial" pitchFamily="34" charset="0"/>
              </a:rPr>
              <a:t>重溫:</a:t>
            </a:r>
            <a:r>
              <a:rPr lang="en-US" altLang="en-US" sz="3600">
                <a:solidFill>
                  <a:srgbClr val="FFFF66"/>
                </a:solidFill>
                <a:effectLst/>
                <a:latin typeface="Arial" pitchFamily="34" charset="0"/>
              </a:rPr>
              <a:t>以弗所書</a:t>
            </a:r>
            <a:endParaRPr lang="en-US" altLang="ja-JP" sz="3600">
              <a:solidFill>
                <a:srgbClr val="FFFF66"/>
              </a:solidFill>
              <a:effectLst/>
              <a:latin typeface="Arial" pitchFamily="34" charset="0"/>
            </a:endParaRPr>
          </a:p>
          <a:p>
            <a:pPr eaLnBrk="1" hangingPunct="1"/>
            <a:endParaRPr lang="en-US" altLang="en-US" sz="3600">
              <a:solidFill>
                <a:srgbClr val="FFFF66"/>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a:p>
            <a:pPr eaLnBrk="1" hangingPunct="1"/>
            <a:endParaRPr lang="en-US" altLang="en-US" sz="3600">
              <a:solidFill>
                <a:srgbClr val="000000"/>
              </a:solidFill>
              <a:effectLst/>
              <a:latin typeface="Arial" pitchFamily="34" charset="0"/>
            </a:endParaRPr>
          </a:p>
        </p:txBody>
      </p:sp>
      <p:sp>
        <p:nvSpPr>
          <p:cNvPr id="105475" name="Text Box 3"/>
          <p:cNvSpPr txBox="1">
            <a:spLocks noChangeArrowheads="1"/>
          </p:cNvSpPr>
          <p:nvPr/>
        </p:nvSpPr>
        <p:spPr bwMode="auto">
          <a:xfrm>
            <a:off x="152400" y="909638"/>
            <a:ext cx="8763000" cy="2062162"/>
          </a:xfrm>
          <a:prstGeom prst="rect">
            <a:avLst/>
          </a:prstGeom>
          <a:solidFill>
            <a:srgbClr val="000090">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b="1">
                <a:solidFill>
                  <a:srgbClr val="FFFFFF"/>
                </a:solidFill>
                <a:effectLst/>
                <a:latin typeface="Arial" pitchFamily="34" charset="0"/>
              </a:rPr>
              <a:t>写于</a:t>
            </a:r>
            <a:r>
              <a:rPr lang="en-US" altLang="en-US" sz="3200" b="1">
                <a:solidFill>
                  <a:srgbClr val="FFFFFF"/>
                </a:solidFill>
                <a:effectLst/>
                <a:latin typeface="Arial" pitchFamily="34" charset="0"/>
              </a:rPr>
              <a:t>主</a:t>
            </a:r>
            <a:r>
              <a:rPr lang="zh-CN" altLang="en-US" sz="3200" b="1">
                <a:solidFill>
                  <a:srgbClr val="FFFFFF"/>
                </a:solidFill>
                <a:effectLst/>
                <a:latin typeface="Arial" pitchFamily="34" charset="0"/>
              </a:rPr>
              <a:t>后</a:t>
            </a:r>
            <a:r>
              <a:rPr lang="en-US" altLang="ja-JP" sz="3200" b="1">
                <a:solidFill>
                  <a:srgbClr val="FFFFFF"/>
                </a:solidFill>
                <a:effectLst/>
                <a:latin typeface="Arial" pitchFamily="34" charset="0"/>
              </a:rPr>
              <a:t>60</a:t>
            </a:r>
            <a:r>
              <a:rPr lang="en-US" altLang="en-US" sz="3200" b="1">
                <a:solidFill>
                  <a:srgbClr val="FFFFFF"/>
                </a:solidFill>
                <a:effectLst/>
                <a:latin typeface="Arial" pitchFamily="34" charset="0"/>
              </a:rPr>
              <a:t>年</a:t>
            </a:r>
            <a:r>
              <a:rPr lang="en-US" altLang="ja-JP" sz="3200" b="1">
                <a:solidFill>
                  <a:srgbClr val="FFFFFF"/>
                </a:solidFill>
                <a:effectLst/>
                <a:latin typeface="Arial" pitchFamily="34" charset="0"/>
              </a:rPr>
              <a:t>;</a:t>
            </a:r>
            <a:r>
              <a:rPr lang="en-US" altLang="en-US" sz="3200" b="1">
                <a:solidFill>
                  <a:srgbClr val="FFFFFF"/>
                </a:solidFill>
                <a:effectLst/>
                <a:latin typeface="Arial" pitchFamily="34" charset="0"/>
              </a:rPr>
              <a:t>第一次在</a:t>
            </a:r>
            <a:r>
              <a:rPr lang="zh-CN" altLang="en-US" sz="3200" b="1">
                <a:solidFill>
                  <a:srgbClr val="FFFFFF"/>
                </a:solidFill>
                <a:effectLst/>
                <a:latin typeface="Arial" pitchFamily="34" charset="0"/>
              </a:rPr>
              <a:t>罗马</a:t>
            </a:r>
            <a:r>
              <a:rPr lang="en-US" altLang="en-US" sz="3200" b="1">
                <a:solidFill>
                  <a:srgbClr val="FFFFFF"/>
                </a:solidFill>
                <a:effectLst/>
                <a:latin typeface="Arial" pitchFamily="34" charset="0"/>
              </a:rPr>
              <a:t>被</a:t>
            </a:r>
            <a:r>
              <a:rPr lang="zh-CN" altLang="en-US" sz="3200" b="1">
                <a:solidFill>
                  <a:srgbClr val="FFFFFF"/>
                </a:solidFill>
                <a:effectLst/>
                <a:latin typeface="Arial" pitchFamily="34" charset="0"/>
              </a:rPr>
              <a:t>监禁时</a:t>
            </a:r>
            <a:r>
              <a:rPr lang="en-US" altLang="en-US" sz="3200" b="1">
                <a:solidFill>
                  <a:srgbClr val="FFFFFF"/>
                </a:solidFill>
                <a:effectLst/>
                <a:latin typeface="Arial" pitchFamily="34" charset="0"/>
              </a:rPr>
              <a:t>期</a:t>
            </a:r>
            <a:r>
              <a:rPr lang="en-US" altLang="ja-JP" sz="3200" b="1">
                <a:solidFill>
                  <a:srgbClr val="FFFFFF"/>
                </a:solidFill>
                <a:effectLst/>
                <a:latin typeface="Arial" pitchFamily="34" charset="0"/>
              </a:rPr>
              <a:t>;</a:t>
            </a:r>
            <a:r>
              <a:rPr lang="zh-CN" altLang="en-US" sz="3200" b="1">
                <a:solidFill>
                  <a:srgbClr val="FFFFFF"/>
                </a:solidFill>
                <a:effectLst/>
                <a:latin typeface="Arial" pitchFamily="34" charset="0"/>
              </a:rPr>
              <a:t>为</a:t>
            </a:r>
            <a:r>
              <a:rPr lang="en-US" altLang="en-US" sz="3200" b="1">
                <a:solidFill>
                  <a:srgbClr val="FFFFFF"/>
                </a:solidFill>
                <a:effectLst/>
                <a:latin typeface="Arial" pitchFamily="34" charset="0"/>
              </a:rPr>
              <a:t>要</a:t>
            </a:r>
            <a:r>
              <a:rPr lang="zh-CN" altLang="en-US" sz="3200" b="1">
                <a:solidFill>
                  <a:srgbClr val="FFFFFF"/>
                </a:solidFill>
                <a:effectLst/>
                <a:latin typeface="Arial" pitchFamily="34" charset="0"/>
              </a:rPr>
              <a:t>鼓励以弗所的犹太人－希尼利人彼此相爱合一作见证。</a:t>
            </a:r>
            <a:endParaRPr lang="en-US" altLang="ja-JP" sz="3200" b="1">
              <a:solidFill>
                <a:srgbClr val="FFFFFF"/>
              </a:solidFill>
              <a:effectLst/>
              <a:latin typeface="Arial" pitchFamily="34" charset="0"/>
            </a:endParaRPr>
          </a:p>
          <a:p>
            <a:pPr eaLnBrk="1" hangingPunct="1"/>
            <a:endParaRPr lang="en-US" altLang="en-US" sz="3200" b="1">
              <a:solidFill>
                <a:srgbClr val="FFFFFF"/>
              </a:solidFill>
              <a:effectLst/>
              <a:latin typeface="Arial" pitchFamily="34" charset="0"/>
            </a:endParaRPr>
          </a:p>
        </p:txBody>
      </p:sp>
      <p:sp>
        <p:nvSpPr>
          <p:cNvPr id="105476" name="Text Box 4"/>
          <p:cNvSpPr txBox="1">
            <a:spLocks noChangeArrowheads="1"/>
          </p:cNvSpPr>
          <p:nvPr/>
        </p:nvSpPr>
        <p:spPr bwMode="auto">
          <a:xfrm>
            <a:off x="152400" y="3306763"/>
            <a:ext cx="8763000" cy="1570037"/>
          </a:xfrm>
          <a:prstGeom prst="rect">
            <a:avLst/>
          </a:prstGeom>
          <a:solidFill>
            <a:srgbClr val="000090">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Char char="•"/>
            </a:pPr>
            <a:r>
              <a:rPr lang="en-US" altLang="en-US" sz="3200" b="1">
                <a:solidFill>
                  <a:srgbClr val="FFFFFF"/>
                </a:solidFill>
                <a:effectLst/>
                <a:latin typeface="Arial" pitchFamily="34" charset="0"/>
              </a:rPr>
              <a:t>神的救</a:t>
            </a:r>
            <a:r>
              <a:rPr lang="zh-CN" altLang="en-US" sz="3200" b="1">
                <a:solidFill>
                  <a:srgbClr val="FFFFFF"/>
                </a:solidFill>
                <a:effectLst/>
                <a:latin typeface="Arial" pitchFamily="34" charset="0"/>
              </a:rPr>
              <a:t>赎</a:t>
            </a:r>
            <a:r>
              <a:rPr lang="en-US" altLang="en-US" sz="3200" b="1">
                <a:solidFill>
                  <a:srgbClr val="FFFFFF"/>
                </a:solidFill>
                <a:effectLst/>
                <a:latin typeface="Arial" pitchFamily="34" charset="0"/>
              </a:rPr>
              <a:t>工作和成聖</a:t>
            </a:r>
            <a:endParaRPr lang="en-US" altLang="ja-JP" sz="3200" b="1">
              <a:solidFill>
                <a:srgbClr val="FFFFFF"/>
              </a:solidFill>
              <a:effectLst/>
              <a:latin typeface="Arial" pitchFamily="34" charset="0"/>
            </a:endParaRPr>
          </a:p>
          <a:p>
            <a:pPr eaLnBrk="1" hangingPunct="1">
              <a:buFontTx/>
              <a:buChar char="•"/>
            </a:pPr>
            <a:r>
              <a:rPr lang="en-US" altLang="en-US" sz="3200" b="1">
                <a:solidFill>
                  <a:srgbClr val="FFFFFF"/>
                </a:solidFill>
                <a:effectLst/>
                <a:latin typeface="Arial" pitchFamily="34" charset="0"/>
              </a:rPr>
              <a:t>回</a:t>
            </a:r>
            <a:r>
              <a:rPr lang="zh-CN" altLang="en-US" sz="3200" b="1">
                <a:solidFill>
                  <a:srgbClr val="FFFFFF"/>
                </a:solidFill>
                <a:effectLst/>
                <a:latin typeface="Arial" pitchFamily="34" charset="0"/>
              </a:rPr>
              <a:t>应</a:t>
            </a:r>
            <a:r>
              <a:rPr lang="en-US" altLang="ja-JP" sz="3200" b="1">
                <a:solidFill>
                  <a:srgbClr val="FFFFFF"/>
                </a:solidFill>
                <a:effectLst/>
                <a:latin typeface="Arial" pitchFamily="34" charset="0"/>
              </a:rPr>
              <a:t>:</a:t>
            </a:r>
            <a:r>
              <a:rPr lang="en-US" altLang="en-US" sz="3200" b="1">
                <a:solidFill>
                  <a:srgbClr val="FFFFFF"/>
                </a:solidFill>
                <a:effectLst/>
                <a:latin typeface="Arial" pitchFamily="34" charset="0"/>
              </a:rPr>
              <a:t>基督徒生命</a:t>
            </a:r>
            <a:r>
              <a:rPr lang="zh-CN" altLang="en-US" sz="3200" b="1">
                <a:solidFill>
                  <a:srgbClr val="FFFFFF"/>
                </a:solidFill>
                <a:effectLst/>
                <a:latin typeface="Arial" pitchFamily="34" charset="0"/>
              </a:rPr>
              <a:t>当</a:t>
            </a:r>
            <a:r>
              <a:rPr lang="en-US" altLang="en-US" sz="3200" b="1">
                <a:solidFill>
                  <a:srgbClr val="FFFFFF"/>
                </a:solidFill>
                <a:effectLst/>
                <a:latin typeface="Arial" pitchFamily="34" charset="0"/>
              </a:rPr>
              <a:t>合一、悔改、能力</a:t>
            </a:r>
            <a:endParaRPr lang="en-US" altLang="ja-JP" sz="3200" b="1">
              <a:solidFill>
                <a:srgbClr val="FFFFFF"/>
              </a:solidFill>
              <a:effectLst/>
              <a:latin typeface="Arial" pitchFamily="34" charset="0"/>
            </a:endParaRPr>
          </a:p>
          <a:p>
            <a:pPr eaLnBrk="1" hangingPunct="1">
              <a:buFontTx/>
              <a:buChar char="•"/>
            </a:pPr>
            <a:endParaRPr lang="en-US" altLang="en-US" sz="3200" b="1">
              <a:solidFill>
                <a:srgbClr val="FFFFFF"/>
              </a:solidFill>
              <a:effectLst/>
              <a:latin typeface="Arial" pitchFamily="34" charset="0"/>
            </a:endParaRPr>
          </a:p>
        </p:txBody>
      </p:sp>
      <p:sp>
        <p:nvSpPr>
          <p:cNvPr id="105477" name="Text Box 5"/>
          <p:cNvSpPr txBox="1">
            <a:spLocks noChangeArrowheads="1"/>
          </p:cNvSpPr>
          <p:nvPr/>
        </p:nvSpPr>
        <p:spPr bwMode="auto">
          <a:xfrm>
            <a:off x="152400" y="5210175"/>
            <a:ext cx="8763000" cy="584200"/>
          </a:xfrm>
          <a:prstGeom prst="rect">
            <a:avLst/>
          </a:prstGeom>
          <a:solidFill>
            <a:srgbClr val="000090">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b="1">
                <a:solidFill>
                  <a:srgbClr val="FFFFFF"/>
                </a:solidFill>
                <a:effectLst/>
                <a:latin typeface="Arial" pitchFamily="34" charset="0"/>
              </a:rPr>
              <a:t>金节</a:t>
            </a:r>
            <a:r>
              <a:rPr lang="en-US" altLang="ja-JP" sz="3200" b="1">
                <a:solidFill>
                  <a:srgbClr val="FFFFFF"/>
                </a:solidFill>
                <a:effectLst/>
                <a:latin typeface="Arial" pitchFamily="34" charset="0"/>
              </a:rPr>
              <a:t> 4:2-3  </a:t>
            </a:r>
            <a:r>
              <a:rPr lang="en-US" altLang="en-US" sz="3200" b="1">
                <a:solidFill>
                  <a:srgbClr val="FFFFFF"/>
                </a:solidFill>
                <a:effectLst/>
                <a:latin typeface="Arial" pitchFamily="34" charset="0"/>
              </a:rPr>
              <a:t>活出一</a:t>
            </a:r>
            <a:r>
              <a:rPr lang="zh-CN" altLang="en-US" sz="3200" b="1">
                <a:solidFill>
                  <a:srgbClr val="FFFFFF"/>
                </a:solidFill>
                <a:effectLst/>
                <a:latin typeface="Arial" pitchFamily="34" charset="0"/>
              </a:rPr>
              <a:t>种与</a:t>
            </a:r>
            <a:r>
              <a:rPr lang="en-US" altLang="en-US" sz="3200" b="1">
                <a:solidFill>
                  <a:srgbClr val="FFFFFF"/>
                </a:solidFill>
                <a:effectLst/>
                <a:latin typeface="Arial" pitchFamily="34" charset="0"/>
              </a:rPr>
              <a:t>蒙召的恩相</a:t>
            </a:r>
            <a:r>
              <a:rPr lang="zh-CN" altLang="en-US" sz="3200" b="1">
                <a:solidFill>
                  <a:srgbClr val="FFFFFF"/>
                </a:solidFill>
                <a:effectLst/>
                <a:latin typeface="Arial" pitchFamily="34" charset="0"/>
              </a:rPr>
              <a:t>称</a:t>
            </a:r>
            <a:r>
              <a:rPr lang="en-US" altLang="en-US" sz="3200" b="1">
                <a:solidFill>
                  <a:srgbClr val="FFFFFF"/>
                </a:solidFill>
                <a:effectLst/>
                <a:latin typeface="Arial" pitchFamily="34" charset="0"/>
              </a:rPr>
              <a:t>的生命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fade">
                                      <p:cBhvr>
                                        <p:cTn id="7" dur="1000"/>
                                        <p:tgtEl>
                                          <p:spTgt spid="105474"/>
                                        </p:tgtEl>
                                      </p:cBhvr>
                                    </p:animEffect>
                                    <p:anim calcmode="lin" valueType="num">
                                      <p:cBhvr>
                                        <p:cTn id="8" dur="1000" fill="hold"/>
                                        <p:tgtEl>
                                          <p:spTgt spid="105474"/>
                                        </p:tgtEl>
                                        <p:attrNameLst>
                                          <p:attrName>ppt_x</p:attrName>
                                        </p:attrNameLst>
                                      </p:cBhvr>
                                      <p:tavLst>
                                        <p:tav tm="0">
                                          <p:val>
                                            <p:strVal val="#ppt_x"/>
                                          </p:val>
                                        </p:tav>
                                        <p:tav tm="100000">
                                          <p:val>
                                            <p:strVal val="#ppt_x"/>
                                          </p:val>
                                        </p:tav>
                                      </p:tavLst>
                                    </p:anim>
                                    <p:anim calcmode="lin" valueType="num">
                                      <p:cBhvr>
                                        <p:cTn id="9" dur="1000" fill="hold"/>
                                        <p:tgtEl>
                                          <p:spTgt spid="10547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05475"/>
                                        </p:tgtEl>
                                        <p:attrNameLst>
                                          <p:attrName>style.visibility</p:attrName>
                                        </p:attrNameLst>
                                      </p:cBhvr>
                                      <p:to>
                                        <p:strVal val="visible"/>
                                      </p:to>
                                    </p:set>
                                    <p:animScale>
                                      <p:cBhvr>
                                        <p:cTn id="13" dur="1000" decel="50000" fill="hold">
                                          <p:stCondLst>
                                            <p:cond delay="0"/>
                                          </p:stCondLst>
                                        </p:cTn>
                                        <p:tgtEl>
                                          <p:spTgt spid="1054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5475"/>
                                        </p:tgtEl>
                                        <p:attrNameLst>
                                          <p:attrName>ppt_x</p:attrName>
                                          <p:attrName>ppt_y</p:attrName>
                                        </p:attrNameLst>
                                      </p:cBhvr>
                                    </p:animMotion>
                                    <p:animEffect transition="in" filter="fade">
                                      <p:cBhvr>
                                        <p:cTn id="15" dur="1000"/>
                                        <p:tgtEl>
                                          <p:spTgt spid="1054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05476"/>
                                        </p:tgtEl>
                                        <p:attrNameLst>
                                          <p:attrName>style.visibility</p:attrName>
                                        </p:attrNameLst>
                                      </p:cBhvr>
                                      <p:to>
                                        <p:strVal val="visible"/>
                                      </p:to>
                                    </p:set>
                                    <p:anim calcmode="lin" valueType="num">
                                      <p:cBhvr>
                                        <p:cTn id="20" dur="1000" fill="hold"/>
                                        <p:tgtEl>
                                          <p:spTgt spid="105476"/>
                                        </p:tgtEl>
                                        <p:attrNameLst>
                                          <p:attrName>ppt_w</p:attrName>
                                        </p:attrNameLst>
                                      </p:cBhvr>
                                      <p:tavLst>
                                        <p:tav tm="0">
                                          <p:val>
                                            <p:fltVal val="0"/>
                                          </p:val>
                                        </p:tav>
                                        <p:tav tm="100000">
                                          <p:val>
                                            <p:strVal val="#ppt_w"/>
                                          </p:val>
                                        </p:tav>
                                      </p:tavLst>
                                    </p:anim>
                                    <p:anim calcmode="lin" valueType="num">
                                      <p:cBhvr>
                                        <p:cTn id="21" dur="1000" fill="hold"/>
                                        <p:tgtEl>
                                          <p:spTgt spid="105476"/>
                                        </p:tgtEl>
                                        <p:attrNameLst>
                                          <p:attrName>ppt_h</p:attrName>
                                        </p:attrNameLst>
                                      </p:cBhvr>
                                      <p:tavLst>
                                        <p:tav tm="0">
                                          <p:val>
                                            <p:fltVal val="0"/>
                                          </p:val>
                                        </p:tav>
                                        <p:tav tm="100000">
                                          <p:val>
                                            <p:strVal val="#ppt_h"/>
                                          </p:val>
                                        </p:tav>
                                      </p:tavLst>
                                    </p:anim>
                                    <p:anim calcmode="lin" valueType="num">
                                      <p:cBhvr>
                                        <p:cTn id="22" dur="1000" fill="hold"/>
                                        <p:tgtEl>
                                          <p:spTgt spid="105476"/>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54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05477"/>
                                        </p:tgtEl>
                                        <p:attrNameLst>
                                          <p:attrName>style.visibility</p:attrName>
                                        </p:attrNameLst>
                                      </p:cBhvr>
                                      <p:to>
                                        <p:strVal val="visible"/>
                                      </p:to>
                                    </p:set>
                                    <p:animEffect transition="in" filter="fade">
                                      <p:cBhvr>
                                        <p:cTn id="28" dur="1000"/>
                                        <p:tgtEl>
                                          <p:spTgt spid="105477"/>
                                        </p:tgtEl>
                                      </p:cBhvr>
                                    </p:animEffect>
                                    <p:anim calcmode="lin" valueType="num">
                                      <p:cBhvr>
                                        <p:cTn id="29" dur="1000" fill="hold"/>
                                        <p:tgtEl>
                                          <p:spTgt spid="105477"/>
                                        </p:tgtEl>
                                        <p:attrNameLst>
                                          <p:attrName>ppt_x</p:attrName>
                                        </p:attrNameLst>
                                      </p:cBhvr>
                                      <p:tavLst>
                                        <p:tav tm="0">
                                          <p:val>
                                            <p:strVal val="#ppt_x"/>
                                          </p:val>
                                        </p:tav>
                                        <p:tav tm="100000">
                                          <p:val>
                                            <p:strVal val="#ppt_x"/>
                                          </p:val>
                                        </p:tav>
                                      </p:tavLst>
                                    </p:anim>
                                    <p:anim calcmode="lin" valueType="num">
                                      <p:cBhvr>
                                        <p:cTn id="30" dur="900" decel="100000" fill="hold"/>
                                        <p:tgtEl>
                                          <p:spTgt spid="10547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0547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animBg="1"/>
      <p:bldP spid="105475" grpId="0" animBg="1"/>
      <p:bldP spid="105476" grpId="0" animBg="1"/>
      <p:bldP spid="105477" grpId="0" animBg="1"/>
    </p:bldLst>
  </p:timing>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194300"/>
            <a:ext cx="9144000" cy="309800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pray for me, too. Ask God to give me the right words so I can boldly explain God’s mysterious plan that the Good News is for Jews and Gentiles alike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52112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7" descr="Prison Bars O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2" name="Picture 1" descr="paul pri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2828925"/>
            <a:ext cx="30130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304800" y="1219200"/>
            <a:ext cx="8839200" cy="1828800"/>
          </a:xfrm>
          <a:prstGeom prst="rect">
            <a:avLst/>
          </a:prstGeom>
          <a:noFill/>
          <a:ln>
            <a:noFill/>
          </a:ln>
        </p:spPr>
        <p:txBody>
          <a:bodyPr/>
          <a:lstStyle/>
          <a:p>
            <a:pPr marL="358775" indent="-358775">
              <a:lnSpc>
                <a:spcPct val="90000"/>
              </a:lnSpc>
              <a:spcBef>
                <a:spcPct val="20000"/>
              </a:spcBef>
              <a:buFontTx/>
              <a:buChar char="•"/>
              <a:defRPr/>
            </a:pPr>
            <a:r>
              <a:rPr lang="en-US" sz="2800" dirty="0">
                <a:solidFill>
                  <a:schemeClr val="bg1"/>
                </a:solidFill>
                <a:latin typeface="ＭＳ Ｐゴシック" charset="-128"/>
                <a:ea typeface="ＭＳ Ｐゴシック" charset="-128"/>
                <a:cs typeface="ＭＳ Ｐゴシック" charset="-128"/>
              </a:rPr>
              <a:t>保罗在腓利门盼望自己能被释放 </a:t>
            </a:r>
            <a:r>
              <a:rPr lang="en-US" sz="2800" dirty="0">
                <a:solidFill>
                  <a:schemeClr val="bg1"/>
                </a:solidFill>
                <a:latin typeface="Arial" charset="0"/>
                <a:ea typeface="Times New Roman" charset="0"/>
                <a:cs typeface="Times New Roman" charset="0"/>
              </a:rPr>
              <a:t>(</a:t>
            </a:r>
            <a:r>
              <a:rPr lang="en-US" sz="2800" dirty="0" err="1">
                <a:solidFill>
                  <a:schemeClr val="bg1"/>
                </a:solidFill>
                <a:latin typeface="TekniaGreek" charset="0"/>
                <a:ea typeface="TekniaGreek" charset="0"/>
                <a:cs typeface="TekniaGreek" charset="0"/>
              </a:rPr>
              <a:t>evlpizw</a:t>
            </a:r>
            <a:r>
              <a:rPr lang="en-US" sz="2800" dirty="0">
                <a:solidFill>
                  <a:schemeClr val="bg1"/>
                </a:solidFill>
                <a:latin typeface="TekniaGreek" charset="0"/>
                <a:ea typeface="TekniaGreek" charset="0"/>
                <a:cs typeface="TekniaGreek" charset="0"/>
              </a:rPr>
              <a:t> </a:t>
            </a:r>
            <a:r>
              <a:rPr lang="en-US" sz="2800" dirty="0">
                <a:solidFill>
                  <a:schemeClr val="bg1"/>
                </a:solidFill>
                <a:latin typeface="Arial" charset="0"/>
                <a:ea typeface="Times New Roman" charset="0"/>
                <a:cs typeface="Times New Roman" charset="0"/>
              </a:rPr>
              <a:t>= </a:t>
            </a:r>
            <a:r>
              <a:rPr lang="en-US" sz="2800" dirty="0">
                <a:solidFill>
                  <a:schemeClr val="bg1"/>
                </a:solidFill>
                <a:latin typeface="ＭＳ Ｐゴシック" charset="-128"/>
                <a:ea typeface="ＭＳ Ｐゴシック" charset="-128"/>
                <a:cs typeface="ＭＳ Ｐゴシック" charset="-128"/>
              </a:rPr>
              <a:t>盼望) </a:t>
            </a:r>
            <a:r>
              <a:rPr lang="en-US" sz="2800" b="1" dirty="0">
                <a:solidFill>
                  <a:schemeClr val="bg1"/>
                </a:solidFill>
                <a:effectLst>
                  <a:glow rad="254000">
                    <a:srgbClr val="000000">
                      <a:alpha val="75000"/>
                    </a:srgbClr>
                  </a:glow>
                </a:effectLst>
                <a:latin typeface="Arial" charset="0"/>
                <a:ea typeface="ＭＳ Ｐゴシック" charset="0"/>
                <a:cs typeface="Times New Roman"/>
              </a:rPr>
              <a:t> (</a:t>
            </a:r>
            <a:r>
              <a:rPr lang="zh-CN" altLang="en-US" sz="2800" b="1" dirty="0">
                <a:solidFill>
                  <a:schemeClr val="bg1"/>
                </a:solidFill>
                <a:effectLst>
                  <a:glow rad="254000">
                    <a:srgbClr val="000000">
                      <a:alpha val="75000"/>
                    </a:srgbClr>
                  </a:glow>
                </a:effectLst>
                <a:latin typeface="Arial" charset="0"/>
                <a:ea typeface="ＭＳ Ｐゴシック" charset="0"/>
                <a:cs typeface="Times New Roman"/>
              </a:rPr>
              <a:t>门</a:t>
            </a:r>
            <a:r>
              <a:rPr lang="en-US" altLang="zh-CN" sz="2800" b="1" dirty="0">
                <a:solidFill>
                  <a:schemeClr val="bg1"/>
                </a:solidFill>
                <a:effectLst>
                  <a:glow rad="254000">
                    <a:srgbClr val="000000">
                      <a:alpha val="75000"/>
                    </a:srgbClr>
                  </a:glow>
                </a:effectLst>
                <a:latin typeface="Arial" charset="0"/>
                <a:ea typeface="ＭＳ Ｐゴシック" charset="0"/>
                <a:cs typeface="Times New Roman"/>
              </a:rPr>
              <a:t> </a:t>
            </a:r>
            <a:r>
              <a:rPr lang="en-US" sz="2800" b="1" dirty="0">
                <a:solidFill>
                  <a:schemeClr val="bg1"/>
                </a:solidFill>
                <a:effectLst>
                  <a:glow rad="254000">
                    <a:srgbClr val="000000">
                      <a:alpha val="75000"/>
                    </a:srgbClr>
                  </a:glow>
                </a:effectLst>
                <a:latin typeface="Arial" charset="0"/>
                <a:ea typeface="ＭＳ Ｐゴシック" charset="0"/>
                <a:cs typeface="Times New Roman"/>
              </a:rPr>
              <a:t>22)</a:t>
            </a:r>
          </a:p>
          <a:p>
            <a:pPr marL="358775" indent="-358775">
              <a:lnSpc>
                <a:spcPct val="90000"/>
              </a:lnSpc>
              <a:spcBef>
                <a:spcPct val="20000"/>
              </a:spcBef>
              <a:buFontTx/>
              <a:buChar char="•"/>
              <a:defRPr/>
            </a:pPr>
            <a:r>
              <a:rPr lang="en-US" sz="2800" dirty="0">
                <a:solidFill>
                  <a:schemeClr val="bg1"/>
                </a:solidFill>
                <a:latin typeface="ＭＳ Ｐゴシック" charset="-128"/>
                <a:ea typeface="ＭＳ Ｐゴシック" charset="-128"/>
                <a:cs typeface="ＭＳ Ｐゴシック" charset="-128"/>
              </a:rPr>
              <a:t>保罗在腓立比确信自己能被释放 </a:t>
            </a:r>
            <a:r>
              <a:rPr lang="en-US" sz="2800" dirty="0">
                <a:solidFill>
                  <a:schemeClr val="bg1"/>
                </a:solidFill>
                <a:latin typeface="Arial" charset="0"/>
                <a:ea typeface="Times New Roman" charset="0"/>
                <a:cs typeface="Times New Roman" charset="0"/>
              </a:rPr>
              <a:t>(</a:t>
            </a:r>
            <a:r>
              <a:rPr lang="en-US" sz="2800" dirty="0" err="1">
                <a:solidFill>
                  <a:schemeClr val="bg1"/>
                </a:solidFill>
                <a:latin typeface="TekniaGreek" charset="0"/>
                <a:ea typeface="TekniaGreek" charset="0"/>
                <a:cs typeface="TekniaGreek" charset="0"/>
              </a:rPr>
              <a:t>oi</a:t>
            </a:r>
            <a:r>
              <a:rPr lang="en-US" sz="2800" dirty="0">
                <a:solidFill>
                  <a:schemeClr val="bg1"/>
                </a:solidFill>
                <a:latin typeface="TekniaGreek" charset="0"/>
                <a:ea typeface="TekniaGreek" charset="0"/>
                <a:cs typeface="TekniaGreek" charset="0"/>
              </a:rPr>
              <a:t>=</a:t>
            </a:r>
            <a:r>
              <a:rPr lang="en-US" sz="2800" dirty="0" err="1">
                <a:solidFill>
                  <a:schemeClr val="bg1"/>
                </a:solidFill>
                <a:latin typeface="TekniaGreek" charset="0"/>
                <a:ea typeface="TekniaGreek" charset="0"/>
                <a:cs typeface="TekniaGreek" charset="0"/>
              </a:rPr>
              <a:t>da</a:t>
            </a:r>
            <a:r>
              <a:rPr lang="en-US" sz="2800" dirty="0">
                <a:solidFill>
                  <a:schemeClr val="bg1"/>
                </a:solidFill>
                <a:latin typeface="TekniaGreek" charset="0"/>
                <a:ea typeface="TekniaGreek" charset="0"/>
                <a:cs typeface="TekniaGreek" charset="0"/>
              </a:rPr>
              <a:t> </a:t>
            </a:r>
            <a:r>
              <a:rPr lang="en-US" sz="2800" dirty="0">
                <a:solidFill>
                  <a:schemeClr val="bg1"/>
                </a:solidFill>
                <a:latin typeface="ＭＳ Ｐゴシック" charset="-128"/>
                <a:ea typeface="ＭＳ Ｐゴシック" charset="-128"/>
                <a:cs typeface="ＭＳ Ｐゴシック" charset="-128"/>
              </a:rPr>
              <a:t>= </a:t>
            </a:r>
            <a:r>
              <a:rPr lang="en-US" sz="2800" dirty="0" err="1">
                <a:solidFill>
                  <a:schemeClr val="bg1"/>
                </a:solidFill>
                <a:latin typeface="ＭＳ Ｐゴシック" charset="-128"/>
                <a:ea typeface="ＭＳ Ｐゴシック" charset="-128"/>
                <a:cs typeface="ＭＳ Ｐゴシック" charset="-128"/>
              </a:rPr>
              <a:t>知道/了解</a:t>
            </a:r>
            <a:r>
              <a:rPr lang="en-US" altLang="ja-JP" sz="2800" dirty="0">
                <a:solidFill>
                  <a:schemeClr val="bg1"/>
                </a:solidFill>
                <a:latin typeface="ＭＳ Ｐゴシック" charset="-128"/>
                <a:ea typeface="ＭＳ Ｐゴシック" charset="-128"/>
                <a:cs typeface="ＭＳ Ｐゴシック" charset="-128"/>
              </a:rPr>
              <a:t>) (</a:t>
            </a:r>
            <a:r>
              <a:rPr lang="en-US" sz="2800" dirty="0">
                <a:solidFill>
                  <a:schemeClr val="bg1"/>
                </a:solidFill>
                <a:latin typeface="ＭＳ Ｐゴシック" charset="-128"/>
                <a:ea typeface="ＭＳ Ｐゴシック" charset="-128"/>
                <a:cs typeface="ＭＳ Ｐゴシック" charset="-128"/>
              </a:rPr>
              <a:t>腓</a:t>
            </a:r>
            <a:r>
              <a:rPr lang="en-US" altLang="ja-JP" sz="2800" dirty="0">
                <a:solidFill>
                  <a:schemeClr val="bg1"/>
                </a:solidFill>
                <a:latin typeface="ＭＳ Ｐゴシック" charset="-128"/>
                <a:ea typeface="ＭＳ Ｐゴシック" charset="-128"/>
                <a:cs typeface="ＭＳ Ｐゴシック" charset="-128"/>
              </a:rPr>
              <a:t> 1:25; 2:24)</a:t>
            </a:r>
            <a:endParaRPr lang="en-US" sz="2800" dirty="0">
              <a:solidFill>
                <a:schemeClr val="bg1"/>
              </a:solidFill>
              <a:latin typeface="ＭＳ Ｐゴシック" charset="-128"/>
              <a:ea typeface="ＭＳ Ｐゴシック" charset="-128"/>
              <a:cs typeface="ＭＳ Ｐゴシック" charset="-128"/>
            </a:endParaRPr>
          </a:p>
          <a:p>
            <a:pPr marL="358775" indent="-358775">
              <a:lnSpc>
                <a:spcPct val="90000"/>
              </a:lnSpc>
              <a:spcBef>
                <a:spcPct val="20000"/>
              </a:spcBef>
              <a:buFontTx/>
              <a:buChar char="•"/>
              <a:defRPr/>
            </a:pPr>
            <a:r>
              <a:rPr lang="en-US" sz="2800" b="1" dirty="0">
                <a:solidFill>
                  <a:srgbClr val="FFFFFF"/>
                </a:solidFill>
                <a:effectLst>
                  <a:glow rad="254000">
                    <a:srgbClr val="000000">
                      <a:alpha val="75000"/>
                    </a:srgbClr>
                  </a:glow>
                </a:effectLst>
                <a:latin typeface="Arial" charset="0"/>
                <a:ea typeface="ＭＳ Ｐゴシック" charset="0"/>
                <a:cs typeface="Times New Roman"/>
              </a:rPr>
              <a:t>(Phil. 1:25; 2:24)</a:t>
            </a:r>
          </a:p>
        </p:txBody>
      </p:sp>
      <p:sp>
        <p:nvSpPr>
          <p:cNvPr id="13316" name="Text Box 4"/>
          <p:cNvSpPr txBox="1">
            <a:spLocks noChangeArrowheads="1"/>
          </p:cNvSpPr>
          <p:nvPr/>
        </p:nvSpPr>
        <p:spPr bwMode="auto">
          <a:xfrm>
            <a:off x="304800" y="3048000"/>
            <a:ext cx="5346700" cy="708025"/>
          </a:xfrm>
          <a:prstGeom prst="rect">
            <a:avLst/>
          </a:prstGeom>
          <a:solidFill>
            <a:srgbClr val="660066"/>
          </a:solidFill>
          <a:ln w="12700">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000" b="1">
                <a:solidFill>
                  <a:srgbClr val="FFFFFF"/>
                </a:solidFill>
                <a:effectLst>
                  <a:outerShdw blurRad="38100" dist="38100" dir="2700000" algn="tl">
                    <a:srgbClr val="000000"/>
                  </a:outerShdw>
                </a:effectLst>
                <a:latin typeface="Arial" pitchFamily="34" charset="0"/>
                <a:cs typeface="Times New Roman" pitchFamily="18" charset="0"/>
              </a:rPr>
              <a:t>次序与背景</a:t>
            </a:r>
            <a:r>
              <a:rPr lang="en-US" altLang="ja-JP" sz="4000" b="1">
                <a:solidFill>
                  <a:srgbClr val="FFFFFF"/>
                </a:solidFill>
                <a:effectLst>
                  <a:outerShdw blurRad="38100" dist="38100" dir="2700000" algn="tl">
                    <a:srgbClr val="000000"/>
                  </a:outerShdw>
                </a:effectLst>
                <a:latin typeface="Arial" pitchFamily="34" charset="0"/>
                <a:cs typeface="Times New Roman" pitchFamily="18" charset="0"/>
              </a:rPr>
              <a:t> </a:t>
            </a:r>
            <a:endParaRPr lang="en-GB" altLang="en-US" sz="4000" b="1">
              <a:solidFill>
                <a:srgbClr val="FFFFFF"/>
              </a:solidFill>
              <a:effectLst>
                <a:outerShdw blurRad="38100" dist="38100" dir="2700000" algn="tl">
                  <a:srgbClr val="000000"/>
                </a:outerShdw>
              </a:effectLst>
              <a:latin typeface="Arial" pitchFamily="34" charset="0"/>
              <a:cs typeface="Times New Roman" pitchFamily="18" charset="0"/>
            </a:endParaRPr>
          </a:p>
        </p:txBody>
      </p:sp>
      <p:sp>
        <p:nvSpPr>
          <p:cNvPr id="13317" name="Rectangle 5"/>
          <p:cNvSpPr>
            <a:spLocks noChangeArrowheads="1"/>
          </p:cNvSpPr>
          <p:nvPr/>
        </p:nvSpPr>
        <p:spPr bwMode="auto">
          <a:xfrm>
            <a:off x="304800" y="3962400"/>
            <a:ext cx="8839200" cy="2346325"/>
          </a:xfrm>
          <a:prstGeom prst="rect">
            <a:avLst/>
          </a:prstGeom>
          <a:noFill/>
          <a:ln>
            <a:noFill/>
          </a:ln>
        </p:spPr>
        <p:txBody>
          <a:bodyPr/>
          <a:lstStyle>
            <a:lvl1pPr marL="385763" indent="-385763"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buFontTx/>
              <a:buChar char="•"/>
            </a:pPr>
            <a:r>
              <a:rPr lang="en-US" altLang="en-US" sz="2800">
                <a:solidFill>
                  <a:srgbClr val="FFFFFF"/>
                </a:solidFill>
                <a:effectLst>
                  <a:outerShdw blurRad="38100" dist="38100" dir="2700000" algn="tl">
                    <a:srgbClr val="C0C0C0"/>
                  </a:outerShdw>
                </a:effectLst>
                <a:latin typeface="MS PGothic" pitchFamily="34" charset="-128"/>
              </a:rPr>
              <a:t>在 </a:t>
            </a:r>
            <a:r>
              <a:rPr lang="zh-CN" altLang="en-US" sz="2800">
                <a:solidFill>
                  <a:srgbClr val="FFFFFF"/>
                </a:solidFill>
                <a:effectLst>
                  <a:outerShdw blurRad="38100" dist="38100" dir="2700000" algn="tl">
                    <a:srgbClr val="C0C0C0"/>
                  </a:outerShdw>
                </a:effectLst>
                <a:latin typeface="MS PGothic" pitchFamily="34" charset="-128"/>
              </a:rPr>
              <a:t>两</a:t>
            </a:r>
            <a:r>
              <a:rPr lang="en-US" altLang="en-US" sz="2800">
                <a:solidFill>
                  <a:srgbClr val="FFFFFF"/>
                </a:solidFill>
                <a:effectLst>
                  <a:outerShdw blurRad="38100" dist="38100" dir="2700000" algn="tl">
                    <a:srgbClr val="C0C0C0"/>
                  </a:outerShdw>
                </a:effectLst>
                <a:latin typeface="MS PGothic" pitchFamily="34" charset="-128"/>
              </a:rPr>
              <a:t>个</a:t>
            </a:r>
            <a:r>
              <a:rPr lang="zh-CN" altLang="en-US" sz="2800">
                <a:solidFill>
                  <a:srgbClr val="FFFFFF"/>
                </a:solidFill>
                <a:effectLst>
                  <a:outerShdw blurRad="38100" dist="38100" dir="2700000" algn="tl">
                    <a:srgbClr val="C0C0C0"/>
                  </a:outerShdw>
                </a:effectLst>
                <a:latin typeface="MS PGothic" pitchFamily="34" charset="-128"/>
              </a:rPr>
              <a:t>／三个</a:t>
            </a:r>
            <a:r>
              <a:rPr lang="en-US" altLang="en-US" sz="2800">
                <a:solidFill>
                  <a:srgbClr val="FFFFFF"/>
                </a:solidFill>
                <a:effectLst>
                  <a:outerShdw blurRad="38100" dist="38100" dir="2700000" algn="tl">
                    <a:srgbClr val="C0C0C0"/>
                  </a:outerShdw>
                </a:effectLst>
                <a:latin typeface="MS PGothic" pitchFamily="34" charset="-128"/>
              </a:rPr>
              <a:t>不同场合写作</a:t>
            </a:r>
            <a:endParaRPr lang="en-US" altLang="ja-JP" sz="2800">
              <a:solidFill>
                <a:srgbClr val="FFFFFF"/>
              </a:solidFill>
              <a:effectLst>
                <a:outerShdw blurRad="38100" dist="38100" dir="2700000" algn="tl">
                  <a:srgbClr val="C0C0C0"/>
                </a:outerShdw>
              </a:effectLst>
              <a:latin typeface="MS PGothic" pitchFamily="34" charset="-128"/>
            </a:endParaRPr>
          </a:p>
          <a:p>
            <a:pPr eaLnBrk="1" hangingPunct="1">
              <a:lnSpc>
                <a:spcPct val="90000"/>
              </a:lnSpc>
              <a:spcBef>
                <a:spcPct val="20000"/>
              </a:spcBef>
              <a:buFontTx/>
              <a:buChar char="•"/>
            </a:pPr>
            <a:r>
              <a:rPr lang="en-US" altLang="en-US" sz="2800">
                <a:solidFill>
                  <a:srgbClr val="FFFFFF"/>
                </a:solidFill>
                <a:effectLst>
                  <a:outerShdw blurRad="38100" dist="38100" dir="2700000" algn="tl">
                    <a:srgbClr val="C0C0C0"/>
                  </a:outerShdw>
                </a:effectLst>
                <a:latin typeface="MS PGothic" pitchFamily="34" charset="-128"/>
              </a:rPr>
              <a:t>以弗所书</a:t>
            </a:r>
            <a:r>
              <a:rPr lang="en-US" altLang="ja-JP" sz="2800">
                <a:solidFill>
                  <a:srgbClr val="FFFFFF"/>
                </a:solidFill>
                <a:effectLst>
                  <a:outerShdw blurRad="38100" dist="38100" dir="2700000" algn="tl">
                    <a:srgbClr val="C0C0C0"/>
                  </a:outerShdw>
                </a:effectLst>
                <a:latin typeface="MS PGothic" pitchFamily="34" charset="-128"/>
              </a:rPr>
              <a:t>, </a:t>
            </a:r>
            <a:r>
              <a:rPr lang="en-US" altLang="en-US" sz="2800">
                <a:solidFill>
                  <a:srgbClr val="FFFFFF"/>
                </a:solidFill>
                <a:effectLst>
                  <a:outerShdw blurRad="38100" dist="38100" dir="2700000" algn="tl">
                    <a:srgbClr val="C0C0C0"/>
                  </a:outerShdw>
                </a:effectLst>
                <a:latin typeface="MS PGothic" pitchFamily="34" charset="-128"/>
              </a:rPr>
              <a:t>歌罗西书和腓利门书</a:t>
            </a:r>
            <a:r>
              <a:rPr lang="en-US" altLang="ja-JP" sz="2800">
                <a:solidFill>
                  <a:srgbClr val="FFFFFF"/>
                </a:solidFill>
                <a:effectLst>
                  <a:outerShdw blurRad="38100" dist="38100" dir="2700000" algn="tl">
                    <a:srgbClr val="C0C0C0"/>
                  </a:outerShdw>
                </a:effectLst>
                <a:latin typeface="MS PGothic" pitchFamily="34" charset="-128"/>
              </a:rPr>
              <a:t> </a:t>
            </a:r>
            <a:r>
              <a:rPr lang="en-US" altLang="en-US" sz="2800">
                <a:solidFill>
                  <a:srgbClr val="FFFFFF"/>
                </a:solidFill>
                <a:effectLst>
                  <a:outerShdw blurRad="38100" dist="38100" dir="2700000" algn="tl">
                    <a:srgbClr val="C0C0C0"/>
                  </a:outerShdw>
                </a:effectLst>
                <a:latin typeface="MS PGothic" pitchFamily="34" charset="-128"/>
              </a:rPr>
              <a:t>很可能在同一个时间写作</a:t>
            </a:r>
            <a:r>
              <a:rPr lang="en-US" altLang="ja-JP" sz="2800">
                <a:solidFill>
                  <a:srgbClr val="FFFFFF"/>
                </a:solidFill>
                <a:effectLst>
                  <a:outerShdw blurRad="38100" dist="38100" dir="2700000" algn="tl">
                    <a:srgbClr val="C0C0C0"/>
                  </a:outerShdw>
                </a:effectLst>
                <a:latin typeface="MS PGothic" pitchFamily="34" charset="-128"/>
              </a:rPr>
              <a:t> (</a:t>
            </a:r>
            <a:r>
              <a:rPr lang="en-US" altLang="en-US" sz="2800">
                <a:solidFill>
                  <a:srgbClr val="FFFFFF"/>
                </a:solidFill>
                <a:effectLst>
                  <a:outerShdw blurRad="38100" dist="38100" dir="2700000" algn="tl">
                    <a:srgbClr val="C0C0C0"/>
                  </a:outerShdw>
                </a:effectLst>
                <a:latin typeface="MS PGothic" pitchFamily="34" charset="-128"/>
              </a:rPr>
              <a:t>大概主后</a:t>
            </a:r>
            <a:r>
              <a:rPr lang="en-US" altLang="ja-JP" sz="2800">
                <a:solidFill>
                  <a:srgbClr val="FFFFFF"/>
                </a:solidFill>
                <a:effectLst>
                  <a:outerShdw blurRad="38100" dist="38100" dir="2700000" algn="tl">
                    <a:srgbClr val="C0C0C0"/>
                  </a:outerShdw>
                </a:effectLst>
                <a:latin typeface="MS PGothic" pitchFamily="34" charset="-128"/>
              </a:rPr>
              <a:t> 60-61)</a:t>
            </a:r>
          </a:p>
          <a:p>
            <a:pPr eaLnBrk="1" hangingPunct="1">
              <a:lnSpc>
                <a:spcPct val="90000"/>
              </a:lnSpc>
              <a:spcBef>
                <a:spcPct val="20000"/>
              </a:spcBef>
              <a:buFontTx/>
              <a:buChar char="•"/>
            </a:pPr>
            <a:r>
              <a:rPr lang="en-US" altLang="en-US" sz="2800">
                <a:solidFill>
                  <a:srgbClr val="FFFFFF"/>
                </a:solidFill>
                <a:effectLst>
                  <a:outerShdw blurRad="38100" dist="38100" dir="2700000" algn="tl">
                    <a:srgbClr val="C0C0C0"/>
                  </a:outerShdw>
                </a:effectLst>
                <a:latin typeface="MS PGothic" pitchFamily="34" charset="-128"/>
              </a:rPr>
              <a:t>腓立比书在后期写作</a:t>
            </a:r>
            <a:r>
              <a:rPr lang="en-US" altLang="ja-JP" sz="2800">
                <a:solidFill>
                  <a:srgbClr val="FFFFFF"/>
                </a:solidFill>
                <a:effectLst>
                  <a:outerShdw blurRad="38100" dist="38100" dir="2700000" algn="tl">
                    <a:srgbClr val="C0C0C0"/>
                  </a:outerShdw>
                </a:effectLst>
                <a:latin typeface="MS PGothic" pitchFamily="34" charset="-128"/>
              </a:rPr>
              <a:t> (</a:t>
            </a:r>
            <a:r>
              <a:rPr lang="en-US" altLang="en-US" sz="2800">
                <a:solidFill>
                  <a:srgbClr val="FFFFFF"/>
                </a:solidFill>
                <a:effectLst>
                  <a:outerShdw blurRad="38100" dist="38100" dir="2700000" algn="tl">
                    <a:srgbClr val="C0C0C0"/>
                  </a:outerShdw>
                </a:effectLst>
                <a:latin typeface="MS PGothic" pitchFamily="34" charset="-128"/>
              </a:rPr>
              <a:t>大概主后</a:t>
            </a:r>
            <a:r>
              <a:rPr lang="en-US" altLang="ja-JP" sz="2800">
                <a:solidFill>
                  <a:srgbClr val="FFFFFF"/>
                </a:solidFill>
                <a:effectLst>
                  <a:outerShdw blurRad="38100" dist="38100" dir="2700000" algn="tl">
                    <a:srgbClr val="C0C0C0"/>
                  </a:outerShdw>
                </a:effectLst>
                <a:latin typeface="MS PGothic" pitchFamily="34" charset="-128"/>
              </a:rPr>
              <a:t> 62)</a:t>
            </a:r>
            <a:endParaRPr lang="en-US" altLang="en-US" sz="2800">
              <a:solidFill>
                <a:srgbClr val="FFFFFF"/>
              </a:solidFill>
              <a:effectLst>
                <a:outerShdw blurRad="38100" dist="38100" dir="2700000" algn="tl">
                  <a:srgbClr val="C0C0C0"/>
                </a:outerShdw>
              </a:effectLst>
              <a:latin typeface="MS PGothic" pitchFamily="34" charset="-128"/>
            </a:endParaRPr>
          </a:p>
        </p:txBody>
      </p:sp>
      <p:sp>
        <p:nvSpPr>
          <p:cNvPr id="434183" name="TextBox 5"/>
          <p:cNvSpPr txBox="1">
            <a:spLocks noChangeArrowheads="1"/>
          </p:cNvSpPr>
          <p:nvPr/>
        </p:nvSpPr>
        <p:spPr bwMode="auto">
          <a:xfrm>
            <a:off x="457200" y="6477000"/>
            <a:ext cx="8686800" cy="338138"/>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改编</a:t>
            </a:r>
            <a:r>
              <a:rPr lang="en-US" altLang="zh-CN" sz="1600" b="1" i="1">
                <a:solidFill>
                  <a:srgbClr val="FFFFFF"/>
                </a:solidFill>
                <a:effectLst>
                  <a:outerShdw blurRad="38100" dist="38100" dir="2700000" algn="tl">
                    <a:srgbClr val="C0C0C0"/>
                  </a:outerShdw>
                </a:effectLst>
                <a:latin typeface="Arial" pitchFamily="34" charset="0"/>
                <a:cs typeface="Times New Roman" pitchFamily="18" charset="0"/>
              </a:rPr>
              <a:t> </a:t>
            </a:r>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与</a:t>
            </a:r>
            <a:r>
              <a:rPr lang="en-US" altLang="ja-JP" sz="1600" b="1" i="1">
                <a:solidFill>
                  <a:srgbClr val="FFFFFF"/>
                </a:solidFill>
                <a:effectLst>
                  <a:outerShdw blurRad="38100" dist="38100" dir="2700000" algn="tl">
                    <a:srgbClr val="C0C0C0"/>
                  </a:outerShdw>
                </a:effectLst>
                <a:latin typeface="Arial" pitchFamily="34" charset="0"/>
                <a:cs typeface="Times New Roman" pitchFamily="18" charset="0"/>
              </a:rPr>
              <a:t>  Jeremy Chew, </a:t>
            </a:r>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东亚神学院，新加坡</a:t>
            </a:r>
            <a:endParaRPr lang="en-US" altLang="en-US" sz="1600" b="1" i="1">
              <a:solidFill>
                <a:srgbClr val="FFFFFF"/>
              </a:solidFill>
              <a:effectLst>
                <a:outerShdw blurRad="38100" dist="38100" dir="2700000" algn="tl">
                  <a:srgbClr val="C0C0C0"/>
                </a:outerShdw>
              </a:effectLst>
              <a:latin typeface="Arial" pitchFamily="34" charset="0"/>
              <a:cs typeface="Times New Roman" pitchFamily="18" charset="0"/>
            </a:endParaRPr>
          </a:p>
        </p:txBody>
      </p:sp>
      <p:sp>
        <p:nvSpPr>
          <p:cNvPr id="2" name="Title 1"/>
          <p:cNvSpPr>
            <a:spLocks noGrp="1"/>
          </p:cNvSpPr>
          <p:nvPr>
            <p:ph type="title" idx="4294967295"/>
          </p:nvPr>
        </p:nvSpPr>
        <p:spPr>
          <a:xfrm>
            <a:off x="323850" y="404813"/>
            <a:ext cx="7772400" cy="708025"/>
          </a:xfrm>
          <a:solidFill>
            <a:srgbClr val="660066"/>
          </a:solidFill>
          <a:ln w="12700">
            <a:solidFill>
              <a:schemeClr val="tx1"/>
            </a:solidFill>
          </a:ln>
        </p:spPr>
        <p:txBody>
          <a:bodyPr>
            <a:spAutoFit/>
          </a:bodyPr>
          <a:lstStyle/>
          <a:p>
            <a:pPr algn="l" eaLnBrk="1" hangingPunct="1">
              <a:spcBef>
                <a:spcPct val="50000"/>
              </a:spcBef>
            </a:pPr>
            <a:r>
              <a:rPr lang="zh-CN" altLang="en-US" sz="4000" b="1">
                <a:solidFill>
                  <a:srgbClr val="FFFFFF"/>
                </a:solidFill>
                <a:effectLst>
                  <a:outerShdw blurRad="38100" dist="38100" dir="2700000" algn="tl">
                    <a:srgbClr val="000000"/>
                  </a:outerShdw>
                </a:effectLst>
              </a:rPr>
              <a:t>保罗的态度如何</a:t>
            </a:r>
            <a:r>
              <a:rPr lang="en-US" altLang="ja-JP" sz="4000" b="1">
                <a:solidFill>
                  <a:srgbClr val="FFFFFF"/>
                </a:solidFill>
                <a:effectLst>
                  <a:outerShdw blurRad="38100" dist="38100" dir="2700000" algn="tl">
                    <a:srgbClr val="000000"/>
                  </a:outerShdw>
                </a:effectLst>
              </a:rPr>
              <a:t>?</a:t>
            </a:r>
            <a:endParaRPr lang="en-US" altLang="en-US" sz="4000" b="1">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7" dur="500"/>
                                        <p:tgtEl>
                                          <p:spTgt spid="13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6"/>
                                        </p:tgtEl>
                                        <p:attrNameLst>
                                          <p:attrName>style.visibility</p:attrName>
                                        </p:attrNameLst>
                                      </p:cBhvr>
                                      <p:to>
                                        <p:strVal val="visible"/>
                                      </p:to>
                                    </p:set>
                                    <p:animEffect transition="in" filter="checkerboard(across)">
                                      <p:cBhvr>
                                        <p:cTn id="22"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16"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6510B9-C13D-274C-87A9-24833A57A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38291"/>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000000"/>
                </a:solidFill>
                <a:effectLst/>
                <a:uLnTx/>
                <a:uFillTx/>
                <a:latin typeface="Times New Roman" charset="0"/>
                <a:ea typeface="ＭＳ Ｐゴシック" charset="0"/>
              </a:rPr>
              <a:t> </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Ephesians 6: 23-24 (NLT)</a:t>
            </a:r>
          </a:p>
        </p:txBody>
      </p:sp>
      <p:sp>
        <p:nvSpPr>
          <p:cNvPr id="5" name="Rectangle 4"/>
          <p:cNvSpPr/>
          <p:nvPr/>
        </p:nvSpPr>
        <p:spPr>
          <a:xfrm>
            <a:off x="-22885" y="1340768"/>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23</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Peace be with you, dear brothers and sisters, and may God the Father and the Lord Jesus Christ give you </a:t>
            </a:r>
            <a:r>
              <a:rPr kumimoji="0" lang="en-SG" sz="32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charset="0"/>
              </a:rPr>
              <a:t>love</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with faithfulness.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24</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May God’s grace be eternally upon all who </a:t>
            </a:r>
            <a:r>
              <a:rPr kumimoji="0" lang="en-SG" sz="32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charset="0"/>
              </a:rPr>
              <a:t>love</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our Lord Jesus Christ.</a:t>
            </a:r>
          </a:p>
        </p:txBody>
      </p:sp>
      <p:sp>
        <p:nvSpPr>
          <p:cNvPr id="8" name="Rectangle 2">
            <a:extLst>
              <a:ext uri="{FF2B5EF4-FFF2-40B4-BE49-F238E27FC236}">
                <a16:creationId xmlns:a16="http://schemas.microsoft.com/office/drawing/2014/main" id="{D1625826-18AA-9E4A-8386-00A8A60084A9}"/>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Love one another</a:t>
            </a:r>
          </a:p>
        </p:txBody>
      </p:sp>
    </p:spTree>
    <p:extLst>
      <p:ext uri="{BB962C8B-B14F-4D97-AF65-F5344CB8AC3E}">
        <p14:creationId xmlns:p14="http://schemas.microsoft.com/office/powerpoint/2010/main" val="881089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我们的教会要怎么样</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使诸般不同的人</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8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合一</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57311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r>
              <a:rPr kumimoji="0" lang="zh-CN"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zh-SG"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p:spPr>
        <p:txBody>
          <a:bodyPr/>
          <a:lstStyle/>
          <a:p>
            <a:pPr>
              <a:defRPr/>
            </a:pPr>
            <a:r>
              <a:rPr lang="zh-CN" altLang="en-US"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爱神</a:t>
            </a:r>
            <a:r>
              <a:rPr lang="en-SG"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rgbClr val="0070C0"/>
                </a:solidFill>
                <a:effectLst/>
                <a:latin typeface="Microsoft YaHei UI" panose="020B0503020204020204" pitchFamily="34" charset="-122"/>
                <a:ea typeface="Microsoft YaHei UI" panose="020B0503020204020204" pitchFamily="34" charset="-122"/>
                <a:cs typeface="ＭＳ Ｐゴシック" charset="0"/>
              </a:rPr>
              <a:t>同等</a:t>
            </a:r>
            <a:r>
              <a:rPr lang="zh-CN" altLang="en-US" sz="4800" b="1" dirty="0">
                <a:solidFill>
                  <a:schemeClr val="tx1"/>
                </a:solidFill>
                <a:latin typeface="Microsoft YaHei UI" panose="020B0503020204020204" pitchFamily="34" charset="-122"/>
                <a:ea typeface="Microsoft YaHei UI" panose="020B0503020204020204" pitchFamily="34" charset="-122"/>
                <a:cs typeface="ＭＳ Ｐゴシック" charset="0"/>
              </a:rPr>
              <a:t>地爱教会</a:t>
            </a:r>
            <a:r>
              <a:rPr lang="en-SG"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及爱万国</a:t>
            </a:r>
            <a:endParaRPr lang="en-US"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596978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50112"/>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弗</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1–3</a:t>
            </a:r>
          </a:p>
        </p:txBody>
      </p:sp>
    </p:spTree>
    <p:extLst>
      <p:ext uri="{BB962C8B-B14F-4D97-AF65-F5344CB8AC3E}">
        <p14:creationId xmlns:p14="http://schemas.microsoft.com/office/powerpoint/2010/main" val="39835408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23" name="Text Box 4"/>
            <p:cNvSpPr txBox="1">
              <a:spLocks noChangeArrowheads="1"/>
            </p:cNvSpPr>
            <p:nvPr/>
          </p:nvSpPr>
          <p:spPr bwMode="auto">
            <a:xfrm>
              <a:off x="2698402" y="2302495"/>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爱教会</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62894"/>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弗</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4–6</a:t>
            </a:r>
          </a:p>
        </p:txBody>
      </p:sp>
    </p:spTree>
    <p:extLst>
      <p:ext uri="{BB962C8B-B14F-4D97-AF65-F5344CB8AC3E}">
        <p14:creationId xmlns:p14="http://schemas.microsoft.com/office/powerpoint/2010/main" val="4171621959"/>
      </p:ext>
    </p:extLst>
  </p:cSld>
  <p:clrMapOvr>
    <a:masterClrMapping/>
  </p:clrMapOvr>
  <p:transition spd="med">
    <p:randomBar dir="vert"/>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爱万国</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23" name="Text Box 4"/>
            <p:cNvSpPr txBox="1">
              <a:spLocks noChangeArrowheads="1"/>
            </p:cNvSpPr>
            <p:nvPr/>
          </p:nvSpPr>
          <p:spPr bwMode="auto">
            <a:xfrm>
              <a:off x="2698402" y="2293834"/>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爱教会</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50112"/>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Tree>
    <p:extLst>
      <p:ext uri="{BB962C8B-B14F-4D97-AF65-F5344CB8AC3E}">
        <p14:creationId xmlns:p14="http://schemas.microsoft.com/office/powerpoint/2010/main" val="19027168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163AB6A-9EBE-D940-A65D-3F8368683F41}"/>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DFAB6BE9-BF8A-2B49-AC66-5B5527345166}"/>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BD06959E-303D-4B45-B16F-1C26873E972B}"/>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12141" y="3068960"/>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this is the plan: At the right time he will bring everything together under the authority of Christ—everything in heaven and on earth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1:10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76215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7BA42-D25B-FA43-8930-8E0E5179D026}"/>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3855DC2C-5E58-E745-BA77-A717A7508CD0}"/>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6F4189FD-5EDD-DA47-8EAF-22DE902E6D3E}"/>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068960"/>
            <a:ext cx="9144000" cy="282527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God has put all things under the authority of Christ and has made him head over all things for the benefit of the church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1:22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83549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7BA42-D25B-FA43-8930-8E0E5179D026}"/>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3855DC2C-5E58-E745-BA77-A717A7508CD0}"/>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6F4189FD-5EDD-DA47-8EAF-22DE902E6D3E}"/>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068960"/>
            <a:ext cx="9144000" cy="282527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the church is his body; it is made full and complete by Christ, who fills all things everywhere with himself</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1:23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1904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9919" y="3005660"/>
            <a:ext cx="9144000" cy="328664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So God can point to us in all future ages as examples of the incredible wealth of his grace and kindness toward us, as shown in all he has done for us who are united with Christ Jesus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2:7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85348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5" name="Picture 5" descr="Prison Bars O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6" name="Picture 2" descr="prison_bars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27763" y="3860800"/>
            <a:ext cx="308292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4" name="TextBox 3"/>
          <p:cNvSpPr txBox="1">
            <a:spLocks noChangeArrowheads="1"/>
          </p:cNvSpPr>
          <p:nvPr/>
        </p:nvSpPr>
        <p:spPr bwMode="auto">
          <a:xfrm>
            <a:off x="457200" y="6477000"/>
            <a:ext cx="8686800" cy="338138"/>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改编</a:t>
            </a:r>
            <a:r>
              <a:rPr lang="en-US" altLang="zh-CN" sz="1600" b="1" i="1">
                <a:solidFill>
                  <a:srgbClr val="FFFFFF"/>
                </a:solidFill>
                <a:effectLst>
                  <a:outerShdw blurRad="38100" dist="38100" dir="2700000" algn="tl">
                    <a:srgbClr val="C0C0C0"/>
                  </a:outerShdw>
                </a:effectLst>
                <a:latin typeface="Arial" pitchFamily="34" charset="0"/>
                <a:cs typeface="Times New Roman" pitchFamily="18" charset="0"/>
              </a:rPr>
              <a:t> </a:t>
            </a:r>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与</a:t>
            </a:r>
            <a:r>
              <a:rPr lang="en-US" altLang="ja-JP" sz="1600" b="1" i="1">
                <a:solidFill>
                  <a:srgbClr val="FFFFFF"/>
                </a:solidFill>
                <a:effectLst>
                  <a:outerShdw blurRad="38100" dist="38100" dir="2700000" algn="tl">
                    <a:srgbClr val="C0C0C0"/>
                  </a:outerShdw>
                </a:effectLst>
                <a:latin typeface="Arial" pitchFamily="34" charset="0"/>
                <a:cs typeface="Times New Roman" pitchFamily="18" charset="0"/>
              </a:rPr>
              <a:t>  Jeremy Chew, </a:t>
            </a:r>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东亚神学院，新加坡</a:t>
            </a:r>
            <a:endParaRPr lang="en-US" altLang="en-US" sz="1600" b="1" i="1">
              <a:solidFill>
                <a:srgbClr val="FFFFFF"/>
              </a:solidFill>
              <a:effectLst>
                <a:outerShdw blurRad="38100" dist="38100" dir="2700000" algn="tl">
                  <a:srgbClr val="C0C0C0"/>
                </a:outerShdw>
              </a:effectLst>
              <a:latin typeface="Arial" pitchFamily="34" charset="0"/>
              <a:cs typeface="Times New Roman" pitchFamily="18" charset="0"/>
            </a:endParaRPr>
          </a:p>
        </p:txBody>
      </p:sp>
      <p:sp>
        <p:nvSpPr>
          <p:cNvPr id="2" name="Title 1"/>
          <p:cNvSpPr>
            <a:spLocks noGrp="1"/>
          </p:cNvSpPr>
          <p:nvPr>
            <p:ph type="title"/>
          </p:nvPr>
        </p:nvSpPr>
        <p:spPr>
          <a:xfrm>
            <a:off x="323850" y="488950"/>
            <a:ext cx="7772400" cy="708025"/>
          </a:xfrm>
          <a:solidFill>
            <a:srgbClr val="9D3F00"/>
          </a:solidFill>
          <a:ln w="12700">
            <a:solidFill>
              <a:schemeClr val="tx1"/>
            </a:solidFill>
          </a:ln>
        </p:spPr>
        <p:txBody>
          <a:bodyPr>
            <a:spAutoFit/>
          </a:bodyPr>
          <a:lstStyle/>
          <a:p>
            <a:pPr algn="l">
              <a:spcBef>
                <a:spcPct val="50000"/>
              </a:spcBef>
            </a:pPr>
            <a:r>
              <a:rPr lang="en-US" altLang="en-US" sz="4000">
                <a:solidFill>
                  <a:srgbClr val="FFFFFF"/>
                </a:solidFill>
                <a:latin typeface="MS PGothic" pitchFamily="34" charset="-128"/>
              </a:rPr>
              <a:t>监狱书信的场合</a:t>
            </a:r>
            <a:endParaRPr lang="en-GB" altLang="en-US" sz="4000">
              <a:solidFill>
                <a:srgbClr val="FFFFFF"/>
              </a:solidFill>
              <a:effectLst>
                <a:outerShdw blurRad="38100" dist="38100" dir="2700000" algn="tl">
                  <a:srgbClr val="000000"/>
                </a:outerShdw>
              </a:effectLst>
              <a:latin typeface="MS PGothic" pitchFamily="34" charset="-128"/>
            </a:endParaRPr>
          </a:p>
        </p:txBody>
      </p:sp>
      <p:sp>
        <p:nvSpPr>
          <p:cNvPr id="8" name="Rectangle 3"/>
          <p:cNvSpPr txBox="1">
            <a:spLocks noChangeArrowheads="1"/>
          </p:cNvSpPr>
          <p:nvPr/>
        </p:nvSpPr>
        <p:spPr bwMode="auto">
          <a:xfrm>
            <a:off x="250825" y="1412875"/>
            <a:ext cx="8839200" cy="5105400"/>
          </a:xfrm>
          <a:prstGeom prst="rect">
            <a:avLst/>
          </a:prstGeom>
          <a:noFill/>
          <a:ln>
            <a:noFill/>
          </a:ln>
        </p:spPr>
        <p:txBody>
          <a:bodyPr/>
          <a:lstStyle>
            <a:lvl1pPr marL="609600" indent="-6096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spcAft>
                <a:spcPts val="1200"/>
              </a:spcAft>
              <a:buFontTx/>
              <a:buChar char="•"/>
            </a:pPr>
            <a:r>
              <a:rPr lang="en-US" altLang="en-US" sz="2800">
                <a:solidFill>
                  <a:srgbClr val="FFFFFF"/>
                </a:solidFill>
                <a:effectLst>
                  <a:outerShdw blurRad="38100" dist="38100" dir="2700000" algn="tl">
                    <a:srgbClr val="C0C0C0"/>
                  </a:outerShdw>
                </a:effectLst>
                <a:latin typeface="MS PGothic" pitchFamily="34" charset="-128"/>
              </a:rPr>
              <a:t>保罗在罗马被囚禁时, 以巴弗与他同在.</a:t>
            </a:r>
            <a:endParaRPr lang="en-US" altLang="zh-CN" sz="2800">
              <a:solidFill>
                <a:srgbClr val="FFFFFF"/>
              </a:solidFill>
              <a:effectLst>
                <a:outerShdw blurRad="38100" dist="38100" dir="2700000" algn="tl">
                  <a:srgbClr val="C0C0C0"/>
                </a:outerShdw>
              </a:effectLst>
              <a:latin typeface="MS PGothic" pitchFamily="34" charset="-128"/>
            </a:endParaRPr>
          </a:p>
          <a:p>
            <a:pPr eaLnBrk="1" hangingPunct="1">
              <a:lnSpc>
                <a:spcPct val="90000"/>
              </a:lnSpc>
              <a:spcBef>
                <a:spcPct val="20000"/>
              </a:spcBef>
              <a:spcAft>
                <a:spcPts val="1200"/>
              </a:spcAft>
              <a:buFontTx/>
              <a:buChar char="•"/>
            </a:pPr>
            <a:r>
              <a:rPr lang="en-US" altLang="en-US" sz="2800">
                <a:solidFill>
                  <a:srgbClr val="FFFFFF"/>
                </a:solidFill>
                <a:effectLst>
                  <a:outerShdw blurRad="38100" dist="38100" dir="2700000" algn="tl">
                    <a:srgbClr val="C0C0C0"/>
                  </a:outerShdw>
                </a:effectLst>
                <a:latin typeface="MS PGothic" pitchFamily="34" charset="-128"/>
              </a:rPr>
              <a:t>保罗也为了小亚细亚的几个外邦社区写了一般通信 </a:t>
            </a:r>
            <a:r>
              <a:rPr lang="en-US" altLang="zh-CN" sz="2800">
                <a:solidFill>
                  <a:srgbClr val="FFFFFF"/>
                </a:solidFill>
                <a:effectLst>
                  <a:outerShdw blurRad="38100" dist="38100" dir="2700000" algn="tl">
                    <a:srgbClr val="C0C0C0"/>
                  </a:outerShdw>
                </a:effectLst>
                <a:latin typeface="MS PGothic" pitchFamily="34" charset="-128"/>
              </a:rPr>
              <a:t>(</a:t>
            </a:r>
            <a:r>
              <a:rPr lang="en-US" altLang="en-US" sz="2800">
                <a:solidFill>
                  <a:srgbClr val="FFFFFF"/>
                </a:solidFill>
                <a:effectLst>
                  <a:outerShdw blurRad="38100" dist="38100" dir="2700000" algn="tl">
                    <a:srgbClr val="C0C0C0"/>
                  </a:outerShdw>
                </a:effectLst>
                <a:latin typeface="MS PGothic" pitchFamily="34" charset="-128"/>
              </a:rPr>
              <a:t>例如</a:t>
            </a:r>
            <a:r>
              <a:rPr lang="en-US" altLang="en-US" sz="2800" u="sng">
                <a:solidFill>
                  <a:srgbClr val="FFFFFF"/>
                </a:solidFill>
                <a:effectLst>
                  <a:outerShdw blurRad="38100" dist="38100" dir="2700000" algn="tl">
                    <a:srgbClr val="C0C0C0"/>
                  </a:outerShdw>
                </a:effectLst>
                <a:latin typeface="MS PGothic" pitchFamily="34" charset="-128"/>
              </a:rPr>
              <a:t>以弗所</a:t>
            </a:r>
            <a:r>
              <a:rPr lang="en-US" altLang="zh-CN" sz="2800">
                <a:solidFill>
                  <a:srgbClr val="FFFFFF"/>
                </a:solidFill>
                <a:effectLst>
                  <a:outerShdw blurRad="38100" dist="38100" dir="2700000" algn="tl">
                    <a:srgbClr val="C0C0C0"/>
                  </a:outerShdw>
                </a:effectLst>
                <a:latin typeface="MS PGothic" pitchFamily="34" charset="-128"/>
              </a:rPr>
              <a:t>)</a:t>
            </a:r>
            <a:endParaRPr lang="en-US" altLang="ja-JP" sz="2800">
              <a:solidFill>
                <a:srgbClr val="FFFFFF"/>
              </a:solidFill>
              <a:effectLst>
                <a:outerShdw blurRad="38100" dist="38100" dir="2700000" algn="tl">
                  <a:srgbClr val="C0C0C0"/>
                </a:outerShdw>
              </a:effectLst>
              <a:latin typeface="MS PGothic" pitchFamily="34" charset="-128"/>
            </a:endParaRPr>
          </a:p>
          <a:p>
            <a:pPr eaLnBrk="1" hangingPunct="1">
              <a:lnSpc>
                <a:spcPct val="90000"/>
              </a:lnSpc>
              <a:spcBef>
                <a:spcPct val="20000"/>
              </a:spcBef>
              <a:spcAft>
                <a:spcPts val="1200"/>
              </a:spcAft>
              <a:buFontTx/>
              <a:buChar char="•"/>
            </a:pPr>
            <a:r>
              <a:rPr lang="en-US" altLang="en-US" sz="2800">
                <a:solidFill>
                  <a:srgbClr val="FFFFFF"/>
                </a:solidFill>
                <a:effectLst>
                  <a:outerShdw blurRad="38100" dist="38100" dir="2700000" algn="tl">
                    <a:srgbClr val="C0C0C0"/>
                  </a:outerShdw>
                </a:effectLst>
                <a:latin typeface="MS PGothic" pitchFamily="34" charset="-128"/>
              </a:rPr>
              <a:t>一个逃跑奴隶名阿尼西母也加入了他们.</a:t>
            </a:r>
            <a:endParaRPr lang="en-US" altLang="zh-CN" sz="2800">
              <a:solidFill>
                <a:srgbClr val="FFFFFF"/>
              </a:solidFill>
              <a:effectLst>
                <a:outerShdw blurRad="38100" dist="38100" dir="2700000" algn="tl">
                  <a:srgbClr val="C0C0C0"/>
                </a:outerShdw>
              </a:effectLst>
              <a:latin typeface="MS PGothic" pitchFamily="34" charset="-128"/>
            </a:endParaRPr>
          </a:p>
          <a:p>
            <a:pPr eaLnBrk="1" hangingPunct="1">
              <a:lnSpc>
                <a:spcPct val="90000"/>
              </a:lnSpc>
              <a:spcBef>
                <a:spcPct val="20000"/>
              </a:spcBef>
              <a:spcAft>
                <a:spcPts val="1200"/>
              </a:spcAft>
              <a:buFontTx/>
              <a:buChar char="•"/>
            </a:pPr>
            <a:r>
              <a:rPr lang="en-US" altLang="en-US" sz="2800">
                <a:solidFill>
                  <a:srgbClr val="FFFFFF"/>
                </a:solidFill>
                <a:effectLst>
                  <a:outerShdw blurRad="38100" dist="38100" dir="2700000" algn="tl">
                    <a:srgbClr val="C0C0C0"/>
                  </a:outerShdw>
                </a:effectLst>
                <a:latin typeface="MS PGothic" pitchFamily="34" charset="-128"/>
              </a:rPr>
              <a:t>保罗在歌罗西教会收到危机消息 </a:t>
            </a:r>
            <a:r>
              <a:rPr lang="en-US" altLang="zh-CN" sz="2800">
                <a:solidFill>
                  <a:srgbClr val="FFFFFF"/>
                </a:solidFill>
                <a:effectLst>
                  <a:outerShdw blurRad="38100" dist="38100" dir="2700000" algn="tl">
                    <a:srgbClr val="C0C0C0"/>
                  </a:outerShdw>
                </a:effectLst>
                <a:latin typeface="MS PGothic" pitchFamily="34" charset="-128"/>
              </a:rPr>
              <a:t>(</a:t>
            </a:r>
            <a:r>
              <a:rPr lang="en-US" altLang="en-US" sz="2800">
                <a:solidFill>
                  <a:srgbClr val="FFFFFF"/>
                </a:solidFill>
                <a:effectLst>
                  <a:outerShdw blurRad="38100" dist="38100" dir="2700000" algn="tl">
                    <a:srgbClr val="C0C0C0"/>
                  </a:outerShdw>
                </a:effectLst>
                <a:latin typeface="MS PGothic" pitchFamily="34" charset="-128"/>
              </a:rPr>
              <a:t>异端学</a:t>
            </a:r>
            <a:r>
              <a:rPr lang="en-US" altLang="zh-CN" sz="2800">
                <a:solidFill>
                  <a:srgbClr val="FFFFFF"/>
                </a:solidFill>
                <a:effectLst>
                  <a:outerShdw blurRad="38100" dist="38100" dir="2700000" algn="tl">
                    <a:srgbClr val="C0C0C0"/>
                  </a:outerShdw>
                </a:effectLst>
                <a:latin typeface="MS PGothic" pitchFamily="34" charset="-128"/>
              </a:rPr>
              <a:t>)</a:t>
            </a:r>
            <a:endParaRPr lang="en-US" altLang="ja-JP" sz="2800">
              <a:solidFill>
                <a:srgbClr val="FFFFFF"/>
              </a:solidFill>
              <a:effectLst>
                <a:outerShdw blurRad="38100" dist="38100" dir="2700000" algn="tl">
                  <a:srgbClr val="C0C0C0"/>
                </a:outerShdw>
              </a:effectLst>
              <a:latin typeface="MS PGothic" pitchFamily="34" charset="-128"/>
            </a:endParaRPr>
          </a:p>
          <a:p>
            <a:pPr eaLnBrk="1" hangingPunct="1">
              <a:lnSpc>
                <a:spcPct val="90000"/>
              </a:lnSpc>
              <a:spcBef>
                <a:spcPct val="20000"/>
              </a:spcBef>
              <a:spcAft>
                <a:spcPts val="1200"/>
              </a:spcAft>
              <a:buFontTx/>
              <a:buChar char="•"/>
            </a:pPr>
            <a:r>
              <a:rPr lang="en-US" altLang="en-US" sz="2800">
                <a:solidFill>
                  <a:srgbClr val="FFFFFF"/>
                </a:solidFill>
                <a:effectLst>
                  <a:outerShdw blurRad="38100" dist="38100" dir="2700000" algn="tl">
                    <a:srgbClr val="C0C0C0"/>
                  </a:outerShdw>
                </a:effectLst>
                <a:latin typeface="MS PGothic" pitchFamily="34" charset="-128"/>
              </a:rPr>
              <a:t>保罗为了应</a:t>
            </a:r>
            <a:r>
              <a:rPr lang="zh-CN" altLang="en-US" sz="2800">
                <a:solidFill>
                  <a:srgbClr val="FFFFFF"/>
                </a:solidFill>
                <a:effectLst>
                  <a:outerShdw blurRad="38100" dist="38100" dir="2700000" algn="tl">
                    <a:srgbClr val="C0C0C0"/>
                  </a:outerShdw>
                </a:effectLst>
                <a:latin typeface="MS PGothic" pitchFamily="34" charset="-128"/>
              </a:rPr>
              <a:t>付</a:t>
            </a:r>
            <a:r>
              <a:rPr lang="en-US" altLang="en-US" sz="2800">
                <a:solidFill>
                  <a:srgbClr val="FFFFFF"/>
                </a:solidFill>
                <a:effectLst>
                  <a:outerShdw blurRad="38100" dist="38100" dir="2700000" algn="tl">
                    <a:srgbClr val="C0C0C0"/>
                  </a:outerShdw>
                </a:effectLst>
                <a:latin typeface="MS PGothic" pitchFamily="34" charset="-128"/>
              </a:rPr>
              <a:t>歌罗西的问题</a:t>
            </a:r>
            <a:r>
              <a:rPr lang="en-US" altLang="ja-JP" sz="2800">
                <a:solidFill>
                  <a:srgbClr val="FFFFFF"/>
                </a:solidFill>
                <a:effectLst>
                  <a:outerShdw blurRad="38100" dist="38100" dir="2700000" algn="tl">
                    <a:srgbClr val="C0C0C0"/>
                  </a:outerShdw>
                </a:effectLst>
                <a:latin typeface="MS PGothic" pitchFamily="34" charset="-128"/>
              </a:rPr>
              <a:t>, </a:t>
            </a:r>
            <a:r>
              <a:rPr lang="en-US" altLang="en-US" sz="2800">
                <a:solidFill>
                  <a:srgbClr val="FFFFFF"/>
                </a:solidFill>
                <a:effectLst>
                  <a:outerShdw blurRad="38100" dist="38100" dir="2700000" algn="tl">
                    <a:srgbClr val="C0C0C0"/>
                  </a:outerShdw>
                </a:effectLst>
                <a:latin typeface="MS PGothic" pitchFamily="34" charset="-128"/>
              </a:rPr>
              <a:t>写了歌罗西书信因而差遣推基古带回书信给</a:t>
            </a:r>
            <a:r>
              <a:rPr lang="en-US" altLang="en-US" sz="2800" u="sng">
                <a:solidFill>
                  <a:srgbClr val="FFFFFF"/>
                </a:solidFill>
                <a:effectLst>
                  <a:outerShdw blurRad="38100" dist="38100" dir="2700000" algn="tl">
                    <a:srgbClr val="C0C0C0"/>
                  </a:outerShdw>
                </a:effectLst>
                <a:latin typeface="MS PGothic" pitchFamily="34" charset="-128"/>
              </a:rPr>
              <a:t>歌罗西</a:t>
            </a:r>
            <a:r>
              <a:rPr lang="en-US" altLang="ja-JP" sz="2800">
                <a:solidFill>
                  <a:srgbClr val="FFFFFF"/>
                </a:solidFill>
                <a:effectLst>
                  <a:outerShdw blurRad="38100" dist="38100" dir="2700000" algn="tl">
                    <a:srgbClr val="C0C0C0"/>
                  </a:outerShdw>
                </a:effectLst>
                <a:latin typeface="MS PGothic" pitchFamily="34" charset="-128"/>
              </a:rPr>
              <a:t>.</a:t>
            </a:r>
            <a:endParaRPr lang="en-US" altLang="zh-CN" sz="2800">
              <a:solidFill>
                <a:srgbClr val="FFFFFF"/>
              </a:solidFill>
              <a:effectLst>
                <a:outerShdw blurRad="38100" dist="38100" dir="2700000" algn="tl">
                  <a:srgbClr val="C0C0C0"/>
                </a:outerShdw>
              </a:effectLst>
              <a:latin typeface="MS PGothic" pitchFamily="34" charset="-128"/>
            </a:endParaRPr>
          </a:p>
          <a:p>
            <a:pPr eaLnBrk="1" hangingPunct="1">
              <a:lnSpc>
                <a:spcPct val="90000"/>
              </a:lnSpc>
              <a:spcBef>
                <a:spcPct val="20000"/>
              </a:spcBef>
              <a:spcAft>
                <a:spcPts val="1200"/>
              </a:spcAft>
              <a:buFontTx/>
              <a:buChar char="•"/>
            </a:pPr>
            <a:r>
              <a:rPr lang="en-US" altLang="en-US" sz="2800">
                <a:solidFill>
                  <a:srgbClr val="FFFFFF"/>
                </a:solidFill>
                <a:effectLst>
                  <a:outerShdw blurRad="38100" dist="38100" dir="2700000" algn="tl">
                    <a:srgbClr val="C0C0C0"/>
                  </a:outerShdw>
                </a:effectLst>
                <a:latin typeface="MS PGothic" pitchFamily="34" charset="-128"/>
              </a:rPr>
              <a:t>保罗为了</a:t>
            </a:r>
            <a:r>
              <a:rPr lang="en-US" altLang="en-US" sz="2800" u="sng">
                <a:solidFill>
                  <a:srgbClr val="FFFFFF"/>
                </a:solidFill>
                <a:effectLst>
                  <a:outerShdw blurRad="38100" dist="38100" dir="2700000" algn="tl">
                    <a:srgbClr val="C0C0C0"/>
                  </a:outerShdw>
                </a:effectLst>
                <a:latin typeface="MS PGothic" pitchFamily="34" charset="-128"/>
              </a:rPr>
              <a:t>腓利门</a:t>
            </a:r>
            <a:r>
              <a:rPr lang="en-US" altLang="en-US" sz="2800">
                <a:solidFill>
                  <a:srgbClr val="FFFFFF"/>
                </a:solidFill>
                <a:effectLst>
                  <a:outerShdw blurRad="38100" dist="38100" dir="2700000" algn="tl">
                    <a:srgbClr val="C0C0C0"/>
                  </a:outerShdw>
                </a:effectLst>
                <a:latin typeface="MS PGothic" pitchFamily="34" charset="-128"/>
              </a:rPr>
              <a:t>也差遣阿尼西</a:t>
            </a:r>
            <a:r>
              <a:rPr lang="zh-CN" altLang="en-US" sz="2800">
                <a:solidFill>
                  <a:srgbClr val="FFFFFF"/>
                </a:solidFill>
                <a:effectLst>
                  <a:outerShdw blurRad="38100" dist="38100" dir="2700000" algn="tl">
                    <a:srgbClr val="C0C0C0"/>
                  </a:outerShdw>
                </a:effectLst>
                <a:latin typeface="MS PGothic" pitchFamily="34" charset="-128"/>
              </a:rPr>
              <a:t>谟</a:t>
            </a:r>
            <a:r>
              <a:rPr lang="en-US" altLang="en-US" sz="2800">
                <a:solidFill>
                  <a:srgbClr val="FFFFFF"/>
                </a:solidFill>
                <a:effectLst>
                  <a:outerShdw blurRad="38100" dist="38100" dir="2700000" algn="tl">
                    <a:srgbClr val="C0C0C0"/>
                  </a:outerShdw>
                </a:effectLst>
                <a:latin typeface="MS PGothic" pitchFamily="34" charset="-128"/>
              </a:rPr>
              <a:t>和推基古带回书信</a:t>
            </a:r>
            <a:r>
              <a:rPr lang="en-US" altLang="zh-CN" sz="2800">
                <a:solidFill>
                  <a:srgbClr val="FFFFFF"/>
                </a:solidFill>
                <a:effectLst>
                  <a:outerShdw blurRad="38100" dist="38100" dir="2700000" algn="tl">
                    <a:srgbClr val="C0C0C0"/>
                  </a:outerShdw>
                </a:effectLst>
                <a:latin typeface="MS PGothic" pitchFamily="34" charset="-128"/>
              </a:rPr>
              <a:t> </a:t>
            </a:r>
            <a:endParaRPr lang="en-US" altLang="zh-CN" sz="2800" u="sng">
              <a:solidFill>
                <a:srgbClr val="FFFFFF"/>
              </a:solidFill>
              <a:effectLst>
                <a:outerShdw blurRad="38100" dist="38100" dir="2700000" algn="tl">
                  <a:srgbClr val="C0C0C0"/>
                </a:outerShdw>
              </a:effectLst>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58311"/>
            <a:ext cx="9144000" cy="20898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Take no part in the worthless deeds of evil and darkness; instead, expose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5:11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35870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Slaves, obey your earthly masters with deep respect and fear. Serve them sincerely as you would serve 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20928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Try to please them all the time, not just when they are watching you. As slaves of Christ, do the will of God with all your heart.  </a:t>
            </a:r>
            <a:r>
              <a:rPr lang="en-SG" sz="3600" b="1" baseline="30000" dirty="0">
                <a:effectLst>
                  <a:glow rad="127000">
                    <a:schemeClr val="tx1"/>
                  </a:glow>
                </a:effectLst>
                <a:latin typeface="Arial" charset="0"/>
                <a:ea typeface="ＭＳ Ｐゴシック" charset="0"/>
                <a:cs typeface="ＭＳ Ｐゴシック" charset="0"/>
              </a:rPr>
              <a:t>7</a:t>
            </a:r>
            <a:r>
              <a:rPr lang="en-SG" sz="3600" b="1" dirty="0">
                <a:effectLst>
                  <a:glow rad="127000">
                    <a:schemeClr val="tx1"/>
                  </a:glow>
                </a:effectLst>
                <a:latin typeface="Arial" charset="0"/>
                <a:ea typeface="ＭＳ Ｐゴシック" charset="0"/>
                <a:cs typeface="ＭＳ Ｐゴシック" charset="0"/>
              </a:rPr>
              <a:t>Work with enthusiasm, as though you were working for the Lord rather than for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30008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194300"/>
            <a:ext cx="9144000" cy="309800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pray for me, too. Ask God to give me the right words so I can boldly explain God’s mysterious plan that the Good News is for Jews and Gentiles alike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6794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90"/>
          <a:stretch/>
        </p:blipFill>
        <p:spPr bwMode="auto">
          <a:xfrm>
            <a:off x="-2" y="54868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想一想</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60643" y="1052736"/>
            <a:ext cx="5983357" cy="50412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你是否真正把自己与其他信徒视为同等？</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帮佣</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前回教徒 </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马来人</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监狱里的信徒</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印度，缅甸</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及孟加拉等的贫苦教会</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你怎么样能显示你与和你不一样的信徒的合一？</a:t>
            </a:r>
            <a:endPar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86917B74-36ED-0846-A516-83456B48D057}"/>
              </a:ext>
            </a:extLst>
          </p:cNvPr>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r>
              <a:rPr kumimoji="0" lang="zh-CN"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应用</a:t>
            </a:r>
            <a:endParaRPr kumimoji="0" lang="zh-SG"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44418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en-US" sz="6000" b="1">
                <a:solidFill>
                  <a:schemeClr val="bg1"/>
                </a:solidFill>
                <a:latin typeface="Arial" charset="0"/>
                <a:ea typeface="ヒラギノ角ゴ Pro W3" charset="0"/>
                <a:cs typeface="ヒラギノ角ゴ Pro W3" charset="0"/>
              </a:rPr>
              <a:t>Crossroads in Missions</a:t>
            </a:r>
          </a:p>
        </p:txBody>
      </p:sp>
      <p:pic>
        <p:nvPicPr>
          <p:cNvPr id="3" name="Picture 4" descr="Crossroads-Logo-Onl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5445224"/>
            <a:ext cx="1294483" cy="12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35443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1"/>
          <p:cNvGraphicFramePr/>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Missions Giving</a:t>
            </a:r>
            <a:endParaRPr lang="en-US"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20%</a:t>
            </a:r>
          </a:p>
        </p:txBody>
      </p:sp>
    </p:spTree>
    <p:extLst>
      <p:ext uri="{BB962C8B-B14F-4D97-AF65-F5344CB8AC3E}">
        <p14:creationId xmlns:p14="http://schemas.microsoft.com/office/powerpoint/2010/main" val="201474693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2">
                    <a:lumMod val="20000"/>
                    <a:lumOff val="80000"/>
                  </a:schemeClr>
                </a:solidFill>
                <a:latin typeface="Arial" charset="0"/>
                <a:ea typeface="ＭＳ Ｐゴシック" charset="0"/>
                <a:cs typeface="ＭＳ Ｐゴシック" charset="0"/>
              </a:rPr>
              <a:t>我们的愿景</a:t>
            </a:r>
            <a:endParaRPr lang="en-US" dirty="0">
              <a:solidFill>
                <a:schemeClr val="bg2">
                  <a:lumMod val="20000"/>
                  <a:lumOff val="80000"/>
                </a:schemeClr>
              </a:solidFill>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398528"/>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爱列国</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435053"/>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爱教会</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5" y="3413137"/>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爱神</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pic>
        <p:nvPicPr>
          <p:cNvPr id="12" name="Picture 11">
            <a:extLst>
              <a:ext uri="{FF2B5EF4-FFF2-40B4-BE49-F238E27FC236}">
                <a16:creationId xmlns:a16="http://schemas.microsoft.com/office/drawing/2014/main" id="{AED00E65-627D-7346-BD03-F7265D5EC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2901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effectLst>
            <a:outerShdw blurRad="63500" dist="35921" dir="2700000" algn="ctr" rotWithShape="0">
              <a:schemeClr val="tx2">
                <a:alpha val="74998"/>
              </a:schemeClr>
            </a:outerShdw>
          </a:effectLst>
        </p:spPr>
        <p:txBody>
          <a:bodyPr/>
          <a:lstStyle/>
          <a:p>
            <a:pPr>
              <a:defRPr/>
            </a:pPr>
            <a:r>
              <a:rPr lang="en-US" sz="8800" b="1" dirty="0">
                <a:solidFill>
                  <a:schemeClr val="tx1"/>
                </a:solidFill>
                <a:effectLst/>
                <a:latin typeface="Arial" charset="0"/>
                <a:ea typeface="ＭＳ Ｐゴシック" charset="0"/>
                <a:cs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Unity in Diversity Brings Joy!</a:t>
            </a:r>
          </a:p>
        </p:txBody>
      </p:sp>
      <p:pic>
        <p:nvPicPr>
          <p:cNvPr id="648194" name="Picture 2" descr="https://justbetweenus.org/downloads/105/download/church-unity.jpg?cb=f15e48fb96ddb5eb313bc1ae2209855b&amp;w=640">
            <a:extLst>
              <a:ext uri="{FF2B5EF4-FFF2-40B4-BE49-F238E27FC236}">
                <a16:creationId xmlns:a16="http://schemas.microsoft.com/office/drawing/2014/main" id="{C27E0904-C63F-6444-84BB-89BDA34B1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8" y="0"/>
            <a:ext cx="9195098" cy="6115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055095"/>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1826" name="Title 1"/>
          <p:cNvSpPr>
            <a:spLocks noGrp="1"/>
          </p:cNvSpPr>
          <p:nvPr>
            <p:ph type="title"/>
          </p:nvPr>
        </p:nvSpPr>
        <p:spPr/>
        <p:txBody>
          <a:bodyPr/>
          <a:lstStyle/>
          <a:p>
            <a:r>
              <a:rPr lang="en-US" altLang="en-US"/>
              <a:t>Black</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1249" name="Picture 2" descr="Mamertine Prison writing area and door, tb q11210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750" y="0"/>
            <a:ext cx="9428163"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7" name="TextBox 3"/>
          <p:cNvSpPr txBox="1">
            <a:spLocks noChangeArrowheads="1"/>
          </p:cNvSpPr>
          <p:nvPr/>
        </p:nvSpPr>
        <p:spPr bwMode="auto">
          <a:xfrm>
            <a:off x="457200" y="6477000"/>
            <a:ext cx="8686800" cy="338138"/>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改编</a:t>
            </a:r>
            <a:r>
              <a:rPr lang="en-US" altLang="zh-CN" sz="1600" b="1" i="1">
                <a:solidFill>
                  <a:srgbClr val="FFFFFF"/>
                </a:solidFill>
                <a:effectLst>
                  <a:outerShdw blurRad="38100" dist="38100" dir="2700000" algn="tl">
                    <a:srgbClr val="C0C0C0"/>
                  </a:outerShdw>
                </a:effectLst>
                <a:latin typeface="Arial" pitchFamily="34" charset="0"/>
                <a:cs typeface="Times New Roman" pitchFamily="18" charset="0"/>
              </a:rPr>
              <a:t> </a:t>
            </a:r>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与</a:t>
            </a:r>
            <a:r>
              <a:rPr lang="en-US" altLang="ja-JP" sz="1600" b="1" i="1">
                <a:solidFill>
                  <a:srgbClr val="FFFFFF"/>
                </a:solidFill>
                <a:effectLst>
                  <a:outerShdw blurRad="38100" dist="38100" dir="2700000" algn="tl">
                    <a:srgbClr val="C0C0C0"/>
                  </a:outerShdw>
                </a:effectLst>
                <a:latin typeface="Arial" pitchFamily="34" charset="0"/>
                <a:cs typeface="Times New Roman" pitchFamily="18" charset="0"/>
              </a:rPr>
              <a:t>  Jeremy Chew, </a:t>
            </a:r>
            <a:r>
              <a:rPr lang="zh-CN" altLang="en-US" sz="1600" b="1" i="1">
                <a:solidFill>
                  <a:srgbClr val="FFFFFF"/>
                </a:solidFill>
                <a:effectLst>
                  <a:outerShdw blurRad="38100" dist="38100" dir="2700000" algn="tl">
                    <a:srgbClr val="C0C0C0"/>
                  </a:outerShdw>
                </a:effectLst>
                <a:latin typeface="Arial" pitchFamily="34" charset="0"/>
                <a:cs typeface="Times New Roman" pitchFamily="18" charset="0"/>
              </a:rPr>
              <a:t>东亚神学院，新加坡</a:t>
            </a:r>
            <a:endParaRPr lang="en-US" altLang="en-US" sz="1600" b="1" i="1">
              <a:solidFill>
                <a:srgbClr val="FFFFFF"/>
              </a:solidFill>
              <a:effectLst>
                <a:outerShdw blurRad="38100" dist="38100" dir="2700000" algn="tl">
                  <a:srgbClr val="C0C0C0"/>
                </a:outerShdw>
              </a:effectLst>
              <a:latin typeface="Arial" pitchFamily="34" charset="0"/>
              <a:cs typeface="Times New Roman" pitchFamily="18" charset="0"/>
            </a:endParaRPr>
          </a:p>
        </p:txBody>
      </p:sp>
      <p:sp>
        <p:nvSpPr>
          <p:cNvPr id="181251" name="Title 1"/>
          <p:cNvSpPr>
            <a:spLocks noGrp="1"/>
          </p:cNvSpPr>
          <p:nvPr>
            <p:ph type="title"/>
          </p:nvPr>
        </p:nvSpPr>
        <p:spPr>
          <a:xfrm>
            <a:off x="468313" y="684213"/>
            <a:ext cx="8458200" cy="584200"/>
          </a:xfrm>
          <a:solidFill>
            <a:srgbClr val="008000"/>
          </a:solidFill>
        </p:spPr>
        <p:txBody>
          <a:bodyPr>
            <a:spAutoFit/>
          </a:bodyPr>
          <a:lstStyle/>
          <a:p>
            <a:pPr algn="l">
              <a:spcBef>
                <a:spcPct val="50000"/>
              </a:spcBef>
            </a:pPr>
            <a:r>
              <a:rPr lang="en-US" altLang="en-US" sz="3200">
                <a:solidFill>
                  <a:srgbClr val="FFFFFF"/>
                </a:solidFill>
              </a:rPr>
              <a:t>几个月后 (</a:t>
            </a:r>
            <a:r>
              <a:rPr lang="en-US" altLang="en-US" sz="3200">
                <a:solidFill>
                  <a:srgbClr val="FFFFFF"/>
                </a:solidFill>
                <a:latin typeface="MS PGothic" pitchFamily="34" charset="-128"/>
              </a:rPr>
              <a:t>主后 62</a:t>
            </a:r>
            <a:r>
              <a:rPr lang="en-US" altLang="en-US" sz="3200">
                <a:solidFill>
                  <a:srgbClr val="FFFFFF"/>
                </a:solidFill>
              </a:rPr>
              <a:t>)</a:t>
            </a:r>
            <a:r>
              <a:rPr lang="en-US" altLang="en-US" sz="3200">
                <a:solidFill>
                  <a:schemeClr val="bg1"/>
                </a:solidFill>
              </a:rPr>
              <a:t>…</a:t>
            </a:r>
            <a:endParaRPr lang="en-GB" altLang="en-US" sz="3200">
              <a:solidFill>
                <a:schemeClr val="bg1"/>
              </a:solidFill>
            </a:endParaRPr>
          </a:p>
        </p:txBody>
      </p:sp>
      <p:sp>
        <p:nvSpPr>
          <p:cNvPr id="7" name="Rectangle 3"/>
          <p:cNvSpPr txBox="1">
            <a:spLocks noChangeArrowheads="1"/>
          </p:cNvSpPr>
          <p:nvPr/>
        </p:nvSpPr>
        <p:spPr bwMode="auto">
          <a:xfrm>
            <a:off x="468313" y="1557338"/>
            <a:ext cx="8458200" cy="4386262"/>
          </a:xfrm>
          <a:prstGeom prst="rect">
            <a:avLst/>
          </a:prstGeom>
          <a:noFill/>
          <a:ln>
            <a:noFill/>
          </a:ln>
        </p:spPr>
        <p:txBody>
          <a:bodyPr/>
          <a:lstStyle>
            <a:lvl1pPr marL="609600" indent="-6096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spcAft>
                <a:spcPts val="1200"/>
              </a:spcAft>
              <a:buFontTx/>
              <a:buChar char="•"/>
            </a:pPr>
            <a:r>
              <a:rPr lang="en-US" altLang="en-US" sz="3000">
                <a:solidFill>
                  <a:srgbClr val="FFFFFF"/>
                </a:solidFill>
                <a:effectLst>
                  <a:outerShdw blurRad="38100" dist="38100" dir="2700000" algn="tl">
                    <a:srgbClr val="C0C0C0"/>
                  </a:outerShdw>
                </a:effectLst>
                <a:latin typeface="MS PGothic" pitchFamily="34" charset="-128"/>
              </a:rPr>
              <a:t>保罗仍在监狱里</a:t>
            </a:r>
          </a:p>
          <a:p>
            <a:pPr eaLnBrk="1" hangingPunct="1">
              <a:lnSpc>
                <a:spcPct val="90000"/>
              </a:lnSpc>
              <a:spcBef>
                <a:spcPct val="20000"/>
              </a:spcBef>
              <a:spcAft>
                <a:spcPts val="1200"/>
              </a:spcAft>
              <a:buFontTx/>
              <a:buChar char="•"/>
            </a:pPr>
            <a:r>
              <a:rPr lang="en-US" altLang="en-US" sz="3000">
                <a:solidFill>
                  <a:srgbClr val="FFFFFF"/>
                </a:solidFill>
                <a:effectLst>
                  <a:outerShdw blurRad="38100" dist="38100" dir="2700000" algn="tl">
                    <a:srgbClr val="C0C0C0"/>
                  </a:outerShdw>
                </a:effectLst>
                <a:latin typeface="MS PGothic" pitchFamily="34" charset="-128"/>
              </a:rPr>
              <a:t>腓立比教会派以巴弗提</a:t>
            </a:r>
            <a:r>
              <a:rPr lang="en-US" altLang="en-US" sz="3000" b="1">
                <a:solidFill>
                  <a:srgbClr val="FFFFFF"/>
                </a:solidFill>
                <a:effectLst>
                  <a:outerShdw blurRad="38100" dist="38100" dir="2700000" algn="tl">
                    <a:srgbClr val="C0C0C0"/>
                  </a:outerShdw>
                </a:effectLst>
                <a:latin typeface="MS PGothic" pitchFamily="34" charset="-128"/>
              </a:rPr>
              <a:t>为</a:t>
            </a:r>
            <a:r>
              <a:rPr lang="en-US" altLang="en-US" sz="3000">
                <a:solidFill>
                  <a:srgbClr val="FFFFFF"/>
                </a:solidFill>
                <a:effectLst>
                  <a:outerShdw blurRad="38100" dist="38100" dir="2700000" algn="tl">
                    <a:srgbClr val="C0C0C0"/>
                  </a:outerShdw>
                </a:effectLst>
                <a:latin typeface="MS PGothic" pitchFamily="34" charset="-128"/>
              </a:rPr>
              <a:t>保罗服役</a:t>
            </a:r>
            <a:endParaRPr lang="en-US" altLang="ja-JP" sz="3000">
              <a:solidFill>
                <a:srgbClr val="FFFFFF"/>
              </a:solidFill>
              <a:effectLst>
                <a:outerShdw blurRad="38100" dist="38100" dir="2700000" algn="tl">
                  <a:srgbClr val="C0C0C0"/>
                </a:outerShdw>
              </a:effectLst>
              <a:latin typeface="MS PGothic" pitchFamily="34" charset="-128"/>
            </a:endParaRPr>
          </a:p>
          <a:p>
            <a:pPr eaLnBrk="1" hangingPunct="1">
              <a:lnSpc>
                <a:spcPct val="90000"/>
              </a:lnSpc>
              <a:spcBef>
                <a:spcPct val="20000"/>
              </a:spcBef>
              <a:spcAft>
                <a:spcPts val="1200"/>
              </a:spcAft>
              <a:buFontTx/>
              <a:buChar char="•"/>
            </a:pPr>
            <a:r>
              <a:rPr lang="en-US" altLang="en-US" sz="3000">
                <a:solidFill>
                  <a:srgbClr val="FFFFFF"/>
                </a:solidFill>
                <a:effectLst>
                  <a:outerShdw blurRad="38100" dist="38100" dir="2700000" algn="tl">
                    <a:srgbClr val="C0C0C0"/>
                  </a:outerShdw>
                </a:effectLst>
                <a:latin typeface="MS PGothic" pitchFamily="34" charset="-128"/>
              </a:rPr>
              <a:t>保罗在以巴弗提身上得知腓立比教会的问题  : 外来的攻击 (3:17) and 内</a:t>
            </a:r>
            <a:r>
              <a:rPr lang="zh-CN" altLang="en-US" sz="3000">
                <a:solidFill>
                  <a:srgbClr val="FFFFFF"/>
                </a:solidFill>
                <a:effectLst>
                  <a:outerShdw blurRad="38100" dist="38100" dir="2700000" algn="tl">
                    <a:srgbClr val="C0C0C0"/>
                  </a:outerShdw>
                </a:effectLst>
                <a:latin typeface="MS PGothic" pitchFamily="34" charset="-128"/>
              </a:rPr>
              <a:t>在</a:t>
            </a:r>
            <a:r>
              <a:rPr lang="en-US" altLang="en-US" sz="3000">
                <a:solidFill>
                  <a:srgbClr val="FFFFFF"/>
                </a:solidFill>
                <a:effectLst>
                  <a:outerShdw blurRad="38100" dist="38100" dir="2700000" algn="tl">
                    <a:srgbClr val="C0C0C0"/>
                  </a:outerShdw>
                </a:effectLst>
                <a:latin typeface="MS PGothic" pitchFamily="34" charset="-128"/>
              </a:rPr>
              <a:t>的</a:t>
            </a:r>
            <a:r>
              <a:rPr lang="zh-CN" altLang="en-US" sz="3000">
                <a:solidFill>
                  <a:srgbClr val="FFFFFF"/>
                </a:solidFill>
                <a:effectLst>
                  <a:outerShdw blurRad="38100" dist="38100" dir="2700000" algn="tl">
                    <a:srgbClr val="C0C0C0"/>
                  </a:outerShdw>
                </a:effectLst>
                <a:latin typeface="MS PGothic" pitchFamily="34" charset="-128"/>
              </a:rPr>
              <a:t>纠纷</a:t>
            </a:r>
            <a:r>
              <a:rPr lang="en-US" altLang="ja-JP" sz="3000">
                <a:solidFill>
                  <a:srgbClr val="FFFFFF"/>
                </a:solidFill>
                <a:effectLst>
                  <a:outerShdw blurRad="38100" dist="38100" dir="2700000" algn="tl">
                    <a:srgbClr val="C0C0C0"/>
                  </a:outerShdw>
                </a:effectLst>
                <a:latin typeface="MS PGothic" pitchFamily="34" charset="-128"/>
              </a:rPr>
              <a:t> (4:2)</a:t>
            </a:r>
          </a:p>
          <a:p>
            <a:pPr eaLnBrk="1" hangingPunct="1">
              <a:lnSpc>
                <a:spcPct val="90000"/>
              </a:lnSpc>
              <a:spcBef>
                <a:spcPct val="20000"/>
              </a:spcBef>
              <a:spcAft>
                <a:spcPts val="1200"/>
              </a:spcAft>
              <a:buFontTx/>
              <a:buChar char="•"/>
            </a:pPr>
            <a:r>
              <a:rPr lang="en-US" altLang="en-US" sz="3000">
                <a:solidFill>
                  <a:srgbClr val="FFFFFF"/>
                </a:solidFill>
                <a:effectLst>
                  <a:outerShdw blurRad="38100" dist="38100" dir="2700000" algn="tl">
                    <a:srgbClr val="C0C0C0"/>
                  </a:outerShdw>
                </a:effectLst>
                <a:latin typeface="MS PGothic" pitchFamily="34" charset="-128"/>
              </a:rPr>
              <a:t>以巴弗提患病 (腓立比 2:26)</a:t>
            </a:r>
          </a:p>
          <a:p>
            <a:pPr eaLnBrk="1" hangingPunct="1">
              <a:lnSpc>
                <a:spcPct val="90000"/>
              </a:lnSpc>
              <a:spcBef>
                <a:spcPct val="20000"/>
              </a:spcBef>
              <a:spcAft>
                <a:spcPts val="1200"/>
              </a:spcAft>
              <a:buFontTx/>
              <a:buChar char="•"/>
            </a:pPr>
            <a:r>
              <a:rPr lang="en-US" altLang="en-US" sz="3000">
                <a:solidFill>
                  <a:srgbClr val="FFFFFF"/>
                </a:solidFill>
                <a:effectLst>
                  <a:outerShdw blurRad="38100" dist="38100" dir="2700000" algn="tl">
                    <a:srgbClr val="C0C0C0"/>
                  </a:outerShdw>
                </a:effectLst>
                <a:latin typeface="MS PGothic" pitchFamily="34" charset="-128"/>
              </a:rPr>
              <a:t>保罗打发患病</a:t>
            </a:r>
            <a:r>
              <a:rPr lang="zh-CN" altLang="en-US" sz="3000">
                <a:solidFill>
                  <a:srgbClr val="FFFFFF"/>
                </a:solidFill>
                <a:effectLst>
                  <a:outerShdw blurRad="38100" dist="38100" dir="2700000" algn="tl">
                    <a:srgbClr val="C0C0C0"/>
                  </a:outerShdw>
                </a:effectLst>
                <a:latin typeface="MS PGothic" pitchFamily="34" charset="-128"/>
              </a:rPr>
              <a:t>的</a:t>
            </a:r>
            <a:r>
              <a:rPr lang="en-US" altLang="en-US" sz="3000">
                <a:solidFill>
                  <a:srgbClr val="FFFFFF"/>
                </a:solidFill>
                <a:effectLst>
                  <a:outerShdw blurRad="38100" dist="38100" dir="2700000" algn="tl">
                    <a:srgbClr val="C0C0C0"/>
                  </a:outerShdw>
                </a:effectLst>
                <a:latin typeface="MS PGothic" pitchFamily="34" charset="-128"/>
              </a:rPr>
              <a:t>以巴弗提回到腓立比教会</a:t>
            </a:r>
            <a:r>
              <a:rPr lang="en-US" altLang="ja-JP" sz="3000">
                <a:solidFill>
                  <a:srgbClr val="FFFFFF"/>
                </a:solidFill>
                <a:effectLst>
                  <a:outerShdw blurRad="38100" dist="38100" dir="2700000" algn="tl">
                    <a:srgbClr val="C0C0C0"/>
                  </a:outerShdw>
                </a:effectLst>
                <a:latin typeface="MS PGothic" pitchFamily="34" charset="-128"/>
              </a:rPr>
              <a:t>, </a:t>
            </a:r>
            <a:r>
              <a:rPr lang="en-US" altLang="en-US" sz="3000">
                <a:solidFill>
                  <a:srgbClr val="FFFFFF"/>
                </a:solidFill>
                <a:effectLst>
                  <a:outerShdw blurRad="38100" dist="38100" dir="2700000" algn="tl">
                    <a:srgbClr val="C0C0C0"/>
                  </a:outerShdw>
                </a:effectLst>
                <a:latin typeface="MS PGothic" pitchFamily="34" charset="-128"/>
              </a:rPr>
              <a:t>以巴弗提也替保罗带回一封解决腓立比教会问题的书信</a:t>
            </a:r>
            <a:r>
              <a:rPr lang="en-US" altLang="ja-JP" sz="3000">
                <a:solidFill>
                  <a:srgbClr val="FFFFFF"/>
                </a:solidFill>
                <a:effectLst>
                  <a:outerShdw blurRad="38100" dist="38100" dir="2700000" algn="tl">
                    <a:srgbClr val="C0C0C0"/>
                  </a:outerShdw>
                </a:effectLst>
                <a:latin typeface="MS PGothic" pitchFamily="34" charset="-128"/>
              </a:rPr>
              <a:t>.</a:t>
            </a:r>
            <a:endParaRPr lang="en-US" altLang="en-US" sz="3000">
              <a:solidFill>
                <a:srgbClr val="FFFFFF"/>
              </a:solidFill>
              <a:effectLst>
                <a:outerShdw blurRad="38100" dist="38100" dir="2700000" algn="tl">
                  <a:srgbClr val="C0C0C0"/>
                </a:outerShdw>
              </a:effectLst>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698236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463874" name="Picture 2"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738" y="381000"/>
            <a:ext cx="16938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875" name="Picture 3" descr="Image003"/>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1592263" y="3810000"/>
            <a:ext cx="1692275" cy="2286000"/>
          </a:xfrm>
        </p:spPr>
      </p:pic>
      <p:pic>
        <p:nvPicPr>
          <p:cNvPr id="463876" name="Picture 4" descr="Image018"/>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5859463" y="3810000"/>
            <a:ext cx="1692275" cy="2286000"/>
          </a:xfrm>
        </p:spPr>
      </p:pic>
      <p:pic>
        <p:nvPicPr>
          <p:cNvPr id="463877" name="Picture 5" descr="Image000"/>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3725863" y="1066800"/>
            <a:ext cx="1692275" cy="2286000"/>
          </a:xfrm>
        </p:spPr>
      </p:pic>
      <p:pic>
        <p:nvPicPr>
          <p:cNvPr id="463878" name="Picture 6" descr="Image004"/>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1185863" y="457200"/>
            <a:ext cx="1466850" cy="1981200"/>
          </a:xfrm>
        </p:spPr>
      </p:pic>
      <p:sp>
        <p:nvSpPr>
          <p:cNvPr id="463879"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880"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881" name="AutoShape 9"/>
          <p:cNvSpPr>
            <a:spLocks noChangeArrowheads="1"/>
          </p:cNvSpPr>
          <p:nvPr/>
        </p:nvSpPr>
        <p:spPr bwMode="auto">
          <a:xfrm rot="5279848">
            <a:off x="1092200"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882"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883"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grpSp>
        <p:nvGrpSpPr>
          <p:cNvPr id="463884" name="Group 12"/>
          <p:cNvGrpSpPr>
            <a:grpSpLocks/>
          </p:cNvGrpSpPr>
          <p:nvPr/>
        </p:nvGrpSpPr>
        <p:grpSpPr bwMode="auto">
          <a:xfrm>
            <a:off x="0" y="228600"/>
            <a:ext cx="541338" cy="304800"/>
            <a:chOff x="4488" y="1488"/>
            <a:chExt cx="384" cy="192"/>
          </a:xfrm>
        </p:grpSpPr>
        <p:sp>
          <p:nvSpPr>
            <p:cNvPr id="463955"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420" name="Line 1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85" name="Group 15"/>
          <p:cNvGrpSpPr>
            <a:grpSpLocks/>
          </p:cNvGrpSpPr>
          <p:nvPr/>
        </p:nvGrpSpPr>
        <p:grpSpPr bwMode="auto">
          <a:xfrm>
            <a:off x="0" y="609600"/>
            <a:ext cx="541338" cy="304800"/>
            <a:chOff x="4488" y="1488"/>
            <a:chExt cx="384" cy="192"/>
          </a:xfrm>
        </p:grpSpPr>
        <p:sp>
          <p:nvSpPr>
            <p:cNvPr id="463953"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418" name="Line 1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86" name="Group 18"/>
          <p:cNvGrpSpPr>
            <a:grpSpLocks/>
          </p:cNvGrpSpPr>
          <p:nvPr/>
        </p:nvGrpSpPr>
        <p:grpSpPr bwMode="auto">
          <a:xfrm>
            <a:off x="0" y="990600"/>
            <a:ext cx="541338" cy="304800"/>
            <a:chOff x="4488" y="1488"/>
            <a:chExt cx="384" cy="192"/>
          </a:xfrm>
        </p:grpSpPr>
        <p:sp>
          <p:nvSpPr>
            <p:cNvPr id="463951"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416" name="Line 2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87" name="Group 21"/>
          <p:cNvGrpSpPr>
            <a:grpSpLocks/>
          </p:cNvGrpSpPr>
          <p:nvPr/>
        </p:nvGrpSpPr>
        <p:grpSpPr bwMode="auto">
          <a:xfrm>
            <a:off x="0" y="1371600"/>
            <a:ext cx="541338" cy="304800"/>
            <a:chOff x="4488" y="1488"/>
            <a:chExt cx="384" cy="192"/>
          </a:xfrm>
        </p:grpSpPr>
        <p:sp>
          <p:nvSpPr>
            <p:cNvPr id="463949"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414" name="Line 2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88" name="Group 24"/>
          <p:cNvGrpSpPr>
            <a:grpSpLocks/>
          </p:cNvGrpSpPr>
          <p:nvPr/>
        </p:nvGrpSpPr>
        <p:grpSpPr bwMode="auto">
          <a:xfrm>
            <a:off x="0" y="1752600"/>
            <a:ext cx="541338" cy="304800"/>
            <a:chOff x="4488" y="1488"/>
            <a:chExt cx="384" cy="192"/>
          </a:xfrm>
        </p:grpSpPr>
        <p:sp>
          <p:nvSpPr>
            <p:cNvPr id="463947"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412" name="Line 2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89" name="Group 27"/>
          <p:cNvGrpSpPr>
            <a:grpSpLocks/>
          </p:cNvGrpSpPr>
          <p:nvPr/>
        </p:nvGrpSpPr>
        <p:grpSpPr bwMode="auto">
          <a:xfrm>
            <a:off x="0" y="2133600"/>
            <a:ext cx="541338" cy="304800"/>
            <a:chOff x="4488" y="1488"/>
            <a:chExt cx="384" cy="192"/>
          </a:xfrm>
        </p:grpSpPr>
        <p:sp>
          <p:nvSpPr>
            <p:cNvPr id="463945"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410" name="Line 2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90" name="Group 30"/>
          <p:cNvGrpSpPr>
            <a:grpSpLocks/>
          </p:cNvGrpSpPr>
          <p:nvPr/>
        </p:nvGrpSpPr>
        <p:grpSpPr bwMode="auto">
          <a:xfrm>
            <a:off x="0" y="2514600"/>
            <a:ext cx="541338" cy="304800"/>
            <a:chOff x="4488" y="1488"/>
            <a:chExt cx="384" cy="192"/>
          </a:xfrm>
        </p:grpSpPr>
        <p:sp>
          <p:nvSpPr>
            <p:cNvPr id="463943"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408" name="Line 3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91" name="Group 33"/>
          <p:cNvGrpSpPr>
            <a:grpSpLocks/>
          </p:cNvGrpSpPr>
          <p:nvPr/>
        </p:nvGrpSpPr>
        <p:grpSpPr bwMode="auto">
          <a:xfrm>
            <a:off x="0" y="2895600"/>
            <a:ext cx="541338" cy="304800"/>
            <a:chOff x="4488" y="1488"/>
            <a:chExt cx="384" cy="192"/>
          </a:xfrm>
        </p:grpSpPr>
        <p:sp>
          <p:nvSpPr>
            <p:cNvPr id="463941"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406" name="Line 3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92" name="Group 36"/>
          <p:cNvGrpSpPr>
            <a:grpSpLocks/>
          </p:cNvGrpSpPr>
          <p:nvPr/>
        </p:nvGrpSpPr>
        <p:grpSpPr bwMode="auto">
          <a:xfrm>
            <a:off x="0" y="3276600"/>
            <a:ext cx="541338" cy="304800"/>
            <a:chOff x="4488" y="1488"/>
            <a:chExt cx="384" cy="192"/>
          </a:xfrm>
        </p:grpSpPr>
        <p:sp>
          <p:nvSpPr>
            <p:cNvPr id="463939"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404" name="Line 3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93" name="Group 39"/>
          <p:cNvGrpSpPr>
            <a:grpSpLocks/>
          </p:cNvGrpSpPr>
          <p:nvPr/>
        </p:nvGrpSpPr>
        <p:grpSpPr bwMode="auto">
          <a:xfrm>
            <a:off x="0" y="3657600"/>
            <a:ext cx="541338" cy="304800"/>
            <a:chOff x="4488" y="1488"/>
            <a:chExt cx="384" cy="192"/>
          </a:xfrm>
        </p:grpSpPr>
        <p:sp>
          <p:nvSpPr>
            <p:cNvPr id="463937"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402" name="Line 41"/>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94" name="Group 42"/>
          <p:cNvGrpSpPr>
            <a:grpSpLocks/>
          </p:cNvGrpSpPr>
          <p:nvPr/>
        </p:nvGrpSpPr>
        <p:grpSpPr bwMode="auto">
          <a:xfrm>
            <a:off x="0" y="4038600"/>
            <a:ext cx="541338" cy="304800"/>
            <a:chOff x="4488" y="1488"/>
            <a:chExt cx="384" cy="192"/>
          </a:xfrm>
        </p:grpSpPr>
        <p:sp>
          <p:nvSpPr>
            <p:cNvPr id="463935"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400" name="Line 4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95" name="Group 45"/>
          <p:cNvGrpSpPr>
            <a:grpSpLocks/>
          </p:cNvGrpSpPr>
          <p:nvPr/>
        </p:nvGrpSpPr>
        <p:grpSpPr bwMode="auto">
          <a:xfrm>
            <a:off x="0" y="4419600"/>
            <a:ext cx="541338" cy="304800"/>
            <a:chOff x="4488" y="1488"/>
            <a:chExt cx="384" cy="192"/>
          </a:xfrm>
        </p:grpSpPr>
        <p:sp>
          <p:nvSpPr>
            <p:cNvPr id="463933"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398" name="Line 4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96" name="Group 48"/>
          <p:cNvGrpSpPr>
            <a:grpSpLocks/>
          </p:cNvGrpSpPr>
          <p:nvPr/>
        </p:nvGrpSpPr>
        <p:grpSpPr bwMode="auto">
          <a:xfrm>
            <a:off x="0" y="4800600"/>
            <a:ext cx="541338" cy="304800"/>
            <a:chOff x="4488" y="1488"/>
            <a:chExt cx="384" cy="192"/>
          </a:xfrm>
        </p:grpSpPr>
        <p:sp>
          <p:nvSpPr>
            <p:cNvPr id="463931"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396" name="Line 5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97" name="Group 51"/>
          <p:cNvGrpSpPr>
            <a:grpSpLocks/>
          </p:cNvGrpSpPr>
          <p:nvPr/>
        </p:nvGrpSpPr>
        <p:grpSpPr bwMode="auto">
          <a:xfrm>
            <a:off x="0" y="5181600"/>
            <a:ext cx="541338" cy="304800"/>
            <a:chOff x="4488" y="1488"/>
            <a:chExt cx="384" cy="192"/>
          </a:xfrm>
        </p:grpSpPr>
        <p:sp>
          <p:nvSpPr>
            <p:cNvPr id="463929"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394" name="Line 5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98" name="Group 54"/>
          <p:cNvGrpSpPr>
            <a:grpSpLocks/>
          </p:cNvGrpSpPr>
          <p:nvPr/>
        </p:nvGrpSpPr>
        <p:grpSpPr bwMode="auto">
          <a:xfrm>
            <a:off x="0" y="5562600"/>
            <a:ext cx="541338" cy="304800"/>
            <a:chOff x="4488" y="1488"/>
            <a:chExt cx="384" cy="192"/>
          </a:xfrm>
        </p:grpSpPr>
        <p:sp>
          <p:nvSpPr>
            <p:cNvPr id="463927"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392" name="Line 5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899" name="Group 57"/>
          <p:cNvGrpSpPr>
            <a:grpSpLocks/>
          </p:cNvGrpSpPr>
          <p:nvPr/>
        </p:nvGrpSpPr>
        <p:grpSpPr bwMode="auto">
          <a:xfrm>
            <a:off x="0" y="5943600"/>
            <a:ext cx="541338" cy="304800"/>
            <a:chOff x="4488" y="1488"/>
            <a:chExt cx="384" cy="192"/>
          </a:xfrm>
        </p:grpSpPr>
        <p:sp>
          <p:nvSpPr>
            <p:cNvPr id="463925"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390" name="Line 5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3900" name="Group 60"/>
          <p:cNvGrpSpPr>
            <a:grpSpLocks/>
          </p:cNvGrpSpPr>
          <p:nvPr/>
        </p:nvGrpSpPr>
        <p:grpSpPr bwMode="auto">
          <a:xfrm>
            <a:off x="0" y="6324600"/>
            <a:ext cx="541338" cy="304800"/>
            <a:chOff x="4488" y="1488"/>
            <a:chExt cx="384" cy="192"/>
          </a:xfrm>
        </p:grpSpPr>
        <p:sp>
          <p:nvSpPr>
            <p:cNvPr id="463923"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98388" name="Line 6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sp>
        <p:nvSpPr>
          <p:cNvPr id="463901"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02"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03"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04"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05"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06" name="AutoShape 68"/>
          <p:cNvSpPr>
            <a:spLocks noChangeArrowheads="1"/>
          </p:cNvSpPr>
          <p:nvPr/>
        </p:nvSpPr>
        <p:spPr bwMode="auto">
          <a:xfrm rot="5279848">
            <a:off x="6443663"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07"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08"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09"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10" name="AutoShape 72"/>
          <p:cNvSpPr>
            <a:spLocks noChangeArrowheads="1"/>
          </p:cNvSpPr>
          <p:nvPr/>
        </p:nvSpPr>
        <p:spPr bwMode="auto">
          <a:xfrm rot="5279848">
            <a:off x="1498600" y="36068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11"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12"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13" name="AutoShape 75"/>
          <p:cNvSpPr>
            <a:spLocks noChangeArrowheads="1"/>
          </p:cNvSpPr>
          <p:nvPr/>
        </p:nvSpPr>
        <p:spPr bwMode="auto">
          <a:xfrm rot="520092">
            <a:off x="5791200" y="5715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14"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15"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16" name="AutoShape 78"/>
          <p:cNvSpPr>
            <a:spLocks noChangeArrowheads="1"/>
          </p:cNvSpPr>
          <p:nvPr/>
        </p:nvSpPr>
        <p:spPr bwMode="auto">
          <a:xfrm rot="-5400000">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3917" name="Text Box 79"/>
          <p:cNvSpPr txBox="1">
            <a:spLocks noChangeArrowheads="1"/>
          </p:cNvSpPr>
          <p:nvPr/>
        </p:nvSpPr>
        <p:spPr bwMode="auto">
          <a:xfrm>
            <a:off x="846138" y="2787650"/>
            <a:ext cx="3167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effectLst/>
                <a:latin typeface="Aramis" pitchFamily="34" charset="0"/>
              </a:rPr>
              <a:t>Chia Choon Yee</a:t>
            </a:r>
          </a:p>
        </p:txBody>
      </p:sp>
      <p:sp>
        <p:nvSpPr>
          <p:cNvPr id="463918" name="Text Box 80"/>
          <p:cNvSpPr txBox="1">
            <a:spLocks noChangeArrowheads="1"/>
          </p:cNvSpPr>
          <p:nvPr/>
        </p:nvSpPr>
        <p:spPr bwMode="auto">
          <a:xfrm>
            <a:off x="3624263" y="3535363"/>
            <a:ext cx="24876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effectLst/>
                <a:latin typeface="Aramis" pitchFamily="34" charset="0"/>
              </a:rPr>
              <a:t>Jeffery Chua</a:t>
            </a:r>
          </a:p>
        </p:txBody>
      </p:sp>
      <p:sp>
        <p:nvSpPr>
          <p:cNvPr id="463919" name="Text Box 81"/>
          <p:cNvSpPr txBox="1">
            <a:spLocks noChangeArrowheads="1"/>
          </p:cNvSpPr>
          <p:nvPr/>
        </p:nvSpPr>
        <p:spPr bwMode="auto">
          <a:xfrm>
            <a:off x="5867400" y="2817813"/>
            <a:ext cx="3076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effectLst/>
                <a:latin typeface="Aramis" pitchFamily="34" charset="0"/>
              </a:rPr>
              <a:t>Goa Kong Yong</a:t>
            </a:r>
          </a:p>
        </p:txBody>
      </p:sp>
      <p:sp>
        <p:nvSpPr>
          <p:cNvPr id="463920" name="Text Box 82"/>
          <p:cNvSpPr txBox="1">
            <a:spLocks noChangeArrowheads="1"/>
          </p:cNvSpPr>
          <p:nvPr/>
        </p:nvSpPr>
        <p:spPr bwMode="auto">
          <a:xfrm>
            <a:off x="1524000" y="6278563"/>
            <a:ext cx="2557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effectLst/>
                <a:latin typeface="Aramis" pitchFamily="34" charset="0"/>
              </a:rPr>
              <a:t>Eugenia Goh</a:t>
            </a:r>
          </a:p>
        </p:txBody>
      </p:sp>
      <p:sp>
        <p:nvSpPr>
          <p:cNvPr id="463921" name="Text Box 83"/>
          <p:cNvSpPr txBox="1">
            <a:spLocks noChangeArrowheads="1"/>
          </p:cNvSpPr>
          <p:nvPr/>
        </p:nvSpPr>
        <p:spPr bwMode="auto">
          <a:xfrm>
            <a:off x="5722938" y="6278563"/>
            <a:ext cx="28733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effectLst/>
                <a:latin typeface="Aramis" pitchFamily="34" charset="0"/>
              </a:rPr>
              <a:t>Hoong Lai Yee</a:t>
            </a:r>
          </a:p>
        </p:txBody>
      </p:sp>
      <p:sp>
        <p:nvSpPr>
          <p:cNvPr id="463922" name="Title 1"/>
          <p:cNvSpPr>
            <a:spLocks noGrp="1"/>
          </p:cNvSpPr>
          <p:nvPr>
            <p:ph type="title" sz="quarter"/>
          </p:nvPr>
        </p:nvSpPr>
        <p:spPr/>
        <p:txBody>
          <a:bodyPr/>
          <a:lstStyle/>
          <a:p>
            <a:r>
              <a:rPr lang="zh-CN" altLang="en-US" dirty="0"/>
              <a:t>小组成员</a:t>
            </a:r>
            <a:endParaRPr lang="en-US" altLang="en-US" dirty="0"/>
          </a:p>
        </p:txBody>
      </p:sp>
    </p:spTree>
  </p:cSld>
  <p:clrMapOvr>
    <a:masterClrMapping/>
  </p:clrMapOvr>
  <p:transition>
    <p:fade thruBlk="1"/>
  </p:transition>
</p:sld>
</file>

<file path=ppt/slides/slide272.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465922" name="Picture 2"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863" y="1143000"/>
            <a:ext cx="16922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3" name="Picture 3" descr="Image006"/>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1658938" y="3810000"/>
            <a:ext cx="1581150" cy="2133600"/>
          </a:xfrm>
        </p:spPr>
      </p:pic>
      <p:pic>
        <p:nvPicPr>
          <p:cNvPr id="465924" name="Picture 4" descr="Image005"/>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791200" y="3733800"/>
            <a:ext cx="1806575" cy="2438400"/>
          </a:xfrm>
        </p:spPr>
      </p:pic>
      <p:pic>
        <p:nvPicPr>
          <p:cNvPr id="465925" name="Picture 5" descr="Image001"/>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6535738" y="457200"/>
            <a:ext cx="1693862" cy="2286000"/>
          </a:xfrm>
        </p:spPr>
      </p:pic>
      <p:pic>
        <p:nvPicPr>
          <p:cNvPr id="465926" name="Picture 6" descr="Image002"/>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1252538" y="533400"/>
            <a:ext cx="1355725" cy="1828800"/>
          </a:xfrm>
        </p:spPr>
      </p:pic>
      <p:sp>
        <p:nvSpPr>
          <p:cNvPr id="465927"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28"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29" name="AutoShape 9"/>
          <p:cNvSpPr>
            <a:spLocks noChangeArrowheads="1"/>
          </p:cNvSpPr>
          <p:nvPr/>
        </p:nvSpPr>
        <p:spPr bwMode="auto">
          <a:xfrm rot="5279848">
            <a:off x="1092200"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30"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31"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grpSp>
        <p:nvGrpSpPr>
          <p:cNvPr id="465932" name="Group 12"/>
          <p:cNvGrpSpPr>
            <a:grpSpLocks/>
          </p:cNvGrpSpPr>
          <p:nvPr/>
        </p:nvGrpSpPr>
        <p:grpSpPr bwMode="auto">
          <a:xfrm>
            <a:off x="0" y="228600"/>
            <a:ext cx="541338" cy="304800"/>
            <a:chOff x="4488" y="1488"/>
            <a:chExt cx="384" cy="192"/>
          </a:xfrm>
        </p:grpSpPr>
        <p:sp>
          <p:nvSpPr>
            <p:cNvPr id="466003"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68" name="Line 1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33" name="Group 15"/>
          <p:cNvGrpSpPr>
            <a:grpSpLocks/>
          </p:cNvGrpSpPr>
          <p:nvPr/>
        </p:nvGrpSpPr>
        <p:grpSpPr bwMode="auto">
          <a:xfrm>
            <a:off x="0" y="609600"/>
            <a:ext cx="541338" cy="304800"/>
            <a:chOff x="4488" y="1488"/>
            <a:chExt cx="384" cy="192"/>
          </a:xfrm>
        </p:grpSpPr>
        <p:sp>
          <p:nvSpPr>
            <p:cNvPr id="466001"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66" name="Line 1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34" name="Group 18"/>
          <p:cNvGrpSpPr>
            <a:grpSpLocks/>
          </p:cNvGrpSpPr>
          <p:nvPr/>
        </p:nvGrpSpPr>
        <p:grpSpPr bwMode="auto">
          <a:xfrm>
            <a:off x="0" y="990600"/>
            <a:ext cx="541338" cy="304800"/>
            <a:chOff x="4488" y="1488"/>
            <a:chExt cx="384" cy="192"/>
          </a:xfrm>
        </p:grpSpPr>
        <p:sp>
          <p:nvSpPr>
            <p:cNvPr id="465999"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64" name="Line 2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35" name="Group 21"/>
          <p:cNvGrpSpPr>
            <a:grpSpLocks/>
          </p:cNvGrpSpPr>
          <p:nvPr/>
        </p:nvGrpSpPr>
        <p:grpSpPr bwMode="auto">
          <a:xfrm>
            <a:off x="0" y="1371600"/>
            <a:ext cx="541338" cy="304800"/>
            <a:chOff x="4488" y="1488"/>
            <a:chExt cx="384" cy="192"/>
          </a:xfrm>
        </p:grpSpPr>
        <p:sp>
          <p:nvSpPr>
            <p:cNvPr id="465997"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62" name="Line 2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36" name="Group 24"/>
          <p:cNvGrpSpPr>
            <a:grpSpLocks/>
          </p:cNvGrpSpPr>
          <p:nvPr/>
        </p:nvGrpSpPr>
        <p:grpSpPr bwMode="auto">
          <a:xfrm>
            <a:off x="0" y="1752600"/>
            <a:ext cx="541338" cy="304800"/>
            <a:chOff x="4488" y="1488"/>
            <a:chExt cx="384" cy="192"/>
          </a:xfrm>
        </p:grpSpPr>
        <p:sp>
          <p:nvSpPr>
            <p:cNvPr id="465995"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60" name="Line 2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37" name="Group 27"/>
          <p:cNvGrpSpPr>
            <a:grpSpLocks/>
          </p:cNvGrpSpPr>
          <p:nvPr/>
        </p:nvGrpSpPr>
        <p:grpSpPr bwMode="auto">
          <a:xfrm>
            <a:off x="0" y="2133600"/>
            <a:ext cx="541338" cy="304800"/>
            <a:chOff x="4488" y="1488"/>
            <a:chExt cx="384" cy="192"/>
          </a:xfrm>
        </p:grpSpPr>
        <p:sp>
          <p:nvSpPr>
            <p:cNvPr id="465993"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58" name="Line 2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38" name="Group 30"/>
          <p:cNvGrpSpPr>
            <a:grpSpLocks/>
          </p:cNvGrpSpPr>
          <p:nvPr/>
        </p:nvGrpSpPr>
        <p:grpSpPr bwMode="auto">
          <a:xfrm>
            <a:off x="0" y="2514600"/>
            <a:ext cx="541338" cy="304800"/>
            <a:chOff x="4488" y="1488"/>
            <a:chExt cx="384" cy="192"/>
          </a:xfrm>
        </p:grpSpPr>
        <p:sp>
          <p:nvSpPr>
            <p:cNvPr id="465991"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56" name="Line 3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39" name="Group 33"/>
          <p:cNvGrpSpPr>
            <a:grpSpLocks/>
          </p:cNvGrpSpPr>
          <p:nvPr/>
        </p:nvGrpSpPr>
        <p:grpSpPr bwMode="auto">
          <a:xfrm>
            <a:off x="0" y="2895600"/>
            <a:ext cx="541338" cy="304800"/>
            <a:chOff x="4488" y="1488"/>
            <a:chExt cx="384" cy="192"/>
          </a:xfrm>
        </p:grpSpPr>
        <p:sp>
          <p:nvSpPr>
            <p:cNvPr id="465989"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54" name="Line 35"/>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40" name="Group 36"/>
          <p:cNvGrpSpPr>
            <a:grpSpLocks/>
          </p:cNvGrpSpPr>
          <p:nvPr/>
        </p:nvGrpSpPr>
        <p:grpSpPr bwMode="auto">
          <a:xfrm>
            <a:off x="0" y="3276600"/>
            <a:ext cx="541338" cy="304800"/>
            <a:chOff x="4488" y="1488"/>
            <a:chExt cx="384" cy="192"/>
          </a:xfrm>
        </p:grpSpPr>
        <p:sp>
          <p:nvSpPr>
            <p:cNvPr id="465987"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52" name="Line 38"/>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41" name="Group 39"/>
          <p:cNvGrpSpPr>
            <a:grpSpLocks/>
          </p:cNvGrpSpPr>
          <p:nvPr/>
        </p:nvGrpSpPr>
        <p:grpSpPr bwMode="auto">
          <a:xfrm>
            <a:off x="0" y="3657600"/>
            <a:ext cx="541338" cy="304800"/>
            <a:chOff x="4488" y="1488"/>
            <a:chExt cx="384" cy="192"/>
          </a:xfrm>
        </p:grpSpPr>
        <p:sp>
          <p:nvSpPr>
            <p:cNvPr id="465985"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50" name="Line 41"/>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42" name="Group 42"/>
          <p:cNvGrpSpPr>
            <a:grpSpLocks/>
          </p:cNvGrpSpPr>
          <p:nvPr/>
        </p:nvGrpSpPr>
        <p:grpSpPr bwMode="auto">
          <a:xfrm>
            <a:off x="0" y="4038600"/>
            <a:ext cx="541338" cy="304800"/>
            <a:chOff x="4488" y="1488"/>
            <a:chExt cx="384" cy="192"/>
          </a:xfrm>
        </p:grpSpPr>
        <p:sp>
          <p:nvSpPr>
            <p:cNvPr id="465983"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48" name="Line 44"/>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43" name="Group 45"/>
          <p:cNvGrpSpPr>
            <a:grpSpLocks/>
          </p:cNvGrpSpPr>
          <p:nvPr/>
        </p:nvGrpSpPr>
        <p:grpSpPr bwMode="auto">
          <a:xfrm>
            <a:off x="0" y="4419600"/>
            <a:ext cx="541338" cy="304800"/>
            <a:chOff x="4488" y="1488"/>
            <a:chExt cx="384" cy="192"/>
          </a:xfrm>
        </p:grpSpPr>
        <p:sp>
          <p:nvSpPr>
            <p:cNvPr id="465981"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46" name="Line 47"/>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44" name="Group 48"/>
          <p:cNvGrpSpPr>
            <a:grpSpLocks/>
          </p:cNvGrpSpPr>
          <p:nvPr/>
        </p:nvGrpSpPr>
        <p:grpSpPr bwMode="auto">
          <a:xfrm>
            <a:off x="0" y="4800600"/>
            <a:ext cx="541338" cy="304800"/>
            <a:chOff x="4488" y="1488"/>
            <a:chExt cx="384" cy="192"/>
          </a:xfrm>
        </p:grpSpPr>
        <p:sp>
          <p:nvSpPr>
            <p:cNvPr id="465979"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44" name="Line 50"/>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45" name="Group 51"/>
          <p:cNvGrpSpPr>
            <a:grpSpLocks/>
          </p:cNvGrpSpPr>
          <p:nvPr/>
        </p:nvGrpSpPr>
        <p:grpSpPr bwMode="auto">
          <a:xfrm>
            <a:off x="0" y="5181600"/>
            <a:ext cx="541338" cy="304800"/>
            <a:chOff x="4488" y="1488"/>
            <a:chExt cx="384" cy="192"/>
          </a:xfrm>
        </p:grpSpPr>
        <p:sp>
          <p:nvSpPr>
            <p:cNvPr id="465977"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42" name="Line 53"/>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46" name="Group 54"/>
          <p:cNvGrpSpPr>
            <a:grpSpLocks/>
          </p:cNvGrpSpPr>
          <p:nvPr/>
        </p:nvGrpSpPr>
        <p:grpSpPr bwMode="auto">
          <a:xfrm>
            <a:off x="0" y="5562600"/>
            <a:ext cx="541338" cy="304800"/>
            <a:chOff x="4488" y="1488"/>
            <a:chExt cx="384" cy="192"/>
          </a:xfrm>
        </p:grpSpPr>
        <p:sp>
          <p:nvSpPr>
            <p:cNvPr id="465975"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40" name="Line 56"/>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47" name="Group 57"/>
          <p:cNvGrpSpPr>
            <a:grpSpLocks/>
          </p:cNvGrpSpPr>
          <p:nvPr/>
        </p:nvGrpSpPr>
        <p:grpSpPr bwMode="auto">
          <a:xfrm>
            <a:off x="0" y="5943600"/>
            <a:ext cx="541338" cy="304800"/>
            <a:chOff x="4488" y="1488"/>
            <a:chExt cx="384" cy="192"/>
          </a:xfrm>
        </p:grpSpPr>
        <p:sp>
          <p:nvSpPr>
            <p:cNvPr id="465973"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38" name="Line 59"/>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grpSp>
        <p:nvGrpSpPr>
          <p:cNvPr id="465948" name="Group 60"/>
          <p:cNvGrpSpPr>
            <a:grpSpLocks/>
          </p:cNvGrpSpPr>
          <p:nvPr/>
        </p:nvGrpSpPr>
        <p:grpSpPr bwMode="auto">
          <a:xfrm>
            <a:off x="0" y="6324600"/>
            <a:ext cx="541338" cy="304800"/>
            <a:chOff x="4488" y="1488"/>
            <a:chExt cx="384" cy="192"/>
          </a:xfrm>
        </p:grpSpPr>
        <p:sp>
          <p:nvSpPr>
            <p:cNvPr id="465971"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00436" name="Line 62"/>
            <p:cNvSpPr>
              <a:spLocks noChangeShapeType="1"/>
            </p:cNvSpPr>
            <p:nvPr/>
          </p:nvSpPr>
          <p:spPr bwMode="auto">
            <a:xfrm flipV="1">
              <a:off x="4488" y="1584"/>
              <a:ext cx="288" cy="0"/>
            </a:xfrm>
            <a:prstGeom prst="line">
              <a:avLst/>
            </a:prstGeom>
            <a:noFill/>
            <a:ln w="76200">
              <a:solidFill>
                <a:srgbClr val="B2B2B2"/>
              </a:solidFill>
              <a:round/>
              <a:headEnd/>
              <a:tailEnd/>
            </a:ln>
          </p:spPr>
          <p:txBody>
            <a:bodyPr/>
            <a:lstStyle/>
            <a:p>
              <a:pPr>
                <a:defRPr/>
              </a:pPr>
              <a:endParaRPr lang="en-US">
                <a:latin typeface="Times New Roman" charset="0"/>
                <a:ea typeface="Times New Roman" charset="0"/>
                <a:cs typeface="Times New Roman" charset="0"/>
              </a:endParaRPr>
            </a:p>
          </p:txBody>
        </p:sp>
      </p:grpSp>
      <p:sp>
        <p:nvSpPr>
          <p:cNvPr id="465949"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50"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51"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52"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53"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54" name="AutoShape 68"/>
          <p:cNvSpPr>
            <a:spLocks noChangeArrowheads="1"/>
          </p:cNvSpPr>
          <p:nvPr/>
        </p:nvSpPr>
        <p:spPr bwMode="auto">
          <a:xfrm rot="5279848">
            <a:off x="6443663"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55"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56"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57"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58" name="AutoShape 72"/>
          <p:cNvSpPr>
            <a:spLocks noChangeArrowheads="1"/>
          </p:cNvSpPr>
          <p:nvPr/>
        </p:nvSpPr>
        <p:spPr bwMode="auto">
          <a:xfrm rot="5279848">
            <a:off x="1498600" y="36068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59"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60"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61" name="AutoShape 75"/>
          <p:cNvSpPr>
            <a:spLocks noChangeArrowheads="1"/>
          </p:cNvSpPr>
          <p:nvPr/>
        </p:nvSpPr>
        <p:spPr bwMode="auto">
          <a:xfrm rot="-548229">
            <a:off x="5926138" y="57912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62"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63"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64" name="AutoShape 78"/>
          <p:cNvSpPr>
            <a:spLocks noChangeArrowheads="1"/>
          </p:cNvSpPr>
          <p:nvPr/>
        </p:nvSpPr>
        <p:spPr bwMode="auto">
          <a:xfrm rot="-4580932">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65965" name="Text Box 79"/>
          <p:cNvSpPr txBox="1">
            <a:spLocks noChangeArrowheads="1"/>
          </p:cNvSpPr>
          <p:nvPr/>
        </p:nvSpPr>
        <p:spPr bwMode="auto">
          <a:xfrm>
            <a:off x="1117600" y="2787650"/>
            <a:ext cx="21050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effectLst/>
                <a:latin typeface="Aramis" pitchFamily="34" charset="0"/>
              </a:rPr>
              <a:t>August Lai</a:t>
            </a:r>
          </a:p>
        </p:txBody>
      </p:sp>
      <p:sp>
        <p:nvSpPr>
          <p:cNvPr id="465966" name="Text Box 80"/>
          <p:cNvSpPr txBox="1">
            <a:spLocks noChangeArrowheads="1"/>
          </p:cNvSpPr>
          <p:nvPr/>
        </p:nvSpPr>
        <p:spPr bwMode="auto">
          <a:xfrm>
            <a:off x="3786188" y="3535363"/>
            <a:ext cx="22621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effectLst/>
                <a:latin typeface="Aramis" pitchFamily="34" charset="0"/>
              </a:rPr>
              <a:t>James Ong</a:t>
            </a:r>
          </a:p>
        </p:txBody>
      </p:sp>
      <p:sp>
        <p:nvSpPr>
          <p:cNvPr id="465967" name="Text Box 81"/>
          <p:cNvSpPr txBox="1">
            <a:spLocks noChangeArrowheads="1"/>
          </p:cNvSpPr>
          <p:nvPr/>
        </p:nvSpPr>
        <p:spPr bwMode="auto">
          <a:xfrm>
            <a:off x="6672263" y="2817813"/>
            <a:ext cx="23082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effectLst/>
                <a:latin typeface="Aramis" pitchFamily="34" charset="0"/>
              </a:rPr>
              <a:t>Alex Quong</a:t>
            </a:r>
          </a:p>
        </p:txBody>
      </p:sp>
      <p:sp>
        <p:nvSpPr>
          <p:cNvPr id="465968" name="Text Box 82"/>
          <p:cNvSpPr txBox="1">
            <a:spLocks noChangeArrowheads="1"/>
          </p:cNvSpPr>
          <p:nvPr/>
        </p:nvSpPr>
        <p:spPr bwMode="auto">
          <a:xfrm>
            <a:off x="1862138" y="6278563"/>
            <a:ext cx="1720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effectLst/>
                <a:latin typeface="Aramis" pitchFamily="34" charset="0"/>
              </a:rPr>
              <a:t>Sue Tan</a:t>
            </a:r>
          </a:p>
        </p:txBody>
      </p:sp>
      <p:sp>
        <p:nvSpPr>
          <p:cNvPr id="465969" name="Text Box 83"/>
          <p:cNvSpPr txBox="1">
            <a:spLocks noChangeArrowheads="1"/>
          </p:cNvSpPr>
          <p:nvPr/>
        </p:nvSpPr>
        <p:spPr bwMode="auto">
          <a:xfrm>
            <a:off x="5588000" y="6278563"/>
            <a:ext cx="34147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effectLst/>
                <a:latin typeface="Aramis" pitchFamily="34" charset="0"/>
              </a:rPr>
              <a:t>Tang Teng Foong</a:t>
            </a:r>
          </a:p>
        </p:txBody>
      </p:sp>
      <p:sp>
        <p:nvSpPr>
          <p:cNvPr id="465970" name="Rectangle 84"/>
          <p:cNvSpPr>
            <a:spLocks noGrp="1" noChangeArrowheads="1"/>
          </p:cNvSpPr>
          <p:nvPr>
            <p:ph type="title"/>
          </p:nvPr>
        </p:nvSpPr>
        <p:spPr/>
        <p:txBody>
          <a:bodyPr/>
          <a:lstStyle/>
          <a:p>
            <a:pPr eaLnBrk="1" hangingPunct="1"/>
            <a:r>
              <a:rPr lang="zh-CN" altLang="en-US" dirty="0"/>
              <a:t>小组成员</a:t>
            </a:r>
            <a:endParaRPr lang="en-US" altLang="en-US" dirty="0"/>
          </a:p>
        </p:txBody>
      </p:sp>
    </p:spTree>
  </p:cSld>
  <p:clrMapOvr>
    <a:masterClrMapping/>
  </p:clrMapOvr>
  <p:transition>
    <p:fade thruBlk="1"/>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836884182"/>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ffectLst/>
                <a:ea typeface="SimSun" charset="0"/>
                <a:cs typeface="Arial" charset="0"/>
              </a:rPr>
              <a:t>免费获得该讲解</a:t>
            </a:r>
            <a:r>
              <a:rPr lang="en-US" sz="3600" dirty="0">
                <a:solidFill>
                  <a:srgbClr val="FFFFFF"/>
                </a:solidFill>
                <a:effectLst/>
                <a:ea typeface="SimSun" charset="0"/>
                <a:cs typeface="Arial" charset="0"/>
              </a:rPr>
              <a:t>!</a:t>
            </a:r>
            <a:endParaRPr lang="en-US" sz="1200" dirty="0">
              <a:solidFill>
                <a:srgbClr val="FFFFFF"/>
              </a:solidFill>
              <a:effectLst/>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ffectLst/>
                <a:ea typeface="SimSun" charset="0"/>
                <a:cs typeface="Arial" charset="0"/>
              </a:rPr>
              <a:t>圣经学习下载</a:t>
            </a:r>
          </a:p>
        </p:txBody>
      </p:sp>
    </p:spTree>
    <p:extLst>
      <p:ext uri="{BB962C8B-B14F-4D97-AF65-F5344CB8AC3E}">
        <p14:creationId xmlns:p14="http://schemas.microsoft.com/office/powerpoint/2010/main" val="3223913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ctrTitle"/>
          </p:nvPr>
        </p:nvSpPr>
        <p:spPr>
          <a:xfrm>
            <a:off x="1905000" y="152400"/>
            <a:ext cx="4876800" cy="1066800"/>
          </a:xfrm>
        </p:spPr>
        <p:txBody>
          <a:bodyPr/>
          <a:lstStyle/>
          <a:p>
            <a:pPr eaLnBrk="1" hangingPunct="1"/>
            <a:r>
              <a:rPr lang="zh-CN" altLang="en-US">
                <a:latin typeface="Times New Roman" pitchFamily="18" charset="0"/>
                <a:cs typeface="Times New Roman" pitchFamily="18" charset="0"/>
              </a:rPr>
              <a:t>监狱书信</a:t>
            </a:r>
            <a:endParaRPr lang="en-US" altLang="en-US">
              <a:latin typeface="Times New Roman" pitchFamily="18" charset="0"/>
              <a:cs typeface="Times New Roman" pitchFamily="18" charset="0"/>
            </a:endParaRPr>
          </a:p>
        </p:txBody>
      </p:sp>
      <p:sp>
        <p:nvSpPr>
          <p:cNvPr id="18435" name="Rectangle 3"/>
          <p:cNvSpPr>
            <a:spLocks noGrp="1" noChangeArrowheads="1"/>
          </p:cNvSpPr>
          <p:nvPr>
            <p:ph type="subTitle" idx="1"/>
          </p:nvPr>
        </p:nvSpPr>
        <p:spPr>
          <a:xfrm>
            <a:off x="5943600" y="1600200"/>
            <a:ext cx="2971800" cy="2362200"/>
          </a:xfrm>
          <a:effectLst>
            <a:outerShdw blurRad="63500" dist="35921" dir="2700000" algn="ctr" rotWithShape="0">
              <a:schemeClr val="bg2">
                <a:alpha val="74997"/>
              </a:schemeClr>
            </a:outerShdw>
          </a:effectLst>
        </p:spPr>
        <p:txBody>
          <a:bodyPr/>
          <a:lstStyle/>
          <a:p>
            <a:pPr eaLnBrk="1" hangingPunct="1">
              <a:buFont typeface="Symbol" pitchFamily="18" charset="2"/>
              <a:buNone/>
            </a:pPr>
            <a:r>
              <a:rPr lang="en-US" altLang="en-US" b="1">
                <a:effectLst>
                  <a:outerShdw blurRad="38100" dist="38100" dir="2700000" algn="tl">
                    <a:srgbClr val="000000"/>
                  </a:outerShdw>
                </a:effectLst>
                <a:latin typeface="Times New Roman" pitchFamily="18" charset="0"/>
                <a:cs typeface="Times New Roman" pitchFamily="18" charset="0"/>
              </a:rPr>
              <a:t>以弗所</a:t>
            </a:r>
            <a:r>
              <a:rPr lang="zh-CN" altLang="en-US" b="1">
                <a:effectLst>
                  <a:outerShdw blurRad="38100" dist="38100" dir="2700000" algn="tl">
                    <a:srgbClr val="000000"/>
                  </a:outerShdw>
                </a:effectLst>
                <a:latin typeface="Times New Roman" pitchFamily="18" charset="0"/>
                <a:cs typeface="Times New Roman" pitchFamily="18" charset="0"/>
              </a:rPr>
              <a:t>书</a:t>
            </a:r>
            <a:endParaRPr lang="en-US" altLang="ja-JP" b="1">
              <a:effectLst>
                <a:outerShdw blurRad="38100" dist="38100" dir="2700000" algn="tl">
                  <a:srgbClr val="000000"/>
                </a:outerShdw>
              </a:effectLst>
              <a:latin typeface="Times New Roman" pitchFamily="18" charset="0"/>
              <a:cs typeface="Times New Roman" pitchFamily="18" charset="0"/>
            </a:endParaRPr>
          </a:p>
          <a:p>
            <a:pPr eaLnBrk="1" hangingPunct="1">
              <a:buFont typeface="Symbol" pitchFamily="18" charset="2"/>
              <a:buNone/>
            </a:pPr>
            <a:r>
              <a:rPr lang="en-US" altLang="en-US" b="1">
                <a:latin typeface="Times New Roman" pitchFamily="18" charset="0"/>
                <a:cs typeface="Times New Roman" pitchFamily="18" charset="0"/>
              </a:rPr>
              <a:t>歌</a:t>
            </a:r>
            <a:r>
              <a:rPr lang="zh-CN" altLang="en-US" b="1">
                <a:latin typeface="Times New Roman" pitchFamily="18" charset="0"/>
                <a:cs typeface="Times New Roman" pitchFamily="18" charset="0"/>
              </a:rPr>
              <a:t>罗</a:t>
            </a:r>
            <a:r>
              <a:rPr lang="en-US" altLang="en-US" b="1">
                <a:latin typeface="Times New Roman" pitchFamily="18" charset="0"/>
                <a:cs typeface="Times New Roman" pitchFamily="18" charset="0"/>
              </a:rPr>
              <a:t>西</a:t>
            </a:r>
            <a:r>
              <a:rPr lang="zh-CN" altLang="en-US" b="1">
                <a:latin typeface="Times New Roman" pitchFamily="18" charset="0"/>
                <a:cs typeface="Times New Roman" pitchFamily="18" charset="0"/>
              </a:rPr>
              <a:t>书</a:t>
            </a:r>
            <a:endParaRPr lang="en-US" altLang="ja-JP" sz="3600" b="1">
              <a:latin typeface="Times New Roman" pitchFamily="18" charset="0"/>
              <a:cs typeface="Times New Roman" pitchFamily="18" charset="0"/>
            </a:endParaRPr>
          </a:p>
          <a:p>
            <a:pPr eaLnBrk="1" hangingPunct="1">
              <a:buFont typeface="Symbol" pitchFamily="18" charset="2"/>
              <a:buNone/>
            </a:pPr>
            <a:r>
              <a:rPr lang="en-US" altLang="en-US" b="1">
                <a:latin typeface="Times New Roman" pitchFamily="18" charset="0"/>
                <a:cs typeface="Times New Roman" pitchFamily="18" charset="0"/>
              </a:rPr>
              <a:t>腓利</a:t>
            </a:r>
            <a:r>
              <a:rPr lang="zh-CN" altLang="en-US" b="1">
                <a:latin typeface="Times New Roman" pitchFamily="18" charset="0"/>
                <a:cs typeface="Times New Roman" pitchFamily="18" charset="0"/>
              </a:rPr>
              <a:t>门书</a:t>
            </a:r>
            <a:endParaRPr lang="en-US" altLang="ja-JP" sz="3600" b="1">
              <a:latin typeface="Times New Roman" pitchFamily="18" charset="0"/>
              <a:cs typeface="Times New Roman" pitchFamily="18" charset="0"/>
            </a:endParaRPr>
          </a:p>
          <a:p>
            <a:pPr eaLnBrk="1" hangingPunct="1">
              <a:buFont typeface="Symbol" pitchFamily="18" charset="2"/>
              <a:buNone/>
            </a:pPr>
            <a:r>
              <a:rPr lang="en-US" altLang="en-US" b="1">
                <a:latin typeface="Times New Roman" pitchFamily="18" charset="0"/>
                <a:cs typeface="Times New Roman" pitchFamily="18" charset="0"/>
              </a:rPr>
              <a:t>腓立比</a:t>
            </a:r>
            <a:r>
              <a:rPr lang="zh-CN" altLang="en-US" b="1">
                <a:latin typeface="Times New Roman" pitchFamily="18" charset="0"/>
                <a:cs typeface="Times New Roman" pitchFamily="18" charset="0"/>
              </a:rPr>
              <a:t>书</a:t>
            </a:r>
            <a:endParaRPr lang="en-US" altLang="en-US" b="1">
              <a:latin typeface="Times New Roman" pitchFamily="18" charset="0"/>
              <a:cs typeface="Times New Roman" pitchFamily="18" charset="0"/>
            </a:endParaRPr>
          </a:p>
        </p:txBody>
      </p:sp>
      <p:pic>
        <p:nvPicPr>
          <p:cNvPr id="182275" name="Picture 4" descr="Prison Epistles000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33600" y="1066800"/>
            <a:ext cx="351155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5715000" y="4221163"/>
            <a:ext cx="35814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buClr>
                <a:schemeClr val="tx2"/>
              </a:buClr>
              <a:buSzPct val="90000"/>
              <a:buFont typeface="Symbol" pitchFamily="18" charset="2"/>
              <a:buNone/>
            </a:pPr>
            <a:r>
              <a:rPr lang="zh-CN" altLang="en-US" sz="3200">
                <a:effectLst/>
                <a:ea typeface="新細明體" charset="-120"/>
              </a:rPr>
              <a:t>试评论这图片</a:t>
            </a:r>
            <a:r>
              <a:rPr lang="en-US" altLang="ja-JP" sz="2800">
                <a:effectLst/>
              </a:rPr>
              <a:t>…</a:t>
            </a:r>
            <a:endParaRPr lang="en-US" altLang="en-US" sz="2800">
              <a:effectLst/>
            </a:endParaRPr>
          </a:p>
        </p:txBody>
      </p:sp>
      <p:sp>
        <p:nvSpPr>
          <p:cNvPr id="18438" name="Rectangle 6"/>
          <p:cNvSpPr>
            <a:spLocks noChangeArrowheads="1"/>
          </p:cNvSpPr>
          <p:nvPr/>
        </p:nvSpPr>
        <p:spPr bwMode="auto">
          <a:xfrm>
            <a:off x="1905000" y="5013325"/>
            <a:ext cx="6934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buClr>
                <a:schemeClr val="tx2"/>
              </a:buClr>
              <a:buSzPct val="90000"/>
              <a:buFont typeface="Wingdings" pitchFamily="2" charset="2"/>
              <a:buChar char="q"/>
            </a:pPr>
            <a:r>
              <a:rPr lang="en-US" altLang="en-US" sz="2800">
                <a:effectLst/>
              </a:rPr>
              <a:t>保</a:t>
            </a:r>
            <a:r>
              <a:rPr lang="zh-CN" altLang="en-US" sz="2800">
                <a:effectLst/>
              </a:rPr>
              <a:t>罗</a:t>
            </a:r>
            <a:r>
              <a:rPr lang="en-US" altLang="ja-JP" sz="2800">
                <a:effectLst/>
              </a:rPr>
              <a:t> </a:t>
            </a:r>
            <a:r>
              <a:rPr lang="zh-TW" altLang="en-US" sz="2800">
                <a:effectLst/>
                <a:ea typeface="新細明體" charset="-120"/>
              </a:rPr>
              <a:t>典型地安排一</a:t>
            </a:r>
            <a:r>
              <a:rPr lang="zh-CN" altLang="en-US" sz="2800">
                <a:effectLst/>
                <a:ea typeface="新細明體" charset="-120"/>
              </a:rPr>
              <a:t>个抄写员为</a:t>
            </a:r>
            <a:r>
              <a:rPr lang="zh-TW" altLang="en-US" sz="2800">
                <a:effectLst/>
                <a:ea typeface="新細明體" charset="-120"/>
              </a:rPr>
              <a:t>他</a:t>
            </a:r>
            <a:r>
              <a:rPr lang="zh-CN" altLang="en-US" sz="2800">
                <a:effectLst/>
                <a:ea typeface="新細明體" charset="-120"/>
              </a:rPr>
              <a:t>抄写</a:t>
            </a:r>
            <a:endParaRPr lang="zh-TW" altLang="en-US" sz="2800">
              <a:effectLst/>
              <a:ea typeface="新細明體" charset="-120"/>
            </a:endParaRPr>
          </a:p>
          <a:p>
            <a:pPr eaLnBrk="1" hangingPunct="1">
              <a:lnSpc>
                <a:spcPct val="90000"/>
              </a:lnSpc>
              <a:spcBef>
                <a:spcPct val="20000"/>
              </a:spcBef>
              <a:buClr>
                <a:schemeClr val="tx2"/>
              </a:buClr>
              <a:buSzPct val="90000"/>
              <a:buFont typeface="Wingdings" pitchFamily="2" charset="2"/>
              <a:buNone/>
            </a:pPr>
            <a:r>
              <a:rPr lang="en-US" altLang="en-US">
                <a:effectLst/>
              </a:rPr>
              <a:t>(</a:t>
            </a:r>
            <a:r>
              <a:rPr lang="en-US" altLang="en-US" sz="2800">
                <a:effectLst/>
              </a:rPr>
              <a:t>使</a:t>
            </a:r>
            <a:r>
              <a:rPr lang="en-US" altLang="ja-JP">
                <a:effectLst/>
              </a:rPr>
              <a:t> 28:30-31)</a:t>
            </a:r>
            <a:endParaRPr lang="en-US" altLang="zh-TW">
              <a:effectLst/>
              <a:ea typeface="新細明體" charset="-120"/>
            </a:endParaRPr>
          </a:p>
          <a:p>
            <a:pPr eaLnBrk="1" hangingPunct="1">
              <a:lnSpc>
                <a:spcPct val="90000"/>
              </a:lnSpc>
              <a:spcBef>
                <a:spcPct val="20000"/>
              </a:spcBef>
              <a:buClr>
                <a:schemeClr val="tx2"/>
              </a:buClr>
              <a:buSzPct val="90000"/>
              <a:buFont typeface="Wingdings" pitchFamily="2" charset="2"/>
              <a:buChar char="q"/>
            </a:pPr>
            <a:r>
              <a:rPr lang="en-US" altLang="en-US" sz="2800">
                <a:effectLst/>
              </a:rPr>
              <a:t>保</a:t>
            </a:r>
            <a:r>
              <a:rPr lang="zh-CN" altLang="en-US" sz="2800">
                <a:effectLst/>
              </a:rPr>
              <a:t>罗</a:t>
            </a:r>
            <a:r>
              <a:rPr lang="zh-TW" altLang="en-US" sz="2800">
                <a:effectLst/>
                <a:ea typeface="新細明體" charset="-120"/>
              </a:rPr>
              <a:t>正在</a:t>
            </a:r>
            <a:r>
              <a:rPr lang="zh-CN" altLang="en-US" sz="2800">
                <a:effectLst/>
                <a:ea typeface="新細明體" charset="-120"/>
              </a:rPr>
              <a:t>罗马被软禁</a:t>
            </a:r>
            <a:endParaRPr lang="zh-TW" altLang="en-US" sz="2800">
              <a:effectLst/>
              <a:ea typeface="新細明體" charset="-120"/>
            </a:endParaRPr>
          </a:p>
        </p:txBody>
      </p:sp>
      <p:sp>
        <p:nvSpPr>
          <p:cNvPr id="18441" name="Text Box 9"/>
          <p:cNvSpPr txBox="1">
            <a:spLocks noChangeArrowheads="1"/>
          </p:cNvSpPr>
          <p:nvPr/>
        </p:nvSpPr>
        <p:spPr bwMode="auto">
          <a:xfrm>
            <a:off x="2590800" y="6491288"/>
            <a:ext cx="6553200" cy="366712"/>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b="1" i="1">
                <a:solidFill>
                  <a:srgbClr val="E5E5FF"/>
                </a:solidFill>
                <a:effectLst>
                  <a:outerShdw blurRad="38100" dist="38100" dir="2700000" algn="tl">
                    <a:srgbClr val="000000"/>
                  </a:outerShdw>
                </a:effectLst>
                <a:latin typeface="Garamond" pitchFamily="18" charset="0"/>
              </a:rPr>
              <a:t>课堂演讲</a:t>
            </a:r>
            <a:r>
              <a:rPr lang="en-US" altLang="ja-JP" sz="1600" b="1" i="1">
                <a:solidFill>
                  <a:srgbClr val="E5E5FF"/>
                </a:solidFill>
                <a:effectLst>
                  <a:outerShdw blurRad="38100" dist="38100" dir="2700000" algn="tl">
                    <a:srgbClr val="000000"/>
                  </a:outerShdw>
                </a:effectLst>
                <a:latin typeface="Garamond" pitchFamily="18" charset="0"/>
              </a:rPr>
              <a:t> for Dr. Rick Griffith,</a:t>
            </a:r>
            <a:r>
              <a:rPr lang="en-US" altLang="en-US" sz="1600" b="1" i="1">
                <a:solidFill>
                  <a:srgbClr val="E5E5FF"/>
                </a:solidFill>
                <a:effectLst>
                  <a:outerShdw blurRad="38100" dist="38100" dir="2700000" algn="tl">
                    <a:srgbClr val="000000"/>
                  </a:outerShdw>
                </a:effectLst>
                <a:latin typeface="Garamond" pitchFamily="18" charset="0"/>
              </a:rPr>
              <a:t>新加坡神学院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a:xfrm>
            <a:off x="5003800" y="260350"/>
            <a:ext cx="3810000" cy="993775"/>
          </a:xfrm>
        </p:spPr>
        <p:txBody>
          <a:bodyPr/>
          <a:lstStyle/>
          <a:p>
            <a:pPr eaLnBrk="1" hangingPunct="1"/>
            <a:r>
              <a:rPr lang="zh-TW" altLang="en-US" sz="3600" b="1">
                <a:latin typeface="Times New Roman" pitchFamily="18" charset="0"/>
                <a:ea typeface="新細明體" charset="-120"/>
              </a:rPr>
              <a:t>有</a:t>
            </a:r>
            <a:r>
              <a:rPr lang="zh-CN" altLang="en-US" sz="3600" b="1">
                <a:latin typeface="Times New Roman" pitchFamily="18" charset="0"/>
                <a:ea typeface="新細明體" charset="-120"/>
              </a:rPr>
              <a:t>时</a:t>
            </a:r>
            <a:r>
              <a:rPr lang="zh-TW" altLang="en-US" sz="3600" b="1">
                <a:latin typeface="Times New Roman" pitchFamily="18" charset="0"/>
                <a:ea typeface="新細明體" charset="-120"/>
              </a:rPr>
              <a:t>基督徒</a:t>
            </a:r>
            <a:r>
              <a:rPr lang="zh-CN" altLang="en-US" sz="3600" b="1">
                <a:latin typeface="Times New Roman" pitchFamily="18" charset="0"/>
                <a:ea typeface="新細明體" charset="-120"/>
              </a:rPr>
              <a:t>遭</a:t>
            </a:r>
            <a:br>
              <a:rPr lang="zh-TW" altLang="en-US" sz="3600" b="1">
                <a:latin typeface="Times New Roman" pitchFamily="18" charset="0"/>
                <a:ea typeface="新細明體" charset="-120"/>
              </a:rPr>
            </a:br>
            <a:r>
              <a:rPr lang="zh-TW" altLang="en-US" sz="3600" b="1">
                <a:latin typeface="Times New Roman" pitchFamily="18" charset="0"/>
                <a:ea typeface="新細明體" charset="-120"/>
              </a:rPr>
              <a:t>不合理</a:t>
            </a:r>
            <a:r>
              <a:rPr lang="zh-CN" altLang="en-US" sz="3600" b="1">
                <a:latin typeface="Times New Roman" pitchFamily="18" charset="0"/>
                <a:ea typeface="新細明體" charset="-120"/>
              </a:rPr>
              <a:t>对待</a:t>
            </a:r>
            <a:r>
              <a:rPr lang="zh-TW" altLang="en-US">
                <a:latin typeface="Times New Roman" pitchFamily="18" charset="0"/>
                <a:ea typeface="新細明體" charset="-120"/>
              </a:rPr>
              <a:t> </a:t>
            </a:r>
            <a:endParaRPr lang="en-US" altLang="en-US">
              <a:latin typeface="Times New Roman" pitchFamily="18" charset="0"/>
              <a:cs typeface="Times New Roman" pitchFamily="18" charset="0"/>
            </a:endParaRPr>
          </a:p>
        </p:txBody>
      </p:sp>
      <p:sp>
        <p:nvSpPr>
          <p:cNvPr id="19459" name="Rectangle 3"/>
          <p:cNvSpPr>
            <a:spLocks noGrp="1" noChangeArrowheads="1"/>
          </p:cNvSpPr>
          <p:nvPr>
            <p:ph type="body" idx="1"/>
          </p:nvPr>
        </p:nvSpPr>
        <p:spPr>
          <a:xfrm>
            <a:off x="4953000" y="1600200"/>
            <a:ext cx="4191000" cy="2514600"/>
          </a:xfrm>
        </p:spPr>
        <p:txBody>
          <a:bodyPr/>
          <a:lstStyle/>
          <a:p>
            <a:pPr marL="609600" indent="-609600" eaLnBrk="1" hangingPunct="1">
              <a:lnSpc>
                <a:spcPct val="80000"/>
              </a:lnSpc>
              <a:buFont typeface="Arial" charset="0"/>
              <a:buAutoNum type="arabicPeriod"/>
              <a:defRPr/>
            </a:pPr>
            <a:r>
              <a:rPr lang="en-US" sz="2800">
                <a:effectLst>
                  <a:outerShdw blurRad="38100" dist="38100" dir="2700000" algn="tl">
                    <a:srgbClr val="000000"/>
                  </a:outerShdw>
                </a:effectLst>
                <a:latin typeface="华文细黑" charset="0"/>
                <a:ea typeface="华文细黑" charset="0"/>
                <a:cs typeface="华文细黑" charset="0"/>
              </a:rPr>
              <a:t>保</a:t>
            </a:r>
            <a:r>
              <a:rPr lang="zh-CN" altLang="en-US" sz="2800">
                <a:effectLst>
                  <a:outerShdw blurRad="38100" dist="38100" dir="2700000" algn="tl">
                    <a:srgbClr val="000000"/>
                  </a:outerShdw>
                </a:effectLst>
                <a:latin typeface="华文细黑" charset="0"/>
                <a:ea typeface="华文细黑" charset="0"/>
                <a:cs typeface="华文细黑" charset="0"/>
              </a:rPr>
              <a:t>罗</a:t>
            </a:r>
            <a:r>
              <a:rPr lang="zh-TW" altLang="en-US" sz="2800">
                <a:effectLst>
                  <a:outerShdw blurRad="38100" dist="38100" dir="2700000" algn="tl">
                    <a:srgbClr val="000000"/>
                  </a:outerShdw>
                </a:effectLst>
                <a:latin typeface="华文细黑" charset="0"/>
                <a:ea typeface="华文细黑" charset="0"/>
                <a:cs typeface="华文细黑" charset="0"/>
              </a:rPr>
              <a:t>最</a:t>
            </a:r>
            <a:r>
              <a:rPr lang="zh-CN" altLang="en-US" sz="2800">
                <a:effectLst>
                  <a:outerShdw blurRad="38100" dist="38100" dir="2700000" algn="tl">
                    <a:srgbClr val="000000"/>
                  </a:outerShdw>
                </a:effectLst>
                <a:latin typeface="华文细黑" charset="0"/>
                <a:ea typeface="华文细黑" charset="0"/>
                <a:cs typeface="华文细黑" charset="0"/>
              </a:rPr>
              <a:t>终</a:t>
            </a:r>
            <a:r>
              <a:rPr lang="zh-TW" altLang="en-US" sz="2800">
                <a:effectLst>
                  <a:outerShdw blurRad="38100" dist="38100" dir="2700000" algn="tl">
                    <a:srgbClr val="000000"/>
                  </a:outerShdw>
                </a:effectLst>
                <a:latin typeface="华文细黑" charset="0"/>
                <a:ea typeface="华文细黑" charset="0"/>
                <a:cs typeface="华文细黑" charset="0"/>
              </a:rPr>
              <a:t>也在</a:t>
            </a:r>
            <a:r>
              <a:rPr lang="zh-CN" altLang="en-US" sz="2800">
                <a:effectLst>
                  <a:outerShdw blurRad="38100" dist="38100" dir="2700000" algn="tl">
                    <a:srgbClr val="000000"/>
                  </a:outerShdw>
                </a:effectLst>
                <a:latin typeface="华文细黑" charset="0"/>
                <a:ea typeface="华文细黑" charset="0"/>
                <a:cs typeface="华文细黑" charset="0"/>
              </a:rPr>
              <a:t>罗马</a:t>
            </a:r>
            <a:r>
              <a:rPr lang="zh-TW" altLang="en-US" sz="2800">
                <a:effectLst>
                  <a:outerShdw blurRad="38100" dist="38100" dir="2700000" algn="tl">
                    <a:srgbClr val="000000"/>
                  </a:outerShdw>
                </a:effectLst>
                <a:latin typeface="华文细黑" charset="0"/>
                <a:ea typeface="华文细黑" charset="0"/>
                <a:cs typeface="华文细黑" charset="0"/>
              </a:rPr>
              <a:t>被</a:t>
            </a:r>
            <a:r>
              <a:rPr lang="zh-CN" altLang="en-US" sz="2800">
                <a:effectLst>
                  <a:outerShdw blurRad="38100" dist="38100" dir="2700000" algn="tl">
                    <a:srgbClr val="000000"/>
                  </a:outerShdw>
                </a:effectLst>
                <a:latin typeface="华文细黑" charset="0"/>
                <a:ea typeface="华文细黑" charset="0"/>
                <a:cs typeface="华文细黑" charset="0"/>
              </a:rPr>
              <a:t>软禁</a:t>
            </a:r>
            <a:endParaRPr lang="zh-TW" altLang="en-US" sz="2800">
              <a:effectLst>
                <a:outerShdw blurRad="38100" dist="38100" dir="2700000" algn="tl">
                  <a:srgbClr val="000000"/>
                </a:outerShdw>
              </a:effectLst>
              <a:latin typeface="华文细黑" charset="0"/>
              <a:ea typeface="华文细黑" charset="0"/>
              <a:cs typeface="华文细黑" charset="0"/>
            </a:endParaRPr>
          </a:p>
          <a:p>
            <a:pPr marL="609600" indent="-609600" eaLnBrk="1" hangingPunct="1">
              <a:lnSpc>
                <a:spcPct val="80000"/>
              </a:lnSpc>
              <a:buFont typeface="Arial" charset="0"/>
              <a:buAutoNum type="arabicPeriod"/>
              <a:defRPr/>
            </a:pPr>
            <a:r>
              <a:rPr lang="zh-TW" altLang="en-US" sz="2800">
                <a:effectLst>
                  <a:outerShdw blurRad="38100" dist="38100" dir="2700000" algn="tl">
                    <a:srgbClr val="000000"/>
                  </a:outerShdw>
                </a:effectLst>
                <a:latin typeface="华文细黑" charset="0"/>
                <a:ea typeface="华文细黑" charset="0"/>
                <a:cs typeface="华文细黑" charset="0"/>
              </a:rPr>
              <a:t>注意</a:t>
            </a:r>
            <a:r>
              <a:rPr lang="zh-CN" altLang="en-US" sz="2800">
                <a:effectLst>
                  <a:outerShdw blurRad="38100" dist="38100" dir="2700000" algn="tl">
                    <a:srgbClr val="000000"/>
                  </a:outerShdw>
                </a:effectLst>
                <a:latin typeface="华文细黑" charset="0"/>
                <a:ea typeface="华文细黑" charset="0"/>
                <a:cs typeface="华文细黑" charset="0"/>
              </a:rPr>
              <a:t>为</a:t>
            </a:r>
            <a:r>
              <a:rPr lang="zh-TW" altLang="en-US" sz="2800">
                <a:effectLst>
                  <a:outerShdw blurRad="38100" dist="38100" dir="2700000" algn="tl">
                    <a:srgbClr val="000000"/>
                  </a:outerShdw>
                </a:effectLst>
                <a:latin typeface="华文细黑" charset="0"/>
                <a:ea typeface="华文细黑" charset="0"/>
                <a:cs typeface="华文细黑" charset="0"/>
              </a:rPr>
              <a:t>何一位教會</a:t>
            </a:r>
            <a:r>
              <a:rPr lang="zh-CN" altLang="en-US" sz="2800">
                <a:effectLst>
                  <a:outerShdw blurRad="38100" dist="38100" dir="2700000" algn="tl">
                    <a:srgbClr val="000000"/>
                  </a:outerShdw>
                </a:effectLst>
                <a:latin typeface="华文细黑" charset="0"/>
                <a:ea typeface="华文细黑" charset="0"/>
                <a:cs typeface="华文细黑" charset="0"/>
              </a:rPr>
              <a:t>执事与</a:t>
            </a:r>
            <a:r>
              <a:rPr lang="zh-TW" altLang="en-US" sz="2800">
                <a:effectLst>
                  <a:outerShdw blurRad="38100" dist="38100" dir="2700000" algn="tl">
                    <a:srgbClr val="000000"/>
                  </a:outerShdw>
                </a:effectLst>
                <a:latin typeface="华文细黑" charset="0"/>
                <a:ea typeface="华文细黑" charset="0"/>
                <a:cs typeface="华文细黑" charset="0"/>
              </a:rPr>
              <a:t>恐怖分子和</a:t>
            </a:r>
            <a:r>
              <a:rPr lang="zh-CN" altLang="en-US" sz="2800">
                <a:effectLst>
                  <a:outerShdw blurRad="38100" dist="38100" dir="2700000" algn="tl">
                    <a:srgbClr val="000000"/>
                  </a:outerShdw>
                </a:effectLst>
                <a:latin typeface="华文细黑" charset="0"/>
                <a:ea typeface="华文细黑" charset="0"/>
                <a:cs typeface="华文细黑" charset="0"/>
              </a:rPr>
              <a:t>骗</a:t>
            </a:r>
            <a:r>
              <a:rPr lang="zh-TW" altLang="en-US" sz="2800">
                <a:effectLst>
                  <a:outerShdw blurRad="38100" dist="38100" dir="2700000" algn="tl">
                    <a:srgbClr val="000000"/>
                  </a:outerShdw>
                </a:effectLst>
                <a:latin typeface="华文细黑" charset="0"/>
                <a:ea typeface="华文细黑" charset="0"/>
                <a:cs typeface="华文细黑" charset="0"/>
              </a:rPr>
              <a:t>稅</a:t>
            </a:r>
            <a:r>
              <a:rPr lang="zh-TW" altLang="en-US" sz="2400">
                <a:effectLst>
                  <a:outerShdw blurRad="38100" dist="38100" dir="2700000" algn="tl">
                    <a:srgbClr val="000000"/>
                  </a:outerShdw>
                </a:effectLst>
                <a:latin typeface="华文细黑" charset="0"/>
                <a:ea typeface="华文细黑" charset="0"/>
                <a:cs typeface="华文细黑" charset="0"/>
              </a:rPr>
              <a:t>的人</a:t>
            </a:r>
            <a:r>
              <a:rPr lang="zh-CN" altLang="en-US" sz="2400">
                <a:effectLst>
                  <a:outerShdw blurRad="38100" dist="38100" dir="2700000" algn="tl">
                    <a:srgbClr val="000000"/>
                  </a:outerShdw>
                </a:effectLst>
                <a:latin typeface="华文细黑" charset="0"/>
                <a:ea typeface="华文细黑" charset="0"/>
                <a:cs typeface="华文细黑" charset="0"/>
              </a:rPr>
              <a:t>一同被刊登</a:t>
            </a:r>
            <a:endParaRPr lang="en-US" sz="2400">
              <a:effectLst>
                <a:outerShdw blurRad="38100" dist="38100" dir="2700000" algn="tl">
                  <a:srgbClr val="000000"/>
                </a:outerShdw>
              </a:effectLst>
              <a:latin typeface="华文细黑" charset="0"/>
              <a:ea typeface="华文细黑" charset="0"/>
              <a:cs typeface="华文细黑" charset="0"/>
            </a:endParaRPr>
          </a:p>
        </p:txBody>
      </p:sp>
      <p:pic>
        <p:nvPicPr>
          <p:cNvPr id="183299" name="Picture 5" descr="Jail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86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4" descr="J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62400"/>
            <a:ext cx="3492500"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犹太人和外族人</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在爱里显出合一</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Tree>
    <p:extLst>
      <p:ext uri="{BB962C8B-B14F-4D97-AF65-F5344CB8AC3E}">
        <p14:creationId xmlns:p14="http://schemas.microsoft.com/office/powerpoint/2010/main" val="14010859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10" descr="christ0025.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Rectangle 115"/>
          <p:cNvSpPr>
            <a:spLocks noChangeArrowheads="1"/>
          </p:cNvSpPr>
          <p:nvPr/>
        </p:nvSpPr>
        <p:spPr bwMode="auto">
          <a:xfrm>
            <a:off x="9525" y="1535113"/>
            <a:ext cx="9144000" cy="6934200"/>
          </a:xfrm>
          <a:prstGeom prst="rect">
            <a:avLst/>
          </a:prstGeom>
          <a:solidFill>
            <a:srgbClr val="000000">
              <a:alpha val="23921"/>
            </a:srgbClr>
          </a:solidFill>
          <a:ln w="9525">
            <a:solidFill>
              <a:srgbClr val="00CC98"/>
            </a:solidFill>
            <a:miter lim="800000"/>
            <a:headEnd/>
            <a:tailEnd/>
          </a:ln>
          <a:effectLst>
            <a:outerShdw blurRad="40000" dist="23000" dir="5400000" rotWithShape="0">
              <a:srgbClr val="808080">
                <a:alpha val="34999"/>
              </a:srgbClr>
            </a:outerShdw>
          </a:effectLst>
        </p:spPr>
        <p:txBody>
          <a:bodyPr lIns="91429" tIns="45714" rIns="91429" bIns="45714"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a:solidFill>
                <a:srgbClr val="FFFFFF"/>
              </a:solidFill>
              <a:effectLst/>
            </a:endParaRPr>
          </a:p>
        </p:txBody>
      </p:sp>
      <p:sp>
        <p:nvSpPr>
          <p:cNvPr id="184323" name="TextBox 107"/>
          <p:cNvSpPr txBox="1">
            <a:spLocks noChangeArrowheads="1"/>
          </p:cNvSpPr>
          <p:nvPr/>
        </p:nvSpPr>
        <p:spPr bwMode="auto">
          <a:xfrm>
            <a:off x="8153400" y="71438"/>
            <a:ext cx="86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FFFF"/>
                </a:solidFill>
                <a:effectLst/>
                <a:latin typeface="Arial" pitchFamily="34" charset="0"/>
              </a:rPr>
              <a:t>201a</a:t>
            </a:r>
          </a:p>
        </p:txBody>
      </p:sp>
      <p:sp>
        <p:nvSpPr>
          <p:cNvPr id="441349" name="Title 112"/>
          <p:cNvSpPr>
            <a:spLocks noGrp="1"/>
          </p:cNvSpPr>
          <p:nvPr>
            <p:ph type="title" idx="4294967295"/>
          </p:nvPr>
        </p:nvSpPr>
        <p:spPr>
          <a:xfrm>
            <a:off x="1600200" y="-7938"/>
            <a:ext cx="6172200" cy="692151"/>
          </a:xfrm>
          <a:solidFill>
            <a:schemeClr val="tx1"/>
          </a:solidFill>
          <a:ln w="12700" cap="sq">
            <a:solidFill>
              <a:schemeClr val="tx1"/>
            </a:solidFill>
          </a:ln>
        </p:spPr>
        <p:txBody>
          <a:bodyPr>
            <a:spAutoFit/>
          </a:bodyPr>
          <a:lstStyle/>
          <a:p>
            <a:pPr>
              <a:defRPr/>
            </a:pPr>
            <a:r>
              <a:rPr lang="zh-CN" altLang="en-US" sz="3900" b="1">
                <a:solidFill>
                  <a:srgbClr val="FFFFFF"/>
                </a:solidFill>
                <a:effectLst>
                  <a:outerShdw blurRad="38100" dist="38100" dir="2700000" algn="tl">
                    <a:srgbClr val="808080"/>
                  </a:outerShdw>
                </a:effectLst>
                <a:latin typeface="AR PL KaitiM GB" charset="0"/>
                <a:ea typeface="AR PL KaitiM GB" charset="0"/>
                <a:cs typeface="AR PL KaitiM GB" charset="0"/>
              </a:rPr>
              <a:t>监狱书信的基督论</a:t>
            </a:r>
            <a:endParaRPr lang="en-US" altLang="zh-CN" sz="39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0" y="1524000"/>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algn="ctr">
                        <a:defRPr/>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786950"/>
                            </a:outerShdw>
                          </a:effectLst>
                          <a:latin typeface="华文细黑"/>
                          <a:ea typeface="华文细黑"/>
                          <a:cs typeface="华文细黑"/>
                        </a:rPr>
                        <a:t>基督为</a:t>
                      </a:r>
                      <a:r>
                        <a:rPr lang="en-US" altLang="zh-CN" sz="2100" b="0" u="none" dirty="0">
                          <a:solidFill>
                            <a:srgbClr val="FFFFFF"/>
                          </a:solidFill>
                          <a:effectLst>
                            <a:outerShdw blurRad="38100" dist="38100" dir="2700000" algn="tl">
                              <a:srgbClr val="786950"/>
                            </a:outerShdw>
                          </a:effectLst>
                          <a:latin typeface="华文细黑"/>
                          <a:ea typeface="华文细黑"/>
                          <a:cs typeface="华文细黑"/>
                        </a:rPr>
                        <a:t>…</a:t>
                      </a:r>
                      <a:endParaRPr lang="en-US" altLang="zh-CN" sz="2100" b="0" u="none" dirty="0">
                        <a:solidFill>
                          <a:srgbClr val="FFFFFF"/>
                        </a:solidFill>
                        <a:effectLst>
                          <a:outerShdw blurRad="38100" dist="38100" dir="2700000" algn="tl">
                            <a:srgbClr val="FFFFFF"/>
                          </a:outerShd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786950"/>
                            </a:outerShdw>
                          </a:effectLst>
                          <a:latin typeface="华文细黑"/>
                          <a:ea typeface="华文细黑"/>
                          <a:cs typeface="华文细黑"/>
                        </a:rPr>
                        <a:t>焦点</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786950"/>
                            </a:outerShdw>
                          </a:effectLst>
                          <a:latin typeface="华文细黑"/>
                          <a:ea typeface="华文细黑"/>
                          <a:cs typeface="华文细黑"/>
                        </a:rPr>
                        <a:t>解释</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algn="ctr">
                        <a:defRPr/>
                      </a:pP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100" b="0" u="none" dirty="0">
                          <a:solidFill>
                            <a:srgbClr val="FFFFFF"/>
                          </a:solidFill>
                          <a:effectLst/>
                          <a:latin typeface="华文细黑"/>
                          <a:ea typeface="华文细黑"/>
                          <a:cs typeface="华文细黑"/>
                        </a:rPr>
                        <a:t>原首</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基督的合一</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基督摧毁信徒之间的隔膜</a:t>
                      </a:r>
                      <a:endParaRPr lang="en-US" altLang="zh-CN" sz="2100" b="0" u="none" dirty="0">
                        <a:solidFill>
                          <a:srgbClr val="FFFFFF"/>
                        </a:solidFill>
                        <a:effectLst>
                          <a:outerShdw blurRad="38100" dist="38100" dir="2700000" algn="tl">
                            <a:srgbClr val="FFFFFF"/>
                          </a:outerShd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腓立比书</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algn="ctr">
                        <a:defRPr/>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榜样</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基督的态度</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基督典范如何对待困难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algn="ctr">
                        <a:defRPr/>
                      </a:pP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歌罗西书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algn="ctr">
                        <a:defRPr/>
                      </a:pPr>
                      <a:r>
                        <a:rPr lang="en-US" altLang="zh-CN" sz="2100" b="0" u="none" dirty="0">
                          <a:solidFill>
                            <a:srgbClr val="FFFFFF"/>
                          </a:solidFill>
                          <a:effectLst>
                            <a:outerShdw blurRad="38100" dist="38100" dir="2700000" algn="tl">
                              <a:srgbClr val="FFFFFF"/>
                            </a:outerShd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神</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基督优越于人的哲理</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algn="ctr">
                        <a:defRPr/>
                      </a:pP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和解者</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基督的赦免</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基督和解信徒与神以及信徒与信徒之间的关系</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76200"/>
            <a:ext cx="9144000" cy="6934200"/>
          </a:xfrm>
          <a:prstGeom prst="rect">
            <a:avLst/>
          </a:prstGeom>
          <a:solidFill>
            <a:srgbClr val="E9E2B6"/>
          </a:solidFill>
          <a:ln w="9525">
            <a:solidFill>
              <a:srgbClr val="6D78DE"/>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a:solidFill>
                <a:srgbClr val="FFFFFF"/>
              </a:solidFill>
              <a:effectLst/>
            </a:endParaRPr>
          </a:p>
        </p:txBody>
      </p:sp>
      <p:sp>
        <p:nvSpPr>
          <p:cNvPr id="443395" name="Title 112"/>
          <p:cNvSpPr>
            <a:spLocks noGrp="1"/>
          </p:cNvSpPr>
          <p:nvPr>
            <p:ph type="title" idx="4294967295"/>
          </p:nvPr>
        </p:nvSpPr>
        <p:spPr>
          <a:xfrm>
            <a:off x="0" y="0"/>
            <a:ext cx="9144000" cy="585788"/>
          </a:xfrm>
          <a:ln w="12700" cap="sq">
            <a:solidFill>
              <a:schemeClr val="bg1"/>
            </a:solidFill>
          </a:ln>
        </p:spPr>
        <p:txBody>
          <a:bodyPr>
            <a:spAutoFit/>
          </a:bodyPr>
          <a:lstStyle/>
          <a:p>
            <a:pPr>
              <a:defRPr/>
            </a:pPr>
            <a:r>
              <a:rPr lang="zh-CN" altLang="en-US" sz="3200" b="1">
                <a:solidFill>
                  <a:schemeClr val="tx1"/>
                </a:solidFill>
                <a:effectLst>
                  <a:outerShdw blurRad="38100" dist="38100" dir="2700000" algn="tl">
                    <a:srgbClr val="FFFFFF"/>
                  </a:outerShdw>
                </a:effectLst>
                <a:latin typeface="Arial" charset="0"/>
                <a:ea typeface="AR PL KaitiM GB" charset="0"/>
                <a:cs typeface="AR PL KaitiM GB" charset="0"/>
              </a:rPr>
              <a:t>监狱信</a:t>
            </a:r>
            <a:r>
              <a:rPr lang="zh-CN" altLang="en-US" sz="3200" b="1">
                <a:solidFill>
                  <a:schemeClr val="tx1"/>
                </a:solidFill>
                <a:effectLst>
                  <a:outerShdw blurRad="38100" dist="38100" dir="2700000" algn="tl">
                    <a:srgbClr val="FFFFFF"/>
                  </a:outerShdw>
                </a:effectLst>
                <a:ea typeface="AR PL KaitiM GB" charset="0"/>
                <a:cs typeface="AR PL KaitiM GB" charset="0"/>
              </a:rPr>
              <a:t>简</a:t>
            </a:r>
            <a:r>
              <a:rPr lang="zh-CN" altLang="en-US" sz="3200" b="1">
                <a:solidFill>
                  <a:schemeClr val="tx1"/>
                </a:solidFill>
                <a:effectLst>
                  <a:outerShdw blurRad="38100" dist="38100" dir="2700000" algn="tl">
                    <a:srgbClr val="FFFFFF"/>
                  </a:outerShdw>
                </a:effectLst>
                <a:latin typeface="Arial" charset="0"/>
                <a:ea typeface="AR PL KaitiM GB" charset="0"/>
                <a:cs typeface="AR PL KaitiM GB" charset="0"/>
              </a:rPr>
              <a:t>的应用</a:t>
            </a:r>
            <a:endParaRPr lang="en-US" altLang="zh-CN" sz="3200" b="1">
              <a:solidFill>
                <a:schemeClr val="tx1"/>
              </a:solidFill>
              <a:latin typeface="Arial" charset="0"/>
              <a:ea typeface="SimSun" charset="0"/>
              <a:cs typeface="SimSun" charset="0"/>
            </a:endParaRPr>
          </a:p>
        </p:txBody>
      </p:sp>
      <p:sp>
        <p:nvSpPr>
          <p:cNvPr id="186371" name="TextBox 107"/>
          <p:cNvSpPr txBox="1">
            <a:spLocks noChangeArrowheads="1"/>
          </p:cNvSpPr>
          <p:nvPr/>
        </p:nvSpPr>
        <p:spPr bwMode="auto">
          <a:xfrm>
            <a:off x="8410575" y="-100013"/>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000000"/>
                </a:solidFill>
                <a:effectLst/>
                <a:latin typeface="Arial" pitchFamily="34" charset="0"/>
              </a:rPr>
              <a:t>202</a:t>
            </a:r>
          </a:p>
        </p:txBody>
      </p:sp>
      <p:graphicFrame>
        <p:nvGraphicFramePr>
          <p:cNvPr id="114" name="Table 113"/>
          <p:cNvGraphicFramePr>
            <a:graphicFrameLocks noGrp="1"/>
          </p:cNvGraphicFramePr>
          <p:nvPr/>
        </p:nvGraphicFramePr>
        <p:xfrm>
          <a:off x="0" y="685800"/>
          <a:ext cx="9161463" cy="5794375"/>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473075">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latin typeface="Arial" pitchFamily="34" charset="0"/>
                          <a:ea typeface="SimSun" pitchFamily="2" charset="-122"/>
                        </a:rPr>
                        <a:t> </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书信</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第一世纪</a:t>
                      </a:r>
                      <a:b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b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的问题</a:t>
                      </a:r>
                      <a:endParaRPr kumimoji="0" lang="en-US" altLang="zh-CN" sz="24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latin typeface="Arial" pitchFamily="34" charset="0"/>
                          <a:ea typeface="SimSun" pitchFamily="2" charset="-122"/>
                        </a:rPr>
                        <a:t> </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第二十一世纪的问题</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 </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解答</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主题</a:t>
                      </a:r>
                      <a:r>
                        <a:rPr kumimoji="0" lang="en-US" altLang="zh-CN"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犹太人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外邦人的冲突</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我们论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单单华人</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单单浸信会</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单单成人</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实</a:t>
                      </a:r>
                      <a:r>
                        <a:rPr kumimoji="0" lang="en-US" altLang="en-US" sz="2000" b="0" i="0" u="none" strike="noStrike" cap="none" normalizeH="0" baseline="0">
                          <a:ln>
                            <a:noFill/>
                          </a:ln>
                          <a:solidFill>
                            <a:srgbClr val="000000"/>
                          </a:solidFill>
                          <a:effectLst/>
                          <a:latin typeface="MS PGothic" pitchFamily="34" charset="-128"/>
                          <a:ea typeface="MS PGothic" pitchFamily="34" charset="-128"/>
                        </a:rPr>
                        <a:t>现</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基督徒的合一 </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1600" b="0" i="0" u="none" strike="noStrike" cap="none" normalizeH="0" baseline="0">
                          <a:ln>
                            <a:noFill/>
                          </a:ln>
                          <a:solidFill>
                            <a:srgbClr val="000000"/>
                          </a:solidFill>
                          <a:effectLst/>
                          <a:latin typeface="AR PL KaitiM GB" pitchFamily="2" charset="-122"/>
                          <a:ea typeface="AR PL KaitiM GB" pitchFamily="2" charset="-122"/>
                        </a:rPr>
                        <a:t>四</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latin typeface="Arial" pitchFamily="34" charset="0"/>
                          <a:ea typeface="MS PGothic" pitchFamily="34" charset="-128"/>
                          <a:cs typeface="Arial" pitchFamily="34" charset="0"/>
                        </a:rPr>
                        <a:t> </a:t>
                      </a: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腓立比书</a:t>
                      </a:r>
                      <a:endParaRPr kumimoji="0" lang="en-US" altLang="zh-CN" sz="24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逼迫</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监狱</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死亡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事工的不便</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时间</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睡眠</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休闲</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以基督的心为心 </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1600" b="0" i="0" u="none" strike="noStrike" cap="none" normalizeH="0" baseline="0">
                          <a:ln>
                            <a:noFill/>
                          </a:ln>
                          <a:solidFill>
                            <a:srgbClr val="000000"/>
                          </a:solidFill>
                          <a:effectLst/>
                          <a:latin typeface="AR PL KaitiM GB" pitchFamily="2" charset="-122"/>
                          <a:ea typeface="AR PL KaitiM GB" pitchFamily="2" charset="-122"/>
                        </a:rPr>
                        <a:t>二</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歌罗西书</a:t>
                      </a:r>
                      <a:endParaRPr kumimoji="0" lang="en-US" altLang="en-US" sz="2400" b="0" i="0" u="none" strike="noStrike" cap="none" normalizeH="0" baseline="0">
                        <a:ln>
                          <a:noFill/>
                        </a:ln>
                        <a:solidFill>
                          <a:srgbClr val="FFFFFF"/>
                        </a:solidFill>
                        <a:effectLst/>
                        <a:latin typeface="Arial"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否认基督的神性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新纪元</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异端</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宣告他的神性 </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1600" b="0" i="0" u="none" strike="noStrike" cap="none" normalizeH="0" baseline="0">
                          <a:ln>
                            <a:noFill/>
                          </a:ln>
                          <a:solidFill>
                            <a:srgbClr val="000000"/>
                          </a:solidFill>
                          <a:effectLst/>
                          <a:latin typeface="AR PL KaitiM GB" pitchFamily="2" charset="-122"/>
                          <a:ea typeface="AR PL KaitiM GB" pitchFamily="2" charset="-122"/>
                        </a:rPr>
                        <a:t>二</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:9)</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主人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奴仆</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我论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原谅</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上司</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雇员</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他人</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400" b="0" i="0" u="none" strike="noStrike" cap="none" normalizeH="0" baseline="0">
                          <a:ln>
                            <a:noFill/>
                          </a:ln>
                          <a:solidFill>
                            <a:srgbClr val="000000"/>
                          </a:solidFill>
                          <a:effectLst/>
                          <a:latin typeface="AR PL KaitiM GB" pitchFamily="2" charset="-122"/>
                          <a:ea typeface="AR PL KaitiM GB" pitchFamily="2" charset="-122"/>
                        </a:rPr>
                        <a:t>和解关系</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(17-18</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节</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76200"/>
            <a:ext cx="9144000" cy="6934200"/>
          </a:xfrm>
          <a:prstGeom prst="rect">
            <a:avLst/>
          </a:prstGeom>
          <a:blipFill dpi="0" rotWithShape="1">
            <a:blip r:embed="rId3"/>
            <a:srcRect/>
            <a:tile tx="0" ty="0" sx="100000" sy="100000" flip="none" algn="tl"/>
          </a:blipFill>
          <a:ln w="9525">
            <a:solidFill>
              <a:srgbClr val="6D78DE"/>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a:solidFill>
                <a:srgbClr val="FFFFFF"/>
              </a:solidFill>
              <a:effectLst/>
            </a:endParaRPr>
          </a:p>
        </p:txBody>
      </p:sp>
      <p:sp>
        <p:nvSpPr>
          <p:cNvPr id="188418" name="TextBox 107"/>
          <p:cNvSpPr txBox="1">
            <a:spLocks noChangeArrowheads="1"/>
          </p:cNvSpPr>
          <p:nvPr/>
        </p:nvSpPr>
        <p:spPr bwMode="auto">
          <a:xfrm>
            <a:off x="8459788" y="-100013"/>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latin typeface="Arial" pitchFamily="34" charset="0"/>
              </a:rPr>
              <a:t>201</a:t>
            </a:r>
          </a:p>
        </p:txBody>
      </p:sp>
      <p:sp>
        <p:nvSpPr>
          <p:cNvPr id="445444" name="Title 112"/>
          <p:cNvSpPr>
            <a:spLocks noGrp="1"/>
          </p:cNvSpPr>
          <p:nvPr>
            <p:ph type="title" idx="4294967295"/>
          </p:nvPr>
        </p:nvSpPr>
        <p:spPr>
          <a:xfrm>
            <a:off x="914400" y="-1588"/>
            <a:ext cx="7239000" cy="677863"/>
          </a:xfrm>
          <a:solidFill>
            <a:schemeClr val="tx1"/>
          </a:solidFill>
          <a:ln w="12700" cap="sq">
            <a:solidFill>
              <a:schemeClr val="bg1"/>
            </a:solidFill>
          </a:ln>
        </p:spPr>
        <p:txBody>
          <a:bodyPr>
            <a:spAutoFit/>
          </a:bodyPr>
          <a:lstStyle/>
          <a:p>
            <a:r>
              <a:rPr lang="ja-JP" altLang="en-US" sz="3800">
                <a:solidFill>
                  <a:srgbClr val="FFFFFF"/>
                </a:solidFill>
                <a:effectLst>
                  <a:outerShdw blurRad="38100" dist="38100" dir="2700000" algn="tl">
                    <a:srgbClr val="786950"/>
                  </a:outerShdw>
                </a:effectLst>
                <a:latin typeface="AR PL KaitiM GB" pitchFamily="2" charset="-122"/>
                <a:ea typeface="AR PL KaitiM GB" pitchFamily="2" charset="-122"/>
              </a:rPr>
              <a:t>你对试</a:t>
            </a:r>
            <a:r>
              <a:rPr lang="zh-CN" altLang="en-US" sz="3800">
                <a:solidFill>
                  <a:srgbClr val="FFFFFF"/>
                </a:solidFill>
                <a:effectLst>
                  <a:outerShdw blurRad="38100" dist="38100" dir="2700000" algn="tl">
                    <a:srgbClr val="786950"/>
                  </a:outerShdw>
                </a:effectLst>
                <a:latin typeface="AR PL KaitiM GB" pitchFamily="2" charset="-122"/>
                <a:ea typeface="AR PL KaitiM GB" pitchFamily="2" charset="-122"/>
              </a:rPr>
              <a:t>练</a:t>
            </a:r>
            <a:r>
              <a:rPr lang="ja-JP" altLang="en-US" sz="3800">
                <a:solidFill>
                  <a:srgbClr val="FFFFFF"/>
                </a:solidFill>
                <a:effectLst>
                  <a:outerShdw blurRad="38100" dist="38100" dir="2700000" algn="tl">
                    <a:srgbClr val="786950"/>
                  </a:outerShdw>
                </a:effectLst>
                <a:latin typeface="AR PL KaitiM GB" pitchFamily="2" charset="-122"/>
                <a:ea typeface="AR PL KaitiM GB" pitchFamily="2" charset="-122"/>
              </a:rPr>
              <a:t>有什么样的反应呢</a:t>
            </a:r>
            <a:r>
              <a:rPr lang="en-US" altLang="ja-JP" sz="3800">
                <a:solidFill>
                  <a:srgbClr val="FFFFFF"/>
                </a:solidFill>
                <a:effectLst>
                  <a:outerShdw blurRad="38100" dist="38100" dir="2700000" algn="tl">
                    <a:srgbClr val="786950"/>
                  </a:outerShdw>
                </a:effectLst>
                <a:latin typeface="AR PL KaitiM GB" pitchFamily="2" charset="-122"/>
                <a:ea typeface="AR PL KaitiM GB" pitchFamily="2" charset="-122"/>
              </a:rPr>
              <a:t>?</a:t>
            </a:r>
            <a:endParaRPr lang="en-US" altLang="zh-CN" sz="3800">
              <a:solidFill>
                <a:srgbClr val="FFFFFF"/>
              </a:solidFill>
              <a:latin typeface="Arial" pitchFamily="34" charset="0"/>
              <a:ea typeface="SimSun" pitchFamily="2" charset="-122"/>
            </a:endParaRPr>
          </a:p>
        </p:txBody>
      </p:sp>
      <p:graphicFrame>
        <p:nvGraphicFramePr>
          <p:cNvPr id="114" name="Table 113"/>
          <p:cNvGraphicFramePr>
            <a:graphicFrameLocks noGrp="1"/>
          </p:cNvGraphicFramePr>
          <p:nvPr/>
        </p:nvGraphicFramePr>
        <p:xfrm>
          <a:off x="0" y="838200"/>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latin typeface="Arial" pitchFamily="34" charset="0"/>
                          <a:ea typeface="SimSun" pitchFamily="2" charset="-122"/>
                        </a:rPr>
                        <a:t> </a:t>
                      </a:r>
                      <a:r>
                        <a:rPr kumimoji="0" lang="zh-CN" altLang="en-US" sz="2000" b="0" i="0" u="none" strike="noStrike" cap="none" normalizeH="0" baseline="0">
                          <a:ln>
                            <a:noFill/>
                          </a:ln>
                          <a:solidFill>
                            <a:srgbClr val="FFFFFF"/>
                          </a:solidFill>
                          <a:effectLst>
                            <a:outerShdw blurRad="38100" dist="38100" dir="2700000" algn="tl">
                              <a:srgbClr val="C0C0C0"/>
                            </a:outerShdw>
                          </a:effectLst>
                          <a:latin typeface="Times New Roman" pitchFamily="18" charset="0"/>
                          <a:ea typeface="AR PL KaitiM GB" pitchFamily="2" charset="-122"/>
                        </a:rPr>
                        <a:t>你说</a:t>
                      </a:r>
                      <a:r>
                        <a:rPr kumimoji="0" lang="en-US" altLang="zh-CN" sz="2000" b="0" i="0" u="none" strike="noStrike" cap="none" normalizeH="0" baseline="0">
                          <a:ln>
                            <a:noFill/>
                          </a:ln>
                          <a:solidFill>
                            <a:srgbClr val="FFFFFF"/>
                          </a:solidFill>
                          <a:effectLst>
                            <a:outerShdw blurRad="38100" dist="38100" dir="2700000" algn="tl">
                              <a:srgbClr val="C0C0C0"/>
                            </a:outerShdw>
                          </a:effectLst>
                          <a:latin typeface="Arial" pitchFamily="34" charset="0"/>
                          <a:ea typeface="AR PL KaitiM GB" pitchFamily="2" charset="-122"/>
                        </a:rPr>
                        <a:t>…</a:t>
                      </a:r>
                      <a:endParaRPr kumimoji="0" lang="en-US" altLang="zh-CN" sz="2000" b="0" i="0" u="none" strike="noStrike" cap="none" normalizeH="0" baseline="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FFFFFF"/>
                          </a:solidFill>
                          <a:effectLst>
                            <a:outerShdw blurRad="38100" dist="38100" dir="2700000" algn="tl">
                              <a:srgbClr val="786950"/>
                            </a:outerShdw>
                          </a:effectLst>
                          <a:latin typeface="Times New Roman" pitchFamily="18" charset="0"/>
                          <a:ea typeface="AR PL KaitiM GB" pitchFamily="2" charset="-122"/>
                        </a:rPr>
                        <a:t>策略</a:t>
                      </a:r>
                      <a:endPar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FFFFFF"/>
                          </a:solidFill>
                          <a:effectLst>
                            <a:outerShdw blurRad="38100" dist="38100" dir="2700000" algn="tl">
                              <a:srgbClr val="786950"/>
                            </a:outerShdw>
                          </a:effectLst>
                          <a:latin typeface="Times New Roman" pitchFamily="18" charset="0"/>
                          <a:ea typeface="AR PL KaitiM GB" pitchFamily="2" charset="-122"/>
                        </a:rPr>
                        <a:t>气质</a:t>
                      </a:r>
                      <a:r>
                        <a:rPr kumimoji="0" lang="zh-CN" altLang="en-US" sz="2000" b="0" i="0" u="none" strike="noStrike" cap="none" normalizeH="0" baseline="0">
                          <a:ln>
                            <a:noFill/>
                          </a:ln>
                          <a:solidFill>
                            <a:srgbClr val="FFFFFF"/>
                          </a:solidFill>
                          <a:effectLst>
                            <a:outerShdw blurRad="38100" dist="38100" dir="2700000" algn="tl">
                              <a:srgbClr val="786950"/>
                            </a:outerShdw>
                          </a:effectLst>
                          <a:latin typeface="Times New Roman" pitchFamily="18" charset="0"/>
                          <a:ea typeface="SimSun" pitchFamily="2" charset="-122"/>
                        </a:rPr>
                        <a:t>，</a:t>
                      </a:r>
                      <a:r>
                        <a:rPr kumimoji="0" lang="zh-CN" altLang="en-US" sz="2000" b="0" i="0" u="none" strike="noStrike" cap="none" normalizeH="0" baseline="0">
                          <a:ln>
                            <a:noFill/>
                          </a:ln>
                          <a:solidFill>
                            <a:srgbClr val="FFFFFF"/>
                          </a:solidFill>
                          <a:effectLst>
                            <a:outerShdw blurRad="38100" dist="38100" dir="2700000" algn="tl">
                              <a:srgbClr val="786950"/>
                            </a:outerShdw>
                          </a:effectLst>
                          <a:latin typeface="Times New Roman" pitchFamily="18" charset="0"/>
                          <a:ea typeface="AR PL KaitiM GB" pitchFamily="2" charset="-122"/>
                        </a:rPr>
                        <a:t>性格</a:t>
                      </a:r>
                      <a:r>
                        <a:rPr kumimoji="0" lang="zh-CN" altLang="en-US" sz="2000" b="0" i="0" u="none" strike="noStrike" cap="none" normalizeH="0" baseline="0">
                          <a:ln>
                            <a:noFill/>
                          </a:ln>
                          <a:solidFill>
                            <a:srgbClr val="FFFFFF"/>
                          </a:solidFill>
                          <a:effectLst>
                            <a:outerShdw blurRad="38100" dist="38100" dir="2700000" algn="tl">
                              <a:srgbClr val="786950"/>
                            </a:outerShdw>
                          </a:effectLst>
                          <a:latin typeface="Times New Roman" pitchFamily="18" charset="0"/>
                          <a:ea typeface="SimSun" pitchFamily="2" charset="-122"/>
                        </a:rPr>
                        <a:t>，</a:t>
                      </a:r>
                      <a:r>
                        <a:rPr kumimoji="0" lang="zh-CN" altLang="en-US" sz="2000" b="0" i="0" u="none" strike="noStrike" cap="none" normalizeH="0" baseline="0">
                          <a:ln>
                            <a:noFill/>
                          </a:ln>
                          <a:solidFill>
                            <a:srgbClr val="FFFFFF"/>
                          </a:solidFill>
                          <a:effectLst>
                            <a:outerShdw blurRad="38100" dist="38100" dir="2700000" algn="tl">
                              <a:srgbClr val="786950"/>
                            </a:outerShdw>
                          </a:effectLst>
                          <a:latin typeface="Times New Roman" pitchFamily="18" charset="0"/>
                          <a:ea typeface="AR PL KaitiM GB" pitchFamily="2" charset="-122"/>
                        </a:rPr>
                        <a:t>秉性</a:t>
                      </a:r>
                      <a:endPar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FFFFFF"/>
                          </a:solidFill>
                          <a:effectLst>
                            <a:outerShdw blurRad="38100" dist="38100" dir="2700000" algn="tl">
                              <a:srgbClr val="786950"/>
                            </a:outerShdw>
                          </a:effectLst>
                          <a:latin typeface="Times New Roman" pitchFamily="18" charset="0"/>
                          <a:ea typeface="AR PL KaitiM GB" pitchFamily="2" charset="-122"/>
                        </a:rPr>
                        <a:t>书信</a:t>
                      </a:r>
                      <a:endParaRPr kumimoji="0" lang="en-US" altLang="zh-CN" sz="2000" b="0" i="0" u="none" strike="noStrike" cap="none" normalizeH="0" baseline="0">
                        <a:ln>
                          <a:noFill/>
                        </a:ln>
                        <a:solidFill>
                          <a:srgbClr val="FFFFFF"/>
                        </a:solidFill>
                        <a:effectLst>
                          <a:outerShdw blurRad="38100" dist="38100" dir="2700000" algn="tl">
                            <a:srgbClr val="786950"/>
                          </a:outerShdw>
                        </a:effectLst>
                        <a:latin typeface="Arial" pitchFamily="34" charset="0"/>
                        <a:ea typeface="AR PL KaitiM GB"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outerShdw blurRad="38100" dist="38100" dir="2700000" algn="tl">
                              <a:srgbClr val="C0C0C0"/>
                            </a:outerShdw>
                          </a:effectLst>
                          <a:latin typeface="AR PL KaitiM GB" pitchFamily="2" charset="-122"/>
                          <a:ea typeface="AR PL KaitiM GB" pitchFamily="2" charset="-122"/>
                        </a:rPr>
                        <a:t>"</a:t>
                      </a:r>
                      <a:r>
                        <a:rPr kumimoji="0" lang="zh-CN" altLang="en-US" sz="2000" b="0" i="0" u="none" strike="noStrike" cap="none" normalizeH="0" baseline="0">
                          <a:ln>
                            <a:noFill/>
                          </a:ln>
                          <a:solidFill>
                            <a:srgbClr val="FFFFFF"/>
                          </a:solidFill>
                          <a:effectLst>
                            <a:outerShdw blurRad="38100" dist="38100" dir="2700000" algn="tl">
                              <a:srgbClr val="C0C0C0"/>
                            </a:outerShdw>
                          </a:effectLst>
                          <a:latin typeface="AR PL KaitiM GB" pitchFamily="2" charset="-122"/>
                          <a:ea typeface="AR PL KaitiM GB" pitchFamily="2" charset="-122"/>
                        </a:rPr>
                        <a:t>我是对的</a:t>
                      </a:r>
                      <a:r>
                        <a:rPr kumimoji="0" lang="en-US" altLang="zh-CN" sz="2000" b="0" i="0" u="none" strike="noStrike" cap="none" normalizeH="0" baseline="0">
                          <a:ln>
                            <a:noFill/>
                          </a:ln>
                          <a:solidFill>
                            <a:srgbClr val="FFFFFF"/>
                          </a:solidFill>
                          <a:effectLst>
                            <a:outerShdw blurRad="38100" dist="38100" dir="2700000" algn="tl">
                              <a:srgbClr val="C0C0C0"/>
                            </a:outerShdw>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FFFFFF"/>
                          </a:solidFill>
                          <a:effectLst>
                            <a:outerShdw blurRad="38100" dist="38100" dir="2700000" algn="tl">
                              <a:srgbClr val="000000"/>
                            </a:outerShdw>
                          </a:effectLst>
                          <a:latin typeface="Times New Roman" pitchFamily="18" charset="0"/>
                          <a:ea typeface="AR PL KaitiM GB" pitchFamily="2" charset="-122"/>
                        </a:rPr>
                        <a:t>奋斗目标</a:t>
                      </a:r>
                      <a:endPar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rPr>
                        <a:t>  </a:t>
                      </a:r>
                      <a:r>
                        <a:rPr kumimoji="0" lang="en-US" altLang="zh-CN" sz="2000" b="0" i="0" u="none" strike="noStrike" cap="none" normalizeH="0" baseline="0">
                          <a:ln>
                            <a:noFill/>
                          </a:ln>
                          <a:solidFill>
                            <a:srgbClr val="FFFFFF"/>
                          </a:solidFill>
                          <a:effectLst/>
                          <a:latin typeface="Arial" pitchFamily="34" charset="0"/>
                          <a:ea typeface="SimSun" pitchFamily="2" charset="-122"/>
                        </a:rPr>
                        <a:t> </a:t>
                      </a:r>
                      <a:r>
                        <a:rPr kumimoji="0" lang="zh-CN" altLang="en-US" sz="2000" b="0" i="0" u="none" strike="noStrike" cap="none" normalizeH="0" baseline="0">
                          <a:ln>
                            <a:noFill/>
                          </a:ln>
                          <a:solidFill>
                            <a:srgbClr val="FFFFFF"/>
                          </a:solidFill>
                          <a:effectLst>
                            <a:outerShdw blurRad="38100" dist="38100" dir="2700000" algn="tl">
                              <a:srgbClr val="000000"/>
                            </a:outerShdw>
                          </a:effectLst>
                          <a:latin typeface="Times New Roman" pitchFamily="18" charset="0"/>
                          <a:ea typeface="AR PL KaitiM GB" pitchFamily="2" charset="-122"/>
                        </a:rPr>
                        <a:t>易怒的</a:t>
                      </a:r>
                      <a:endParaRPr kumimoji="0" lang="en-US" altLang="zh-CN" sz="2000" b="0" i="0" u="none" strike="noStrike" cap="none" normalizeH="0" baseline="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rPr>
                        <a:t> </a:t>
                      </a:r>
                      <a:r>
                        <a:rPr kumimoji="0" lang="en-US" altLang="zh-CN" sz="2000" b="0" i="0" u="none" strike="noStrike" cap="none" normalizeH="0" baseline="0">
                          <a:ln>
                            <a:noFill/>
                          </a:ln>
                          <a:solidFill>
                            <a:srgbClr val="FFFFFF"/>
                          </a:solidFill>
                          <a:effectLst/>
                          <a:latin typeface="Arial" pitchFamily="34" charset="0"/>
                          <a:ea typeface="SimSun" pitchFamily="2" charset="-122"/>
                        </a:rPr>
                        <a:t> </a:t>
                      </a:r>
                      <a:r>
                        <a:rPr kumimoji="0" lang="zh-CN" altLang="en-US" sz="2000" b="0" i="0" u="none" strike="noStrike" cap="none" normalizeH="0" baseline="0">
                          <a:ln>
                            <a:noFill/>
                          </a:ln>
                          <a:solidFill>
                            <a:srgbClr val="FFFFFF"/>
                          </a:solidFill>
                          <a:effectLst>
                            <a:outerShdw blurRad="38100" dist="38100" dir="2700000" algn="tl">
                              <a:srgbClr val="000000"/>
                            </a:outerShdw>
                          </a:effectLst>
                          <a:latin typeface="Times New Roman" pitchFamily="18" charset="0"/>
                          <a:ea typeface="AR PL KaitiM GB" pitchFamily="2" charset="-122"/>
                        </a:rPr>
                        <a:t>以弗所书</a:t>
                      </a:r>
                      <a:endParaRPr kumimoji="0" lang="en-US" altLang="zh-CN" sz="2000" b="0" i="0" u="none" strike="noStrike" cap="none" normalizeH="0" baseline="0">
                        <a:ln>
                          <a:noFill/>
                        </a:ln>
                        <a:solidFill>
                          <a:srgbClr val="FFFFFF"/>
                        </a:solidFill>
                        <a:effectLst>
                          <a:outerShdw blurRad="38100" dist="38100" dir="2700000" algn="tl">
                            <a:srgbClr val="000000"/>
                          </a:outerShdw>
                        </a:effectLst>
                        <a:latin typeface="Arial" pitchFamily="34" charset="0"/>
                        <a:ea typeface="AR PL KaitiM GB"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rPr>
                        <a:t>  </a:t>
                      </a:r>
                      <a:r>
                        <a:rPr kumimoji="0" lang="en-US" altLang="zh-CN" sz="2000" b="0" i="0" u="none" strike="noStrike" cap="none" normalizeH="0" baseline="0">
                          <a:ln>
                            <a:noFill/>
                          </a:ln>
                          <a:solidFill>
                            <a:srgbClr val="FFFFFF"/>
                          </a:solidFill>
                          <a:effectLst/>
                          <a:latin typeface="AR PL KaitiM GB" pitchFamily="2" charset="-122"/>
                          <a:ea typeface="AR PL KaitiM GB" pitchFamily="2" charset="-122"/>
                        </a:rPr>
                        <a:t> </a:t>
                      </a:r>
                      <a:r>
                        <a:rPr kumimoji="0" lang="en-US" altLang="zh-CN" sz="2000" b="0" i="0" u="none" strike="noStrike" cap="none" normalizeH="0" baseline="0">
                          <a:ln>
                            <a:noFill/>
                          </a:ln>
                          <a:solidFill>
                            <a:srgbClr val="FFFFFF"/>
                          </a:solidFill>
                          <a:effectLst>
                            <a:outerShdw blurRad="38100" dist="38100" dir="2700000" algn="tl">
                              <a:srgbClr val="C0C0C0"/>
                            </a:outerShdw>
                          </a:effectLst>
                          <a:latin typeface="AR PL KaitiM GB" pitchFamily="2" charset="-122"/>
                          <a:ea typeface="AR PL KaitiM GB" pitchFamily="2" charset="-122"/>
                        </a:rPr>
                        <a:t>"</a:t>
                      </a:r>
                      <a:r>
                        <a:rPr kumimoji="0" lang="zh-CN" altLang="en-US" sz="2000" b="0" i="0" u="none" strike="noStrike" cap="none" normalizeH="0" baseline="0">
                          <a:ln>
                            <a:noFill/>
                          </a:ln>
                          <a:solidFill>
                            <a:srgbClr val="FFFFFF"/>
                          </a:solidFill>
                          <a:effectLst>
                            <a:outerShdw blurRad="38100" dist="38100" dir="2700000" algn="tl">
                              <a:srgbClr val="C0C0C0"/>
                            </a:outerShdw>
                          </a:effectLst>
                          <a:latin typeface="AR PL KaitiM GB" pitchFamily="2" charset="-122"/>
                          <a:ea typeface="AR PL KaitiM GB" pitchFamily="2" charset="-122"/>
                        </a:rPr>
                        <a:t>为什么会是我呢</a:t>
                      </a:r>
                      <a:r>
                        <a:rPr kumimoji="0" lang="en-US" altLang="zh-CN" sz="2000" b="0" i="0" u="none" strike="noStrike" cap="none" normalizeH="0" baseline="0">
                          <a:ln>
                            <a:noFill/>
                          </a:ln>
                          <a:solidFill>
                            <a:srgbClr val="FFFFFF"/>
                          </a:solidFill>
                          <a:effectLst>
                            <a:outerShdw blurRad="38100" dist="38100" dir="2700000" algn="tl">
                              <a:srgbClr val="C0C0C0"/>
                            </a:outerShdw>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FFFFFF"/>
                          </a:solidFill>
                          <a:effectLst/>
                          <a:latin typeface="Times New Roman" pitchFamily="18" charset="0"/>
                          <a:ea typeface="AR PL KaitiM GB" pitchFamily="2" charset="-122"/>
                        </a:rPr>
                        <a:t>忧郁，沮丧</a:t>
                      </a:r>
                      <a:endPar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FFFFFF"/>
                          </a:solidFill>
                          <a:effectLst>
                            <a:outerShdw blurRad="38100" dist="38100" dir="2700000" algn="tl">
                              <a:srgbClr val="000000"/>
                            </a:outerShdw>
                          </a:effectLst>
                          <a:latin typeface="Times New Roman" pitchFamily="18" charset="0"/>
                          <a:ea typeface="AR PL KaitiM GB" pitchFamily="2" charset="-122"/>
                        </a:rPr>
                        <a:t>忧郁</a:t>
                      </a:r>
                      <a:endParaRPr kumimoji="0" lang="en-US" altLang="zh-CN" sz="2000" b="0" i="0" u="none" strike="noStrike" cap="none" normalizeH="0" baseline="0">
                        <a:ln>
                          <a:noFill/>
                        </a:ln>
                        <a:solidFill>
                          <a:srgbClr val="FFFFFF"/>
                        </a:solidFill>
                        <a:effectLst>
                          <a:outerShdw blurRad="38100" dist="38100" dir="2700000" algn="tl">
                            <a:srgbClr val="000000"/>
                          </a:outerShdw>
                        </a:effectLst>
                        <a:latin typeface="Arial" pitchFamily="34" charset="0"/>
                        <a:ea typeface="AR PL KaitiM GB"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FFFFFF"/>
                          </a:solidFill>
                          <a:effectLst>
                            <a:outerShdw blurRad="38100" dist="38100" dir="2700000" algn="tl">
                              <a:srgbClr val="000000"/>
                            </a:outerShdw>
                          </a:effectLst>
                          <a:latin typeface="Times New Roman" pitchFamily="18" charset="0"/>
                          <a:ea typeface="AR PL KaitiM GB" pitchFamily="2" charset="-122"/>
                        </a:rPr>
                        <a:t>腓立比书</a:t>
                      </a:r>
                      <a:endPar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outerShdw blurRad="38100" dist="38100" dir="2700000" algn="tl">
                              <a:srgbClr val="C0C0C0"/>
                            </a:outerShdw>
                          </a:effectLst>
                          <a:latin typeface="Arial" pitchFamily="34" charset="0"/>
                          <a:ea typeface="AR PL KaitiM GB" pitchFamily="2" charset="-122"/>
                        </a:rPr>
                        <a:t>"</a:t>
                      </a:r>
                      <a:r>
                        <a:rPr kumimoji="0" lang="zh-CN" altLang="en-US" sz="2000" b="0" i="0" u="none" strike="noStrike" cap="none" normalizeH="0" baseline="0">
                          <a:ln>
                            <a:noFill/>
                          </a:ln>
                          <a:solidFill>
                            <a:srgbClr val="FFFFFF"/>
                          </a:solidFill>
                          <a:effectLst>
                            <a:outerShdw blurRad="38100" dist="38100" dir="2700000" algn="tl">
                              <a:srgbClr val="C0C0C0"/>
                            </a:outerShdw>
                          </a:effectLst>
                          <a:latin typeface="Times New Roman" pitchFamily="18" charset="0"/>
                          <a:ea typeface="AR PL KaitiM GB" pitchFamily="2" charset="-122"/>
                        </a:rPr>
                        <a:t>我应该会应付的来</a:t>
                      </a:r>
                      <a:r>
                        <a:rPr kumimoji="0" lang="en-US" altLang="zh-CN" sz="2000" b="0" i="0" u="none" strike="noStrike" cap="none" normalizeH="0" baseline="0">
                          <a:ln>
                            <a:noFill/>
                          </a:ln>
                          <a:solidFill>
                            <a:srgbClr val="FFFFFF"/>
                          </a:solidFill>
                          <a:effectLst>
                            <a:outerShdw blurRad="38100" dist="38100" dir="2700000" algn="tl">
                              <a:srgbClr val="C0C0C0"/>
                            </a:outerShdw>
                          </a:effectLst>
                          <a:latin typeface="Arial" pitchFamily="34" charset="0"/>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FFFFFF"/>
                          </a:solidFill>
                          <a:effectLst/>
                          <a:latin typeface="Times New Roman" pitchFamily="18" charset="0"/>
                          <a:ea typeface="AR PL KaitiM GB" pitchFamily="2" charset="-122"/>
                        </a:rPr>
                        <a:t>妥协</a:t>
                      </a:r>
                      <a:endParaRPr kumimoji="0" lang="en-US" altLang="zh-CN" sz="2000" b="0" i="0" u="none" strike="noStrike" cap="none" normalizeH="0" baseline="0">
                        <a:ln>
                          <a:noFill/>
                        </a:ln>
                        <a:solidFill>
                          <a:srgbClr val="FFFFFF"/>
                        </a:solidFill>
                        <a:effectLst/>
                        <a:latin typeface="Arial" pitchFamily="34" charset="0"/>
                        <a:ea typeface="AR PL KaitiM GB"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FFFFFF"/>
                          </a:solidFill>
                          <a:effectLst>
                            <a:outerShdw blurRad="38100" dist="38100" dir="2700000" algn="tl">
                              <a:srgbClr val="000000"/>
                            </a:outerShdw>
                          </a:effectLst>
                          <a:latin typeface="Times New Roman" pitchFamily="18" charset="0"/>
                          <a:ea typeface="AR PL KaitiM GB" pitchFamily="2" charset="-122"/>
                        </a:rPr>
                        <a:t>乐观的</a:t>
                      </a:r>
                      <a:endParaRPr kumimoji="0" lang="en-US" altLang="zh-CN" sz="2000" b="0" i="0" u="none" strike="noStrike" cap="none" normalizeH="0" baseline="0">
                        <a:ln>
                          <a:noFill/>
                        </a:ln>
                        <a:solidFill>
                          <a:srgbClr val="FFFFFF"/>
                        </a:solidFill>
                        <a:effectLst>
                          <a:outerShdw blurRad="38100" dist="38100" dir="2700000" algn="tl">
                            <a:srgbClr val="000000"/>
                          </a:outerShdw>
                        </a:effectLst>
                        <a:latin typeface="Arial" pitchFamily="34" charset="0"/>
                        <a:ea typeface="AR PL KaitiM GB"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FFFFFF"/>
                          </a:solidFill>
                          <a:effectLst>
                            <a:outerShdw blurRad="38100" dist="38100" dir="2700000" algn="tl">
                              <a:srgbClr val="000000"/>
                            </a:outerShdw>
                          </a:effectLst>
                          <a:latin typeface="Times New Roman" pitchFamily="18" charset="0"/>
                          <a:ea typeface="AR PL KaitiM GB" pitchFamily="2" charset="-122"/>
                        </a:rPr>
                        <a:t>歌罗西书</a:t>
                      </a:r>
                      <a:r>
                        <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outerShdw blurRad="38100" dist="38100" dir="2700000" algn="tl">
                              <a:srgbClr val="C0C0C0"/>
                            </a:outerShdw>
                          </a:effectLst>
                          <a:latin typeface="Arial" pitchFamily="34" charset="0"/>
                          <a:ea typeface="AR PL KaitiM GB" pitchFamily="2" charset="-122"/>
                        </a:rPr>
                        <a:t>"</a:t>
                      </a:r>
                      <a:r>
                        <a:rPr kumimoji="0" lang="zh-CN" altLang="en-US" sz="2000" b="0" i="0" u="none" strike="noStrike" cap="none" normalizeH="0" baseline="0">
                          <a:ln>
                            <a:noFill/>
                          </a:ln>
                          <a:solidFill>
                            <a:srgbClr val="FFFFFF"/>
                          </a:solidFill>
                          <a:effectLst>
                            <a:outerShdw blurRad="38100" dist="38100" dir="2700000" algn="tl">
                              <a:srgbClr val="C0C0C0"/>
                            </a:outerShdw>
                          </a:effectLst>
                          <a:latin typeface="Times New Roman" pitchFamily="18" charset="0"/>
                          <a:ea typeface="AR PL KaitiM GB" pitchFamily="2" charset="-122"/>
                        </a:rPr>
                        <a:t>一切都会变成过去</a:t>
                      </a:r>
                      <a:r>
                        <a:rPr kumimoji="0" lang="en-US" altLang="zh-CN" sz="2000" b="0" i="0" u="none" strike="noStrike" cap="none" normalizeH="0" baseline="0">
                          <a:ln>
                            <a:noFill/>
                          </a:ln>
                          <a:solidFill>
                            <a:srgbClr val="FFFFFF"/>
                          </a:solidFill>
                          <a:effectLst>
                            <a:outerShdw blurRad="38100" dist="38100" dir="2700000" algn="tl">
                              <a:srgbClr val="C0C0C0"/>
                            </a:outerShdw>
                          </a:effectLst>
                          <a:latin typeface="Arial" pitchFamily="34" charset="0"/>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FFFFFF"/>
                          </a:solidFill>
                          <a:effectLst/>
                          <a:latin typeface="Times New Roman" pitchFamily="18" charset="0"/>
                          <a:ea typeface="AR PL KaitiM GB" pitchFamily="2" charset="-122"/>
                        </a:rPr>
                        <a:t>忽视它</a:t>
                      </a:r>
                      <a:endPar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FFFFFF"/>
                          </a:solidFill>
                          <a:effectLst>
                            <a:outerShdw blurRad="38100" dist="38100" dir="2700000" algn="tl">
                              <a:srgbClr val="000000"/>
                            </a:outerShdw>
                          </a:effectLst>
                          <a:latin typeface="Times New Roman" pitchFamily="18" charset="0"/>
                          <a:ea typeface="AR PL KaitiM GB" pitchFamily="2" charset="-122"/>
                        </a:rPr>
                        <a:t>冷静镇定的</a:t>
                      </a:r>
                      <a:endParaRPr kumimoji="0" lang="en-US" altLang="zh-CN" sz="2000" b="0" i="0" u="none" strike="noStrike" cap="none" normalizeH="0" baseline="0">
                        <a:ln>
                          <a:noFill/>
                        </a:ln>
                        <a:solidFill>
                          <a:srgbClr val="FFFFFF"/>
                        </a:solidFill>
                        <a:effectLst>
                          <a:outerShdw blurRad="38100" dist="38100" dir="2700000" algn="tl">
                            <a:srgbClr val="000000"/>
                          </a:outerShdw>
                        </a:effectLst>
                        <a:latin typeface="Arial" pitchFamily="34" charset="0"/>
                        <a:ea typeface="AR PL KaitiM GB"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FFFFFF"/>
                          </a:solidFill>
                          <a:effectLst>
                            <a:outerShdw blurRad="38100" dist="38100" dir="2700000" algn="tl">
                              <a:srgbClr val="000000"/>
                            </a:outerShdw>
                          </a:effectLst>
                          <a:latin typeface="Times New Roman" pitchFamily="18" charset="0"/>
                          <a:ea typeface="AR PL KaitiM GB" pitchFamily="2" charset="-122"/>
                        </a:rPr>
                        <a:t>腓利门书</a:t>
                      </a:r>
                      <a:endParaRPr kumimoji="0" lang="en-US" altLang="zh-CN" sz="20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8000" y="0"/>
            <a:ext cx="3657600" cy="2895600"/>
            <a:chOff x="1944" y="0"/>
            <a:chExt cx="2592" cy="1824"/>
          </a:xfrm>
        </p:grpSpPr>
        <p:sp>
          <p:nvSpPr>
            <p:cNvPr id="223243"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29700" name="Text Box 4"/>
            <p:cNvSpPr txBox="1">
              <a:spLocks noChangeArrowheads="1"/>
            </p:cNvSpPr>
            <p:nvPr/>
          </p:nvSpPr>
          <p:spPr bwMode="auto">
            <a:xfrm>
              <a:off x="2232" y="172"/>
              <a:ext cx="1112" cy="40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600">
                  <a:solidFill>
                    <a:srgbClr val="000090"/>
                  </a:solidFill>
                  <a:effectLst>
                    <a:outerShdw blurRad="38100" dist="38100" dir="2700000" algn="tl">
                      <a:srgbClr val="FFFFFF"/>
                    </a:outerShdw>
                  </a:effectLst>
                  <a:latin typeface="Arial" pitchFamily="34" charset="0"/>
                  <a:cs typeface="Times New Roman" pitchFamily="18" charset="0"/>
                </a:rPr>
                <a:t>主目录</a:t>
              </a:r>
              <a:endParaRPr lang="en-US" altLang="en-US" sz="3600">
                <a:solidFill>
                  <a:srgbClr val="000090"/>
                </a:solidFill>
                <a:effectLst>
                  <a:outerShdw blurRad="38100" dist="38100" dir="2700000" algn="tl">
                    <a:srgbClr val="FFFFFF"/>
                  </a:outerShdw>
                </a:effectLst>
                <a:latin typeface="Arial" pitchFamily="34" charset="0"/>
                <a:cs typeface="Times New Roman" pitchFamily="18" charset="0"/>
              </a:endParaRPr>
            </a:p>
          </p:txBody>
        </p:sp>
      </p:grpSp>
      <p:sp>
        <p:nvSpPr>
          <p:cNvPr id="223235" name="Rectangle 5"/>
          <p:cNvSpPr>
            <a:spLocks noChangeArrowheads="1"/>
          </p:cNvSpPr>
          <p:nvPr/>
        </p:nvSpPr>
        <p:spPr bwMode="auto">
          <a:xfrm>
            <a:off x="0" y="838200"/>
            <a:ext cx="9144000" cy="5791200"/>
          </a:xfrm>
          <a:prstGeom prst="rect">
            <a:avLst/>
          </a:prstGeom>
          <a:solidFill>
            <a:srgbClr val="200B5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grpSp>
        <p:nvGrpSpPr>
          <p:cNvPr id="3" name="Group 6"/>
          <p:cNvGrpSpPr>
            <a:grpSpLocks/>
          </p:cNvGrpSpPr>
          <p:nvPr/>
        </p:nvGrpSpPr>
        <p:grpSpPr bwMode="auto">
          <a:xfrm>
            <a:off x="101600" y="1524000"/>
            <a:ext cx="541338" cy="381000"/>
            <a:chOff x="1128" y="2688"/>
            <a:chExt cx="384" cy="240"/>
          </a:xfrm>
        </p:grpSpPr>
        <p:sp>
          <p:nvSpPr>
            <p:cNvPr id="223241"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CC99FF"/>
                </a:solidFill>
                <a:effectLst/>
                <a:latin typeface="Arial" pitchFamily="34" charset="0"/>
              </a:endParaRPr>
            </a:p>
          </p:txBody>
        </p:sp>
        <p:sp>
          <p:nvSpPr>
            <p:cNvPr id="223242"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CC99FF"/>
                </a:solidFill>
                <a:effectLst/>
                <a:latin typeface="Arial" pitchFamily="34" charset="0"/>
              </a:endParaRPr>
            </a:p>
          </p:txBody>
        </p:sp>
      </p:grpSp>
      <p:sp>
        <p:nvSpPr>
          <p:cNvPr id="29705" name="Text Box 9"/>
          <p:cNvSpPr txBox="1">
            <a:spLocks noChangeArrowheads="1"/>
          </p:cNvSpPr>
          <p:nvPr/>
        </p:nvSpPr>
        <p:spPr bwMode="auto">
          <a:xfrm>
            <a:off x="693738" y="1279525"/>
            <a:ext cx="2032000" cy="4560888"/>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30000"/>
              </a:spcBef>
            </a:pPr>
            <a:r>
              <a:rPr lang="en-US" altLang="en-US" sz="3600" b="1">
                <a:solidFill>
                  <a:schemeClr val="bg1"/>
                </a:solidFill>
                <a:effectLst>
                  <a:outerShdw blurRad="38100" dist="38100" dir="2700000" algn="tl">
                    <a:srgbClr val="808080"/>
                  </a:outerShdw>
                </a:effectLst>
                <a:latin typeface="MS PGothic" pitchFamily="34" charset="-128"/>
              </a:rPr>
              <a:t>以弗所城</a:t>
            </a:r>
          </a:p>
          <a:p>
            <a:pPr eaLnBrk="1" hangingPunct="1">
              <a:spcBef>
                <a:spcPct val="30000"/>
              </a:spcBef>
            </a:pPr>
            <a:r>
              <a:rPr lang="zh-TW" altLang="en-US" sz="3600" b="1">
                <a:solidFill>
                  <a:schemeClr val="bg1"/>
                </a:solidFill>
                <a:effectLst>
                  <a:outerShdw blurRad="38100" dist="38100" dir="2700000" algn="tl">
                    <a:srgbClr val="808080"/>
                  </a:outerShdw>
                </a:effectLst>
                <a:latin typeface="MS PGothic" pitchFamily="34" charset="-128"/>
              </a:rPr>
              <a:t>背境</a:t>
            </a:r>
            <a:endParaRPr lang="zh-TW" altLang="en-US" sz="4800">
              <a:solidFill>
                <a:schemeClr val="bg1"/>
              </a:solidFill>
              <a:effectLst/>
              <a:latin typeface="MS PGothic" pitchFamily="34" charset="-128"/>
            </a:endParaRPr>
          </a:p>
          <a:p>
            <a:pPr eaLnBrk="1" hangingPunct="1"/>
            <a:r>
              <a:rPr lang="en-US" altLang="en-US" sz="3600" b="1">
                <a:solidFill>
                  <a:schemeClr val="bg1"/>
                </a:solidFill>
                <a:effectLst>
                  <a:outerShdw blurRad="38100" dist="38100" dir="2700000" algn="tl">
                    <a:srgbClr val="808080"/>
                  </a:outerShdw>
                </a:effectLst>
                <a:latin typeface="MS PGothic" pitchFamily="34" charset="-128"/>
              </a:rPr>
              <a:t>大</a:t>
            </a:r>
            <a:r>
              <a:rPr lang="zh-CN" altLang="en-US" sz="3600" b="1">
                <a:solidFill>
                  <a:schemeClr val="bg1"/>
                </a:solidFill>
                <a:effectLst>
                  <a:outerShdw blurRad="38100" dist="38100" dir="2700000" algn="tl">
                    <a:srgbClr val="808080"/>
                  </a:outerShdw>
                </a:effectLst>
                <a:latin typeface="MS PGothic" pitchFamily="34" charset="-128"/>
              </a:rPr>
              <a:t>纲</a:t>
            </a:r>
            <a:endParaRPr lang="en-US" altLang="ja-JP" sz="4800">
              <a:solidFill>
                <a:schemeClr val="bg1"/>
              </a:solidFill>
              <a:effectLst/>
              <a:latin typeface="MS PGothic" pitchFamily="34" charset="-128"/>
            </a:endParaRPr>
          </a:p>
          <a:p>
            <a:pPr eaLnBrk="1" hangingPunct="1">
              <a:lnSpc>
                <a:spcPct val="120000"/>
              </a:lnSpc>
            </a:pPr>
            <a:r>
              <a:rPr lang="zh-CN" altLang="en-US" sz="3600" b="1">
                <a:solidFill>
                  <a:schemeClr val="bg1"/>
                </a:solidFill>
                <a:effectLst>
                  <a:outerShdw blurRad="38100" dist="38100" dir="2700000" algn="tl">
                    <a:srgbClr val="808080"/>
                  </a:outerShdw>
                </a:effectLst>
                <a:latin typeface="MS PGothic" pitchFamily="34" charset="-128"/>
              </a:rPr>
              <a:t>诗</a:t>
            </a:r>
            <a:r>
              <a:rPr lang="en-US" altLang="en-US" sz="3600" b="1">
                <a:solidFill>
                  <a:schemeClr val="bg1"/>
                </a:solidFill>
                <a:effectLst>
                  <a:outerShdw blurRad="38100" dist="38100" dir="2700000" algn="tl">
                    <a:srgbClr val="808080"/>
                  </a:outerShdw>
                </a:effectLst>
                <a:latin typeface="MS PGothic" pitchFamily="34" charset="-128"/>
              </a:rPr>
              <a:t>歌</a:t>
            </a:r>
            <a:endParaRPr lang="en-US" altLang="zh-TW" sz="3600" b="1">
              <a:solidFill>
                <a:schemeClr val="bg1"/>
              </a:solidFill>
              <a:effectLst>
                <a:outerShdw blurRad="38100" dist="38100" dir="2700000" algn="tl">
                  <a:srgbClr val="808080"/>
                </a:outerShdw>
              </a:effectLst>
              <a:latin typeface="MS PGothic" pitchFamily="34" charset="-128"/>
            </a:endParaRPr>
          </a:p>
          <a:p>
            <a:pPr eaLnBrk="1" hangingPunct="1">
              <a:lnSpc>
                <a:spcPct val="120000"/>
              </a:lnSpc>
            </a:pPr>
            <a:r>
              <a:rPr lang="en-US" altLang="en-US" sz="3600" b="1">
                <a:solidFill>
                  <a:schemeClr val="bg1"/>
                </a:solidFill>
                <a:effectLst>
                  <a:outerShdw blurRad="38100" dist="38100" dir="2700000" algn="tl">
                    <a:srgbClr val="808080"/>
                  </a:outerShdw>
                </a:effectLst>
                <a:latin typeface="MS PGothic" pitchFamily="34" charset="-128"/>
              </a:rPr>
              <a:t>一</a:t>
            </a:r>
            <a:r>
              <a:rPr lang="zh-TW" altLang="en-US" sz="3600" b="1">
                <a:solidFill>
                  <a:schemeClr val="bg1"/>
                </a:solidFill>
                <a:effectLst>
                  <a:outerShdw blurRad="38100" dist="38100" dir="2700000" algn="tl">
                    <a:srgbClr val="808080"/>
                  </a:outerShdw>
                </a:effectLst>
                <a:latin typeface="MS PGothic" pitchFamily="34" charset="-128"/>
              </a:rPr>
              <a:t>至</a:t>
            </a:r>
            <a:r>
              <a:rPr lang="en-US" altLang="en-US" sz="3600" b="1">
                <a:solidFill>
                  <a:schemeClr val="bg1"/>
                </a:solidFill>
                <a:effectLst>
                  <a:outerShdw blurRad="38100" dist="38100" dir="2700000" algn="tl">
                    <a:srgbClr val="808080"/>
                  </a:outerShdw>
                </a:effectLst>
                <a:latin typeface="MS PGothic" pitchFamily="34" charset="-128"/>
              </a:rPr>
              <a:t>三章</a:t>
            </a:r>
            <a:endParaRPr lang="en-US" altLang="zh-TW" sz="3600" b="1">
              <a:solidFill>
                <a:schemeClr val="bg1"/>
              </a:solidFill>
              <a:effectLst>
                <a:outerShdw blurRad="38100" dist="38100" dir="2700000" algn="tl">
                  <a:srgbClr val="808080"/>
                </a:outerShdw>
              </a:effectLst>
              <a:latin typeface="MS PGothic" pitchFamily="34" charset="-128"/>
            </a:endParaRPr>
          </a:p>
          <a:p>
            <a:pPr eaLnBrk="1" hangingPunct="1">
              <a:lnSpc>
                <a:spcPct val="120000"/>
              </a:lnSpc>
            </a:pPr>
            <a:r>
              <a:rPr lang="zh-TW" altLang="en-US" sz="3600" b="1">
                <a:solidFill>
                  <a:schemeClr val="bg1"/>
                </a:solidFill>
                <a:effectLst>
                  <a:outerShdw blurRad="38100" dist="38100" dir="2700000" algn="tl">
                    <a:srgbClr val="808080"/>
                  </a:outerShdw>
                </a:effectLst>
                <a:latin typeface="MS PGothic" pitchFamily="34" charset="-128"/>
              </a:rPr>
              <a:t>四至六</a:t>
            </a:r>
            <a:r>
              <a:rPr lang="en-US" altLang="en-US" sz="3600" b="1">
                <a:solidFill>
                  <a:schemeClr val="bg1"/>
                </a:solidFill>
                <a:effectLst>
                  <a:outerShdw blurRad="38100" dist="38100" dir="2700000" algn="tl">
                    <a:srgbClr val="808080"/>
                  </a:outerShdw>
                </a:effectLst>
                <a:latin typeface="MS PGothic" pitchFamily="34" charset="-128"/>
              </a:rPr>
              <a:t>章</a:t>
            </a:r>
            <a:endParaRPr lang="en-US" altLang="zh-TW" sz="3600" b="1">
              <a:solidFill>
                <a:schemeClr val="bg1"/>
              </a:solidFill>
              <a:effectLst>
                <a:outerShdw blurRad="38100" dist="38100" dir="2700000" algn="tl">
                  <a:srgbClr val="808080"/>
                </a:outerShdw>
              </a:effectLst>
              <a:latin typeface="MS PGothic" pitchFamily="34" charset="-128"/>
            </a:endParaRPr>
          </a:p>
          <a:p>
            <a:pPr eaLnBrk="1" hangingPunct="1">
              <a:lnSpc>
                <a:spcPct val="120000"/>
              </a:lnSpc>
            </a:pPr>
            <a:r>
              <a:rPr lang="zh-CN" altLang="en-US" sz="3600" b="1">
                <a:solidFill>
                  <a:schemeClr val="bg1"/>
                </a:solidFill>
                <a:effectLst>
                  <a:outerShdw blurRad="38100" dist="38100" dir="2700000" algn="tl">
                    <a:srgbClr val="808080"/>
                  </a:outerShdw>
                </a:effectLst>
                <a:latin typeface="MS PGothic" pitchFamily="34" charset="-128"/>
              </a:rPr>
              <a:t>终结</a:t>
            </a:r>
            <a:endParaRPr lang="en-US" altLang="en-US" sz="3600" b="1">
              <a:solidFill>
                <a:schemeClr val="bg1"/>
              </a:solidFill>
              <a:effectLst>
                <a:outerShdw blurRad="38100" dist="38100" dir="2700000" algn="tl">
                  <a:srgbClr val="808080"/>
                </a:outerShdw>
              </a:effectLst>
              <a:latin typeface="MS PGothic" pitchFamily="34" charset="-128"/>
            </a:endParaRPr>
          </a:p>
        </p:txBody>
      </p:sp>
      <p:sp>
        <p:nvSpPr>
          <p:cNvPr id="29706" name="Line 10"/>
          <p:cNvSpPr>
            <a:spLocks noChangeShapeType="1"/>
          </p:cNvSpPr>
          <p:nvPr/>
        </p:nvSpPr>
        <p:spPr bwMode="auto">
          <a:xfrm>
            <a:off x="5486400" y="1219200"/>
            <a:ext cx="0" cy="4953000"/>
          </a:xfrm>
          <a:prstGeom prst="line">
            <a:avLst/>
          </a:prstGeom>
          <a:noFill/>
          <a:ln w="9525">
            <a:solidFill>
              <a:schemeClr val="accent1"/>
            </a:solidFill>
            <a:round/>
            <a:headEnd/>
            <a:tailEnd/>
          </a:ln>
        </p:spPr>
        <p:txBody>
          <a:bodyPr/>
          <a:lstStyle/>
          <a:p>
            <a:pPr>
              <a:defRPr/>
            </a:pPr>
            <a:endParaRPr lang="en-US">
              <a:latin typeface="Times New Roman" charset="0"/>
              <a:ea typeface="Times New Roman" charset="0"/>
              <a:cs typeface="Times New Roman" charset="0"/>
            </a:endParaRPr>
          </a:p>
        </p:txBody>
      </p:sp>
      <p:pic>
        <p:nvPicPr>
          <p:cNvPr id="29707" name="Picture 11" descr="Ephesus_Aegeanco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2667000"/>
            <a:ext cx="341947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 Box 12"/>
          <p:cNvSpPr txBox="1">
            <a:spLocks noChangeArrowheads="1"/>
          </p:cNvSpPr>
          <p:nvPr/>
        </p:nvSpPr>
        <p:spPr bwMode="auto">
          <a:xfrm>
            <a:off x="5519738" y="1371600"/>
            <a:ext cx="2032000" cy="1277938"/>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Aft>
                <a:spcPts val="600"/>
              </a:spcAft>
            </a:pPr>
            <a:r>
              <a:rPr lang="en-US" altLang="en-US" sz="3600" b="1">
                <a:solidFill>
                  <a:srgbClr val="FFFFFF"/>
                </a:solidFill>
                <a:effectLst>
                  <a:outerShdw blurRad="38100" dist="38100" dir="2700000" algn="tl">
                    <a:srgbClr val="808080"/>
                  </a:outerShdw>
                </a:effectLst>
                <a:latin typeface="MS PGothic" pitchFamily="34" charset="-128"/>
              </a:rPr>
              <a:t>地点</a:t>
            </a:r>
          </a:p>
          <a:p>
            <a:pPr eaLnBrk="1" hangingPunct="1">
              <a:spcAft>
                <a:spcPts val="600"/>
              </a:spcAft>
            </a:pPr>
            <a:r>
              <a:rPr lang="en-US" altLang="en-US" sz="3600" b="1">
                <a:solidFill>
                  <a:srgbClr val="FFFFFF"/>
                </a:solidFill>
                <a:effectLst>
                  <a:outerShdw blurRad="38100" dist="38100" dir="2700000" algn="tl">
                    <a:srgbClr val="808080"/>
                  </a:outerShdw>
                </a:effectLst>
                <a:latin typeface="MS PGothic" pitchFamily="34" charset="-128"/>
              </a:rPr>
              <a:t>名胜古迹</a:t>
            </a:r>
            <a:endParaRPr lang="zh-TW" altLang="en-US" sz="3600" b="1">
              <a:solidFill>
                <a:srgbClr val="FFFFFF"/>
              </a:solidFill>
              <a:effectLst/>
              <a:latin typeface="MS PGothic" pitchFamily="34" charset="-12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0" presetClass="entr" presetSubtype="0" fill="hold" nodeType="afterEffect">
                                  <p:stCondLst>
                                    <p:cond delay="0"/>
                                  </p:stCondLst>
                                  <p:iterate type="lt">
                                    <p:tmPct val="0"/>
                                  </p:iterate>
                                  <p:childTnLst>
                                    <p:set>
                                      <p:cBhvr>
                                        <p:cTn id="13" dur="1" fill="hold">
                                          <p:stCondLst>
                                            <p:cond delay="0"/>
                                          </p:stCondLst>
                                        </p:cTn>
                                        <p:tgtEl>
                                          <p:spTgt spid="29705">
                                            <p:txEl>
                                              <p:pRg st="0" end="0"/>
                                            </p:txEl>
                                          </p:spTgt>
                                        </p:tgtEl>
                                        <p:attrNameLst>
                                          <p:attrName>style.visibility</p:attrName>
                                        </p:attrNameLst>
                                      </p:cBhvr>
                                      <p:to>
                                        <p:strVal val="visible"/>
                                      </p:to>
                                    </p:set>
                                    <p:animEffect transition="in" filter="fade">
                                      <p:cBhvr>
                                        <p:cTn id="14" dur="2000"/>
                                        <p:tgtEl>
                                          <p:spTgt spid="29705">
                                            <p:txEl>
                                              <p:pRg st="0" end="0"/>
                                            </p:txEl>
                                          </p:spTgt>
                                        </p:tgtEl>
                                      </p:cBhvr>
                                    </p:animEffect>
                                  </p:childTnLst>
                                </p:cTn>
                              </p:par>
                            </p:childTnLst>
                          </p:cTn>
                        </p:par>
                        <p:par>
                          <p:cTn id="15" fill="hold" nodeType="afterGroup">
                            <p:stCondLst>
                              <p:cond delay="3000"/>
                            </p:stCondLst>
                            <p:childTnLst>
                              <p:par>
                                <p:cTn id="16" presetID="10" presetClass="entr" presetSubtype="0" fill="hold" nodeType="afterEffect">
                                  <p:stCondLst>
                                    <p:cond delay="0"/>
                                  </p:stCondLst>
                                  <p:iterate type="lt">
                                    <p:tmPct val="0"/>
                                  </p:iterate>
                                  <p:childTnLst>
                                    <p:set>
                                      <p:cBhvr>
                                        <p:cTn id="17" dur="1" fill="hold">
                                          <p:stCondLst>
                                            <p:cond delay="0"/>
                                          </p:stCondLst>
                                        </p:cTn>
                                        <p:tgtEl>
                                          <p:spTgt spid="29705">
                                            <p:txEl>
                                              <p:pRg st="1" end="1"/>
                                            </p:txEl>
                                          </p:spTgt>
                                        </p:tgtEl>
                                        <p:attrNameLst>
                                          <p:attrName>style.visibility</p:attrName>
                                        </p:attrNameLst>
                                      </p:cBhvr>
                                      <p:to>
                                        <p:strVal val="visible"/>
                                      </p:to>
                                    </p:set>
                                    <p:animEffect transition="in" filter="fade">
                                      <p:cBhvr>
                                        <p:cTn id="18" dur="2000"/>
                                        <p:tgtEl>
                                          <p:spTgt spid="29705">
                                            <p:txEl>
                                              <p:pRg st="1" end="1"/>
                                            </p:txEl>
                                          </p:spTgt>
                                        </p:tgtEl>
                                      </p:cBhvr>
                                    </p:animEffect>
                                  </p:childTnLst>
                                </p:cTn>
                              </p:par>
                            </p:childTnLst>
                          </p:cTn>
                        </p:par>
                        <p:par>
                          <p:cTn id="19" fill="hold" nodeType="afterGroup">
                            <p:stCondLst>
                              <p:cond delay="5000"/>
                            </p:stCondLst>
                            <p:childTnLst>
                              <p:par>
                                <p:cTn id="20" presetID="10" presetClass="entr" presetSubtype="0" fill="hold" nodeType="afterEffect">
                                  <p:stCondLst>
                                    <p:cond delay="0"/>
                                  </p:stCondLst>
                                  <p:iterate type="lt">
                                    <p:tmPct val="0"/>
                                  </p:iterate>
                                  <p:childTnLst>
                                    <p:set>
                                      <p:cBhvr>
                                        <p:cTn id="21" dur="1" fill="hold">
                                          <p:stCondLst>
                                            <p:cond delay="0"/>
                                          </p:stCondLst>
                                        </p:cTn>
                                        <p:tgtEl>
                                          <p:spTgt spid="29705">
                                            <p:txEl>
                                              <p:pRg st="2" end="2"/>
                                            </p:txEl>
                                          </p:spTgt>
                                        </p:tgtEl>
                                        <p:attrNameLst>
                                          <p:attrName>style.visibility</p:attrName>
                                        </p:attrNameLst>
                                      </p:cBhvr>
                                      <p:to>
                                        <p:strVal val="visible"/>
                                      </p:to>
                                    </p:set>
                                    <p:animEffect transition="in" filter="fade">
                                      <p:cBhvr>
                                        <p:cTn id="22" dur="2000"/>
                                        <p:tgtEl>
                                          <p:spTgt spid="29705">
                                            <p:txEl>
                                              <p:pRg st="2" end="2"/>
                                            </p:txEl>
                                          </p:spTgt>
                                        </p:tgtEl>
                                      </p:cBhvr>
                                    </p:animEffect>
                                  </p:childTnLst>
                                </p:cTn>
                              </p:par>
                            </p:childTnLst>
                          </p:cTn>
                        </p:par>
                        <p:par>
                          <p:cTn id="23" fill="hold" nodeType="afterGroup">
                            <p:stCondLst>
                              <p:cond delay="7000"/>
                            </p:stCondLst>
                            <p:childTnLst>
                              <p:par>
                                <p:cTn id="24" presetID="10" presetClass="entr" presetSubtype="0" fill="hold" nodeType="afterEffect">
                                  <p:stCondLst>
                                    <p:cond delay="0"/>
                                  </p:stCondLst>
                                  <p:iterate type="lt">
                                    <p:tmPct val="0"/>
                                  </p:iterate>
                                  <p:childTnLst>
                                    <p:set>
                                      <p:cBhvr>
                                        <p:cTn id="25" dur="1" fill="hold">
                                          <p:stCondLst>
                                            <p:cond delay="0"/>
                                          </p:stCondLst>
                                        </p:cTn>
                                        <p:tgtEl>
                                          <p:spTgt spid="29705">
                                            <p:txEl>
                                              <p:pRg st="3" end="3"/>
                                            </p:txEl>
                                          </p:spTgt>
                                        </p:tgtEl>
                                        <p:attrNameLst>
                                          <p:attrName>style.visibility</p:attrName>
                                        </p:attrNameLst>
                                      </p:cBhvr>
                                      <p:to>
                                        <p:strVal val="visible"/>
                                      </p:to>
                                    </p:set>
                                    <p:animEffect transition="in" filter="fade">
                                      <p:cBhvr>
                                        <p:cTn id="26" dur="2000"/>
                                        <p:tgtEl>
                                          <p:spTgt spid="29705">
                                            <p:txEl>
                                              <p:pRg st="3" end="3"/>
                                            </p:txEl>
                                          </p:spTgt>
                                        </p:tgtEl>
                                      </p:cBhvr>
                                    </p:animEffect>
                                  </p:childTnLst>
                                </p:cTn>
                              </p:par>
                            </p:childTnLst>
                          </p:cTn>
                        </p:par>
                        <p:par>
                          <p:cTn id="27" fill="hold" nodeType="afterGroup">
                            <p:stCondLst>
                              <p:cond delay="9000"/>
                            </p:stCondLst>
                            <p:childTnLst>
                              <p:par>
                                <p:cTn id="28" presetID="10" presetClass="entr" presetSubtype="0" fill="hold" nodeType="afterEffect">
                                  <p:stCondLst>
                                    <p:cond delay="0"/>
                                  </p:stCondLst>
                                  <p:iterate type="lt">
                                    <p:tmPct val="0"/>
                                  </p:iterate>
                                  <p:childTnLst>
                                    <p:set>
                                      <p:cBhvr>
                                        <p:cTn id="29" dur="1" fill="hold">
                                          <p:stCondLst>
                                            <p:cond delay="0"/>
                                          </p:stCondLst>
                                        </p:cTn>
                                        <p:tgtEl>
                                          <p:spTgt spid="29705">
                                            <p:txEl>
                                              <p:pRg st="4" end="4"/>
                                            </p:txEl>
                                          </p:spTgt>
                                        </p:tgtEl>
                                        <p:attrNameLst>
                                          <p:attrName>style.visibility</p:attrName>
                                        </p:attrNameLst>
                                      </p:cBhvr>
                                      <p:to>
                                        <p:strVal val="visible"/>
                                      </p:to>
                                    </p:set>
                                    <p:animEffect transition="in" filter="fade">
                                      <p:cBhvr>
                                        <p:cTn id="30" dur="2000"/>
                                        <p:tgtEl>
                                          <p:spTgt spid="29705">
                                            <p:txEl>
                                              <p:pRg st="4" end="4"/>
                                            </p:txEl>
                                          </p:spTgt>
                                        </p:tgtEl>
                                      </p:cBhvr>
                                    </p:animEffect>
                                  </p:childTnLst>
                                </p:cTn>
                              </p:par>
                            </p:childTnLst>
                          </p:cTn>
                        </p:par>
                        <p:par>
                          <p:cTn id="31" fill="hold" nodeType="afterGroup">
                            <p:stCondLst>
                              <p:cond delay="11000"/>
                            </p:stCondLst>
                            <p:childTnLst>
                              <p:par>
                                <p:cTn id="32" presetID="10" presetClass="entr" presetSubtype="0" fill="hold" nodeType="afterEffect">
                                  <p:stCondLst>
                                    <p:cond delay="0"/>
                                  </p:stCondLst>
                                  <p:iterate type="lt">
                                    <p:tmPct val="0"/>
                                  </p:iterate>
                                  <p:childTnLst>
                                    <p:set>
                                      <p:cBhvr>
                                        <p:cTn id="33" dur="1" fill="hold">
                                          <p:stCondLst>
                                            <p:cond delay="0"/>
                                          </p:stCondLst>
                                        </p:cTn>
                                        <p:tgtEl>
                                          <p:spTgt spid="29705">
                                            <p:txEl>
                                              <p:pRg st="5" end="5"/>
                                            </p:txEl>
                                          </p:spTgt>
                                        </p:tgtEl>
                                        <p:attrNameLst>
                                          <p:attrName>style.visibility</p:attrName>
                                        </p:attrNameLst>
                                      </p:cBhvr>
                                      <p:to>
                                        <p:strVal val="visible"/>
                                      </p:to>
                                    </p:set>
                                    <p:animEffect transition="in" filter="fade">
                                      <p:cBhvr>
                                        <p:cTn id="34" dur="2000"/>
                                        <p:tgtEl>
                                          <p:spTgt spid="29705">
                                            <p:txEl>
                                              <p:pRg st="5" end="5"/>
                                            </p:txEl>
                                          </p:spTgt>
                                        </p:tgtEl>
                                      </p:cBhvr>
                                    </p:animEffect>
                                  </p:childTnLst>
                                </p:cTn>
                              </p:par>
                            </p:childTnLst>
                          </p:cTn>
                        </p:par>
                        <p:par>
                          <p:cTn id="35" fill="hold" nodeType="afterGroup">
                            <p:stCondLst>
                              <p:cond delay="13000"/>
                            </p:stCondLst>
                            <p:childTnLst>
                              <p:par>
                                <p:cTn id="36" presetID="10" presetClass="entr" presetSubtype="0" fill="hold" nodeType="afterEffect">
                                  <p:stCondLst>
                                    <p:cond delay="0"/>
                                  </p:stCondLst>
                                  <p:iterate type="lt">
                                    <p:tmPct val="0"/>
                                  </p:iterate>
                                  <p:childTnLst>
                                    <p:set>
                                      <p:cBhvr>
                                        <p:cTn id="37" dur="1" fill="hold">
                                          <p:stCondLst>
                                            <p:cond delay="0"/>
                                          </p:stCondLst>
                                        </p:cTn>
                                        <p:tgtEl>
                                          <p:spTgt spid="29705">
                                            <p:txEl>
                                              <p:pRg st="6" end="6"/>
                                            </p:txEl>
                                          </p:spTgt>
                                        </p:tgtEl>
                                        <p:attrNameLst>
                                          <p:attrName>style.visibility</p:attrName>
                                        </p:attrNameLst>
                                      </p:cBhvr>
                                      <p:to>
                                        <p:strVal val="visible"/>
                                      </p:to>
                                    </p:set>
                                    <p:animEffect transition="in" filter="fade">
                                      <p:cBhvr>
                                        <p:cTn id="38" dur="2000"/>
                                        <p:tgtEl>
                                          <p:spTgt spid="29705">
                                            <p:txEl>
                                              <p:pRg st="6" end="6"/>
                                            </p:txEl>
                                          </p:spTgt>
                                        </p:tgtEl>
                                      </p:cBhvr>
                                    </p:animEffect>
                                  </p:childTnLst>
                                </p:cTn>
                              </p:par>
                            </p:childTnLst>
                          </p:cTn>
                        </p:par>
                        <p:par>
                          <p:cTn id="39" fill="hold" nodeType="afterGroup">
                            <p:stCondLst>
                              <p:cond delay="15000"/>
                            </p:stCondLst>
                            <p:childTnLst>
                              <p:par>
                                <p:cTn id="40" presetID="10" presetClass="entr" presetSubtype="0" fill="hold" nodeType="afterEffect">
                                  <p:stCondLst>
                                    <p:cond delay="0"/>
                                  </p:stCondLst>
                                  <p:childTnLst>
                                    <p:set>
                                      <p:cBhvr>
                                        <p:cTn id="41" dur="1" fill="hold">
                                          <p:stCondLst>
                                            <p:cond delay="0"/>
                                          </p:stCondLst>
                                        </p:cTn>
                                        <p:tgtEl>
                                          <p:spTgt spid="29706"/>
                                        </p:tgtEl>
                                        <p:attrNameLst>
                                          <p:attrName>style.visibility</p:attrName>
                                        </p:attrNameLst>
                                      </p:cBhvr>
                                      <p:to>
                                        <p:strVal val="visible"/>
                                      </p:to>
                                    </p:set>
                                    <p:animEffect transition="in" filter="fade">
                                      <p:cBhvr>
                                        <p:cTn id="42" dur="2000"/>
                                        <p:tgtEl>
                                          <p:spTgt spid="2970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0-#ppt_w/2"/>
                                          </p:val>
                                        </p:tav>
                                        <p:tav tm="100000">
                                          <p:val>
                                            <p:strVal val="#ppt_x"/>
                                          </p:val>
                                        </p:tav>
                                      </p:tavLst>
                                    </p:anim>
                                    <p:anim calcmode="lin" valueType="num">
                                      <p:cBhvr additive="base">
                                        <p:cTn id="48" dur="500" fill="hold"/>
                                        <p:tgtEl>
                                          <p:spTgt spid="3"/>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00"/>
                            </p:stCondLst>
                            <p:childTnLst>
                              <p:par>
                                <p:cTn id="50" presetID="27" presetClass="emph" presetSubtype="0" fill="hold" nodeType="afterEffect">
                                  <p:stCondLst>
                                    <p:cond delay="0"/>
                                  </p:stCondLst>
                                  <p:iterate type="lt">
                                    <p:tmPct val="10000"/>
                                  </p:iterate>
                                  <p:childTnLst>
                                    <p:animClr clrSpc="rgb" dir="cw">
                                      <p:cBhvr override="childStyle">
                                        <p:cTn id="51" dur="250" autoRev="1" fill="hold"/>
                                        <p:tgtEl>
                                          <p:spTgt spid="29705">
                                            <p:txEl>
                                              <p:pRg st="0" end="0"/>
                                            </p:txEl>
                                          </p:spTgt>
                                        </p:tgtEl>
                                        <p:attrNameLst>
                                          <p:attrName>style.color</p:attrName>
                                        </p:attrNameLst>
                                      </p:cBhvr>
                                      <p:to>
                                        <a:srgbClr val="CC0099"/>
                                      </p:to>
                                    </p:animClr>
                                    <p:animClr clrSpc="rgb" dir="cw">
                                      <p:cBhvr>
                                        <p:cTn id="52" dur="250" autoRev="1" fill="hold"/>
                                        <p:tgtEl>
                                          <p:spTgt spid="29705">
                                            <p:txEl>
                                              <p:pRg st="0" end="0"/>
                                            </p:txEl>
                                          </p:spTgt>
                                        </p:tgtEl>
                                        <p:attrNameLst>
                                          <p:attrName>fillcolor</p:attrName>
                                        </p:attrNameLst>
                                      </p:cBhvr>
                                      <p:to>
                                        <a:srgbClr val="CC0099"/>
                                      </p:to>
                                    </p:animClr>
                                    <p:set>
                                      <p:cBhvr>
                                        <p:cTn id="53" dur="250" autoRev="1" fill="hold"/>
                                        <p:tgtEl>
                                          <p:spTgt spid="29705">
                                            <p:txEl>
                                              <p:pRg st="0" end="0"/>
                                            </p:txEl>
                                          </p:spTgt>
                                        </p:tgtEl>
                                        <p:attrNameLst>
                                          <p:attrName>fill.type</p:attrName>
                                        </p:attrNameLst>
                                      </p:cBhvr>
                                      <p:to>
                                        <p:strVal val="solid"/>
                                      </p:to>
                                    </p:set>
                                    <p:set>
                                      <p:cBhvr>
                                        <p:cTn id="54" dur="250" autoRev="1" fill="hold"/>
                                        <p:tgtEl>
                                          <p:spTgt spid="29705">
                                            <p:txEl>
                                              <p:pRg st="0" end="0"/>
                                            </p:txEl>
                                          </p:spTgt>
                                        </p:tgtEl>
                                        <p:attrNameLst>
                                          <p:attrName>fill.on</p:attrName>
                                        </p:attrNameLst>
                                      </p:cBhvr>
                                      <p:to>
                                        <p:strVal val="true"/>
                                      </p:to>
                                    </p:set>
                                  </p:childTnLst>
                                </p:cTn>
                              </p:par>
                            </p:childTnLst>
                          </p:cTn>
                        </p:par>
                        <p:par>
                          <p:cTn id="55" fill="hold" nodeType="afterGroup">
                            <p:stCondLst>
                              <p:cond delay="1150"/>
                            </p:stCondLst>
                            <p:childTnLst>
                              <p:par>
                                <p:cTn id="56" presetID="27" presetClass="emph" presetSubtype="0" fill="hold" nodeType="afterEffect">
                                  <p:stCondLst>
                                    <p:cond delay="0"/>
                                  </p:stCondLst>
                                  <p:iterate type="lt">
                                    <p:tmPct val="10000"/>
                                  </p:iterate>
                                  <p:childTnLst>
                                    <p:animClr clrSpc="rgb" dir="cw">
                                      <p:cBhvr override="childStyle">
                                        <p:cTn id="57" dur="250" autoRev="1" fill="hold"/>
                                        <p:tgtEl>
                                          <p:spTgt spid="29705">
                                            <p:txEl>
                                              <p:pRg st="1" end="1"/>
                                            </p:txEl>
                                          </p:spTgt>
                                        </p:tgtEl>
                                        <p:attrNameLst>
                                          <p:attrName>style.color</p:attrName>
                                        </p:attrNameLst>
                                      </p:cBhvr>
                                      <p:to>
                                        <a:srgbClr val="CC0099"/>
                                      </p:to>
                                    </p:animClr>
                                    <p:animClr clrSpc="rgb" dir="cw">
                                      <p:cBhvr>
                                        <p:cTn id="58" dur="250" autoRev="1" fill="hold"/>
                                        <p:tgtEl>
                                          <p:spTgt spid="29705">
                                            <p:txEl>
                                              <p:pRg st="1" end="1"/>
                                            </p:txEl>
                                          </p:spTgt>
                                        </p:tgtEl>
                                        <p:attrNameLst>
                                          <p:attrName>fillcolor</p:attrName>
                                        </p:attrNameLst>
                                      </p:cBhvr>
                                      <p:to>
                                        <a:srgbClr val="CC0099"/>
                                      </p:to>
                                    </p:animClr>
                                    <p:set>
                                      <p:cBhvr>
                                        <p:cTn id="59" dur="250" autoRev="1" fill="hold"/>
                                        <p:tgtEl>
                                          <p:spTgt spid="29705">
                                            <p:txEl>
                                              <p:pRg st="1" end="1"/>
                                            </p:txEl>
                                          </p:spTgt>
                                        </p:tgtEl>
                                        <p:attrNameLst>
                                          <p:attrName>fill.type</p:attrName>
                                        </p:attrNameLst>
                                      </p:cBhvr>
                                      <p:to>
                                        <p:strVal val="solid"/>
                                      </p:to>
                                    </p:set>
                                    <p:set>
                                      <p:cBhvr>
                                        <p:cTn id="60" dur="250" autoRev="1" fill="hold"/>
                                        <p:tgtEl>
                                          <p:spTgt spid="29705">
                                            <p:txEl>
                                              <p:pRg st="1" end="1"/>
                                            </p:txEl>
                                          </p:spTgt>
                                        </p:tgtEl>
                                        <p:attrNameLst>
                                          <p:attrName>fill.on</p:attrName>
                                        </p:attrNameLst>
                                      </p:cBhvr>
                                      <p:to>
                                        <p:strVal val="true"/>
                                      </p:to>
                                    </p:set>
                                  </p:childTnLst>
                                </p:cTn>
                              </p:par>
                            </p:childTnLst>
                          </p:cTn>
                        </p:par>
                        <p:par>
                          <p:cTn id="61" fill="hold" nodeType="afterGroup">
                            <p:stCondLst>
                              <p:cond delay="1700"/>
                            </p:stCondLst>
                            <p:childTnLst>
                              <p:par>
                                <p:cTn id="62" presetID="27" presetClass="emph" presetSubtype="0" fill="hold" nodeType="afterEffect">
                                  <p:stCondLst>
                                    <p:cond delay="0"/>
                                  </p:stCondLst>
                                  <p:iterate type="lt">
                                    <p:tmPct val="10000"/>
                                  </p:iterate>
                                  <p:childTnLst>
                                    <p:animClr clrSpc="rgb" dir="cw">
                                      <p:cBhvr override="childStyle">
                                        <p:cTn id="63" dur="250" autoRev="1" fill="hold"/>
                                        <p:tgtEl>
                                          <p:spTgt spid="29705">
                                            <p:txEl>
                                              <p:pRg st="2" end="2"/>
                                            </p:txEl>
                                          </p:spTgt>
                                        </p:tgtEl>
                                        <p:attrNameLst>
                                          <p:attrName>style.color</p:attrName>
                                        </p:attrNameLst>
                                      </p:cBhvr>
                                      <p:to>
                                        <a:srgbClr val="CC0099"/>
                                      </p:to>
                                    </p:animClr>
                                    <p:animClr clrSpc="rgb" dir="cw">
                                      <p:cBhvr>
                                        <p:cTn id="64" dur="250" autoRev="1" fill="hold"/>
                                        <p:tgtEl>
                                          <p:spTgt spid="29705">
                                            <p:txEl>
                                              <p:pRg st="2" end="2"/>
                                            </p:txEl>
                                          </p:spTgt>
                                        </p:tgtEl>
                                        <p:attrNameLst>
                                          <p:attrName>fillcolor</p:attrName>
                                        </p:attrNameLst>
                                      </p:cBhvr>
                                      <p:to>
                                        <a:srgbClr val="CC0099"/>
                                      </p:to>
                                    </p:animClr>
                                    <p:set>
                                      <p:cBhvr>
                                        <p:cTn id="65" dur="250" autoRev="1" fill="hold"/>
                                        <p:tgtEl>
                                          <p:spTgt spid="29705">
                                            <p:txEl>
                                              <p:pRg st="2" end="2"/>
                                            </p:txEl>
                                          </p:spTgt>
                                        </p:tgtEl>
                                        <p:attrNameLst>
                                          <p:attrName>fill.type</p:attrName>
                                        </p:attrNameLst>
                                      </p:cBhvr>
                                      <p:to>
                                        <p:strVal val="solid"/>
                                      </p:to>
                                    </p:set>
                                    <p:set>
                                      <p:cBhvr>
                                        <p:cTn id="66" dur="250" autoRev="1" fill="hold"/>
                                        <p:tgtEl>
                                          <p:spTgt spid="29705">
                                            <p:txEl>
                                              <p:pRg st="2" end="2"/>
                                            </p:txEl>
                                          </p:spTgt>
                                        </p:tgtEl>
                                        <p:attrNameLst>
                                          <p:attrName>fill.on</p:attrName>
                                        </p:attrNameLst>
                                      </p:cBhvr>
                                      <p:to>
                                        <p:strVal val="true"/>
                                      </p:to>
                                    </p:set>
                                  </p:childTnLst>
                                </p:cTn>
                              </p:par>
                            </p:childTnLst>
                          </p:cTn>
                        </p:par>
                        <p:par>
                          <p:cTn id="67" fill="hold" nodeType="afterGroup">
                            <p:stCondLst>
                              <p:cond delay="2250"/>
                            </p:stCondLst>
                            <p:childTnLst>
                              <p:par>
                                <p:cTn id="68" presetID="27" presetClass="emph" presetSubtype="0" fill="hold" nodeType="afterEffect">
                                  <p:stCondLst>
                                    <p:cond delay="0"/>
                                  </p:stCondLst>
                                  <p:iterate type="lt">
                                    <p:tmPct val="10000"/>
                                  </p:iterate>
                                  <p:childTnLst>
                                    <p:animClr clrSpc="rgb" dir="cw">
                                      <p:cBhvr override="childStyle">
                                        <p:cTn id="69" dur="250" autoRev="1" fill="hold"/>
                                        <p:tgtEl>
                                          <p:spTgt spid="29705">
                                            <p:txEl>
                                              <p:pRg st="3" end="3"/>
                                            </p:txEl>
                                          </p:spTgt>
                                        </p:tgtEl>
                                        <p:attrNameLst>
                                          <p:attrName>style.color</p:attrName>
                                        </p:attrNameLst>
                                      </p:cBhvr>
                                      <p:to>
                                        <a:srgbClr val="CC0099"/>
                                      </p:to>
                                    </p:animClr>
                                    <p:animClr clrSpc="rgb" dir="cw">
                                      <p:cBhvr>
                                        <p:cTn id="70" dur="250" autoRev="1" fill="hold"/>
                                        <p:tgtEl>
                                          <p:spTgt spid="29705">
                                            <p:txEl>
                                              <p:pRg st="3" end="3"/>
                                            </p:txEl>
                                          </p:spTgt>
                                        </p:tgtEl>
                                        <p:attrNameLst>
                                          <p:attrName>fillcolor</p:attrName>
                                        </p:attrNameLst>
                                      </p:cBhvr>
                                      <p:to>
                                        <a:srgbClr val="CC0099"/>
                                      </p:to>
                                    </p:animClr>
                                    <p:set>
                                      <p:cBhvr>
                                        <p:cTn id="71" dur="250" autoRev="1" fill="hold"/>
                                        <p:tgtEl>
                                          <p:spTgt spid="29705">
                                            <p:txEl>
                                              <p:pRg st="3" end="3"/>
                                            </p:txEl>
                                          </p:spTgt>
                                        </p:tgtEl>
                                        <p:attrNameLst>
                                          <p:attrName>fill.type</p:attrName>
                                        </p:attrNameLst>
                                      </p:cBhvr>
                                      <p:to>
                                        <p:strVal val="solid"/>
                                      </p:to>
                                    </p:set>
                                    <p:set>
                                      <p:cBhvr>
                                        <p:cTn id="72" dur="250" autoRev="1" fill="hold"/>
                                        <p:tgtEl>
                                          <p:spTgt spid="29705">
                                            <p:txEl>
                                              <p:pRg st="3" end="3"/>
                                            </p:txEl>
                                          </p:spTgt>
                                        </p:tgtEl>
                                        <p:attrNameLst>
                                          <p:attrName>fill.on</p:attrName>
                                        </p:attrNameLst>
                                      </p:cBhvr>
                                      <p:to>
                                        <p:strVal val="true"/>
                                      </p:to>
                                    </p:set>
                                  </p:childTnLst>
                                </p:cTn>
                              </p:par>
                            </p:childTnLst>
                          </p:cTn>
                        </p:par>
                        <p:par>
                          <p:cTn id="73" fill="hold" nodeType="afterGroup">
                            <p:stCondLst>
                              <p:cond delay="2800"/>
                            </p:stCondLst>
                            <p:childTnLst>
                              <p:par>
                                <p:cTn id="74" presetID="27" presetClass="emph" presetSubtype="0" fill="hold" nodeType="afterEffect">
                                  <p:stCondLst>
                                    <p:cond delay="0"/>
                                  </p:stCondLst>
                                  <p:iterate type="lt">
                                    <p:tmPct val="10000"/>
                                  </p:iterate>
                                  <p:childTnLst>
                                    <p:animClr clrSpc="rgb" dir="cw">
                                      <p:cBhvr override="childStyle">
                                        <p:cTn id="75" dur="250" autoRev="1" fill="hold"/>
                                        <p:tgtEl>
                                          <p:spTgt spid="29705">
                                            <p:txEl>
                                              <p:pRg st="4" end="4"/>
                                            </p:txEl>
                                          </p:spTgt>
                                        </p:tgtEl>
                                        <p:attrNameLst>
                                          <p:attrName>style.color</p:attrName>
                                        </p:attrNameLst>
                                      </p:cBhvr>
                                      <p:to>
                                        <a:srgbClr val="CC0099"/>
                                      </p:to>
                                    </p:animClr>
                                    <p:animClr clrSpc="rgb" dir="cw">
                                      <p:cBhvr>
                                        <p:cTn id="76" dur="250" autoRev="1" fill="hold"/>
                                        <p:tgtEl>
                                          <p:spTgt spid="29705">
                                            <p:txEl>
                                              <p:pRg st="4" end="4"/>
                                            </p:txEl>
                                          </p:spTgt>
                                        </p:tgtEl>
                                        <p:attrNameLst>
                                          <p:attrName>fillcolor</p:attrName>
                                        </p:attrNameLst>
                                      </p:cBhvr>
                                      <p:to>
                                        <a:srgbClr val="CC0099"/>
                                      </p:to>
                                    </p:animClr>
                                    <p:set>
                                      <p:cBhvr>
                                        <p:cTn id="77" dur="250" autoRev="1" fill="hold"/>
                                        <p:tgtEl>
                                          <p:spTgt spid="29705">
                                            <p:txEl>
                                              <p:pRg st="4" end="4"/>
                                            </p:txEl>
                                          </p:spTgt>
                                        </p:tgtEl>
                                        <p:attrNameLst>
                                          <p:attrName>fill.type</p:attrName>
                                        </p:attrNameLst>
                                      </p:cBhvr>
                                      <p:to>
                                        <p:strVal val="solid"/>
                                      </p:to>
                                    </p:set>
                                    <p:set>
                                      <p:cBhvr>
                                        <p:cTn id="78" dur="250" autoRev="1" fill="hold"/>
                                        <p:tgtEl>
                                          <p:spTgt spid="29705">
                                            <p:txEl>
                                              <p:pRg st="4" end="4"/>
                                            </p:txEl>
                                          </p:spTgt>
                                        </p:tgtEl>
                                        <p:attrNameLst>
                                          <p:attrName>fill.on</p:attrName>
                                        </p:attrNameLst>
                                      </p:cBhvr>
                                      <p:to>
                                        <p:strVal val="true"/>
                                      </p:to>
                                    </p:set>
                                  </p:childTnLst>
                                </p:cTn>
                              </p:par>
                            </p:childTnLst>
                          </p:cTn>
                        </p:par>
                        <p:par>
                          <p:cTn id="79" fill="hold" nodeType="afterGroup">
                            <p:stCondLst>
                              <p:cond delay="3450"/>
                            </p:stCondLst>
                            <p:childTnLst>
                              <p:par>
                                <p:cTn id="80" presetID="27" presetClass="emph" presetSubtype="0" fill="hold" nodeType="afterEffect">
                                  <p:stCondLst>
                                    <p:cond delay="0"/>
                                  </p:stCondLst>
                                  <p:iterate type="lt">
                                    <p:tmPct val="10000"/>
                                  </p:iterate>
                                  <p:childTnLst>
                                    <p:animClr clrSpc="rgb" dir="cw">
                                      <p:cBhvr override="childStyle">
                                        <p:cTn id="81" dur="250" autoRev="1" fill="hold"/>
                                        <p:tgtEl>
                                          <p:spTgt spid="29705">
                                            <p:txEl>
                                              <p:pRg st="5" end="5"/>
                                            </p:txEl>
                                          </p:spTgt>
                                        </p:tgtEl>
                                        <p:attrNameLst>
                                          <p:attrName>style.color</p:attrName>
                                        </p:attrNameLst>
                                      </p:cBhvr>
                                      <p:to>
                                        <a:srgbClr val="CC0099"/>
                                      </p:to>
                                    </p:animClr>
                                    <p:animClr clrSpc="rgb" dir="cw">
                                      <p:cBhvr>
                                        <p:cTn id="82" dur="250" autoRev="1" fill="hold"/>
                                        <p:tgtEl>
                                          <p:spTgt spid="29705">
                                            <p:txEl>
                                              <p:pRg st="5" end="5"/>
                                            </p:txEl>
                                          </p:spTgt>
                                        </p:tgtEl>
                                        <p:attrNameLst>
                                          <p:attrName>fillcolor</p:attrName>
                                        </p:attrNameLst>
                                      </p:cBhvr>
                                      <p:to>
                                        <a:srgbClr val="CC0099"/>
                                      </p:to>
                                    </p:animClr>
                                    <p:set>
                                      <p:cBhvr>
                                        <p:cTn id="83" dur="250" autoRev="1" fill="hold"/>
                                        <p:tgtEl>
                                          <p:spTgt spid="29705">
                                            <p:txEl>
                                              <p:pRg st="5" end="5"/>
                                            </p:txEl>
                                          </p:spTgt>
                                        </p:tgtEl>
                                        <p:attrNameLst>
                                          <p:attrName>fill.type</p:attrName>
                                        </p:attrNameLst>
                                      </p:cBhvr>
                                      <p:to>
                                        <p:strVal val="solid"/>
                                      </p:to>
                                    </p:set>
                                    <p:set>
                                      <p:cBhvr>
                                        <p:cTn id="84" dur="250" autoRev="1" fill="hold"/>
                                        <p:tgtEl>
                                          <p:spTgt spid="29705">
                                            <p:txEl>
                                              <p:pRg st="5" end="5"/>
                                            </p:txEl>
                                          </p:spTgt>
                                        </p:tgtEl>
                                        <p:attrNameLst>
                                          <p:attrName>fill.on</p:attrName>
                                        </p:attrNameLst>
                                      </p:cBhvr>
                                      <p:to>
                                        <p:strVal val="true"/>
                                      </p:to>
                                    </p:set>
                                  </p:childTnLst>
                                </p:cTn>
                              </p:par>
                            </p:childTnLst>
                          </p:cTn>
                        </p:par>
                        <p:par>
                          <p:cTn id="85" fill="hold" nodeType="afterGroup">
                            <p:stCondLst>
                              <p:cond delay="4100"/>
                            </p:stCondLst>
                            <p:childTnLst>
                              <p:par>
                                <p:cTn id="86" presetID="27" presetClass="emph" presetSubtype="0" fill="hold" nodeType="afterEffect">
                                  <p:stCondLst>
                                    <p:cond delay="0"/>
                                  </p:stCondLst>
                                  <p:iterate type="lt">
                                    <p:tmPct val="10000"/>
                                  </p:iterate>
                                  <p:childTnLst>
                                    <p:animClr clrSpc="rgb" dir="cw">
                                      <p:cBhvr override="childStyle">
                                        <p:cTn id="87" dur="250" autoRev="1" fill="hold"/>
                                        <p:tgtEl>
                                          <p:spTgt spid="29705">
                                            <p:txEl>
                                              <p:pRg st="6" end="6"/>
                                            </p:txEl>
                                          </p:spTgt>
                                        </p:tgtEl>
                                        <p:attrNameLst>
                                          <p:attrName>style.color</p:attrName>
                                        </p:attrNameLst>
                                      </p:cBhvr>
                                      <p:to>
                                        <a:srgbClr val="CC0099"/>
                                      </p:to>
                                    </p:animClr>
                                    <p:animClr clrSpc="rgb" dir="cw">
                                      <p:cBhvr>
                                        <p:cTn id="88" dur="250" autoRev="1" fill="hold"/>
                                        <p:tgtEl>
                                          <p:spTgt spid="29705">
                                            <p:txEl>
                                              <p:pRg st="6" end="6"/>
                                            </p:txEl>
                                          </p:spTgt>
                                        </p:tgtEl>
                                        <p:attrNameLst>
                                          <p:attrName>fillcolor</p:attrName>
                                        </p:attrNameLst>
                                      </p:cBhvr>
                                      <p:to>
                                        <a:srgbClr val="CC0099"/>
                                      </p:to>
                                    </p:animClr>
                                    <p:set>
                                      <p:cBhvr>
                                        <p:cTn id="89" dur="250" autoRev="1" fill="hold"/>
                                        <p:tgtEl>
                                          <p:spTgt spid="29705">
                                            <p:txEl>
                                              <p:pRg st="6" end="6"/>
                                            </p:txEl>
                                          </p:spTgt>
                                        </p:tgtEl>
                                        <p:attrNameLst>
                                          <p:attrName>fill.type</p:attrName>
                                        </p:attrNameLst>
                                      </p:cBhvr>
                                      <p:to>
                                        <p:strVal val="solid"/>
                                      </p:to>
                                    </p:set>
                                    <p:set>
                                      <p:cBhvr>
                                        <p:cTn id="90" dur="250" autoRev="1" fill="hold"/>
                                        <p:tgtEl>
                                          <p:spTgt spid="29705">
                                            <p:txEl>
                                              <p:pRg st="6" end="6"/>
                                            </p:txEl>
                                          </p:spTgt>
                                        </p:tgtEl>
                                        <p:attrNameLst>
                                          <p:attrName>fill.on</p:attrName>
                                        </p:attrNameLst>
                                      </p:cBhvr>
                                      <p:to>
                                        <p:strVal val="true"/>
                                      </p:to>
                                    </p:set>
                                  </p:childTnLst>
                                </p:cTn>
                              </p:par>
                            </p:childTnLst>
                          </p:cTn>
                        </p:par>
                        <p:par>
                          <p:cTn id="91" fill="hold" nodeType="afterGroup">
                            <p:stCondLst>
                              <p:cond delay="4650"/>
                            </p:stCondLst>
                            <p:childTnLst>
                              <p:par>
                                <p:cTn id="92" presetID="41" presetClass="entr" presetSubtype="0" fill="hold" nodeType="afterEffect">
                                  <p:stCondLst>
                                    <p:cond delay="0"/>
                                  </p:stCondLst>
                                  <p:iterate type="lt">
                                    <p:tmPct val="10000"/>
                                  </p:iterate>
                                  <p:childTnLst>
                                    <p:set>
                                      <p:cBhvr>
                                        <p:cTn id="93" dur="1" fill="hold">
                                          <p:stCondLst>
                                            <p:cond delay="0"/>
                                          </p:stCondLst>
                                        </p:cTn>
                                        <p:tgtEl>
                                          <p:spTgt spid="29708">
                                            <p:txEl>
                                              <p:pRg st="0" end="0"/>
                                            </p:txEl>
                                          </p:spTgt>
                                        </p:tgtEl>
                                        <p:attrNameLst>
                                          <p:attrName>style.visibility</p:attrName>
                                        </p:attrNameLst>
                                      </p:cBhvr>
                                      <p:to>
                                        <p:strVal val="visible"/>
                                      </p:to>
                                    </p:set>
                                    <p:anim calcmode="lin" valueType="num">
                                      <p:cBhvr>
                                        <p:cTn id="94" dur="500" fill="hold"/>
                                        <p:tgtEl>
                                          <p:spTgt spid="2970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95" dur="500" fill="hold"/>
                                        <p:tgtEl>
                                          <p:spTgt spid="29708">
                                            <p:txEl>
                                              <p:pRg st="0" end="0"/>
                                            </p:txEl>
                                          </p:spTgt>
                                        </p:tgtEl>
                                        <p:attrNameLst>
                                          <p:attrName>ppt_y</p:attrName>
                                        </p:attrNameLst>
                                      </p:cBhvr>
                                      <p:tavLst>
                                        <p:tav tm="0">
                                          <p:val>
                                            <p:strVal val="#ppt_y"/>
                                          </p:val>
                                        </p:tav>
                                        <p:tav tm="100000">
                                          <p:val>
                                            <p:strVal val="#ppt_y"/>
                                          </p:val>
                                        </p:tav>
                                      </p:tavLst>
                                    </p:anim>
                                    <p:anim calcmode="lin" valueType="num">
                                      <p:cBhvr>
                                        <p:cTn id="96" dur="500" fill="hold"/>
                                        <p:tgtEl>
                                          <p:spTgt spid="2970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7" dur="500" fill="hold"/>
                                        <p:tgtEl>
                                          <p:spTgt spid="2970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8" dur="500" tmFilter="0,0; .5, 1; 1, 1"/>
                                        <p:tgtEl>
                                          <p:spTgt spid="29708">
                                            <p:txEl>
                                              <p:pRg st="0" end="0"/>
                                            </p:txEl>
                                          </p:spTgt>
                                        </p:tgtEl>
                                      </p:cBhvr>
                                    </p:animEffect>
                                  </p:childTnLst>
                                </p:cTn>
                              </p:par>
                            </p:childTnLst>
                          </p:cTn>
                        </p:par>
                        <p:par>
                          <p:cTn id="99" fill="hold" nodeType="afterGroup">
                            <p:stCondLst>
                              <p:cond delay="5200"/>
                            </p:stCondLst>
                            <p:childTnLst>
                              <p:par>
                                <p:cTn id="100" presetID="41" presetClass="entr" presetSubtype="0" fill="hold" nodeType="afterEffect">
                                  <p:stCondLst>
                                    <p:cond delay="0"/>
                                  </p:stCondLst>
                                  <p:iterate type="lt">
                                    <p:tmPct val="10000"/>
                                  </p:iterate>
                                  <p:childTnLst>
                                    <p:set>
                                      <p:cBhvr>
                                        <p:cTn id="101" dur="1" fill="hold">
                                          <p:stCondLst>
                                            <p:cond delay="0"/>
                                          </p:stCondLst>
                                        </p:cTn>
                                        <p:tgtEl>
                                          <p:spTgt spid="29708">
                                            <p:txEl>
                                              <p:pRg st="1" end="1"/>
                                            </p:txEl>
                                          </p:spTgt>
                                        </p:tgtEl>
                                        <p:attrNameLst>
                                          <p:attrName>style.visibility</p:attrName>
                                        </p:attrNameLst>
                                      </p:cBhvr>
                                      <p:to>
                                        <p:strVal val="visible"/>
                                      </p:to>
                                    </p:set>
                                    <p:anim calcmode="lin" valueType="num">
                                      <p:cBhvr>
                                        <p:cTn id="102" dur="500" fill="hold"/>
                                        <p:tgtEl>
                                          <p:spTgt spid="2970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3" dur="500" fill="hold"/>
                                        <p:tgtEl>
                                          <p:spTgt spid="29708">
                                            <p:txEl>
                                              <p:pRg st="1" end="1"/>
                                            </p:txEl>
                                          </p:spTgt>
                                        </p:tgtEl>
                                        <p:attrNameLst>
                                          <p:attrName>ppt_y</p:attrName>
                                        </p:attrNameLst>
                                      </p:cBhvr>
                                      <p:tavLst>
                                        <p:tav tm="0">
                                          <p:val>
                                            <p:strVal val="#ppt_y"/>
                                          </p:val>
                                        </p:tav>
                                        <p:tav tm="100000">
                                          <p:val>
                                            <p:strVal val="#ppt_y"/>
                                          </p:val>
                                        </p:tav>
                                      </p:tavLst>
                                    </p:anim>
                                    <p:anim calcmode="lin" valueType="num">
                                      <p:cBhvr>
                                        <p:cTn id="104" dur="500" fill="hold"/>
                                        <p:tgtEl>
                                          <p:spTgt spid="2970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5" dur="500" fill="hold"/>
                                        <p:tgtEl>
                                          <p:spTgt spid="2970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6" dur="500" tmFilter="0,0; .5, 1; 1, 1"/>
                                        <p:tgtEl>
                                          <p:spTgt spid="29708">
                                            <p:txEl>
                                              <p:pRg st="1" end="1"/>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29707"/>
                                        </p:tgtEl>
                                        <p:attrNameLst>
                                          <p:attrName>style.visibility</p:attrName>
                                        </p:attrNameLst>
                                      </p:cBhvr>
                                      <p:to>
                                        <p:strVal val="visible"/>
                                      </p:to>
                                    </p:set>
                                    <p:animEffect transition="in" filter="fade">
                                      <p:cBhvr>
                                        <p:cTn id="109" dur="20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0" y="0"/>
            <a:ext cx="9144000" cy="908050"/>
          </a:xfrm>
          <a:solidFill>
            <a:schemeClr val="bg2"/>
          </a:solidFill>
        </p:spPr>
        <p:txBody>
          <a:bodyPr/>
          <a:lstStyle/>
          <a:p>
            <a:pPr algn="ctr" eaLnBrk="1" hangingPunct="1"/>
            <a:r>
              <a:rPr lang="zh-CN" altLang="en-US" sz="4000">
                <a:effectLst/>
                <a:latin typeface="Arial" pitchFamily="34" charset="0"/>
              </a:rPr>
              <a:t>罗马地盘</a:t>
            </a:r>
            <a:r>
              <a:rPr lang="en-US" altLang="zh-CN" sz="4000">
                <a:effectLst/>
                <a:latin typeface="Arial" pitchFamily="34" charset="0"/>
              </a:rPr>
              <a:t> </a:t>
            </a:r>
            <a:r>
              <a:rPr lang="en-US" altLang="ja-JP" sz="4000">
                <a:effectLst/>
                <a:latin typeface="Arial" pitchFamily="34" charset="0"/>
              </a:rPr>
              <a:t>(</a:t>
            </a:r>
            <a:r>
              <a:rPr lang="zh-CN" altLang="en-US" sz="4000">
                <a:effectLst/>
                <a:latin typeface="Arial" pitchFamily="34" charset="0"/>
              </a:rPr>
              <a:t>主前</a:t>
            </a:r>
            <a:r>
              <a:rPr lang="en-US" altLang="ja-JP" sz="4000">
                <a:effectLst/>
                <a:latin typeface="Arial" pitchFamily="34" charset="0"/>
              </a:rPr>
              <a:t>50</a:t>
            </a:r>
            <a:r>
              <a:rPr lang="en-US" altLang="ja-JP" sz="3200">
                <a:effectLst/>
                <a:latin typeface="Arial" pitchFamily="34" charset="0"/>
              </a:rPr>
              <a:t> –</a:t>
            </a:r>
            <a:r>
              <a:rPr lang="zh-CN" altLang="en-US" sz="3200">
                <a:effectLst/>
                <a:latin typeface="Arial" pitchFamily="34" charset="0"/>
              </a:rPr>
              <a:t>主后</a:t>
            </a:r>
            <a:r>
              <a:rPr lang="en-US" altLang="ja-JP" sz="3200">
                <a:effectLst/>
                <a:latin typeface="Arial" pitchFamily="34" charset="0"/>
              </a:rPr>
              <a:t> </a:t>
            </a:r>
            <a:r>
              <a:rPr lang="en-US" altLang="ja-JP" sz="4000">
                <a:effectLst/>
                <a:latin typeface="Arial" pitchFamily="34" charset="0"/>
              </a:rPr>
              <a:t>100)</a:t>
            </a:r>
            <a:endParaRPr lang="en-US" altLang="en-US" sz="4000">
              <a:effectLst/>
              <a:latin typeface="Arial" pitchFamily="34" charset="0"/>
            </a:endParaRPr>
          </a:p>
        </p:txBody>
      </p:sp>
      <p:pic>
        <p:nvPicPr>
          <p:cNvPr id="225282" name="Picture 4" descr="34 Rom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893763"/>
            <a:ext cx="92202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3" name="Picture 5" descr="j023727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914400"/>
            <a:ext cx="16002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867400" y="6453188"/>
            <a:ext cx="3192463" cy="338137"/>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r" eaLnBrk="0" hangingPunct="0">
              <a:spcBef>
                <a:spcPct val="50000"/>
              </a:spcBef>
              <a:defRPr/>
            </a:pPr>
            <a:r>
              <a:rPr lang="en-US" sz="1600" b="1" dirty="0" err="1">
                <a:solidFill>
                  <a:srgbClr val="FFFFFF"/>
                </a:solidFill>
                <a:effectLst/>
                <a:latin typeface="Arial"/>
                <a:ea typeface="ＭＳ Ｐゴシック" charset="0"/>
                <a:cs typeface="Arial"/>
              </a:rPr>
              <a:t>Beitzel</a:t>
            </a:r>
            <a:r>
              <a:rPr lang="en-US" sz="1600" b="1" dirty="0">
                <a:solidFill>
                  <a:srgbClr val="FFFFFF"/>
                </a:solidFill>
                <a:effectLst/>
                <a:latin typeface="Arial"/>
                <a:ea typeface="ＭＳ Ｐゴシック" charset="0"/>
                <a:cs typeface="Arial"/>
              </a:rPr>
              <a:t>, 1</a:t>
            </a:r>
            <a:r>
              <a:rPr lang="en-US" sz="1600" b="1" baseline="30000" dirty="0">
                <a:solidFill>
                  <a:srgbClr val="FFFFFF"/>
                </a:solidFill>
                <a:effectLst/>
                <a:latin typeface="Arial"/>
                <a:ea typeface="ＭＳ Ｐゴシック" charset="0"/>
                <a:cs typeface="Arial"/>
              </a:rPr>
              <a:t>st</a:t>
            </a:r>
            <a:r>
              <a:rPr lang="en-US" sz="1600" b="1" dirty="0">
                <a:solidFill>
                  <a:srgbClr val="FFFFFF"/>
                </a:solidFill>
                <a:effectLst/>
                <a:latin typeface="Arial"/>
                <a:ea typeface="ＭＳ Ｐゴシック" charset="0"/>
                <a:cs typeface="Arial"/>
              </a:rPr>
              <a:t> edition, 166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4" descr="Roman Emp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AutoShape 5"/>
          <p:cNvSpPr>
            <a:spLocks noChangeArrowheads="1"/>
          </p:cNvSpPr>
          <p:nvPr/>
        </p:nvSpPr>
        <p:spPr bwMode="auto">
          <a:xfrm rot="516083">
            <a:off x="3810000" y="4191000"/>
            <a:ext cx="2895600" cy="762000"/>
          </a:xfrm>
          <a:prstGeom prst="curvedUpArrow">
            <a:avLst>
              <a:gd name="adj1" fmla="val 76000"/>
              <a:gd name="adj2" fmla="val 152000"/>
              <a:gd name="adj3" fmla="val 33333"/>
            </a:avLst>
          </a:prstGeom>
          <a:solidFill>
            <a:schemeClr val="accent1"/>
          </a:solidFill>
          <a:ln w="12700" cap="sq">
            <a:solidFill>
              <a:schemeClr val="tx1"/>
            </a:solidFill>
            <a:miter lim="800000"/>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222" name="Text Box 6"/>
          <p:cNvSpPr txBox="1">
            <a:spLocks noChangeArrowheads="1"/>
          </p:cNvSpPr>
          <p:nvPr/>
        </p:nvSpPr>
        <p:spPr bwMode="auto">
          <a:xfrm>
            <a:off x="3168650" y="3505200"/>
            <a:ext cx="800100" cy="4619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A347FF"/>
                </a:solidFill>
                <a:effectLst/>
                <a:latin typeface="华文细黑" charset="-122"/>
                <a:ea typeface="华文细黑" charset="-122"/>
              </a:rPr>
              <a:t>罗马</a:t>
            </a:r>
            <a:endParaRPr lang="en-US" altLang="en-US" b="1">
              <a:solidFill>
                <a:srgbClr val="A347FF"/>
              </a:solidFill>
              <a:effectLst/>
              <a:latin typeface="华文细黑" charset="-122"/>
              <a:ea typeface="华文细黑" charset="-122"/>
            </a:endParaRPr>
          </a:p>
        </p:txBody>
      </p:sp>
      <p:sp>
        <p:nvSpPr>
          <p:cNvPr id="9223" name="Text Box 7"/>
          <p:cNvSpPr txBox="1">
            <a:spLocks noChangeArrowheads="1"/>
          </p:cNvSpPr>
          <p:nvPr/>
        </p:nvSpPr>
        <p:spPr bwMode="auto">
          <a:xfrm>
            <a:off x="6400800" y="4038600"/>
            <a:ext cx="1098550" cy="457200"/>
          </a:xfrm>
          <a:prstGeom prst="rect">
            <a:avLst/>
          </a:prstGeom>
          <a:solidFill>
            <a:srgbClr val="EAEAEA"/>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A347FF"/>
                </a:solidFill>
                <a:effectLst/>
              </a:rPr>
              <a:t>以弗所</a:t>
            </a:r>
          </a:p>
        </p:txBody>
      </p:sp>
      <p:sp>
        <p:nvSpPr>
          <p:cNvPr id="9218" name="Text Box 2"/>
          <p:cNvSpPr txBox="1">
            <a:spLocks noChangeArrowheads="1"/>
          </p:cNvSpPr>
          <p:nvPr/>
        </p:nvSpPr>
        <p:spPr bwMode="auto">
          <a:xfrm>
            <a:off x="457200" y="1784350"/>
            <a:ext cx="7010400" cy="1384300"/>
          </a:xfrm>
          <a:prstGeom prst="rect">
            <a:avLst/>
          </a:prstGeom>
          <a:solidFill>
            <a:srgbClr val="FFE7B8"/>
          </a:soli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保</a:t>
            </a:r>
            <a:r>
              <a:rPr lang="zh-CN"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罗</a:t>
            </a: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約在主</a:t>
            </a:r>
            <a:r>
              <a:rPr lang="zh-CN"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后</a:t>
            </a:r>
            <a:r>
              <a:rPr lang="en-US" altLang="zh-TW" sz="2800" dirty="0">
                <a:solidFill>
                  <a:srgbClr val="070214"/>
                </a:solidFill>
                <a:effectLst>
                  <a:outerShdw blurRad="38100" dist="38100" dir="2700000" algn="tl">
                    <a:srgbClr val="000000"/>
                  </a:outerShdw>
                </a:effectLst>
                <a:latin typeface="华文细黑" charset="0"/>
                <a:ea typeface="华文细黑" charset="0"/>
                <a:cs typeface="华文细黑" charset="0"/>
              </a:rPr>
              <a:t>61</a:t>
            </a: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年，第一次在</a:t>
            </a:r>
            <a:r>
              <a:rPr lang="zh-CN"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罗马</a:t>
            </a: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被</a:t>
            </a:r>
            <a:r>
              <a:rPr lang="zh-CN"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监禁</a:t>
            </a: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的</a:t>
            </a:r>
            <a:r>
              <a:rPr lang="zh-CN"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时</a:t>
            </a: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期，</a:t>
            </a:r>
            <a:r>
              <a:rPr lang="zh-CN"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写</a:t>
            </a: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成</a:t>
            </a:r>
            <a:r>
              <a:rPr 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以弗所</a:t>
            </a:r>
            <a:r>
              <a:rPr lang="zh-CN"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书</a:t>
            </a: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。他也</a:t>
            </a:r>
            <a:r>
              <a:rPr lang="zh-CN"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写</a:t>
            </a: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成了 </a:t>
            </a:r>
            <a:r>
              <a:rPr lang="en-US" altLang="zh-TW" sz="2800" dirty="0">
                <a:solidFill>
                  <a:srgbClr val="070214"/>
                </a:solidFill>
                <a:effectLst>
                  <a:outerShdw blurRad="38100" dist="38100" dir="2700000" algn="tl">
                    <a:srgbClr val="000000"/>
                  </a:outerShdw>
                </a:effectLst>
                <a:latin typeface="华文细黑" charset="0"/>
                <a:ea typeface="华文细黑" charset="0"/>
                <a:cs typeface="华文细黑" charset="0"/>
              </a:rPr>
              <a:t>"</a:t>
            </a:r>
            <a:r>
              <a:rPr lang="zh-CN"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监狱书信</a:t>
            </a:r>
            <a:r>
              <a:rPr lang="en-US" altLang="zh-CN" sz="2800" dirty="0">
                <a:solidFill>
                  <a:srgbClr val="070214"/>
                </a:solidFill>
                <a:effectLst>
                  <a:outerShdw blurRad="38100" dist="38100" dir="2700000" algn="tl">
                    <a:srgbClr val="000000"/>
                  </a:outerShdw>
                </a:effectLst>
                <a:latin typeface="华文细黑" charset="0"/>
                <a:ea typeface="华文细黑" charset="0"/>
                <a:cs typeface="华文细黑" charset="0"/>
              </a:rPr>
              <a:t>"</a:t>
            </a:r>
            <a:r>
              <a:rPr lang="en-US" altLang="ja-JP" sz="2800" dirty="0">
                <a:solidFill>
                  <a:srgbClr val="070214"/>
                </a:solidFill>
                <a:effectLst>
                  <a:outerShdw blurRad="38100" dist="38100" dir="2700000" algn="tl">
                    <a:srgbClr val="000000"/>
                  </a:outerShdw>
                </a:effectLst>
                <a:latin typeface="华文细黑" charset="0"/>
                <a:ea typeface="华文细黑" charset="0"/>
                <a:cs typeface="华文细黑" charset="0"/>
              </a:rPr>
              <a:t>: </a:t>
            </a: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歌</a:t>
            </a:r>
            <a:r>
              <a:rPr lang="zh-CN"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罗</a:t>
            </a: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西</a:t>
            </a:r>
            <a:r>
              <a:rPr lang="zh-CN"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书</a:t>
            </a: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、腓利</a:t>
            </a:r>
            <a:r>
              <a:rPr lang="zh-CN"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门书</a:t>
            </a: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a:t>
            </a:r>
            <a:r>
              <a:rPr 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腓立比</a:t>
            </a:r>
            <a:r>
              <a:rPr lang="zh-CN"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书</a:t>
            </a:r>
            <a:r>
              <a:rPr lang="zh-TW" altLang="en-US" sz="2800" dirty="0">
                <a:solidFill>
                  <a:srgbClr val="070214"/>
                </a:solidFill>
                <a:effectLst>
                  <a:outerShdw blurRad="38100" dist="38100" dir="2700000" algn="tl">
                    <a:srgbClr val="000000"/>
                  </a:outerShdw>
                </a:effectLst>
                <a:latin typeface="华文细黑" charset="0"/>
                <a:ea typeface="华文细黑" charset="0"/>
                <a:cs typeface="华文细黑" charset="0"/>
              </a:rPr>
              <a:t>。</a:t>
            </a:r>
          </a:p>
        </p:txBody>
      </p:sp>
      <p:sp>
        <p:nvSpPr>
          <p:cNvPr id="227334" name="Text Box 3"/>
          <p:cNvSpPr txBox="1">
            <a:spLocks noChangeArrowheads="1"/>
          </p:cNvSpPr>
          <p:nvPr/>
        </p:nvSpPr>
        <p:spPr bwMode="auto">
          <a:xfrm>
            <a:off x="381000" y="565150"/>
            <a:ext cx="7315200" cy="10160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TW" altLang="en-US" sz="6000" b="1">
                <a:solidFill>
                  <a:schemeClr val="bg2"/>
                </a:solidFill>
                <a:effectLst/>
                <a:latin typeface="MS PGothic" pitchFamily="34" charset="-128"/>
              </a:rPr>
              <a:t>地</a:t>
            </a:r>
            <a:r>
              <a:rPr lang="zh-TW" altLang="en-GB" sz="6000" b="1">
                <a:solidFill>
                  <a:schemeClr val="bg2"/>
                </a:solidFill>
                <a:effectLst/>
                <a:latin typeface="MS PGothic" pitchFamily="34" charset="-128"/>
              </a:rPr>
              <a:t>點   </a:t>
            </a:r>
            <a:r>
              <a:rPr lang="zh-TW" altLang="en-US" sz="6000" b="1">
                <a:solidFill>
                  <a:schemeClr val="bg2"/>
                </a:solidFill>
                <a:effectLst/>
                <a:latin typeface="MS PGothic" pitchFamily="34" charset="-128"/>
              </a:rPr>
              <a:t>和  </a:t>
            </a:r>
            <a:r>
              <a:rPr lang="zh-TW" altLang="en-GB" sz="6000" b="1">
                <a:solidFill>
                  <a:schemeClr val="bg2"/>
                </a:solidFill>
                <a:effectLst/>
                <a:latin typeface="MS PGothic" pitchFamily="34" charset="-128"/>
              </a:rPr>
              <a:t>日期</a:t>
            </a:r>
            <a:endParaRPr lang="en-GB" altLang="zh-TW" sz="6000" b="1">
              <a:solidFill>
                <a:schemeClr val="bg2"/>
              </a:solidFill>
              <a:effectLst/>
              <a:latin typeface="MS PGothic" pitchFamily="34" charset="-128"/>
            </a:endParaRPr>
          </a:p>
        </p:txBody>
      </p:sp>
      <p:sp>
        <p:nvSpPr>
          <p:cNvPr id="227335" name="Text Box 8"/>
          <p:cNvSpPr txBox="1">
            <a:spLocks noChangeArrowheads="1"/>
          </p:cNvSpPr>
          <p:nvPr/>
        </p:nvSpPr>
        <p:spPr bwMode="auto">
          <a:xfrm>
            <a:off x="8442325" y="41275"/>
            <a:ext cx="641350" cy="457200"/>
          </a:xfrm>
          <a:prstGeom prst="rect">
            <a:avLst/>
          </a:prstGeom>
          <a:solidFill>
            <a:schemeClr val="tx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070214"/>
                </a:solidFill>
                <a:effectLst/>
              </a:rPr>
              <a:t>176</a:t>
            </a:r>
            <a:endParaRPr lang="en-US" altLang="en-US">
              <a:solidFill>
                <a:srgbClr val="070214"/>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wipe(left)">
                                      <p:cBhvr>
                                        <p:cTn id="7" dur="500"/>
                                        <p:tgtEl>
                                          <p:spTgt spid="92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221"/>
                                        </p:tgtEl>
                                        <p:attrNameLst>
                                          <p:attrName>style.visibility</p:attrName>
                                        </p:attrNameLst>
                                      </p:cBhvr>
                                      <p:to>
                                        <p:strVal val="visible"/>
                                      </p:to>
                                    </p:set>
                                    <p:animEffect transition="in" filter="wipe(left)">
                                      <p:cBhvr>
                                        <p:cTn id="11" dur="500"/>
                                        <p:tgtEl>
                                          <p:spTgt spid="922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23"/>
                                        </p:tgtEl>
                                        <p:attrNameLst>
                                          <p:attrName>style.visibility</p:attrName>
                                        </p:attrNameLst>
                                      </p:cBhvr>
                                      <p:to>
                                        <p:strVal val="visible"/>
                                      </p:to>
                                    </p:set>
                                    <p:animEffect transition="in" filter="wipe(left)">
                                      <p:cBhvr>
                                        <p:cTn id="15"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p:bldP spid="922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9377" name="Picture 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8" name="Rectangle 3"/>
          <p:cNvSpPr>
            <a:spLocks noGrp="1" noChangeArrowheads="1"/>
          </p:cNvSpPr>
          <p:nvPr>
            <p:ph type="title" idx="4294967295"/>
          </p:nvPr>
        </p:nvSpPr>
        <p:spPr>
          <a:xfrm>
            <a:off x="0" y="0"/>
            <a:ext cx="9144000" cy="838200"/>
          </a:xfrm>
          <a:solidFill>
            <a:schemeClr val="hlink"/>
          </a:solidFill>
        </p:spPr>
        <p:txBody>
          <a:bodyPr/>
          <a:lstStyle/>
          <a:p>
            <a:pPr eaLnBrk="1" hangingPunct="1"/>
            <a:r>
              <a:rPr lang="en-US" altLang="en-US" sz="3600" b="1">
                <a:solidFill>
                  <a:srgbClr val="FFFF00"/>
                </a:solidFill>
                <a:latin typeface="Arial" pitchFamily="34" charset="0"/>
                <a:cs typeface="Arial" pitchFamily="34" charset="0"/>
              </a:rPr>
              <a:t>保罗第一与第二宣教旅程</a:t>
            </a:r>
          </a:p>
        </p:txBody>
      </p:sp>
      <p:sp>
        <p:nvSpPr>
          <p:cNvPr id="229379" name="Text Box 4"/>
          <p:cNvSpPr txBox="1">
            <a:spLocks noChangeArrowheads="1"/>
          </p:cNvSpPr>
          <p:nvPr/>
        </p:nvSpPr>
        <p:spPr bwMode="auto">
          <a:xfrm>
            <a:off x="7924800" y="762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FF00"/>
                </a:solidFill>
                <a:effectLst/>
                <a:latin typeface="Arial" pitchFamily="34" charset="0"/>
                <a:cs typeface="Arial" pitchFamily="34" charset="0"/>
              </a:rPr>
              <a:t>138-39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38 3rd MJ"/>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Rectangle 3"/>
          <p:cNvSpPr>
            <a:spLocks noGrp="1" noChangeArrowheads="1"/>
          </p:cNvSpPr>
          <p:nvPr>
            <p:ph type="title"/>
          </p:nvPr>
        </p:nvSpPr>
        <p:spPr>
          <a:xfrm>
            <a:off x="323850" y="0"/>
            <a:ext cx="6324600" cy="457200"/>
          </a:xfrm>
          <a:solidFill>
            <a:schemeClr val="tx1"/>
          </a:solidFill>
        </p:spPr>
        <p:txBody>
          <a:bodyPr/>
          <a:lstStyle/>
          <a:p>
            <a:pPr algn="l" eaLnBrk="1" hangingPunct="1"/>
            <a:r>
              <a:rPr lang="en-US" altLang="en-US" sz="3200">
                <a:solidFill>
                  <a:schemeClr val="bg1"/>
                </a:solidFill>
                <a:latin typeface="Arial" pitchFamily="34" charset="0"/>
                <a:cs typeface="Arial" pitchFamily="34" charset="0"/>
              </a:rPr>
              <a:t>保罗第</a:t>
            </a:r>
            <a:r>
              <a:rPr lang="zh-CN" altLang="en-US" sz="3200">
                <a:solidFill>
                  <a:schemeClr val="bg1"/>
                </a:solidFill>
                <a:latin typeface="Arial" pitchFamily="34" charset="0"/>
                <a:cs typeface="Arial" pitchFamily="34" charset="0"/>
              </a:rPr>
              <a:t>三</a:t>
            </a:r>
            <a:r>
              <a:rPr lang="en-US" altLang="en-US" sz="3200">
                <a:solidFill>
                  <a:schemeClr val="bg1"/>
                </a:solidFill>
                <a:latin typeface="Arial" pitchFamily="34" charset="0"/>
                <a:cs typeface="Arial" pitchFamily="34" charset="0"/>
              </a:rPr>
              <a:t>宣教旅程</a:t>
            </a:r>
          </a:p>
        </p:txBody>
      </p:sp>
      <p:sp>
        <p:nvSpPr>
          <p:cNvPr id="231427" name="Text Box 4"/>
          <p:cNvSpPr txBox="1">
            <a:spLocks noChangeArrowheads="1"/>
          </p:cNvSpPr>
          <p:nvPr/>
        </p:nvSpPr>
        <p:spPr bwMode="auto">
          <a:xfrm>
            <a:off x="845820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000000"/>
                </a:solidFill>
                <a:effectLst/>
                <a:latin typeface="Arial" pitchFamily="34" charset="0"/>
                <a:cs typeface="Arial" pitchFamily="34" charset="0"/>
              </a:rPr>
              <a:t>140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4" descr="DianaLgEph"/>
          <p:cNvPicPr>
            <a:picLocks noChangeAspect="1" noChangeArrowheads="1"/>
          </p:cNvPicPr>
          <p:nvPr/>
        </p:nvPicPr>
        <p:blipFill>
          <a:blip r:embed="rId3">
            <a:clrChange>
              <a:clrFrom>
                <a:srgbClr val="030303"/>
              </a:clrFrom>
              <a:clrTo>
                <a:srgbClr val="030303">
                  <a:alpha val="0"/>
                </a:srgbClr>
              </a:clrTo>
            </a:clrChange>
            <a:lum bright="6000" contrast="60000"/>
            <a:extLst>
              <a:ext uri="{28A0092B-C50C-407E-A947-70E740481C1C}">
                <a14:useLocalDpi xmlns:a14="http://schemas.microsoft.com/office/drawing/2010/main" val="0"/>
              </a:ext>
            </a:extLst>
          </a:blip>
          <a:srcRect/>
          <a:stretch>
            <a:fillRect/>
          </a:stretch>
        </p:blipFill>
        <p:spPr bwMode="auto">
          <a:xfrm>
            <a:off x="6764338" y="1543050"/>
            <a:ext cx="2303462"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4" name="Text Box 3"/>
          <p:cNvSpPr txBox="1">
            <a:spLocks noChangeArrowheads="1"/>
          </p:cNvSpPr>
          <p:nvPr/>
        </p:nvSpPr>
        <p:spPr bwMode="auto">
          <a:xfrm>
            <a:off x="1258888" y="1797050"/>
            <a:ext cx="57515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zh-CN" altLang="en-US" sz="3200">
                <a:solidFill>
                  <a:srgbClr val="EAEAEA"/>
                </a:solidFill>
                <a:effectLst/>
                <a:latin typeface="Arial" pitchFamily="34" charset="0"/>
                <a:cs typeface="Arial" pitchFamily="34" charset="0"/>
              </a:rPr>
              <a:t>是亚洲承认的</a:t>
            </a:r>
            <a:r>
              <a:rPr lang="en-US" altLang="zh-CN" sz="3200">
                <a:solidFill>
                  <a:srgbClr val="EAEAEA"/>
                </a:solidFill>
                <a:effectLst/>
                <a:latin typeface="Arial" pitchFamily="34" charset="0"/>
                <a:cs typeface="Arial" pitchFamily="34" charset="0"/>
              </a:rPr>
              <a:t>"</a:t>
            </a:r>
            <a:r>
              <a:rPr lang="zh-CN" altLang="en-US" sz="3200">
                <a:solidFill>
                  <a:srgbClr val="EAEAEA"/>
                </a:solidFill>
                <a:effectLst/>
                <a:latin typeface="Arial" pitchFamily="34" charset="0"/>
                <a:cs typeface="Arial" pitchFamily="34" charset="0"/>
              </a:rPr>
              <a:t>第一</a:t>
            </a:r>
            <a:r>
              <a:rPr lang="en-US" altLang="zh-CN" sz="3200">
                <a:solidFill>
                  <a:srgbClr val="EAEAEA"/>
                </a:solidFill>
                <a:effectLst/>
                <a:latin typeface="Arial" pitchFamily="34" charset="0"/>
                <a:cs typeface="Arial" pitchFamily="34" charset="0"/>
              </a:rPr>
              <a:t>"</a:t>
            </a:r>
            <a:r>
              <a:rPr lang="zh-CN" altLang="en-US" sz="3200">
                <a:solidFill>
                  <a:srgbClr val="EAEAEA"/>
                </a:solidFill>
                <a:effectLst/>
                <a:latin typeface="Arial" pitchFamily="34" charset="0"/>
                <a:cs typeface="Arial" pitchFamily="34" charset="0"/>
              </a:rPr>
              <a:t>城市</a:t>
            </a:r>
            <a:endParaRPr lang="en-US" altLang="ja-JP" sz="3200">
              <a:solidFill>
                <a:srgbClr val="EAEAEA"/>
              </a:solidFill>
              <a:effectLst/>
              <a:latin typeface="Arial" pitchFamily="34" charset="0"/>
              <a:cs typeface="Arial" pitchFamily="34" charset="0"/>
            </a:endParaRPr>
          </a:p>
          <a:p>
            <a:pPr eaLnBrk="1" hangingPunct="1">
              <a:spcBef>
                <a:spcPct val="50000"/>
              </a:spcBef>
              <a:buFontTx/>
              <a:buChar char="•"/>
            </a:pPr>
            <a:r>
              <a:rPr lang="zh-CN" altLang="en-US" sz="3200">
                <a:solidFill>
                  <a:srgbClr val="EAEAEA"/>
                </a:solidFill>
                <a:effectLst/>
                <a:latin typeface="Arial" pitchFamily="34" charset="0"/>
                <a:cs typeface="Arial" pitchFamily="34" charset="0"/>
              </a:rPr>
              <a:t>工商</a:t>
            </a:r>
            <a:r>
              <a:rPr lang="en-US" altLang="ja-JP" sz="3200">
                <a:solidFill>
                  <a:srgbClr val="EAEAEA"/>
                </a:solidFill>
                <a:effectLst/>
                <a:latin typeface="Arial" pitchFamily="34" charset="0"/>
                <a:cs typeface="Arial" pitchFamily="34" charset="0"/>
              </a:rPr>
              <a:t>, </a:t>
            </a:r>
            <a:r>
              <a:rPr lang="zh-CN" altLang="en-US" sz="3200">
                <a:solidFill>
                  <a:srgbClr val="EAEAEA"/>
                </a:solidFill>
                <a:effectLst/>
                <a:latin typeface="Arial" pitchFamily="34" charset="0"/>
                <a:cs typeface="Arial" pitchFamily="34" charset="0"/>
              </a:rPr>
              <a:t>国际交易的其中一位领导者</a:t>
            </a:r>
            <a:endParaRPr lang="en-US" altLang="ja-JP" sz="3200">
              <a:solidFill>
                <a:srgbClr val="EAEAEA"/>
              </a:solidFill>
              <a:effectLst/>
              <a:latin typeface="Arial" pitchFamily="34" charset="0"/>
              <a:cs typeface="Arial" pitchFamily="34" charset="0"/>
            </a:endParaRPr>
          </a:p>
          <a:p>
            <a:pPr eaLnBrk="1" hangingPunct="1">
              <a:spcBef>
                <a:spcPct val="50000"/>
              </a:spcBef>
              <a:buFontTx/>
              <a:buChar char="•"/>
            </a:pPr>
            <a:r>
              <a:rPr lang="zh-CN" altLang="en-US" sz="3200">
                <a:solidFill>
                  <a:srgbClr val="EAEAEA"/>
                </a:solidFill>
                <a:effectLst/>
                <a:latin typeface="Arial" pitchFamily="34" charset="0"/>
                <a:cs typeface="Arial" pitchFamily="34" charset="0"/>
              </a:rPr>
              <a:t>艺术与科学</a:t>
            </a:r>
            <a:r>
              <a:rPr lang="en-US" altLang="ja-JP" sz="3200">
                <a:solidFill>
                  <a:srgbClr val="EAEAEA"/>
                </a:solidFill>
                <a:effectLst/>
                <a:latin typeface="Arial" pitchFamily="34" charset="0"/>
                <a:cs typeface="Arial" pitchFamily="34" charset="0"/>
              </a:rPr>
              <a:t>,</a:t>
            </a:r>
            <a:r>
              <a:rPr lang="zh-CN" altLang="en-US" sz="3200">
                <a:solidFill>
                  <a:srgbClr val="EAEAEA"/>
                </a:solidFill>
                <a:effectLst/>
                <a:latin typeface="Arial" pitchFamily="34" charset="0"/>
                <a:cs typeface="Arial" pitchFamily="34" charset="0"/>
              </a:rPr>
              <a:t>是哲学家、诗人、艺术家与演说家喜爱的地方</a:t>
            </a:r>
            <a:r>
              <a:rPr lang="en-US" altLang="ja-JP" sz="3200">
                <a:solidFill>
                  <a:srgbClr val="EAEAEA"/>
                </a:solidFill>
                <a:effectLst/>
                <a:latin typeface="Arial" pitchFamily="34" charset="0"/>
                <a:cs typeface="Arial" pitchFamily="34" charset="0"/>
              </a:rPr>
              <a:t> </a:t>
            </a:r>
          </a:p>
          <a:p>
            <a:pPr eaLnBrk="1" hangingPunct="1">
              <a:spcBef>
                <a:spcPct val="50000"/>
              </a:spcBef>
              <a:buFontTx/>
              <a:buChar char="•"/>
            </a:pPr>
            <a:r>
              <a:rPr lang="zh-CN" altLang="en-US" sz="3200">
                <a:solidFill>
                  <a:srgbClr val="EAEAEA"/>
                </a:solidFill>
                <a:effectLst/>
                <a:latin typeface="Arial" pitchFamily="34" charset="0"/>
                <a:cs typeface="Arial" pitchFamily="34" charset="0"/>
              </a:rPr>
              <a:t>宗教</a:t>
            </a:r>
            <a:r>
              <a:rPr lang="en-US" altLang="ja-JP" sz="3200">
                <a:solidFill>
                  <a:srgbClr val="EAEAEA"/>
                </a:solidFill>
                <a:effectLst/>
                <a:latin typeface="Arial" pitchFamily="34" charset="0"/>
                <a:cs typeface="Arial" pitchFamily="34" charset="0"/>
              </a:rPr>
              <a:t> = </a:t>
            </a:r>
            <a:r>
              <a:rPr lang="zh-CN" altLang="en-US" sz="3200">
                <a:solidFill>
                  <a:srgbClr val="EAEAEA"/>
                </a:solidFill>
                <a:effectLst/>
                <a:latin typeface="Arial" pitchFamily="34" charset="0"/>
                <a:cs typeface="Arial" pitchFamily="34" charset="0"/>
              </a:rPr>
              <a:t>敬拜狄安娜</a:t>
            </a:r>
            <a:endParaRPr lang="en-GB" altLang="en-US" sz="3200">
              <a:solidFill>
                <a:srgbClr val="EAEAEA"/>
              </a:solidFill>
              <a:effectLst/>
              <a:latin typeface="Arial" pitchFamily="34" charset="0"/>
              <a:cs typeface="Arial" pitchFamily="34" charset="0"/>
            </a:endParaRPr>
          </a:p>
        </p:txBody>
      </p:sp>
      <p:sp>
        <p:nvSpPr>
          <p:cNvPr id="233475" name="Text Box 6"/>
          <p:cNvSpPr txBox="1">
            <a:spLocks noChangeArrowheads="1"/>
          </p:cNvSpPr>
          <p:nvPr/>
        </p:nvSpPr>
        <p:spPr bwMode="auto">
          <a:xfrm>
            <a:off x="8229600" y="76200"/>
            <a:ext cx="81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EAEAEA"/>
                </a:solidFill>
                <a:effectLst/>
              </a:rPr>
              <a:t>180d</a:t>
            </a:r>
            <a:endParaRPr lang="en-US" altLang="en-US">
              <a:solidFill>
                <a:srgbClr val="EAEAEA"/>
              </a:solidFill>
              <a:effectLst/>
            </a:endParaRPr>
          </a:p>
        </p:txBody>
      </p:sp>
      <p:sp>
        <p:nvSpPr>
          <p:cNvPr id="233476" name="Title 1"/>
          <p:cNvSpPr>
            <a:spLocks noGrp="1"/>
          </p:cNvSpPr>
          <p:nvPr>
            <p:ph type="title" idx="4294967295"/>
          </p:nvPr>
        </p:nvSpPr>
        <p:spPr>
          <a:xfrm>
            <a:off x="1187450" y="476250"/>
            <a:ext cx="7772400" cy="1200150"/>
          </a:xfrm>
        </p:spPr>
        <p:txBody>
          <a:bodyPr>
            <a:spAutoFit/>
          </a:bodyPr>
          <a:lstStyle/>
          <a:p>
            <a:pPr eaLnBrk="1" hangingPunct="1">
              <a:spcBef>
                <a:spcPct val="50000"/>
              </a:spcBef>
            </a:pPr>
            <a:r>
              <a:rPr lang="zh-CN" altLang="en-US" sz="7200">
                <a:latin typeface="Mac ttnorm" pitchFamily="2" charset="0"/>
              </a:rPr>
              <a:t>以弗所可注意点</a:t>
            </a:r>
            <a:r>
              <a:rPr lang="en-US" altLang="ja-JP" sz="7200">
                <a:latin typeface="Mac ttnorm" pitchFamily="2" charset="0"/>
              </a:rPr>
              <a:t> </a:t>
            </a:r>
            <a:endParaRPr lang="en-US" altLang="en-US" sz="7200">
              <a:latin typeface="Mac ttnorm" pitchFamily="2"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ext Box 2"/>
          <p:cNvSpPr txBox="1">
            <a:spLocks noChangeArrowheads="1"/>
          </p:cNvSpPr>
          <p:nvPr/>
        </p:nvSpPr>
        <p:spPr bwMode="auto">
          <a:xfrm>
            <a:off x="1524000" y="1752600"/>
            <a:ext cx="7010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2438" indent="-452438"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zh-TW" altLang="en-US" sz="2800" b="1">
                <a:effectLst/>
                <a:latin typeface="华文细黑" charset="-122"/>
                <a:ea typeface="华文细黑" charset="-122"/>
              </a:rPr>
              <a:t>在 </a:t>
            </a:r>
            <a:r>
              <a:rPr lang="en-US" altLang="ja-JP" sz="2800" b="1">
                <a:effectLst/>
                <a:latin typeface="华文细黑" charset="-122"/>
                <a:ea typeface="华文细黑" charset="-122"/>
              </a:rPr>
              <a:t>1:1</a:t>
            </a:r>
            <a:r>
              <a:rPr lang="zh-TW" altLang="en-US" sz="2800">
                <a:effectLst/>
                <a:latin typeface="华文细黑" charset="-122"/>
                <a:ea typeface="华文细黑" charset="-122"/>
              </a:rPr>
              <a:t> 提到</a:t>
            </a:r>
            <a:r>
              <a:rPr lang="en-US" altLang="en-US" sz="2800">
                <a:effectLst/>
                <a:latin typeface="华文细黑" charset="-122"/>
                <a:ea typeface="华文细黑" charset="-122"/>
              </a:rPr>
              <a:t>以弗所</a:t>
            </a:r>
            <a:r>
              <a:rPr lang="zh-TW" altLang="en-US" sz="2800">
                <a:effectLst/>
                <a:latin typeface="华文细黑" charset="-122"/>
                <a:ea typeface="华文细黑" charset="-122"/>
              </a:rPr>
              <a:t>教</a:t>
            </a:r>
            <a:r>
              <a:rPr lang="zh-CN" altLang="en-US" sz="2800">
                <a:effectLst/>
                <a:latin typeface="华文细黑" charset="-122"/>
                <a:ea typeface="华文细黑" charset="-122"/>
              </a:rPr>
              <a:t>会</a:t>
            </a:r>
            <a:r>
              <a:rPr lang="zh-TW" altLang="en-US" sz="2800">
                <a:effectLst/>
                <a:latin typeface="华文细黑" charset="-122"/>
                <a:ea typeface="华文细黑" charset="-122"/>
              </a:rPr>
              <a:t>，收信人是</a:t>
            </a:r>
            <a:r>
              <a:rPr lang="en-US" altLang="en-US" sz="2800">
                <a:effectLst/>
                <a:latin typeface="华文细黑" charset="-122"/>
                <a:ea typeface="华文细黑" charset="-122"/>
              </a:rPr>
              <a:t>以弗所</a:t>
            </a:r>
            <a:r>
              <a:rPr lang="zh-TW" altLang="en-US" sz="2800">
                <a:effectLst/>
                <a:latin typeface="华文细黑" charset="-122"/>
                <a:ea typeface="华文细黑" charset="-122"/>
              </a:rPr>
              <a:t>教</a:t>
            </a:r>
            <a:r>
              <a:rPr lang="zh-CN" altLang="en-US" sz="2800">
                <a:effectLst/>
                <a:latin typeface="华文细黑" charset="-122"/>
                <a:ea typeface="华文细黑" charset="-122"/>
              </a:rPr>
              <a:t>会</a:t>
            </a:r>
            <a:r>
              <a:rPr lang="zh-TW" altLang="en-US" sz="2800">
                <a:effectLst/>
                <a:latin typeface="华文细黑" charset="-122"/>
                <a:ea typeface="华文细黑" charset="-122"/>
              </a:rPr>
              <a:t>。</a:t>
            </a:r>
            <a:endParaRPr lang="en-US" altLang="ja-JP" sz="2800">
              <a:effectLst/>
              <a:latin typeface="华文细黑" charset="-122"/>
              <a:ea typeface="华文细黑" charset="-122"/>
            </a:endParaRPr>
          </a:p>
          <a:p>
            <a:pPr eaLnBrk="1" hangingPunct="1">
              <a:spcBef>
                <a:spcPct val="50000"/>
              </a:spcBef>
              <a:buFontTx/>
              <a:buChar char="•"/>
            </a:pPr>
            <a:r>
              <a:rPr lang="zh-TW" altLang="en-US" sz="2800">
                <a:effectLst/>
                <a:latin typeface="华文细黑" charset="-122"/>
                <a:ea typeface="华文细黑" charset="-122"/>
              </a:rPr>
              <a:t>由</a:t>
            </a:r>
            <a:r>
              <a:rPr lang="zh-CN" altLang="en-US" sz="2800">
                <a:effectLst/>
                <a:latin typeface="华文细黑" charset="-122"/>
                <a:ea typeface="华文细黑" charset="-122"/>
              </a:rPr>
              <a:t>于</a:t>
            </a:r>
            <a:r>
              <a:rPr lang="zh-TW" altLang="en-US" sz="2800">
                <a:effectLst/>
                <a:latin typeface="华文细黑" charset="-122"/>
                <a:ea typeface="华文细黑" charset="-122"/>
              </a:rPr>
              <a:t>一些重要古卷省去了 </a:t>
            </a:r>
            <a:r>
              <a:rPr lang="en-US" altLang="zh-TW" sz="2800">
                <a:effectLst/>
                <a:latin typeface="华文细黑" charset="-122"/>
                <a:ea typeface="华文细黑" charset="-122"/>
              </a:rPr>
              <a:t>"</a:t>
            </a:r>
            <a:r>
              <a:rPr lang="zh-TW" altLang="en-US" sz="2800">
                <a:effectLst/>
                <a:latin typeface="华文细黑" charset="-122"/>
                <a:ea typeface="华文细黑" charset="-122"/>
              </a:rPr>
              <a:t>於</a:t>
            </a:r>
            <a:r>
              <a:rPr lang="en-US" altLang="en-US" sz="2800">
                <a:effectLst/>
                <a:latin typeface="华文细黑" charset="-122"/>
                <a:ea typeface="华文细黑" charset="-122"/>
              </a:rPr>
              <a:t>以弗所</a:t>
            </a:r>
            <a:r>
              <a:rPr lang="zh-TW" altLang="en-US" sz="2800">
                <a:effectLst/>
                <a:latin typeface="华文细黑" charset="-122"/>
                <a:ea typeface="华文细黑" charset="-122"/>
              </a:rPr>
              <a:t> </a:t>
            </a:r>
            <a:r>
              <a:rPr lang="en-US" altLang="zh-TW" sz="2800">
                <a:effectLst/>
                <a:latin typeface="华文细黑" charset="-122"/>
                <a:ea typeface="华文细黑" charset="-122"/>
              </a:rPr>
              <a:t>"</a:t>
            </a:r>
            <a:r>
              <a:rPr lang="zh-TW" altLang="en-US" sz="2800">
                <a:effectLst/>
                <a:latin typeface="华文细黑" charset="-122"/>
                <a:ea typeface="华文细黑" charset="-122"/>
              </a:rPr>
              <a:t>， 有些</a:t>
            </a:r>
            <a:r>
              <a:rPr lang="zh-CN" altLang="en-US" sz="2800">
                <a:effectLst/>
                <a:latin typeface="华文细黑" charset="-122"/>
                <a:ea typeface="华文细黑" charset="-122"/>
              </a:rPr>
              <a:t>学</a:t>
            </a:r>
            <a:r>
              <a:rPr lang="zh-TW" altLang="en-US" sz="2800">
                <a:effectLst/>
                <a:latin typeface="华文细黑" charset="-122"/>
                <a:ea typeface="华文细黑" charset="-122"/>
              </a:rPr>
              <a:t>者</a:t>
            </a:r>
            <a:r>
              <a:rPr lang="zh-CN" altLang="en-US" sz="2800">
                <a:effectLst/>
                <a:latin typeface="华文细黑" charset="-122"/>
                <a:ea typeface="华文细黑" charset="-122"/>
              </a:rPr>
              <a:t>认为这</a:t>
            </a:r>
            <a:r>
              <a:rPr lang="zh-TW" altLang="en-US" sz="2800">
                <a:effectLst/>
                <a:latin typeface="华文细黑" charset="-122"/>
                <a:ea typeface="华文细黑" charset="-122"/>
              </a:rPr>
              <a:t>封</a:t>
            </a:r>
            <a:r>
              <a:rPr lang="zh-CN" altLang="en-US" sz="2800">
                <a:effectLst/>
                <a:latin typeface="华文细黑" charset="-122"/>
                <a:ea typeface="华文细黑" charset="-122"/>
              </a:rPr>
              <a:t>书</a:t>
            </a:r>
            <a:r>
              <a:rPr lang="zh-TW" altLang="en-US" sz="2800">
                <a:effectLst/>
                <a:latin typeface="华文细黑" charset="-122"/>
                <a:ea typeface="华文细黑" charset="-122"/>
              </a:rPr>
              <a:t>信的</a:t>
            </a:r>
            <a:r>
              <a:rPr lang="zh-CN" altLang="en-US" sz="2800">
                <a:effectLst/>
                <a:latin typeface="华文细黑" charset="-122"/>
                <a:ea typeface="华文细黑" charset="-122"/>
              </a:rPr>
              <a:t>对</a:t>
            </a:r>
            <a:r>
              <a:rPr lang="zh-TW" altLang="en-US" sz="2800">
                <a:effectLst/>
                <a:latin typeface="华文细黑" charset="-122"/>
                <a:ea typeface="华文细黑" charset="-122"/>
              </a:rPr>
              <a:t>象是非特定的教會。另外</a:t>
            </a:r>
            <a:r>
              <a:rPr lang="zh-CN" altLang="en-US" sz="2800">
                <a:effectLst/>
                <a:latin typeface="华文细黑" charset="-122"/>
                <a:ea typeface="华文细黑" charset="-122"/>
              </a:rPr>
              <a:t>这</a:t>
            </a:r>
            <a:r>
              <a:rPr lang="zh-TW" altLang="en-US" sz="2800">
                <a:effectLst/>
                <a:latin typeface="华文细黑" charset="-122"/>
                <a:ea typeface="华文细黑" charset="-122"/>
              </a:rPr>
              <a:t>封</a:t>
            </a:r>
            <a:r>
              <a:rPr lang="zh-CN" altLang="en-US" sz="2800">
                <a:effectLst/>
                <a:latin typeface="华文细黑" charset="-122"/>
                <a:ea typeface="华文细黑" charset="-122"/>
              </a:rPr>
              <a:t>书</a:t>
            </a:r>
            <a:r>
              <a:rPr lang="zh-TW" altLang="en-US" sz="2800">
                <a:effectLst/>
                <a:latin typeface="华文细黑" charset="-122"/>
                <a:ea typeface="华文细黑" charset="-122"/>
              </a:rPr>
              <a:t>信整</a:t>
            </a:r>
            <a:r>
              <a:rPr lang="zh-CN" altLang="en-US" sz="2800">
                <a:effectLst/>
                <a:latin typeface="华文细黑" charset="-122"/>
                <a:ea typeface="华文细黑" charset="-122"/>
              </a:rPr>
              <a:t>体</a:t>
            </a:r>
            <a:r>
              <a:rPr lang="zh-TW" altLang="en-US" sz="2800">
                <a:effectLst/>
                <a:latin typeface="华文细黑" charset="-122"/>
                <a:ea typeface="华文细黑" charset="-122"/>
              </a:rPr>
              <a:t>上也缺乏了保</a:t>
            </a:r>
            <a:r>
              <a:rPr lang="zh-CN" altLang="en-US" sz="2800">
                <a:effectLst/>
                <a:latin typeface="华文细黑" charset="-122"/>
                <a:ea typeface="华文细黑" charset="-122"/>
              </a:rPr>
              <a:t>罗书</a:t>
            </a:r>
            <a:r>
              <a:rPr lang="zh-TW" altLang="en-US" sz="2800">
                <a:effectLst/>
                <a:latin typeface="华文细黑" charset="-122"/>
                <a:ea typeface="华文细黑" charset="-122"/>
              </a:rPr>
              <a:t>信通常出</a:t>
            </a:r>
            <a:r>
              <a:rPr lang="zh-CN" altLang="en-US" sz="2800">
                <a:effectLst/>
                <a:latin typeface="华文细黑" charset="-122"/>
                <a:ea typeface="华文细黑" charset="-122"/>
              </a:rPr>
              <a:t>现</a:t>
            </a:r>
            <a:r>
              <a:rPr lang="zh-TW" altLang="en-US" sz="2800">
                <a:effectLst/>
                <a:latin typeface="华文细黑" charset="-122"/>
                <a:ea typeface="华文细黑" charset="-122"/>
              </a:rPr>
              <a:t>的</a:t>
            </a:r>
            <a:r>
              <a:rPr lang="zh-CN" altLang="en-US" sz="2800">
                <a:effectLst/>
                <a:latin typeface="华文细黑" charset="-122"/>
                <a:ea typeface="华文细黑" charset="-122"/>
              </a:rPr>
              <a:t>个</a:t>
            </a:r>
            <a:r>
              <a:rPr lang="zh-TW" altLang="en-US" sz="2800">
                <a:effectLst/>
                <a:latin typeface="华文细黑" charset="-122"/>
                <a:ea typeface="华文细黑" charset="-122"/>
              </a:rPr>
              <a:t>人</a:t>
            </a:r>
            <a:r>
              <a:rPr lang="zh-CN" altLang="en-US" sz="2800">
                <a:effectLst/>
                <a:latin typeface="华文细黑" charset="-122"/>
                <a:ea typeface="华文细黑" charset="-122"/>
              </a:rPr>
              <a:t>问</a:t>
            </a:r>
            <a:r>
              <a:rPr lang="zh-TW" altLang="en-US" sz="2800">
                <a:effectLst/>
                <a:latin typeface="华文细黑" charset="-122"/>
                <a:ea typeface="华文细黑" charset="-122"/>
              </a:rPr>
              <a:t>候，因此看來是一</a:t>
            </a:r>
            <a:r>
              <a:rPr lang="zh-CN" altLang="en-US" sz="2800">
                <a:effectLst/>
                <a:latin typeface="华文细黑" charset="-122"/>
                <a:ea typeface="华文细黑" charset="-122"/>
              </a:rPr>
              <a:t>个传阅</a:t>
            </a:r>
            <a:r>
              <a:rPr lang="zh-TW" altLang="en-US" sz="2800">
                <a:effectLst/>
                <a:latin typeface="华文细黑" charset="-122"/>
                <a:ea typeface="华文细黑" charset="-122"/>
              </a:rPr>
              <a:t>的文件。</a:t>
            </a:r>
          </a:p>
          <a:p>
            <a:pPr eaLnBrk="1" hangingPunct="1">
              <a:spcBef>
                <a:spcPct val="50000"/>
              </a:spcBef>
              <a:buFontTx/>
              <a:buChar char="•"/>
            </a:pPr>
            <a:r>
              <a:rPr lang="zh-TW" altLang="en-US" sz="2800">
                <a:effectLst/>
                <a:latin typeface="华文细黑" charset="-122"/>
                <a:ea typeface="华文细黑" charset="-122"/>
              </a:rPr>
              <a:t>可能是兩</a:t>
            </a:r>
            <a:r>
              <a:rPr lang="zh-CN" altLang="en-US" sz="2800">
                <a:effectLst/>
                <a:latin typeface="华文细黑" charset="-122"/>
                <a:ea typeface="华文细黑" charset="-122"/>
              </a:rPr>
              <a:t>个</a:t>
            </a:r>
            <a:r>
              <a:rPr lang="zh-TW" altLang="en-US" sz="2800">
                <a:effectLst/>
                <a:latin typeface="华文细黑" charset="-122"/>
                <a:ea typeface="华文细黑" charset="-122"/>
              </a:rPr>
              <a:t>看法的</a:t>
            </a:r>
            <a:r>
              <a:rPr lang="zh-CN" altLang="en-US" sz="2800">
                <a:effectLst/>
                <a:latin typeface="华文细黑" charset="-122"/>
                <a:ea typeface="华文细黑" charset="-122"/>
              </a:rPr>
              <a:t>组</a:t>
            </a:r>
            <a:r>
              <a:rPr lang="zh-TW" altLang="en-US" sz="2800">
                <a:effectLst/>
                <a:latin typeface="华文细黑" charset="-122"/>
                <a:ea typeface="华文细黑" charset="-122"/>
              </a:rPr>
              <a:t>合</a:t>
            </a:r>
            <a:endParaRPr lang="en-GB" altLang="zh-TW" sz="2800">
              <a:effectLst/>
              <a:latin typeface="华文细黑" charset="-122"/>
              <a:ea typeface="华文细黑" charset="-122"/>
            </a:endParaRPr>
          </a:p>
        </p:txBody>
      </p:sp>
      <p:sp>
        <p:nvSpPr>
          <p:cNvPr id="235522" name="Text Box 3"/>
          <p:cNvSpPr txBox="1">
            <a:spLocks noChangeArrowheads="1"/>
          </p:cNvSpPr>
          <p:nvPr/>
        </p:nvSpPr>
        <p:spPr bwMode="auto">
          <a:xfrm>
            <a:off x="1447800" y="457200"/>
            <a:ext cx="7315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TW" altLang="en-US" sz="4800" b="1">
                <a:solidFill>
                  <a:srgbClr val="FFFF00"/>
                </a:solidFill>
                <a:effectLst/>
                <a:ea typeface="新細明體" charset="-120"/>
              </a:rPr>
              <a:t>收信人</a:t>
            </a:r>
            <a:endParaRPr lang="en-GB" altLang="zh-TW" sz="4800" b="1">
              <a:solidFill>
                <a:srgbClr val="FFFF00"/>
              </a:solidFill>
              <a:effectLst/>
              <a:ea typeface="新細明體" charset="-120"/>
            </a:endParaRPr>
          </a:p>
        </p:txBody>
      </p:sp>
      <p:sp>
        <p:nvSpPr>
          <p:cNvPr id="235523" name="Text Box 4"/>
          <p:cNvSpPr txBox="1">
            <a:spLocks noChangeArrowheads="1"/>
          </p:cNvSpPr>
          <p:nvPr/>
        </p:nvSpPr>
        <p:spPr bwMode="auto">
          <a:xfrm>
            <a:off x="8442325" y="412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effectLst/>
              </a:rPr>
              <a:t>176</a:t>
            </a:r>
            <a:endParaRPr lang="en-US" altLang="en-US">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478971" y="1340768"/>
            <a:ext cx="8186057"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我為主被囚的勸你們：既然蒙召，行事為人就當與蒙召的恩相稱。凡事謙虛、溫柔、忍耐，用愛心互相寬容，用和平彼此聯絡，竭力保守聖靈所賜合而為一的心。 </a:t>
            </a:r>
            <a: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132" rtl="0" eaLnBrk="0" fontAlgn="base" latinLnBrk="0" hangingPunct="0">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(4:1-3).</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
        <p:nvSpPr>
          <p:cNvPr id="7" name="Text Box 24"/>
          <p:cNvSpPr txBox="1">
            <a:spLocks noChangeArrowheads="1"/>
          </p:cNvSpPr>
          <p:nvPr/>
        </p:nvSpPr>
        <p:spPr bwMode="auto">
          <a:xfrm>
            <a:off x="8472411" y="65344"/>
            <a:ext cx="75210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13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175</a:t>
            </a:r>
          </a:p>
        </p:txBody>
      </p:sp>
    </p:spTree>
    <p:extLst>
      <p:ext uri="{BB962C8B-B14F-4D97-AF65-F5344CB8AC3E}">
        <p14:creationId xmlns:p14="http://schemas.microsoft.com/office/powerpoint/2010/main" val="2317988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70338" name="Group 2"/>
          <p:cNvGrpSpPr>
            <a:grpSpLocks/>
          </p:cNvGrpSpPr>
          <p:nvPr/>
        </p:nvGrpSpPr>
        <p:grpSpPr bwMode="auto">
          <a:xfrm>
            <a:off x="508000" y="0"/>
            <a:ext cx="3657600" cy="2895600"/>
            <a:chOff x="1944" y="0"/>
            <a:chExt cx="2592" cy="1824"/>
          </a:xfrm>
        </p:grpSpPr>
        <p:sp>
          <p:nvSpPr>
            <p:cNvPr id="270347"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2228" name="Text Box 4"/>
            <p:cNvSpPr txBox="1">
              <a:spLocks noChangeArrowheads="1"/>
            </p:cNvSpPr>
            <p:nvPr/>
          </p:nvSpPr>
          <p:spPr bwMode="auto">
            <a:xfrm>
              <a:off x="2406" y="144"/>
              <a:ext cx="1112" cy="40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Times New Roman" pitchFamily="18" charset="0"/>
                </a:rPr>
                <a:t>主</a:t>
              </a:r>
              <a:r>
                <a:rPr kumimoji="0" lang="zh-TW" altLang="en-US" sz="36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新細明體" charset="-120"/>
                  <a:cs typeface="+mn-cs"/>
                </a:rPr>
                <a:t>目</a:t>
              </a:r>
              <a:r>
                <a:rPr kumimoji="0" lang="zh-CN" altLang="en-US" sz="36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新細明體" charset="-120"/>
                  <a:cs typeface="+mn-cs"/>
                </a:rPr>
                <a:t>录</a:t>
              </a:r>
              <a:endParaRPr kumimoji="0" lang="zh-TW" altLang="en-US" sz="36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新細明體" charset="-120"/>
                <a:cs typeface="+mn-cs"/>
              </a:endParaRPr>
            </a:p>
          </p:txBody>
        </p:sp>
      </p:grpSp>
      <p:sp>
        <p:nvSpPr>
          <p:cNvPr id="270339"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nvGrpSpPr>
          <p:cNvPr id="4" name="Group 6"/>
          <p:cNvGrpSpPr>
            <a:grpSpLocks/>
          </p:cNvGrpSpPr>
          <p:nvPr/>
        </p:nvGrpSpPr>
        <p:grpSpPr bwMode="auto">
          <a:xfrm>
            <a:off x="101600" y="2133600"/>
            <a:ext cx="541338" cy="381000"/>
            <a:chOff x="1128" y="2688"/>
            <a:chExt cx="384" cy="240"/>
          </a:xfrm>
        </p:grpSpPr>
        <p:sp>
          <p:nvSpPr>
            <p:cNvPr id="270345"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CC99FF"/>
                </a:solidFill>
                <a:effectLst/>
                <a:uLnTx/>
                <a:uFillTx/>
                <a:latin typeface="Arial" pitchFamily="34" charset="0"/>
                <a:ea typeface="MS PGothic" pitchFamily="34" charset="-128"/>
                <a:cs typeface="+mn-cs"/>
              </a:endParaRPr>
            </a:p>
          </p:txBody>
        </p:sp>
        <p:sp>
          <p:nvSpPr>
            <p:cNvPr id="270346"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CC99FF"/>
                </a:solidFill>
                <a:effectLst/>
                <a:uLnTx/>
                <a:uFillTx/>
                <a:latin typeface="Arial" pitchFamily="34" charset="0"/>
                <a:ea typeface="MS PGothic" pitchFamily="34" charset="-128"/>
                <a:cs typeface="+mn-cs"/>
              </a:endParaRPr>
            </a:p>
          </p:txBody>
        </p:sp>
      </p:grpSp>
      <p:sp>
        <p:nvSpPr>
          <p:cNvPr id="270341" name="Text Box 9"/>
          <p:cNvSpPr txBox="1">
            <a:spLocks noChangeArrowheads="1"/>
          </p:cNvSpPr>
          <p:nvPr/>
        </p:nvSpPr>
        <p:spPr bwMode="auto">
          <a:xfrm>
            <a:off x="693738" y="1279525"/>
            <a:ext cx="2620962"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以弗所城</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背境</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大</a:t>
            </a:r>
            <a:r>
              <a:rPr kumimoji="0" lang="zh-CN"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纲</a:t>
            </a:r>
            <a:endParaRPr kumimoji="0" lang="en-US" altLang="ja-JP"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诗</a:t>
            </a: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歌</a:t>
            </a:r>
            <a:endParaRPr kumimoji="0" lang="en-US" altLang="ja-JP"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第 一至三章</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第四至六章</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终结</a:t>
            </a:r>
            <a:endPar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52234" name="Text Box 10"/>
          <p:cNvSpPr txBox="1">
            <a:spLocks noChangeArrowheads="1"/>
          </p:cNvSpPr>
          <p:nvPr/>
        </p:nvSpPr>
        <p:spPr bwMode="auto">
          <a:xfrm>
            <a:off x="5519738" y="1981200"/>
            <a:ext cx="18256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作者</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日期</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主要人物</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受</a:t>
            </a:r>
            <a:r>
              <a:rPr kumimoji="0" lang="zh-CN" altLang="en-US" sz="32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众</a:t>
            </a:r>
            <a:endParaRPr kumimoji="0" lang="en-US" altLang="ja-JP" sz="32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特</a:t>
            </a:r>
            <a:r>
              <a:rPr kumimoji="0" lang="zh-CN" altLang="en-US" sz="32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点</a:t>
            </a:r>
            <a:endParaRPr kumimoji="0" lang="en-US" altLang="ja-JP" sz="32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目的</a:t>
            </a:r>
          </a:p>
        </p:txBody>
      </p:sp>
      <p:sp>
        <p:nvSpPr>
          <p:cNvPr id="218119" name="Line 11"/>
          <p:cNvSpPr>
            <a:spLocks noChangeShapeType="1"/>
          </p:cNvSpPr>
          <p:nvPr/>
        </p:nvSpPr>
        <p:spPr bwMode="auto">
          <a:xfrm>
            <a:off x="5249863" y="1219200"/>
            <a:ext cx="0" cy="4953000"/>
          </a:xfrm>
          <a:prstGeom prst="line">
            <a:avLst/>
          </a:prstGeom>
          <a:noFill/>
          <a:ln w="9525">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Times New Roman" charset="0"/>
              <a:cs typeface="Times New Roman" charset="0"/>
            </a:endParaRPr>
          </a:p>
        </p:txBody>
      </p:sp>
      <p:sp>
        <p:nvSpPr>
          <p:cNvPr id="270344" name="Title 1"/>
          <p:cNvSpPr>
            <a:spLocks noGrp="1"/>
          </p:cNvSpPr>
          <p:nvPr>
            <p:ph type="title"/>
          </p:nvPr>
        </p:nvSpPr>
        <p:spPr>
          <a:xfrm>
            <a:off x="3708400" y="-242888"/>
            <a:ext cx="5400675" cy="1143001"/>
          </a:xfrm>
        </p:spPr>
        <p:txBody>
          <a:bodyPr/>
          <a:lstStyle/>
          <a:p>
            <a:r>
              <a:rPr lang="en-US" altLang="en-US" sz="3600">
                <a:solidFill>
                  <a:schemeClr val="tx1"/>
                </a:solidFill>
              </a:rPr>
              <a:t>BACKGROUND</a:t>
            </a:r>
            <a:r>
              <a:rPr lang="en-US" altLang="en-US">
                <a:solidFill>
                  <a:schemeClr val="tx1"/>
                </a:solidFill>
              </a:rPr>
              <a:t> </a:t>
            </a:r>
          </a:p>
        </p:txBody>
      </p:sp>
    </p:spTree>
    <p:extLst>
      <p:ext uri="{BB962C8B-B14F-4D97-AF65-F5344CB8AC3E}">
        <p14:creationId xmlns:p14="http://schemas.microsoft.com/office/powerpoint/2010/main" val="2004759546"/>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52234">
                                            <p:txEl>
                                              <p:pRg st="0" end="0"/>
                                            </p:txEl>
                                          </p:spTgt>
                                        </p:tgtEl>
                                        <p:attrNameLst>
                                          <p:attrName>style.visibility</p:attrName>
                                        </p:attrNameLst>
                                      </p:cBhvr>
                                      <p:to>
                                        <p:strVal val="visible"/>
                                      </p:to>
                                    </p:set>
                                    <p:anim calcmode="lin" valueType="num">
                                      <p:cBhvr>
                                        <p:cTn id="12" dur="500" fill="hold"/>
                                        <p:tgtEl>
                                          <p:spTgt spid="5223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2234">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223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223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2234">
                                            <p:txEl>
                                              <p:pRg st="0" end="0"/>
                                            </p:txEl>
                                          </p:spTgt>
                                        </p:tgtEl>
                                      </p:cBhvr>
                                    </p:animEffect>
                                  </p:childTnLst>
                                </p:cTn>
                              </p:par>
                            </p:childTnLst>
                          </p:cTn>
                        </p:par>
                        <p:par>
                          <p:cTn id="17" fill="hold" nodeType="afterGroup">
                            <p:stCondLst>
                              <p:cond delay="105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52234">
                                            <p:txEl>
                                              <p:pRg st="1" end="1"/>
                                            </p:txEl>
                                          </p:spTgt>
                                        </p:tgtEl>
                                        <p:attrNameLst>
                                          <p:attrName>style.visibility</p:attrName>
                                        </p:attrNameLst>
                                      </p:cBhvr>
                                      <p:to>
                                        <p:strVal val="visible"/>
                                      </p:to>
                                    </p:set>
                                    <p:anim calcmode="lin" valueType="num">
                                      <p:cBhvr>
                                        <p:cTn id="20" dur="500" fill="hold"/>
                                        <p:tgtEl>
                                          <p:spTgt spid="5223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2234">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5223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223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2234">
                                            <p:txEl>
                                              <p:pRg st="1" end="1"/>
                                            </p:txEl>
                                          </p:spTgt>
                                        </p:tgtEl>
                                      </p:cBhvr>
                                    </p:animEffect>
                                  </p:childTnLst>
                                </p:cTn>
                              </p:par>
                            </p:childTnLst>
                          </p:cTn>
                        </p:par>
                        <p:par>
                          <p:cTn id="25" fill="hold" nodeType="afterGroup">
                            <p:stCondLst>
                              <p:cond delay="1600"/>
                            </p:stCondLst>
                            <p:childTnLst>
                              <p:par>
                                <p:cTn id="26" presetID="41" presetClass="entr" presetSubtype="0" fill="hold" nodeType="afterEffect">
                                  <p:stCondLst>
                                    <p:cond delay="0"/>
                                  </p:stCondLst>
                                  <p:iterate type="lt">
                                    <p:tmPct val="10000"/>
                                  </p:iterate>
                                  <p:childTnLst>
                                    <p:set>
                                      <p:cBhvr>
                                        <p:cTn id="27" dur="1" fill="hold">
                                          <p:stCondLst>
                                            <p:cond delay="0"/>
                                          </p:stCondLst>
                                        </p:cTn>
                                        <p:tgtEl>
                                          <p:spTgt spid="52234">
                                            <p:txEl>
                                              <p:pRg st="2" end="2"/>
                                            </p:txEl>
                                          </p:spTgt>
                                        </p:tgtEl>
                                        <p:attrNameLst>
                                          <p:attrName>style.visibility</p:attrName>
                                        </p:attrNameLst>
                                      </p:cBhvr>
                                      <p:to>
                                        <p:strVal val="visible"/>
                                      </p:to>
                                    </p:set>
                                    <p:anim calcmode="lin" valueType="num">
                                      <p:cBhvr>
                                        <p:cTn id="28" dur="500" fill="hold"/>
                                        <p:tgtEl>
                                          <p:spTgt spid="5223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52234">
                                            <p:txEl>
                                              <p:pRg st="2" end="2"/>
                                            </p:txEl>
                                          </p:spTgt>
                                        </p:tgtEl>
                                        <p:attrNameLst>
                                          <p:attrName>ppt_y</p:attrName>
                                        </p:attrNameLst>
                                      </p:cBhvr>
                                      <p:tavLst>
                                        <p:tav tm="0">
                                          <p:val>
                                            <p:strVal val="#ppt_y"/>
                                          </p:val>
                                        </p:tav>
                                        <p:tav tm="100000">
                                          <p:val>
                                            <p:strVal val="#ppt_y"/>
                                          </p:val>
                                        </p:tav>
                                      </p:tavLst>
                                    </p:anim>
                                    <p:anim calcmode="lin" valueType="num">
                                      <p:cBhvr>
                                        <p:cTn id="30" dur="500" fill="hold"/>
                                        <p:tgtEl>
                                          <p:spTgt spid="5223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5223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52234">
                                            <p:txEl>
                                              <p:pRg st="2" end="2"/>
                                            </p:txEl>
                                          </p:spTgt>
                                        </p:tgtEl>
                                      </p:cBhvr>
                                    </p:animEffect>
                                  </p:childTnLst>
                                </p:cTn>
                              </p:par>
                            </p:childTnLst>
                          </p:cTn>
                        </p:par>
                        <p:par>
                          <p:cTn id="33" fill="hold" nodeType="afterGroup">
                            <p:stCondLst>
                              <p:cond delay="2250"/>
                            </p:stCondLst>
                            <p:childTnLst>
                              <p:par>
                                <p:cTn id="34" presetID="41" presetClass="entr" presetSubtype="0" fill="hold" nodeType="afterEffect">
                                  <p:stCondLst>
                                    <p:cond delay="0"/>
                                  </p:stCondLst>
                                  <p:iterate type="lt">
                                    <p:tmPct val="10000"/>
                                  </p:iterate>
                                  <p:childTnLst>
                                    <p:set>
                                      <p:cBhvr>
                                        <p:cTn id="35" dur="1" fill="hold">
                                          <p:stCondLst>
                                            <p:cond delay="0"/>
                                          </p:stCondLst>
                                        </p:cTn>
                                        <p:tgtEl>
                                          <p:spTgt spid="52234">
                                            <p:txEl>
                                              <p:pRg st="3" end="3"/>
                                            </p:txEl>
                                          </p:spTgt>
                                        </p:tgtEl>
                                        <p:attrNameLst>
                                          <p:attrName>style.visibility</p:attrName>
                                        </p:attrNameLst>
                                      </p:cBhvr>
                                      <p:to>
                                        <p:strVal val="visible"/>
                                      </p:to>
                                    </p:set>
                                    <p:anim calcmode="lin" valueType="num">
                                      <p:cBhvr>
                                        <p:cTn id="36" dur="500" fill="hold"/>
                                        <p:tgtEl>
                                          <p:spTgt spid="5223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52234">
                                            <p:txEl>
                                              <p:pRg st="3" end="3"/>
                                            </p:txEl>
                                          </p:spTgt>
                                        </p:tgtEl>
                                        <p:attrNameLst>
                                          <p:attrName>ppt_y</p:attrName>
                                        </p:attrNameLst>
                                      </p:cBhvr>
                                      <p:tavLst>
                                        <p:tav tm="0">
                                          <p:val>
                                            <p:strVal val="#ppt_y"/>
                                          </p:val>
                                        </p:tav>
                                        <p:tav tm="100000">
                                          <p:val>
                                            <p:strVal val="#ppt_y"/>
                                          </p:val>
                                        </p:tav>
                                      </p:tavLst>
                                    </p:anim>
                                    <p:anim calcmode="lin" valueType="num">
                                      <p:cBhvr>
                                        <p:cTn id="38" dur="500" fill="hold"/>
                                        <p:tgtEl>
                                          <p:spTgt spid="5223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5223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52234">
                                            <p:txEl>
                                              <p:pRg st="3" end="3"/>
                                            </p:txEl>
                                          </p:spTgt>
                                        </p:tgtEl>
                                      </p:cBhvr>
                                    </p:animEffect>
                                  </p:childTnLst>
                                </p:cTn>
                              </p:par>
                            </p:childTnLst>
                          </p:cTn>
                        </p:par>
                        <p:par>
                          <p:cTn id="41" fill="hold" nodeType="afterGroup">
                            <p:stCondLst>
                              <p:cond delay="2800"/>
                            </p:stCondLst>
                            <p:childTnLst>
                              <p:par>
                                <p:cTn id="42" presetID="41" presetClass="entr" presetSubtype="0" fill="hold" nodeType="afterEffect">
                                  <p:stCondLst>
                                    <p:cond delay="0"/>
                                  </p:stCondLst>
                                  <p:iterate type="lt">
                                    <p:tmPct val="10000"/>
                                  </p:iterate>
                                  <p:childTnLst>
                                    <p:set>
                                      <p:cBhvr>
                                        <p:cTn id="43" dur="1" fill="hold">
                                          <p:stCondLst>
                                            <p:cond delay="0"/>
                                          </p:stCondLst>
                                        </p:cTn>
                                        <p:tgtEl>
                                          <p:spTgt spid="52234">
                                            <p:txEl>
                                              <p:pRg st="4" end="4"/>
                                            </p:txEl>
                                          </p:spTgt>
                                        </p:tgtEl>
                                        <p:attrNameLst>
                                          <p:attrName>style.visibility</p:attrName>
                                        </p:attrNameLst>
                                      </p:cBhvr>
                                      <p:to>
                                        <p:strVal val="visible"/>
                                      </p:to>
                                    </p:set>
                                    <p:anim calcmode="lin" valueType="num">
                                      <p:cBhvr>
                                        <p:cTn id="44" dur="500" fill="hold"/>
                                        <p:tgtEl>
                                          <p:spTgt spid="5223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52234">
                                            <p:txEl>
                                              <p:pRg st="4" end="4"/>
                                            </p:txEl>
                                          </p:spTgt>
                                        </p:tgtEl>
                                        <p:attrNameLst>
                                          <p:attrName>ppt_y</p:attrName>
                                        </p:attrNameLst>
                                      </p:cBhvr>
                                      <p:tavLst>
                                        <p:tav tm="0">
                                          <p:val>
                                            <p:strVal val="#ppt_y"/>
                                          </p:val>
                                        </p:tav>
                                        <p:tav tm="100000">
                                          <p:val>
                                            <p:strVal val="#ppt_y"/>
                                          </p:val>
                                        </p:tav>
                                      </p:tavLst>
                                    </p:anim>
                                    <p:anim calcmode="lin" valueType="num">
                                      <p:cBhvr>
                                        <p:cTn id="46" dur="500" fill="hold"/>
                                        <p:tgtEl>
                                          <p:spTgt spid="5223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5223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52234">
                                            <p:txEl>
                                              <p:pRg st="4" end="4"/>
                                            </p:txEl>
                                          </p:spTgt>
                                        </p:tgtEl>
                                      </p:cBhvr>
                                    </p:animEffect>
                                  </p:childTnLst>
                                </p:cTn>
                              </p:par>
                            </p:childTnLst>
                          </p:cTn>
                        </p:par>
                        <p:par>
                          <p:cTn id="49" fill="hold" nodeType="afterGroup">
                            <p:stCondLst>
                              <p:cond delay="3350"/>
                            </p:stCondLst>
                            <p:childTnLst>
                              <p:par>
                                <p:cTn id="50" presetID="41" presetClass="entr" presetSubtype="0" fill="hold" nodeType="afterEffect">
                                  <p:stCondLst>
                                    <p:cond delay="0"/>
                                  </p:stCondLst>
                                  <p:iterate type="lt">
                                    <p:tmPct val="10000"/>
                                  </p:iterate>
                                  <p:childTnLst>
                                    <p:set>
                                      <p:cBhvr>
                                        <p:cTn id="51" dur="1" fill="hold">
                                          <p:stCondLst>
                                            <p:cond delay="0"/>
                                          </p:stCondLst>
                                        </p:cTn>
                                        <p:tgtEl>
                                          <p:spTgt spid="52234">
                                            <p:txEl>
                                              <p:pRg st="5" end="5"/>
                                            </p:txEl>
                                          </p:spTgt>
                                        </p:tgtEl>
                                        <p:attrNameLst>
                                          <p:attrName>style.visibility</p:attrName>
                                        </p:attrNameLst>
                                      </p:cBhvr>
                                      <p:to>
                                        <p:strVal val="visible"/>
                                      </p:to>
                                    </p:set>
                                    <p:anim calcmode="lin" valueType="num">
                                      <p:cBhvr>
                                        <p:cTn id="52" dur="500" fill="hold"/>
                                        <p:tgtEl>
                                          <p:spTgt spid="5223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52234">
                                            <p:txEl>
                                              <p:pRg st="5" end="5"/>
                                            </p:txEl>
                                          </p:spTgt>
                                        </p:tgtEl>
                                        <p:attrNameLst>
                                          <p:attrName>ppt_y</p:attrName>
                                        </p:attrNameLst>
                                      </p:cBhvr>
                                      <p:tavLst>
                                        <p:tav tm="0">
                                          <p:val>
                                            <p:strVal val="#ppt_y"/>
                                          </p:val>
                                        </p:tav>
                                        <p:tav tm="100000">
                                          <p:val>
                                            <p:strVal val="#ppt_y"/>
                                          </p:val>
                                        </p:tav>
                                      </p:tavLst>
                                    </p:anim>
                                    <p:anim calcmode="lin" valueType="num">
                                      <p:cBhvr>
                                        <p:cTn id="54" dur="500" fill="hold"/>
                                        <p:tgtEl>
                                          <p:spTgt spid="5223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5223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522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38138" y="76200"/>
            <a:ext cx="3522662" cy="7748588"/>
          </a:xfrm>
          <a:prstGeom prst="rect">
            <a:avLst/>
          </a:prstGeom>
          <a:solidFill>
            <a:srgbClr val="FF9933">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a:ln>
                  <a:noFill/>
                </a:ln>
                <a:solidFill>
                  <a:srgbClr val="000000"/>
                </a:solidFill>
                <a:effectLst/>
                <a:uLnTx/>
                <a:uFillTx/>
                <a:latin typeface="Times New Roman" pitchFamily="18" charset="0"/>
                <a:ea typeface="新細明體" charset="-120"/>
                <a:cs typeface="+mn-cs"/>
              </a:rPr>
              <a:t>背景</a:t>
            </a:r>
            <a:endParaRPr kumimoji="0" lang="en-US" altLang="ja-JP" sz="7200" b="0" i="0" u="none" strike="noStrike" kern="1200" cap="none" spc="0" normalizeH="0" baseline="0" noProof="0">
              <a:ln>
                <a:noFill/>
              </a:ln>
              <a:solidFill>
                <a:srgbClr val="3399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800" b="0" i="0" u="none" strike="noStrike" kern="1200" cap="none" spc="0" normalizeH="0" baseline="0" noProof="0">
              <a:ln>
                <a:noFill/>
              </a:ln>
              <a:solidFill>
                <a:srgbClr val="3399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3399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nvGrpSpPr>
          <p:cNvPr id="2" name="Group 3"/>
          <p:cNvGrpSpPr>
            <a:grpSpLocks/>
          </p:cNvGrpSpPr>
          <p:nvPr/>
        </p:nvGrpSpPr>
        <p:grpSpPr bwMode="auto">
          <a:xfrm>
            <a:off x="236538" y="987425"/>
            <a:ext cx="8670925" cy="5105400"/>
            <a:chOff x="168" y="480"/>
            <a:chExt cx="6144" cy="3216"/>
          </a:xfrm>
        </p:grpSpPr>
        <p:sp>
          <p:nvSpPr>
            <p:cNvPr id="272390"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72391" name="Text Box 5"/>
            <p:cNvSpPr txBox="1">
              <a:spLocks noChangeArrowheads="1"/>
            </p:cNvSpPr>
            <p:nvPr/>
          </p:nvSpPr>
          <p:spPr bwMode="auto">
            <a:xfrm>
              <a:off x="350" y="596"/>
              <a:ext cx="1730" cy="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4400" b="0" i="0" u="none" strike="noStrike" kern="1200" cap="none" spc="0" normalizeH="0" baseline="0" noProof="0">
                  <a:ln>
                    <a:noFill/>
                  </a:ln>
                  <a:solidFill>
                    <a:srgbClr val="333399"/>
                  </a:solidFill>
                  <a:effectLst/>
                  <a:uLnTx/>
                  <a:uFillTx/>
                  <a:latin typeface="Times New Roman" pitchFamily="18" charset="0"/>
                  <a:ea typeface="新細明體" charset="-120"/>
                  <a:cs typeface="+mn-cs"/>
                </a:rPr>
                <a:t>作者</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4400" b="0" i="0" u="none" strike="noStrike" kern="1200" cap="none" spc="0" normalizeH="0" baseline="0" noProof="0">
                  <a:ln>
                    <a:noFill/>
                  </a:ln>
                  <a:solidFill>
                    <a:srgbClr val="333399"/>
                  </a:solidFill>
                  <a:effectLst/>
                  <a:uLnTx/>
                  <a:uFillTx/>
                  <a:latin typeface="Times New Roman" pitchFamily="18" charset="0"/>
                  <a:ea typeface="新細明體" charset="-120"/>
                  <a:cs typeface="+mn-cs"/>
                </a:rPr>
                <a:t>日期</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4400" b="0" i="0" u="none" strike="noStrike" kern="1200" cap="none" spc="0" normalizeH="0" baseline="0" noProof="0">
                  <a:ln>
                    <a:noFill/>
                  </a:ln>
                  <a:solidFill>
                    <a:srgbClr val="333399"/>
                  </a:solidFill>
                  <a:effectLst/>
                  <a:uLnTx/>
                  <a:uFillTx/>
                  <a:latin typeface="Times New Roman" pitchFamily="18" charset="0"/>
                  <a:ea typeface="新細明體" charset="-120"/>
                  <a:cs typeface="+mn-cs"/>
                </a:rPr>
                <a:t>主要人物</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4400" b="0" i="0" u="none" strike="noStrike" kern="1200" cap="none" spc="0" normalizeH="0" baseline="0" noProof="0">
                  <a:ln>
                    <a:noFill/>
                  </a:ln>
                  <a:solidFill>
                    <a:srgbClr val="333399"/>
                  </a:solidFill>
                  <a:effectLst/>
                  <a:uLnTx/>
                  <a:uFillTx/>
                  <a:latin typeface="Times New Roman" pitchFamily="18" charset="0"/>
                  <a:ea typeface="新細明體" charset="-120"/>
                  <a:cs typeface="+mn-cs"/>
                </a:rPr>
                <a:t>受</a:t>
              </a:r>
              <a:r>
                <a:rPr kumimoji="0" lang="zh-CN" altLang="en-US" sz="4400" b="0" i="0" u="none" strike="noStrike" kern="1200" cap="none" spc="0" normalizeH="0" baseline="0" noProof="0">
                  <a:ln>
                    <a:noFill/>
                  </a:ln>
                  <a:solidFill>
                    <a:srgbClr val="333399"/>
                  </a:solidFill>
                  <a:effectLst/>
                  <a:uLnTx/>
                  <a:uFillTx/>
                  <a:latin typeface="Times New Roman" pitchFamily="18" charset="0"/>
                  <a:ea typeface="新細明體" charset="-120"/>
                  <a:cs typeface="+mn-cs"/>
                </a:rPr>
                <a:t>众</a:t>
              </a:r>
              <a:endParaRPr kumimoji="0" lang="zh-TW" altLang="en-US" sz="4400" b="0" i="0" u="none" strike="noStrike" kern="1200" cap="none" spc="0" normalizeH="0" baseline="0" noProof="0">
                <a:ln>
                  <a:noFill/>
                </a:ln>
                <a:solidFill>
                  <a:srgbClr val="333399"/>
                </a:solidFill>
                <a:effectLst/>
                <a:uLnTx/>
                <a:uFillTx/>
                <a:latin typeface="Times New Roman" pitchFamily="18" charset="0"/>
                <a:ea typeface="新細明體" charset="-12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6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sp>
        <p:nvSpPr>
          <p:cNvPr id="54278"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54279" name="Text Box 7"/>
          <p:cNvSpPr txBox="1">
            <a:spLocks noChangeArrowheads="1"/>
          </p:cNvSpPr>
          <p:nvPr/>
        </p:nvSpPr>
        <p:spPr bwMode="auto">
          <a:xfrm>
            <a:off x="3971925" y="2613025"/>
            <a:ext cx="48275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TW" altLang="en-US" sz="3200" b="0" i="0" u="none" strike="noStrike" kern="1200" cap="none" spc="0" normalizeH="0" baseline="0" noProof="0">
                <a:ln>
                  <a:noFill/>
                </a:ln>
                <a:solidFill>
                  <a:srgbClr val="FF0000"/>
                </a:solidFill>
                <a:effectLst/>
                <a:uLnTx/>
                <a:uFillTx/>
                <a:latin typeface="Times New Roman" pitchFamily="18" charset="0"/>
                <a:ea typeface="新細明體" charset="-120"/>
                <a:cs typeface="+mn-cs"/>
              </a:rPr>
              <a:t>保</a:t>
            </a:r>
            <a:r>
              <a:rPr kumimoji="0" lang="zh-CN" altLang="en-US" sz="3200" b="0" i="0" u="none" strike="noStrike" kern="1200" cap="none" spc="0" normalizeH="0" baseline="0" noProof="0">
                <a:ln>
                  <a:noFill/>
                </a:ln>
                <a:solidFill>
                  <a:srgbClr val="FF0000"/>
                </a:solidFill>
                <a:effectLst/>
                <a:uLnTx/>
                <a:uFillTx/>
                <a:latin typeface="Times New Roman" pitchFamily="18" charset="0"/>
                <a:ea typeface="新細明體" charset="-120"/>
                <a:cs typeface="+mn-cs"/>
              </a:rPr>
              <a:t>罗</a:t>
            </a:r>
            <a:endParaRPr kumimoji="0" lang="zh-TW" altLang="en-US" sz="3200" b="0" i="0" u="none" strike="noStrike" kern="1200" cap="none" spc="0" normalizeH="0" baseline="0" noProof="0">
              <a:ln>
                <a:noFill/>
              </a:ln>
              <a:solidFill>
                <a:srgbClr val="FF0000"/>
              </a:solidFill>
              <a:effectLst/>
              <a:uLnTx/>
              <a:uFillTx/>
              <a:latin typeface="Times New Roman" pitchFamily="18" charset="0"/>
              <a:ea typeface="新細明體" charset="-120"/>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3200" b="0" i="0" u="none" strike="noStrike" kern="1200" cap="none" spc="0" normalizeH="0" baseline="0" noProof="0">
                <a:ln>
                  <a:noFill/>
                </a:ln>
                <a:solidFill>
                  <a:srgbClr val="FF0000"/>
                </a:solidFill>
                <a:effectLst/>
                <a:uLnTx/>
                <a:uFillTx/>
                <a:latin typeface="Times New Roman" pitchFamily="18" charset="0"/>
                <a:ea typeface="新細明體" charset="-120"/>
                <a:cs typeface="+mn-cs"/>
              </a:rPr>
              <a:t>监狱书</a:t>
            </a:r>
            <a:r>
              <a:rPr kumimoji="0" lang="zh-TW" altLang="en-US" sz="3200" b="0" i="0" u="none" strike="noStrike" kern="1200" cap="none" spc="0" normalizeH="0" baseline="0" noProof="0">
                <a:ln>
                  <a:noFill/>
                </a:ln>
                <a:solidFill>
                  <a:srgbClr val="FF0000"/>
                </a:solidFill>
                <a:effectLst/>
                <a:uLnTx/>
                <a:uFillTx/>
                <a:latin typeface="Times New Roman" pitchFamily="18" charset="0"/>
                <a:ea typeface="新細明體" charset="-120"/>
                <a:cs typeface="+mn-cs"/>
              </a:rPr>
              <a:t>信</a:t>
            </a:r>
            <a:r>
              <a:rPr kumimoji="0" lang="en-US" altLang="ja-JP" sz="4400" b="0" i="0" u="none" strike="noStrike" kern="1200" cap="none" spc="0" normalizeH="0" baseline="0" noProof="0">
                <a:ln>
                  <a:noFill/>
                </a:ln>
                <a:solidFill>
                  <a:srgbClr val="FF0000"/>
                </a:solidFill>
                <a:effectLst/>
                <a:uLnTx/>
                <a:uFillTx/>
                <a:latin typeface="Arial" pitchFamily="34" charset="0"/>
                <a:ea typeface="MS PGothic" pitchFamily="34" charset="-128"/>
                <a:cs typeface="+mn-cs"/>
              </a:rPr>
              <a:t>(</a:t>
            </a:r>
            <a:r>
              <a:rPr kumimoji="0" lang="zh-TW" altLang="en-US" sz="3200" b="0" i="0" u="none" strike="noStrike" kern="1200" cap="none" spc="0" normalizeH="0" baseline="0" noProof="0">
                <a:ln>
                  <a:noFill/>
                </a:ln>
                <a:solidFill>
                  <a:srgbClr val="FF0000"/>
                </a:solidFill>
                <a:effectLst/>
                <a:uLnTx/>
                <a:uFillTx/>
                <a:latin typeface="Times New Roman" pitchFamily="18" charset="0"/>
                <a:ea typeface="新細明體" charset="-120"/>
                <a:cs typeface="+mn-cs"/>
              </a:rPr>
              <a:t>主</a:t>
            </a:r>
            <a:r>
              <a:rPr kumimoji="0" lang="zh-CN" altLang="en-US" sz="3200" b="0" i="0" u="none" strike="noStrike" kern="1200" cap="none" spc="0" normalizeH="0" baseline="0" noProof="0">
                <a:ln>
                  <a:noFill/>
                </a:ln>
                <a:solidFill>
                  <a:srgbClr val="FF0000"/>
                </a:solidFill>
                <a:effectLst/>
                <a:uLnTx/>
                <a:uFillTx/>
                <a:latin typeface="Times New Roman" pitchFamily="18" charset="0"/>
                <a:ea typeface="新細明體" charset="-120"/>
                <a:cs typeface="+mn-cs"/>
              </a:rPr>
              <a:t>后</a:t>
            </a:r>
            <a:r>
              <a:rPr kumimoji="0" lang="en-US" altLang="zh-TW" sz="3200" b="0" i="0" u="none" strike="noStrike" kern="1200" cap="none" spc="0" normalizeH="0" baseline="0" noProof="0">
                <a:ln>
                  <a:noFill/>
                </a:ln>
                <a:solidFill>
                  <a:srgbClr val="FF0000"/>
                </a:solidFill>
                <a:effectLst/>
                <a:uLnTx/>
                <a:uFillTx/>
                <a:latin typeface="Times New Roman" pitchFamily="18" charset="0"/>
                <a:ea typeface="新細明體" charset="-120"/>
                <a:cs typeface="+mn-cs"/>
              </a:rPr>
              <a:t>60</a:t>
            </a:r>
            <a:r>
              <a:rPr kumimoji="0" lang="zh-TW" altLang="en-US" sz="3200" b="0" i="0" u="none" strike="noStrike" kern="1200" cap="none" spc="0" normalizeH="0" baseline="0" noProof="0">
                <a:ln>
                  <a:noFill/>
                </a:ln>
                <a:solidFill>
                  <a:srgbClr val="FF0000"/>
                </a:solidFill>
                <a:effectLst/>
                <a:uLnTx/>
                <a:uFillTx/>
                <a:latin typeface="Times New Roman" pitchFamily="18" charset="0"/>
                <a:ea typeface="新細明體" charset="-120"/>
                <a:cs typeface="+mn-cs"/>
              </a:rPr>
              <a:t>年</a:t>
            </a:r>
            <a:r>
              <a:rPr kumimoji="0" lang="en-US" altLang="ja-JP" sz="4400" b="0" i="0" u="none" strike="noStrike" kern="1200" cap="none" spc="0" normalizeH="0" baseline="0" noProof="0">
                <a:ln>
                  <a:noFill/>
                </a:ln>
                <a:solidFill>
                  <a:srgbClr val="FF0000"/>
                </a:solidFill>
                <a:effectLst/>
                <a:uLnTx/>
                <a:uFillTx/>
                <a:latin typeface="Arial"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TW" altLang="en-US" sz="3200" b="1" i="0" u="none" strike="noStrike" kern="1200" cap="none" spc="0" normalizeH="0" baseline="0" noProof="0">
                <a:ln>
                  <a:noFill/>
                </a:ln>
                <a:solidFill>
                  <a:srgbClr val="FF0000"/>
                </a:solidFill>
                <a:effectLst/>
                <a:uLnTx/>
                <a:uFillTx/>
                <a:latin typeface="Times New Roman" pitchFamily="18" charset="0"/>
                <a:ea typeface="新細明體" charset="-120"/>
                <a:cs typeface="+mn-cs"/>
              </a:rPr>
              <a:t>來自以弗所</a:t>
            </a:r>
            <a:r>
              <a:rPr kumimoji="0" lang="en-US" altLang="en-US" sz="3200" b="1" i="0" u="none" strike="noStrike" kern="1200" cap="none" spc="0" normalizeH="0" baseline="0" noProof="0">
                <a:ln>
                  <a:noFill/>
                </a:ln>
                <a:solidFill>
                  <a:srgbClr val="FF0000"/>
                </a:solidFill>
                <a:effectLst/>
                <a:uLnTx/>
                <a:uFillTx/>
                <a:latin typeface="Times New Roman" pitchFamily="18" charset="0"/>
                <a:ea typeface="MS PGothic" pitchFamily="34" charset="-128"/>
                <a:cs typeface="+mn-cs"/>
              </a:rPr>
              <a:t>的弟兄</a:t>
            </a:r>
            <a:r>
              <a:rPr kumimoji="0" lang="en-US" altLang="en-US" sz="3200" b="0" i="0" u="none" strike="noStrike" kern="1200" cap="none" spc="0" normalizeH="0" baseline="0" noProof="0">
                <a:ln>
                  <a:noFill/>
                </a:ln>
                <a:solidFill>
                  <a:srgbClr val="FF0000"/>
                </a:solidFill>
                <a:effectLst/>
                <a:uLnTx/>
                <a:uFillTx/>
                <a:latin typeface="Times New Roman" pitchFamily="18" charset="0"/>
                <a:ea typeface="MS PGothic" pitchFamily="34" charset="-128"/>
                <a:cs typeface="+mn-cs"/>
              </a:rPr>
              <a:t>推基古</a:t>
            </a:r>
          </a:p>
        </p:txBody>
      </p:sp>
    </p:spTree>
    <p:extLst>
      <p:ext uri="{BB962C8B-B14F-4D97-AF65-F5344CB8AC3E}">
        <p14:creationId xmlns:p14="http://schemas.microsoft.com/office/powerpoint/2010/main" val="108388375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1000"/>
                                        <p:tgtEl>
                                          <p:spTgt spid="54274"/>
                                        </p:tgtEl>
                                      </p:cBhvr>
                                    </p:animEffect>
                                    <p:anim calcmode="lin" valueType="num">
                                      <p:cBhvr>
                                        <p:cTn id="8" dur="1000" fill="hold"/>
                                        <p:tgtEl>
                                          <p:spTgt spid="54274"/>
                                        </p:tgtEl>
                                        <p:attrNameLst>
                                          <p:attrName>ppt_x</p:attrName>
                                        </p:attrNameLst>
                                      </p:cBhvr>
                                      <p:tavLst>
                                        <p:tav tm="0">
                                          <p:val>
                                            <p:strVal val="#ppt_x"/>
                                          </p:val>
                                        </p:tav>
                                        <p:tav tm="100000">
                                          <p:val>
                                            <p:strVal val="#ppt_x"/>
                                          </p:val>
                                        </p:tav>
                                      </p:tavLst>
                                    </p:anim>
                                    <p:anim calcmode="lin" valueType="num">
                                      <p:cBhvr>
                                        <p:cTn id="9" dur="900" decel="100000" fill="hold"/>
                                        <p:tgtEl>
                                          <p:spTgt spid="542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427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54278"/>
                                        </p:tgtEl>
                                        <p:attrNameLst>
                                          <p:attrName>style.visibility</p:attrName>
                                        </p:attrNameLst>
                                      </p:cBhvr>
                                      <p:to>
                                        <p:strVal val="visible"/>
                                      </p:to>
                                    </p:set>
                                    <p:animScale>
                                      <p:cBhvr>
                                        <p:cTn id="19" dur="1000" decel="50000" fill="hold">
                                          <p:stCondLst>
                                            <p:cond delay="0"/>
                                          </p:stCondLst>
                                        </p:cTn>
                                        <p:tgtEl>
                                          <p:spTgt spid="542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4278"/>
                                        </p:tgtEl>
                                        <p:attrNameLst>
                                          <p:attrName>ppt_x</p:attrName>
                                          <p:attrName>ppt_y</p:attrName>
                                        </p:attrNameLst>
                                      </p:cBhvr>
                                    </p:animMotion>
                                    <p:animEffect transition="in" filter="fade">
                                      <p:cBhvr>
                                        <p:cTn id="21" dur="1000"/>
                                        <p:tgtEl>
                                          <p:spTgt spid="54278"/>
                                        </p:tgtEl>
                                      </p:cBhvr>
                                    </p:animEffect>
                                  </p:childTnLst>
                                </p:cTn>
                              </p:par>
                              <p:par>
                                <p:cTn id="22" presetID="41" presetClass="entr" presetSubtype="0" fill="hold" nodeType="withEffect">
                                  <p:stCondLst>
                                    <p:cond delay="0"/>
                                  </p:stCondLst>
                                  <p:iterate type="lt">
                                    <p:tmPct val="10000"/>
                                  </p:iterate>
                                  <p:childTnLst>
                                    <p:set>
                                      <p:cBhvr>
                                        <p:cTn id="23" dur="1" fill="hold">
                                          <p:stCondLst>
                                            <p:cond delay="0"/>
                                          </p:stCondLst>
                                        </p:cTn>
                                        <p:tgtEl>
                                          <p:spTgt spid="54279">
                                            <p:txEl>
                                              <p:pRg st="0" end="0"/>
                                            </p:txEl>
                                          </p:spTgt>
                                        </p:tgtEl>
                                        <p:attrNameLst>
                                          <p:attrName>style.visibility</p:attrName>
                                        </p:attrNameLst>
                                      </p:cBhvr>
                                      <p:to>
                                        <p:strVal val="visible"/>
                                      </p:to>
                                    </p:set>
                                    <p:anim calcmode="lin" valueType="num">
                                      <p:cBhvr>
                                        <p:cTn id="24" dur="500" fill="hold"/>
                                        <p:tgtEl>
                                          <p:spTgt spid="5427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4279">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5427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427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4279">
                                            <p:txEl>
                                              <p:pRg st="0" end="0"/>
                                            </p:txEl>
                                          </p:spTgt>
                                        </p:tgtEl>
                                      </p:cBhvr>
                                    </p:animEffect>
                                  </p:childTnLst>
                                </p:cTn>
                              </p:par>
                              <p:par>
                                <p:cTn id="29" presetID="41" presetClass="entr" presetSubtype="0" fill="hold" nodeType="withEffect">
                                  <p:stCondLst>
                                    <p:cond delay="0"/>
                                  </p:stCondLst>
                                  <p:iterate type="lt">
                                    <p:tmPct val="10000"/>
                                  </p:iterate>
                                  <p:childTnLst>
                                    <p:set>
                                      <p:cBhvr>
                                        <p:cTn id="30" dur="1" fill="hold">
                                          <p:stCondLst>
                                            <p:cond delay="0"/>
                                          </p:stCondLst>
                                        </p:cTn>
                                        <p:tgtEl>
                                          <p:spTgt spid="54279">
                                            <p:txEl>
                                              <p:pRg st="1" end="1"/>
                                            </p:txEl>
                                          </p:spTgt>
                                        </p:tgtEl>
                                        <p:attrNameLst>
                                          <p:attrName>style.visibility</p:attrName>
                                        </p:attrNameLst>
                                      </p:cBhvr>
                                      <p:to>
                                        <p:strVal val="visible"/>
                                      </p:to>
                                    </p:set>
                                    <p:anim calcmode="lin" valueType="num">
                                      <p:cBhvr>
                                        <p:cTn id="31" dur="500" fill="hold"/>
                                        <p:tgtEl>
                                          <p:spTgt spid="5427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4279">
                                            <p:txEl>
                                              <p:pRg st="1" end="1"/>
                                            </p:txEl>
                                          </p:spTgt>
                                        </p:tgtEl>
                                        <p:attrNameLst>
                                          <p:attrName>ppt_y</p:attrName>
                                        </p:attrNameLst>
                                      </p:cBhvr>
                                      <p:tavLst>
                                        <p:tav tm="0">
                                          <p:val>
                                            <p:strVal val="#ppt_y"/>
                                          </p:val>
                                        </p:tav>
                                        <p:tav tm="100000">
                                          <p:val>
                                            <p:strVal val="#ppt_y"/>
                                          </p:val>
                                        </p:tav>
                                      </p:tavLst>
                                    </p:anim>
                                    <p:anim calcmode="lin" valueType="num">
                                      <p:cBhvr>
                                        <p:cTn id="33" dur="500" fill="hold"/>
                                        <p:tgtEl>
                                          <p:spTgt spid="5427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427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4279">
                                            <p:txEl>
                                              <p:pRg st="1" end="1"/>
                                            </p:txEl>
                                          </p:spTgt>
                                        </p:tgtEl>
                                      </p:cBhvr>
                                    </p:animEffect>
                                  </p:childTnLst>
                                </p:cTn>
                              </p:par>
                              <p:par>
                                <p:cTn id="36" presetID="41" presetClass="entr" presetSubtype="0" fill="hold" nodeType="withEffect">
                                  <p:stCondLst>
                                    <p:cond delay="0"/>
                                  </p:stCondLst>
                                  <p:iterate type="lt">
                                    <p:tmPct val="10000"/>
                                  </p:iterate>
                                  <p:childTnLst>
                                    <p:set>
                                      <p:cBhvr>
                                        <p:cTn id="37" dur="1" fill="hold">
                                          <p:stCondLst>
                                            <p:cond delay="0"/>
                                          </p:stCondLst>
                                        </p:cTn>
                                        <p:tgtEl>
                                          <p:spTgt spid="54279">
                                            <p:txEl>
                                              <p:pRg st="2" end="2"/>
                                            </p:txEl>
                                          </p:spTgt>
                                        </p:tgtEl>
                                        <p:attrNameLst>
                                          <p:attrName>style.visibility</p:attrName>
                                        </p:attrNameLst>
                                      </p:cBhvr>
                                      <p:to>
                                        <p:strVal val="visible"/>
                                      </p:to>
                                    </p:set>
                                    <p:anim calcmode="lin" valueType="num">
                                      <p:cBhvr>
                                        <p:cTn id="38" dur="500" fill="hold"/>
                                        <p:tgtEl>
                                          <p:spTgt spid="5427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54279">
                                            <p:txEl>
                                              <p:pRg st="2" end="2"/>
                                            </p:txEl>
                                          </p:spTgt>
                                        </p:tgtEl>
                                        <p:attrNameLst>
                                          <p:attrName>ppt_y</p:attrName>
                                        </p:attrNameLst>
                                      </p:cBhvr>
                                      <p:tavLst>
                                        <p:tav tm="0">
                                          <p:val>
                                            <p:strVal val="#ppt_y"/>
                                          </p:val>
                                        </p:tav>
                                        <p:tav tm="100000">
                                          <p:val>
                                            <p:strVal val="#ppt_y"/>
                                          </p:val>
                                        </p:tav>
                                      </p:tavLst>
                                    </p:anim>
                                    <p:anim calcmode="lin" valueType="num">
                                      <p:cBhvr>
                                        <p:cTn id="40" dur="500" fill="hold"/>
                                        <p:tgtEl>
                                          <p:spTgt spid="5427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5427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54279">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7" presetClass="exit" presetSubtype="0" fill="hold" grpId="0" nodeType="clickEffect">
                                  <p:stCondLst>
                                    <p:cond delay="0"/>
                                  </p:stCondLst>
                                  <p:iterate type="lt">
                                    <p:tmPct val="0"/>
                                  </p:iterate>
                                  <p:childTnLst>
                                    <p:animEffect transition="out" filter="fade">
                                      <p:cBhvr>
                                        <p:cTn id="46" dur="1000"/>
                                        <p:tgtEl>
                                          <p:spTgt spid="54279">
                                            <p:txEl>
                                              <p:pRg st="0" end="0"/>
                                            </p:txEl>
                                          </p:spTgt>
                                        </p:tgtEl>
                                      </p:cBhvr>
                                    </p:animEffect>
                                    <p:anim calcmode="lin" valueType="num">
                                      <p:cBhvr>
                                        <p:cTn id="47" dur="1000"/>
                                        <p:tgtEl>
                                          <p:spTgt spid="54279">
                                            <p:txEl>
                                              <p:pRg st="0" end="0"/>
                                            </p:txEl>
                                          </p:spTgt>
                                        </p:tgtEl>
                                        <p:attrNameLst>
                                          <p:attrName>ppt_x</p:attrName>
                                        </p:attrNameLst>
                                      </p:cBhvr>
                                      <p:tavLst>
                                        <p:tav tm="0">
                                          <p:val>
                                            <p:strVal val="ppt_x"/>
                                          </p:val>
                                        </p:tav>
                                        <p:tav tm="100000">
                                          <p:val>
                                            <p:strVal val="ppt_x"/>
                                          </p:val>
                                        </p:tav>
                                      </p:tavLst>
                                    </p:anim>
                                    <p:anim calcmode="lin" valueType="num">
                                      <p:cBhvr>
                                        <p:cTn id="48" dur="1000"/>
                                        <p:tgtEl>
                                          <p:spTgt spid="54279">
                                            <p:txEl>
                                              <p:pRg st="0" end="0"/>
                                            </p:txEl>
                                          </p:spTgt>
                                        </p:tgtEl>
                                        <p:attrNameLst>
                                          <p:attrName>ppt_y</p:attrName>
                                        </p:attrNameLst>
                                      </p:cBhvr>
                                      <p:tavLst>
                                        <p:tav tm="0">
                                          <p:val>
                                            <p:strVal val="ppt_y"/>
                                          </p:val>
                                        </p:tav>
                                        <p:tav tm="100000">
                                          <p:val>
                                            <p:strVal val="ppt_y-.1"/>
                                          </p:val>
                                        </p:tav>
                                      </p:tavLst>
                                    </p:anim>
                                    <p:set>
                                      <p:cBhvr>
                                        <p:cTn id="49" dur="1" fill="hold">
                                          <p:stCondLst>
                                            <p:cond delay="999"/>
                                          </p:stCondLst>
                                        </p:cTn>
                                        <p:tgtEl>
                                          <p:spTgt spid="54279">
                                            <p:txEl>
                                              <p:pRg st="0" end="0"/>
                                            </p:txEl>
                                          </p:spTgt>
                                        </p:tgtEl>
                                        <p:attrNameLst>
                                          <p:attrName>style.visibility</p:attrName>
                                        </p:attrNameLst>
                                      </p:cBhvr>
                                      <p:to>
                                        <p:strVal val="hidden"/>
                                      </p:to>
                                    </p:set>
                                  </p:childTnLst>
                                </p:cTn>
                              </p:par>
                              <p:par>
                                <p:cTn id="50" presetID="47" presetClass="exit" presetSubtype="0" fill="hold" grpId="0" nodeType="withEffect">
                                  <p:stCondLst>
                                    <p:cond delay="0"/>
                                  </p:stCondLst>
                                  <p:iterate type="lt">
                                    <p:tmPct val="0"/>
                                  </p:iterate>
                                  <p:childTnLst>
                                    <p:animEffect transition="out" filter="fade">
                                      <p:cBhvr>
                                        <p:cTn id="51" dur="1000"/>
                                        <p:tgtEl>
                                          <p:spTgt spid="54279">
                                            <p:txEl>
                                              <p:pRg st="1" end="1"/>
                                            </p:txEl>
                                          </p:spTgt>
                                        </p:tgtEl>
                                      </p:cBhvr>
                                    </p:animEffect>
                                    <p:anim calcmode="lin" valueType="num">
                                      <p:cBhvr>
                                        <p:cTn id="52" dur="1000"/>
                                        <p:tgtEl>
                                          <p:spTgt spid="54279">
                                            <p:txEl>
                                              <p:pRg st="1" end="1"/>
                                            </p:txEl>
                                          </p:spTgt>
                                        </p:tgtEl>
                                        <p:attrNameLst>
                                          <p:attrName>ppt_x</p:attrName>
                                        </p:attrNameLst>
                                      </p:cBhvr>
                                      <p:tavLst>
                                        <p:tav tm="0">
                                          <p:val>
                                            <p:strVal val="ppt_x"/>
                                          </p:val>
                                        </p:tav>
                                        <p:tav tm="100000">
                                          <p:val>
                                            <p:strVal val="ppt_x"/>
                                          </p:val>
                                        </p:tav>
                                      </p:tavLst>
                                    </p:anim>
                                    <p:anim calcmode="lin" valueType="num">
                                      <p:cBhvr>
                                        <p:cTn id="53" dur="1000"/>
                                        <p:tgtEl>
                                          <p:spTgt spid="54279">
                                            <p:txEl>
                                              <p:pRg st="1" end="1"/>
                                            </p:txEl>
                                          </p:spTgt>
                                        </p:tgtEl>
                                        <p:attrNameLst>
                                          <p:attrName>ppt_y</p:attrName>
                                        </p:attrNameLst>
                                      </p:cBhvr>
                                      <p:tavLst>
                                        <p:tav tm="0">
                                          <p:val>
                                            <p:strVal val="ppt_y"/>
                                          </p:val>
                                        </p:tav>
                                        <p:tav tm="100000">
                                          <p:val>
                                            <p:strVal val="ppt_y-.1"/>
                                          </p:val>
                                        </p:tav>
                                      </p:tavLst>
                                    </p:anim>
                                    <p:set>
                                      <p:cBhvr>
                                        <p:cTn id="54" dur="1" fill="hold">
                                          <p:stCondLst>
                                            <p:cond delay="999"/>
                                          </p:stCondLst>
                                        </p:cTn>
                                        <p:tgtEl>
                                          <p:spTgt spid="54279">
                                            <p:txEl>
                                              <p:pRg st="1" end="1"/>
                                            </p:txEl>
                                          </p:spTgt>
                                        </p:tgtEl>
                                        <p:attrNameLst>
                                          <p:attrName>style.visibility</p:attrName>
                                        </p:attrNameLst>
                                      </p:cBhvr>
                                      <p:to>
                                        <p:strVal val="hidden"/>
                                      </p:to>
                                    </p:set>
                                  </p:childTnLst>
                                </p:cTn>
                              </p:par>
                              <p:par>
                                <p:cTn id="55" presetID="47" presetClass="exit" presetSubtype="0" fill="hold" grpId="0" nodeType="withEffect">
                                  <p:stCondLst>
                                    <p:cond delay="0"/>
                                  </p:stCondLst>
                                  <p:iterate type="lt">
                                    <p:tmPct val="0"/>
                                  </p:iterate>
                                  <p:childTnLst>
                                    <p:animEffect transition="out" filter="fade">
                                      <p:cBhvr>
                                        <p:cTn id="56" dur="1000"/>
                                        <p:tgtEl>
                                          <p:spTgt spid="54279">
                                            <p:txEl>
                                              <p:pRg st="2" end="2"/>
                                            </p:txEl>
                                          </p:spTgt>
                                        </p:tgtEl>
                                      </p:cBhvr>
                                    </p:animEffect>
                                    <p:anim calcmode="lin" valueType="num">
                                      <p:cBhvr>
                                        <p:cTn id="57" dur="1000"/>
                                        <p:tgtEl>
                                          <p:spTgt spid="54279">
                                            <p:txEl>
                                              <p:pRg st="2" end="2"/>
                                            </p:txEl>
                                          </p:spTgt>
                                        </p:tgtEl>
                                        <p:attrNameLst>
                                          <p:attrName>ppt_x</p:attrName>
                                        </p:attrNameLst>
                                      </p:cBhvr>
                                      <p:tavLst>
                                        <p:tav tm="0">
                                          <p:val>
                                            <p:strVal val="ppt_x"/>
                                          </p:val>
                                        </p:tav>
                                        <p:tav tm="100000">
                                          <p:val>
                                            <p:strVal val="ppt_x"/>
                                          </p:val>
                                        </p:tav>
                                      </p:tavLst>
                                    </p:anim>
                                    <p:anim calcmode="lin" valueType="num">
                                      <p:cBhvr>
                                        <p:cTn id="58" dur="1000"/>
                                        <p:tgtEl>
                                          <p:spTgt spid="54279">
                                            <p:txEl>
                                              <p:pRg st="2" end="2"/>
                                            </p:txEl>
                                          </p:spTgt>
                                        </p:tgtEl>
                                        <p:attrNameLst>
                                          <p:attrName>ppt_y</p:attrName>
                                        </p:attrNameLst>
                                      </p:cBhvr>
                                      <p:tavLst>
                                        <p:tav tm="0">
                                          <p:val>
                                            <p:strVal val="ppt_y"/>
                                          </p:val>
                                        </p:tav>
                                        <p:tav tm="100000">
                                          <p:val>
                                            <p:strVal val="ppt_y-.1"/>
                                          </p:val>
                                        </p:tav>
                                      </p:tavLst>
                                    </p:anim>
                                    <p:set>
                                      <p:cBhvr>
                                        <p:cTn id="59" dur="1" fill="hold">
                                          <p:stCondLst>
                                            <p:cond delay="999"/>
                                          </p:stCondLst>
                                        </p:cTn>
                                        <p:tgtEl>
                                          <p:spTgt spid="54279">
                                            <p:txEl>
                                              <p:pRg st="2" end="2"/>
                                            </p:txEl>
                                          </p:spTgt>
                                        </p:tgtEl>
                                        <p:attrNameLst>
                                          <p:attrName>style.visibility</p:attrName>
                                        </p:attrNameLst>
                                      </p:cBhvr>
                                      <p:to>
                                        <p:strVal val="hidden"/>
                                      </p:to>
                                    </p:set>
                                  </p:childTnLst>
                                </p:cTn>
                              </p:par>
                              <p:par>
                                <p:cTn id="60" presetID="42" presetClass="exit" presetSubtype="0" fill="hold" nodeType="withEffect">
                                  <p:stCondLst>
                                    <p:cond delay="0"/>
                                  </p:stCondLst>
                                  <p:childTnLst>
                                    <p:animEffect transition="out" filter="fade">
                                      <p:cBhvr>
                                        <p:cTn id="61" dur="1000"/>
                                        <p:tgtEl>
                                          <p:spTgt spid="2"/>
                                        </p:tgtEl>
                                      </p:cBhvr>
                                    </p:animEffect>
                                    <p:anim calcmode="lin" valueType="num">
                                      <p:cBhvr>
                                        <p:cTn id="62" dur="1000"/>
                                        <p:tgtEl>
                                          <p:spTgt spid="2"/>
                                        </p:tgtEl>
                                        <p:attrNameLst>
                                          <p:attrName>ppt_x</p:attrName>
                                        </p:attrNameLst>
                                      </p:cBhvr>
                                      <p:tavLst>
                                        <p:tav tm="0">
                                          <p:val>
                                            <p:strVal val="ppt_x"/>
                                          </p:val>
                                        </p:tav>
                                        <p:tav tm="100000">
                                          <p:val>
                                            <p:strVal val="ppt_x"/>
                                          </p:val>
                                        </p:tav>
                                      </p:tavLst>
                                    </p:anim>
                                    <p:anim calcmode="lin" valueType="num">
                                      <p:cBhvr>
                                        <p:cTn id="63" dur="1000"/>
                                        <p:tgtEl>
                                          <p:spTgt spid="2"/>
                                        </p:tgtEl>
                                        <p:attrNameLst>
                                          <p:attrName>ppt_y</p:attrName>
                                        </p:attrNameLst>
                                      </p:cBhvr>
                                      <p:tavLst>
                                        <p:tav tm="0">
                                          <p:val>
                                            <p:strVal val="ppt_y"/>
                                          </p:val>
                                        </p:tav>
                                        <p:tav tm="100000">
                                          <p:val>
                                            <p:strVal val="ppt_y+.1"/>
                                          </p:val>
                                        </p:tav>
                                      </p:tavLst>
                                    </p:anim>
                                    <p:set>
                                      <p:cBhvr>
                                        <p:cTn id="6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9"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ext Box 2"/>
          <p:cNvSpPr txBox="1">
            <a:spLocks noChangeArrowheads="1"/>
          </p:cNvSpPr>
          <p:nvPr/>
        </p:nvSpPr>
        <p:spPr bwMode="auto">
          <a:xfrm>
            <a:off x="1476375" y="4652963"/>
            <a:ext cx="71628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marL="452438" indent="-452438"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2438" marR="0" lvl="0" indent="-452438" algn="l" defTabSz="914400" rtl="0" eaLnBrk="1" fontAlgn="base" latinLnBrk="0" hangingPunct="1">
              <a:lnSpc>
                <a:spcPct val="100000"/>
              </a:lnSpc>
              <a:spcBef>
                <a:spcPct val="0"/>
              </a:spcBef>
              <a:spcAft>
                <a:spcPct val="0"/>
              </a:spcAft>
              <a:buClrTx/>
              <a:buSzTx/>
              <a:buFontTx/>
              <a:buChar char="•"/>
              <a:tabLst/>
              <a:defRPr/>
            </a:pP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在</a:t>
            </a:r>
            <a:r>
              <a:rPr kumimoji="0" lang="en-US" altLang="zh-TW"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1:1 </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和</a:t>
            </a:r>
            <a:r>
              <a:rPr kumimoji="0" lang="en-US" altLang="zh-TW"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3:1</a:t>
            </a:r>
            <a:r>
              <a:rPr kumimoji="0" lang="en-US"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都</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显</a:t>
            </a:r>
            <a:r>
              <a:rPr kumimoji="0" lang="en-US"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出保</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罗</a:t>
            </a:r>
            <a:r>
              <a:rPr kumimoji="0" lang="en-US"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是</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作者</a:t>
            </a:r>
            <a:r>
              <a:rPr kumimoji="0" lang="en-US" altLang="ja-JP" sz="2800" b="1"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 </a:t>
            </a:r>
          </a:p>
          <a:p>
            <a:pPr marL="452438" marR="0" lvl="0" indent="-452438" algn="l" defTabSz="914400" rtl="0" eaLnBrk="1" fontAlgn="base" latinLnBrk="0" hangingPunct="1">
              <a:lnSpc>
                <a:spcPct val="100000"/>
              </a:lnSpc>
              <a:spcBef>
                <a:spcPct val="0"/>
              </a:spcBef>
              <a:spcAft>
                <a:spcPct val="0"/>
              </a:spcAft>
              <a:buClrTx/>
              <a:buSzTx/>
              <a:buFontTx/>
              <a:buChar char="•"/>
              <a:tabLst/>
              <a:defRPr/>
            </a:pP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这书</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的</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写</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作手法和內容</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与</a:t>
            </a:r>
            <a:r>
              <a:rPr kumimoji="0" lang="en-US"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保</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罗</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的其他著作是一致的。</a:t>
            </a: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p:txBody>
      </p:sp>
      <p:sp>
        <p:nvSpPr>
          <p:cNvPr id="274434" name="Text Box 3"/>
          <p:cNvSpPr txBox="1">
            <a:spLocks noChangeArrowheads="1"/>
          </p:cNvSpPr>
          <p:nvPr/>
        </p:nvSpPr>
        <p:spPr bwMode="auto">
          <a:xfrm>
            <a:off x="1447800" y="152400"/>
            <a:ext cx="6172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80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作者</a:t>
            </a:r>
            <a:endParaRPr kumimoji="0" lang="en-GB" altLang="zh-TW" sz="80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p:txBody>
      </p:sp>
      <p:sp>
        <p:nvSpPr>
          <p:cNvPr id="274435" name="Text Box 4"/>
          <p:cNvSpPr txBox="1">
            <a:spLocks noChangeArrowheads="1"/>
          </p:cNvSpPr>
          <p:nvPr/>
        </p:nvSpPr>
        <p:spPr bwMode="auto">
          <a:xfrm>
            <a:off x="1447800" y="4076700"/>
            <a:ext cx="1119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內</a:t>
            </a:r>
            <a:r>
              <a:rPr kumimoji="0" lang="zh-CN" altLang="en-US" sz="2800" b="1" i="0" u="sng"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证</a:t>
            </a:r>
            <a:r>
              <a:rPr kumimoji="0" lang="en-US" altLang="ja-JP"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 </a:t>
            </a:r>
            <a:r>
              <a:rPr kumimoji="0" lang="en-US" altLang="ja-JP" sz="3200" b="1" i="0" u="sng"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a:t>
            </a:r>
            <a:endParaRPr kumimoji="0" lang="en-US" altLang="en-US" sz="3200" b="1" i="0" u="sng"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endParaRPr>
          </a:p>
        </p:txBody>
      </p:sp>
      <p:sp>
        <p:nvSpPr>
          <p:cNvPr id="274436" name="Rectangle 5"/>
          <p:cNvSpPr>
            <a:spLocks noChangeArrowheads="1"/>
          </p:cNvSpPr>
          <p:nvPr/>
        </p:nvSpPr>
        <p:spPr bwMode="auto">
          <a:xfrm>
            <a:off x="1447800" y="1643063"/>
            <a:ext cx="1158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外</a:t>
            </a:r>
            <a:r>
              <a:rPr kumimoji="0" lang="zh-CN" altLang="en-US" sz="3200" b="1" i="0" u="sng"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证</a:t>
            </a:r>
            <a:r>
              <a:rPr kumimoji="0" lang="en-US" altLang="ja-JP" sz="3600" b="1" i="0" u="sng"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a:t>
            </a:r>
            <a:endParaRPr kumimoji="0" lang="en-US" altLang="en-US" sz="3600" b="1" i="0" u="sng"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endParaRPr>
          </a:p>
        </p:txBody>
      </p:sp>
      <p:sp>
        <p:nvSpPr>
          <p:cNvPr id="274437" name="Rectangle 6"/>
          <p:cNvSpPr>
            <a:spLocks noChangeArrowheads="1"/>
          </p:cNvSpPr>
          <p:nvPr/>
        </p:nvSpPr>
        <p:spPr bwMode="auto">
          <a:xfrm>
            <a:off x="1447800" y="2238375"/>
            <a:ext cx="7620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2438" indent="-452438"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2438" marR="0" lvl="0" indent="-452438" algn="l" defTabSz="914400" rtl="0" eaLnBrk="1" fontAlgn="base" latinLnBrk="0" hangingPunct="1">
              <a:lnSpc>
                <a:spcPct val="100000"/>
              </a:lnSpc>
              <a:spcBef>
                <a:spcPct val="0"/>
              </a:spcBef>
              <a:spcAft>
                <a:spcPct val="0"/>
              </a:spcAft>
              <a:buClrTx/>
              <a:buSzTx/>
              <a:buFontTx/>
              <a:buChar char="•"/>
              <a:tabLst/>
              <a:defRPr/>
            </a:pPr>
            <a:r>
              <a:rPr kumimoji="0" lang="zh-TW" altLang="en-US" sz="2400" b="1"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早期教會一致同意是保</a:t>
            </a:r>
            <a:r>
              <a:rPr kumimoji="0" lang="zh-CN" altLang="en-US" sz="2400" b="1"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罗</a:t>
            </a:r>
            <a:r>
              <a:rPr kumimoji="0" lang="zh-TW" altLang="en-US" sz="2400" b="1"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的著作。</a:t>
            </a:r>
            <a:endParaRPr kumimoji="0" lang="en-US" altLang="ja-JP" sz="2800" b="1"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endParaRPr>
          </a:p>
          <a:p>
            <a:pPr marL="452438" marR="0" lvl="0" indent="-452438" algn="l" defTabSz="914400" rtl="0" eaLnBrk="1" fontAlgn="base" latinLnBrk="0" hangingPunct="1">
              <a:lnSpc>
                <a:spcPct val="100000"/>
              </a:lnSpc>
              <a:spcBef>
                <a:spcPct val="0"/>
              </a:spcBef>
              <a:spcAft>
                <a:spcPct val="0"/>
              </a:spcAft>
              <a:buClrTx/>
              <a:buSzTx/>
              <a:buFontTx/>
              <a:buChar char="•"/>
              <a:tabLst/>
              <a:defRPr/>
            </a:pPr>
            <a:r>
              <a:rPr kumimoji="0" lang="en-US" altLang="en-US" sz="2400" b="1"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十六世紀</a:t>
            </a:r>
            <a:r>
              <a:rPr kumimoji="0" lang="en-US" altLang="ja-JP"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 </a:t>
            </a:r>
            <a:r>
              <a:rPr kumimoji="0" lang="en-US"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的</a:t>
            </a:r>
            <a:r>
              <a:rPr kumimoji="0" lang="zh-TW" altLang="en-US" sz="2400" b="1"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學</a:t>
            </a:r>
            <a:r>
              <a:rPr kumimoji="0" lang="en-US" altLang="en-US" sz="2400" b="1"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者</a:t>
            </a:r>
            <a:r>
              <a:rPr kumimoji="0" lang="en-US" altLang="zh-TW" sz="2400" b="1"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 </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伊拉斯谋</a:t>
            </a:r>
            <a:r>
              <a:rPr kumimoji="0" lang="en-US" altLang="ja-JP" sz="2800" b="1"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 </a:t>
            </a:r>
            <a:r>
              <a:rPr kumimoji="0" lang="zh-TW" altLang="en-US" sz="2400" b="1"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開始提出分歧的意見，而十九世紀的</a:t>
            </a:r>
            <a:r>
              <a:rPr kumimoji="0" lang="zh-CN" altLang="en-US" sz="2400" b="1"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极端</a:t>
            </a:r>
            <a:r>
              <a:rPr kumimoji="0" lang="zh-TW" altLang="en-US" sz="2400" b="1"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德</a:t>
            </a:r>
            <a:r>
              <a:rPr kumimoji="0" lang="zh-CN" altLang="en-US" sz="2400" b="1"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国学</a:t>
            </a:r>
            <a:r>
              <a:rPr kumimoji="0" lang="en-US" altLang="en-US" sz="2400" b="1"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派把</a:t>
            </a:r>
            <a:r>
              <a:rPr kumimoji="0" lang="zh-CN" altLang="en-US" sz="2400" b="1"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这讨论</a:t>
            </a:r>
            <a:r>
              <a:rPr kumimoji="0" lang="en-US" altLang="en-US" sz="2400" b="1"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帶</a:t>
            </a:r>
            <a:r>
              <a:rPr kumimoji="0" lang="zh-CN" altLang="en-US" sz="2400" b="1"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进</a:t>
            </a:r>
            <a:r>
              <a:rPr kumimoji="0" lang="zh-TW"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今天的</a:t>
            </a:r>
            <a:r>
              <a:rPr kumimoji="0" lang="zh-CN" altLang="en-US"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争议</a:t>
            </a:r>
            <a:r>
              <a:rPr kumimoji="0" lang="en-US"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地步。</a:t>
            </a:r>
          </a:p>
        </p:txBody>
      </p:sp>
      <p:sp>
        <p:nvSpPr>
          <p:cNvPr id="274438" name="Text Box 7"/>
          <p:cNvSpPr txBox="1">
            <a:spLocks noChangeArrowheads="1"/>
          </p:cNvSpPr>
          <p:nvPr/>
        </p:nvSpPr>
        <p:spPr bwMode="auto">
          <a:xfrm>
            <a:off x="8394700"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Arial" pitchFamily="34" charset="0"/>
                <a:ea typeface="MS PGothic" pitchFamily="34" charset="-128"/>
                <a:cs typeface="Arial" pitchFamily="34" charset="0"/>
              </a:rPr>
              <a:t>176</a:t>
            </a:r>
            <a:endParaRPr kumimoji="0" lang="en-US" altLang="en-US" sz="2400" b="0" i="0" u="none" strike="noStrike" kern="1200" cap="none" spc="0" normalizeH="0" baseline="0" noProof="0">
              <a:ln>
                <a:noFill/>
              </a:ln>
              <a:solidFill>
                <a:srgbClr val="EAEAEA"/>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842179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219200" y="152400"/>
            <a:ext cx="4800600" cy="708025"/>
          </a:xfrm>
          <a:prstGeom prst="rect">
            <a:avLst/>
          </a:prstGeom>
          <a:solidFill>
            <a:srgbClr val="070214">
              <a:alpha val="50195"/>
            </a:srgbClr>
          </a:solidFill>
          <a:ln w="12700">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Osaka" charset="-128"/>
                <a:cs typeface="Times New Roman"/>
              </a:rPr>
              <a:t>特征</a:t>
            </a:r>
            <a:endParaRPr kumimoji="0" lang="en-GB" altLang="en-US" sz="4000" b="1" i="0" u="none" strike="noStrike" kern="1200" cap="none" spc="0" normalizeH="0" baseline="0" noProof="0">
              <a:ln>
                <a:noFill/>
              </a:ln>
              <a:solidFill>
                <a:srgbClr val="EAEAEA"/>
              </a:solidFill>
              <a:effectLst>
                <a:outerShdw blurRad="38100" dist="38100" dir="2700000" algn="tl">
                  <a:srgbClr val="000000"/>
                </a:outerShdw>
              </a:effectLst>
              <a:uLnTx/>
              <a:uFillTx/>
              <a:latin typeface="Arial" pitchFamily="34" charset="0"/>
              <a:ea typeface="MS PGothic" pitchFamily="34" charset="-128"/>
              <a:cs typeface="Times New Roman"/>
            </a:endParaRPr>
          </a:p>
        </p:txBody>
      </p:sp>
      <p:sp>
        <p:nvSpPr>
          <p:cNvPr id="17415" name="Text Box 7"/>
          <p:cNvSpPr txBox="1">
            <a:spLocks noChangeArrowheads="1"/>
          </p:cNvSpPr>
          <p:nvPr/>
        </p:nvSpPr>
        <p:spPr bwMode="auto">
          <a:xfrm>
            <a:off x="1371600" y="1066800"/>
            <a:ext cx="7543800" cy="4400550"/>
          </a:xfrm>
          <a:prstGeom prst="rect">
            <a:avLst/>
          </a:prstGeom>
          <a:noFill/>
          <a:ln w="9525">
            <a:noFill/>
            <a:miter lim="800000"/>
            <a:headEnd/>
            <a:tailEnd/>
          </a:ln>
        </p:spPr>
        <p:txBody>
          <a:bodyPr>
            <a:spAutoFit/>
          </a:bodyPr>
          <a:lstStyle>
            <a:lvl1pPr marL="514350" indent="-51435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514350" marR="0" lvl="0" indent="-514350" algn="l" defTabSz="914400" rtl="0" eaLnBrk="1" fontAlgn="base" latinLnBrk="0" hangingPunct="1">
              <a:lnSpc>
                <a:spcPct val="100000"/>
              </a:lnSpc>
              <a:spcBef>
                <a:spcPct val="5000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a:t>
            </a:r>
            <a:r>
              <a:rPr kumimoji="0" lang="en-US" altLang="en-US" sz="2800" b="0" i="0" u="none" strike="noStrike" kern="1200" cap="none" spc="0" normalizeH="0" baseline="0" noProof="0">
                <a:ln>
                  <a:noFill/>
                </a:ln>
                <a:solidFill>
                  <a:srgbClr val="EAEAEA"/>
                </a:solidFill>
                <a:effectLst>
                  <a:outerShdw blurRad="38100" dist="38100" dir="2700000" algn="tl">
                    <a:srgbClr val="000000"/>
                  </a:outerShdw>
                </a:effectLst>
                <a:uLnTx/>
                <a:uFillTx/>
                <a:latin typeface="MS PGothic" pitchFamily="34" charset="-128"/>
                <a:ea typeface="MS PGothic" pitchFamily="34" charset="-128"/>
                <a:cs typeface="Times New Roman"/>
              </a:rPr>
              <a:t>一) </a:t>
            </a: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目的</a:t>
            </a: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 </a:t>
            </a:r>
            <a:r>
              <a:rPr kumimoji="0"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各种的定义</a:t>
            </a:r>
            <a:endPar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endParaRPr>
          </a:p>
          <a:p>
            <a:pPr marL="514350" marR="0" lvl="0" indent="-51435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a:t>
            </a:r>
            <a:r>
              <a:rPr kumimoji="0" lang="en-US" altLang="en-US" sz="2800" b="0" i="0" u="none" strike="noStrike" kern="1200" cap="none" spc="0" normalizeH="0" baseline="0" noProof="0">
                <a:ln>
                  <a:noFill/>
                </a:ln>
                <a:solidFill>
                  <a:srgbClr val="EAEAEA"/>
                </a:solidFill>
                <a:effectLst>
                  <a:outerShdw blurRad="38100" dist="38100" dir="2700000" algn="tl">
                    <a:srgbClr val="000000"/>
                  </a:outerShdw>
                </a:effectLst>
                <a:uLnTx/>
                <a:uFillTx/>
                <a:latin typeface="MS PGothic" pitchFamily="34" charset="-128"/>
                <a:ea typeface="MS PGothic" pitchFamily="34" charset="-128"/>
                <a:cs typeface="Times New Roman"/>
              </a:rPr>
              <a:t>二) </a:t>
            </a:r>
            <a:r>
              <a:rPr kumimoji="0"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恶魔学和强调属灵性</a:t>
            </a:r>
            <a:endParaRPr kumimoji="0" lang="en-US" altLang="ja-JP"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endParaRPr>
          </a:p>
          <a:p>
            <a:pPr marL="514350" marR="0" lvl="0" indent="-51435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a:t>
            </a:r>
            <a:r>
              <a:rPr kumimoji="0" lang="en-US" altLang="en-US" sz="2800" b="0" i="0" u="none" strike="noStrike" kern="1200" cap="none" spc="0" normalizeH="0" baseline="0" noProof="0">
                <a:ln>
                  <a:noFill/>
                </a:ln>
                <a:solidFill>
                  <a:srgbClr val="EAEAEA"/>
                </a:solidFill>
                <a:effectLst>
                  <a:outerShdw blurRad="38100" dist="38100" dir="2700000" algn="tl">
                    <a:srgbClr val="000000"/>
                  </a:outerShdw>
                </a:effectLst>
                <a:uLnTx/>
                <a:uFillTx/>
                <a:latin typeface="MS PGothic" pitchFamily="34" charset="-128"/>
                <a:ea typeface="MS PGothic" pitchFamily="34" charset="-128"/>
                <a:cs typeface="Times New Roman"/>
              </a:rPr>
              <a:t>三) </a:t>
            </a:r>
            <a:r>
              <a:rPr kumimoji="0"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祷告</a:t>
            </a:r>
          </a:p>
          <a:p>
            <a:pPr marL="514350" marR="0" lvl="0" indent="-51435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EAEAEA"/>
                </a:solidFill>
                <a:effectLst>
                  <a:outerShdw blurRad="38100" dist="38100" dir="2700000" algn="tl">
                    <a:srgbClr val="000000"/>
                  </a:outerShdw>
                </a:effectLst>
                <a:uLnTx/>
                <a:uFillTx/>
                <a:latin typeface="MS PGothic" pitchFamily="34" charset="-128"/>
                <a:ea typeface="MS PGothic" pitchFamily="34" charset="-128"/>
                <a:cs typeface="Times New Roman"/>
              </a:rPr>
              <a:t>(四) </a:t>
            </a:r>
            <a:r>
              <a:rPr kumimoji="0"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以弗所书在新约当中有最长的经文与共有八较长的经文</a:t>
            </a: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 (</a:t>
            </a:r>
            <a:r>
              <a:rPr kumimoji="0" lang="en-US" altLang="zh-CN" sz="2800" b="1" i="1" u="sng"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1:3-14</a:t>
            </a: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 15-23; 2:1-7; 3:1-13, 14-19; 4:1-7, 11-16; 6:17-18)</a:t>
            </a:r>
          </a:p>
          <a:p>
            <a:pPr marL="514350" marR="0" lvl="0" indent="-51435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EAEAEA"/>
                </a:solidFill>
                <a:effectLst>
                  <a:outerShdw blurRad="38100" dist="38100" dir="2700000" algn="tl">
                    <a:srgbClr val="000000"/>
                  </a:outerShdw>
                </a:effectLst>
                <a:uLnTx/>
                <a:uFillTx/>
                <a:latin typeface="MS PGothic" pitchFamily="34" charset="-128"/>
                <a:ea typeface="MS PGothic" pitchFamily="34" charset="-128"/>
                <a:cs typeface="Times New Roman"/>
              </a:rPr>
              <a:t>(五) </a:t>
            </a:r>
            <a:r>
              <a:rPr kumimoji="0"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关于犹太人和外邦人之间的合一</a:t>
            </a:r>
            <a:r>
              <a:rPr kumimoji="0" lang="en-US" altLang="ja-JP"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 </a:t>
            </a:r>
            <a:r>
              <a:rPr kumimoji="0"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rPr>
              <a:t>以弗所书在新约当中给予最充分的解释</a:t>
            </a:r>
            <a:endParaRPr kumimoji="0" lang="en-GB"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MS PGothic" pitchFamily="34" charset="-128"/>
              <a:ea typeface="MS PGothic" pitchFamily="34" charset="-128"/>
              <a:cs typeface="Times New Roman"/>
            </a:endParaRPr>
          </a:p>
        </p:txBody>
      </p:sp>
      <p:sp>
        <p:nvSpPr>
          <p:cNvPr id="137220" name="Text Box 7"/>
          <p:cNvSpPr txBox="1">
            <a:spLocks noChangeArrowheads="1"/>
          </p:cNvSpPr>
          <p:nvPr/>
        </p:nvSpPr>
        <p:spPr bwMode="auto">
          <a:xfrm>
            <a:off x="8382000" y="571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EAEAEA"/>
                </a:solidFill>
                <a:effectLst>
                  <a:outerShdw blurRad="38100" dist="38100" dir="2700000" algn="tl">
                    <a:srgbClr val="000000"/>
                  </a:outerShdw>
                </a:effectLst>
                <a:uLnTx/>
                <a:uFillTx/>
                <a:latin typeface="Arial" pitchFamily="34" charset="0"/>
                <a:ea typeface="MS PGothic" pitchFamily="34" charset="-128"/>
                <a:cs typeface="Arial" pitchFamily="34" charset="0"/>
              </a:rPr>
              <a:t>177</a:t>
            </a:r>
            <a:endParaRPr kumimoji="0" lang="en-US" altLang="en-US" sz="2000" b="0" i="0" u="none" strike="noStrike" kern="1200" cap="none" spc="0" normalizeH="0" baseline="0" noProof="0">
              <a:ln>
                <a:noFill/>
              </a:ln>
              <a:solidFill>
                <a:srgbClr val="EAEAEA"/>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46256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5">
                                            <p:txEl>
                                              <p:pRg st="0" end="0"/>
                                            </p:txEl>
                                          </p:spTgt>
                                        </p:tgtEl>
                                        <p:attrNameLst>
                                          <p:attrName>style.visibility</p:attrName>
                                        </p:attrNameLst>
                                      </p:cBhvr>
                                      <p:to>
                                        <p:strVal val="visible"/>
                                      </p:to>
                                    </p:set>
                                    <p:animEffect transition="in" filter="checkerboard(across)">
                                      <p:cBhvr>
                                        <p:cTn id="7" dur="500"/>
                                        <p:tgtEl>
                                          <p:spTgt spid="174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415">
                                            <p:txEl>
                                              <p:pRg st="1" end="1"/>
                                            </p:txEl>
                                          </p:spTgt>
                                        </p:tgtEl>
                                        <p:attrNameLst>
                                          <p:attrName>style.visibility</p:attrName>
                                        </p:attrNameLst>
                                      </p:cBhvr>
                                      <p:to>
                                        <p:strVal val="visible"/>
                                      </p:to>
                                    </p:set>
                                    <p:animEffect transition="in" filter="checkerboard(across)">
                                      <p:cBhvr>
                                        <p:cTn id="12" dur="500"/>
                                        <p:tgtEl>
                                          <p:spTgt spid="174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415">
                                            <p:txEl>
                                              <p:pRg st="2" end="2"/>
                                            </p:txEl>
                                          </p:spTgt>
                                        </p:tgtEl>
                                        <p:attrNameLst>
                                          <p:attrName>style.visibility</p:attrName>
                                        </p:attrNameLst>
                                      </p:cBhvr>
                                      <p:to>
                                        <p:strVal val="visible"/>
                                      </p:to>
                                    </p:set>
                                    <p:animEffect transition="in" filter="checkerboard(across)">
                                      <p:cBhvr>
                                        <p:cTn id="17" dur="500"/>
                                        <p:tgtEl>
                                          <p:spTgt spid="174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415">
                                            <p:txEl>
                                              <p:pRg st="3" end="3"/>
                                            </p:txEl>
                                          </p:spTgt>
                                        </p:tgtEl>
                                        <p:attrNameLst>
                                          <p:attrName>style.visibility</p:attrName>
                                        </p:attrNameLst>
                                      </p:cBhvr>
                                      <p:to>
                                        <p:strVal val="visible"/>
                                      </p:to>
                                    </p:set>
                                    <p:animEffect transition="in" filter="checkerboard(across)">
                                      <p:cBhvr>
                                        <p:cTn id="22" dur="500"/>
                                        <p:tgtEl>
                                          <p:spTgt spid="174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7415">
                                            <p:txEl>
                                              <p:pRg st="4" end="4"/>
                                            </p:txEl>
                                          </p:spTgt>
                                        </p:tgtEl>
                                        <p:attrNameLst>
                                          <p:attrName>style.visibility</p:attrName>
                                        </p:attrNameLst>
                                      </p:cBhvr>
                                      <p:to>
                                        <p:strVal val="visible"/>
                                      </p:to>
                                    </p:set>
                                    <p:animEffect transition="in" filter="checkerboard(across)">
                                      <p:cBhvr>
                                        <p:cTn id="27" dur="500"/>
                                        <p:tgtEl>
                                          <p:spTgt spid="174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7506" name="Text Box 2"/>
          <p:cNvSpPr txBox="1">
            <a:spLocks noChangeArrowheads="1"/>
          </p:cNvSpPr>
          <p:nvPr/>
        </p:nvSpPr>
        <p:spPr bwMode="auto">
          <a:xfrm>
            <a:off x="338138" y="76200"/>
            <a:ext cx="3522662" cy="6802438"/>
          </a:xfrm>
          <a:prstGeom prst="rect">
            <a:avLst/>
          </a:prstGeom>
          <a:solidFill>
            <a:srgbClr val="FF9933">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3399FF"/>
                </a:solidFill>
                <a:effectLst/>
                <a:uLnTx/>
                <a:uFillTx/>
                <a:latin typeface="Arial" pitchFamily="34" charset="0"/>
                <a:ea typeface="MS PGothic" pitchFamily="34" charset="-128"/>
                <a:cs typeface="+mn-cs"/>
              </a:rPr>
              <a:t>背境</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3399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3399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nvGrpSpPr>
          <p:cNvPr id="2" name="Group 3"/>
          <p:cNvGrpSpPr>
            <a:grpSpLocks/>
          </p:cNvGrpSpPr>
          <p:nvPr/>
        </p:nvGrpSpPr>
        <p:grpSpPr bwMode="auto">
          <a:xfrm>
            <a:off x="931863" y="876300"/>
            <a:ext cx="8669337" cy="5105400"/>
            <a:chOff x="168" y="480"/>
            <a:chExt cx="6144" cy="3216"/>
          </a:xfrm>
        </p:grpSpPr>
        <p:sp>
          <p:nvSpPr>
            <p:cNvPr id="277511"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77512" name="Text Box 5"/>
            <p:cNvSpPr txBox="1">
              <a:spLocks noChangeArrowheads="1"/>
            </p:cNvSpPr>
            <p:nvPr/>
          </p:nvSpPr>
          <p:spPr bwMode="auto">
            <a:xfrm>
              <a:off x="2447" y="626"/>
              <a:ext cx="131"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1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sp>
        <p:nvSpPr>
          <p:cNvPr id="277508" name="Oval 6"/>
          <p:cNvSpPr>
            <a:spLocks noChangeArrowheads="1"/>
          </p:cNvSpPr>
          <p:nvPr/>
        </p:nvSpPr>
        <p:spPr bwMode="auto">
          <a:xfrm>
            <a:off x="2184400"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56327" name="Text Box 7"/>
          <p:cNvSpPr txBox="1">
            <a:spLocks noChangeArrowheads="1"/>
          </p:cNvSpPr>
          <p:nvPr/>
        </p:nvSpPr>
        <p:spPr bwMode="auto">
          <a:xfrm>
            <a:off x="4378325" y="1752600"/>
            <a:ext cx="26463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基督的身体</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圣殿</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奧秘</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新人</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新娘</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军人</a:t>
            </a:r>
          </a:p>
        </p:txBody>
      </p:sp>
      <p:sp>
        <p:nvSpPr>
          <p:cNvPr id="277510" name="Title 2"/>
          <p:cNvSpPr>
            <a:spLocks noGrp="1"/>
          </p:cNvSpPr>
          <p:nvPr>
            <p:ph type="title"/>
          </p:nvPr>
        </p:nvSpPr>
        <p:spPr>
          <a:xfrm>
            <a:off x="1116013" y="1557338"/>
            <a:ext cx="2601912" cy="1584325"/>
          </a:xfrm>
        </p:spPr>
        <p:txBody>
          <a:bodyPr/>
          <a:lstStyle/>
          <a:p>
            <a:pPr algn="l" eaLnBrk="1" hangingPunct="1"/>
            <a:r>
              <a:rPr lang="en-US" altLang="en-US" sz="3600" b="1">
                <a:solidFill>
                  <a:srgbClr val="000000"/>
                </a:solidFill>
              </a:rPr>
              <a:t>什么是教会？</a:t>
            </a:r>
          </a:p>
        </p:txBody>
      </p:sp>
    </p:spTree>
    <p:extLst>
      <p:ext uri="{BB962C8B-B14F-4D97-AF65-F5344CB8AC3E}">
        <p14:creationId xmlns:p14="http://schemas.microsoft.com/office/powerpoint/2010/main" val="3727044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nodeType="clickEffect">
                                  <p:stCondLst>
                                    <p:cond delay="0"/>
                                  </p:stCondLst>
                                  <p:iterate type="lt">
                                    <p:tmPct val="10000"/>
                                  </p:iterate>
                                  <p:childTnLst>
                                    <p:set>
                                      <p:cBhvr>
                                        <p:cTn id="12" dur="1" fill="hold">
                                          <p:stCondLst>
                                            <p:cond delay="0"/>
                                          </p:stCondLst>
                                        </p:cTn>
                                        <p:tgtEl>
                                          <p:spTgt spid="56327">
                                            <p:txEl>
                                              <p:pRg st="0" end="0"/>
                                            </p:txEl>
                                          </p:spTgt>
                                        </p:tgtEl>
                                        <p:attrNameLst>
                                          <p:attrName>style.visibility</p:attrName>
                                        </p:attrNameLst>
                                      </p:cBhvr>
                                      <p:to>
                                        <p:strVal val="visible"/>
                                      </p:to>
                                    </p:set>
                                    <p:anim calcmode="lin" valueType="num">
                                      <p:cBhvr>
                                        <p:cTn id="13" dur="500" fill="hold"/>
                                        <p:tgtEl>
                                          <p:spTgt spid="563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6327">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563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63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632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1" presetClass="entr" presetSubtype="0" fill="hold" nodeType="clickEffect">
                                  <p:stCondLst>
                                    <p:cond delay="0"/>
                                  </p:stCondLst>
                                  <p:iterate type="lt">
                                    <p:tmPct val="10000"/>
                                  </p:iterate>
                                  <p:childTnLst>
                                    <p:set>
                                      <p:cBhvr>
                                        <p:cTn id="21" dur="1" fill="hold">
                                          <p:stCondLst>
                                            <p:cond delay="0"/>
                                          </p:stCondLst>
                                        </p:cTn>
                                        <p:tgtEl>
                                          <p:spTgt spid="56327">
                                            <p:txEl>
                                              <p:pRg st="1" end="1"/>
                                            </p:txEl>
                                          </p:spTgt>
                                        </p:tgtEl>
                                        <p:attrNameLst>
                                          <p:attrName>style.visibility</p:attrName>
                                        </p:attrNameLst>
                                      </p:cBhvr>
                                      <p:to>
                                        <p:strVal val="visible"/>
                                      </p:to>
                                    </p:set>
                                    <p:anim calcmode="lin" valueType="num">
                                      <p:cBhvr>
                                        <p:cTn id="22" dur="500" fill="hold"/>
                                        <p:tgtEl>
                                          <p:spTgt spid="563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6327">
                                            <p:txEl>
                                              <p:pRg st="1" end="1"/>
                                            </p:txEl>
                                          </p:spTgt>
                                        </p:tgtEl>
                                        <p:attrNameLst>
                                          <p:attrName>ppt_y</p:attrName>
                                        </p:attrNameLst>
                                      </p:cBhvr>
                                      <p:tavLst>
                                        <p:tav tm="0">
                                          <p:val>
                                            <p:strVal val="#ppt_y"/>
                                          </p:val>
                                        </p:tav>
                                        <p:tav tm="100000">
                                          <p:val>
                                            <p:strVal val="#ppt_y"/>
                                          </p:val>
                                        </p:tav>
                                      </p:tavLst>
                                    </p:anim>
                                    <p:anim calcmode="lin" valueType="num">
                                      <p:cBhvr>
                                        <p:cTn id="24" dur="500" fill="hold"/>
                                        <p:tgtEl>
                                          <p:spTgt spid="563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63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6327">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1" presetClass="entr" presetSubtype="0" fill="hold" nodeType="clickEffect">
                                  <p:stCondLst>
                                    <p:cond delay="0"/>
                                  </p:stCondLst>
                                  <p:iterate type="lt">
                                    <p:tmPct val="10000"/>
                                  </p:iterate>
                                  <p:childTnLst>
                                    <p:set>
                                      <p:cBhvr>
                                        <p:cTn id="30" dur="1" fill="hold">
                                          <p:stCondLst>
                                            <p:cond delay="0"/>
                                          </p:stCondLst>
                                        </p:cTn>
                                        <p:tgtEl>
                                          <p:spTgt spid="56327">
                                            <p:txEl>
                                              <p:pRg st="2" end="2"/>
                                            </p:txEl>
                                          </p:spTgt>
                                        </p:tgtEl>
                                        <p:attrNameLst>
                                          <p:attrName>style.visibility</p:attrName>
                                        </p:attrNameLst>
                                      </p:cBhvr>
                                      <p:to>
                                        <p:strVal val="visible"/>
                                      </p:to>
                                    </p:set>
                                    <p:anim calcmode="lin" valueType="num">
                                      <p:cBhvr>
                                        <p:cTn id="31" dur="500" fill="hold"/>
                                        <p:tgtEl>
                                          <p:spTgt spid="5632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6327">
                                            <p:txEl>
                                              <p:pRg st="2" end="2"/>
                                            </p:txEl>
                                          </p:spTgt>
                                        </p:tgtEl>
                                        <p:attrNameLst>
                                          <p:attrName>ppt_y</p:attrName>
                                        </p:attrNameLst>
                                      </p:cBhvr>
                                      <p:tavLst>
                                        <p:tav tm="0">
                                          <p:val>
                                            <p:strVal val="#ppt_y"/>
                                          </p:val>
                                        </p:tav>
                                        <p:tav tm="100000">
                                          <p:val>
                                            <p:strVal val="#ppt_y"/>
                                          </p:val>
                                        </p:tav>
                                      </p:tavLst>
                                    </p:anim>
                                    <p:anim calcmode="lin" valueType="num">
                                      <p:cBhvr>
                                        <p:cTn id="33" dur="500" fill="hold"/>
                                        <p:tgtEl>
                                          <p:spTgt spid="5632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632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6327">
                                            <p:txEl>
                                              <p:pRg st="2" end="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1" presetClass="entr" presetSubtype="0" fill="hold" nodeType="clickEffect">
                                  <p:stCondLst>
                                    <p:cond delay="0"/>
                                  </p:stCondLst>
                                  <p:iterate type="lt">
                                    <p:tmPct val="10000"/>
                                  </p:iterate>
                                  <p:childTnLst>
                                    <p:set>
                                      <p:cBhvr>
                                        <p:cTn id="39" dur="1" fill="hold">
                                          <p:stCondLst>
                                            <p:cond delay="0"/>
                                          </p:stCondLst>
                                        </p:cTn>
                                        <p:tgtEl>
                                          <p:spTgt spid="56327">
                                            <p:txEl>
                                              <p:pRg st="3" end="3"/>
                                            </p:txEl>
                                          </p:spTgt>
                                        </p:tgtEl>
                                        <p:attrNameLst>
                                          <p:attrName>style.visibility</p:attrName>
                                        </p:attrNameLst>
                                      </p:cBhvr>
                                      <p:to>
                                        <p:strVal val="visible"/>
                                      </p:to>
                                    </p:set>
                                    <p:anim calcmode="lin" valueType="num">
                                      <p:cBhvr>
                                        <p:cTn id="40" dur="500" fill="hold"/>
                                        <p:tgtEl>
                                          <p:spTgt spid="5632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56327">
                                            <p:txEl>
                                              <p:pRg st="3" end="3"/>
                                            </p:txEl>
                                          </p:spTgt>
                                        </p:tgtEl>
                                        <p:attrNameLst>
                                          <p:attrName>ppt_y</p:attrName>
                                        </p:attrNameLst>
                                      </p:cBhvr>
                                      <p:tavLst>
                                        <p:tav tm="0">
                                          <p:val>
                                            <p:strVal val="#ppt_y"/>
                                          </p:val>
                                        </p:tav>
                                        <p:tav tm="100000">
                                          <p:val>
                                            <p:strVal val="#ppt_y"/>
                                          </p:val>
                                        </p:tav>
                                      </p:tavLst>
                                    </p:anim>
                                    <p:anim calcmode="lin" valueType="num">
                                      <p:cBhvr>
                                        <p:cTn id="42" dur="500" fill="hold"/>
                                        <p:tgtEl>
                                          <p:spTgt spid="5632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5632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56327">
                                            <p:txEl>
                                              <p:pRg st="3" end="3"/>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1" presetClass="entr" presetSubtype="0" fill="hold" nodeType="clickEffect">
                                  <p:stCondLst>
                                    <p:cond delay="0"/>
                                  </p:stCondLst>
                                  <p:iterate type="lt">
                                    <p:tmPct val="10000"/>
                                  </p:iterate>
                                  <p:childTnLst>
                                    <p:set>
                                      <p:cBhvr>
                                        <p:cTn id="48" dur="1" fill="hold">
                                          <p:stCondLst>
                                            <p:cond delay="0"/>
                                          </p:stCondLst>
                                        </p:cTn>
                                        <p:tgtEl>
                                          <p:spTgt spid="56327">
                                            <p:txEl>
                                              <p:pRg st="4" end="4"/>
                                            </p:txEl>
                                          </p:spTgt>
                                        </p:tgtEl>
                                        <p:attrNameLst>
                                          <p:attrName>style.visibility</p:attrName>
                                        </p:attrNameLst>
                                      </p:cBhvr>
                                      <p:to>
                                        <p:strVal val="visible"/>
                                      </p:to>
                                    </p:set>
                                    <p:anim calcmode="lin" valueType="num">
                                      <p:cBhvr>
                                        <p:cTn id="49" dur="500" fill="hold"/>
                                        <p:tgtEl>
                                          <p:spTgt spid="5632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56327">
                                            <p:txEl>
                                              <p:pRg st="4" end="4"/>
                                            </p:txEl>
                                          </p:spTgt>
                                        </p:tgtEl>
                                        <p:attrNameLst>
                                          <p:attrName>ppt_y</p:attrName>
                                        </p:attrNameLst>
                                      </p:cBhvr>
                                      <p:tavLst>
                                        <p:tav tm="0">
                                          <p:val>
                                            <p:strVal val="#ppt_y"/>
                                          </p:val>
                                        </p:tav>
                                        <p:tav tm="100000">
                                          <p:val>
                                            <p:strVal val="#ppt_y"/>
                                          </p:val>
                                        </p:tav>
                                      </p:tavLst>
                                    </p:anim>
                                    <p:anim calcmode="lin" valueType="num">
                                      <p:cBhvr>
                                        <p:cTn id="51" dur="500" fill="hold"/>
                                        <p:tgtEl>
                                          <p:spTgt spid="5632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5632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56327">
                                            <p:txEl>
                                              <p:pRg st="4" end="4"/>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1" presetClass="entr" presetSubtype="0" fill="hold" nodeType="clickEffect">
                                  <p:stCondLst>
                                    <p:cond delay="0"/>
                                  </p:stCondLst>
                                  <p:iterate type="lt">
                                    <p:tmPct val="10000"/>
                                  </p:iterate>
                                  <p:childTnLst>
                                    <p:set>
                                      <p:cBhvr>
                                        <p:cTn id="57" dur="1" fill="hold">
                                          <p:stCondLst>
                                            <p:cond delay="0"/>
                                          </p:stCondLst>
                                        </p:cTn>
                                        <p:tgtEl>
                                          <p:spTgt spid="56327">
                                            <p:txEl>
                                              <p:pRg st="5" end="5"/>
                                            </p:txEl>
                                          </p:spTgt>
                                        </p:tgtEl>
                                        <p:attrNameLst>
                                          <p:attrName>style.visibility</p:attrName>
                                        </p:attrNameLst>
                                      </p:cBhvr>
                                      <p:to>
                                        <p:strVal val="visible"/>
                                      </p:to>
                                    </p:set>
                                    <p:anim calcmode="lin" valueType="num">
                                      <p:cBhvr>
                                        <p:cTn id="58" dur="500" fill="hold"/>
                                        <p:tgtEl>
                                          <p:spTgt spid="5632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56327">
                                            <p:txEl>
                                              <p:pRg st="5" end="5"/>
                                            </p:txEl>
                                          </p:spTgt>
                                        </p:tgtEl>
                                        <p:attrNameLst>
                                          <p:attrName>ppt_y</p:attrName>
                                        </p:attrNameLst>
                                      </p:cBhvr>
                                      <p:tavLst>
                                        <p:tav tm="0">
                                          <p:val>
                                            <p:strVal val="#ppt_y"/>
                                          </p:val>
                                        </p:tav>
                                        <p:tav tm="100000">
                                          <p:val>
                                            <p:strVal val="#ppt_y"/>
                                          </p:val>
                                        </p:tav>
                                      </p:tavLst>
                                    </p:anim>
                                    <p:anim calcmode="lin" valueType="num">
                                      <p:cBhvr>
                                        <p:cTn id="60" dur="500" fill="hold"/>
                                        <p:tgtEl>
                                          <p:spTgt spid="5632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5632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56327">
                                            <p:txEl>
                                              <p:pRg st="5" end="5"/>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xit" presetSubtype="0" fill="hold" nodeType="clickEffect">
                                  <p:stCondLst>
                                    <p:cond delay="0"/>
                                  </p:stCondLst>
                                  <p:childTnLst>
                                    <p:animEffect transition="out" filter="fade">
                                      <p:cBhvr>
                                        <p:cTn id="66" dur="1000"/>
                                        <p:tgtEl>
                                          <p:spTgt spid="2"/>
                                        </p:tgtEl>
                                      </p:cBhvr>
                                    </p:animEffect>
                                    <p:anim calcmode="lin" valueType="num">
                                      <p:cBhvr>
                                        <p:cTn id="67" dur="1000"/>
                                        <p:tgtEl>
                                          <p:spTgt spid="2"/>
                                        </p:tgtEl>
                                        <p:attrNameLst>
                                          <p:attrName>ppt_x</p:attrName>
                                        </p:attrNameLst>
                                      </p:cBhvr>
                                      <p:tavLst>
                                        <p:tav tm="0">
                                          <p:val>
                                            <p:strVal val="ppt_x"/>
                                          </p:val>
                                        </p:tav>
                                        <p:tav tm="100000">
                                          <p:val>
                                            <p:strVal val="ppt_x"/>
                                          </p:val>
                                        </p:tav>
                                      </p:tavLst>
                                    </p:anim>
                                    <p:anim calcmode="lin" valueType="num">
                                      <p:cBhvr>
                                        <p:cTn id="68" dur="1000"/>
                                        <p:tgtEl>
                                          <p:spTgt spid="2"/>
                                        </p:tgtEl>
                                        <p:attrNameLst>
                                          <p:attrName>ppt_y</p:attrName>
                                        </p:attrNameLst>
                                      </p:cBhvr>
                                      <p:tavLst>
                                        <p:tav tm="0">
                                          <p:val>
                                            <p:strVal val="ppt_y"/>
                                          </p:val>
                                        </p:tav>
                                        <p:tav tm="100000">
                                          <p:val>
                                            <p:strVal val="ppt_y+.1"/>
                                          </p:val>
                                        </p:tav>
                                      </p:tavLst>
                                    </p:anim>
                                    <p:set>
                                      <p:cBhvr>
                                        <p:cTn id="69" dur="1" fill="hold">
                                          <p:stCondLst>
                                            <p:cond delay="999"/>
                                          </p:stCondLst>
                                        </p:cTn>
                                        <p:tgtEl>
                                          <p:spTgt spid="2"/>
                                        </p:tgtEl>
                                        <p:attrNameLst>
                                          <p:attrName>style.visibility</p:attrName>
                                        </p:attrNameLst>
                                      </p:cBhvr>
                                      <p:to>
                                        <p:strVal val="hidden"/>
                                      </p:to>
                                    </p:set>
                                  </p:childTnLst>
                                </p:cTn>
                              </p:par>
                              <p:par>
                                <p:cTn id="70" presetID="47" presetClass="exit" presetSubtype="0" fill="hold" grpId="0" nodeType="withEffect">
                                  <p:stCondLst>
                                    <p:cond delay="0"/>
                                  </p:stCondLst>
                                  <p:iterate type="lt">
                                    <p:tmPct val="0"/>
                                  </p:iterate>
                                  <p:childTnLst>
                                    <p:animEffect transition="out" filter="fade">
                                      <p:cBhvr>
                                        <p:cTn id="71" dur="1000"/>
                                        <p:tgtEl>
                                          <p:spTgt spid="56327">
                                            <p:txEl>
                                              <p:pRg st="0" end="0"/>
                                            </p:txEl>
                                          </p:spTgt>
                                        </p:tgtEl>
                                      </p:cBhvr>
                                    </p:animEffect>
                                    <p:anim calcmode="lin" valueType="num">
                                      <p:cBhvr>
                                        <p:cTn id="72" dur="1000"/>
                                        <p:tgtEl>
                                          <p:spTgt spid="56327">
                                            <p:txEl>
                                              <p:pRg st="0" end="0"/>
                                            </p:txEl>
                                          </p:spTgt>
                                        </p:tgtEl>
                                        <p:attrNameLst>
                                          <p:attrName>ppt_x</p:attrName>
                                        </p:attrNameLst>
                                      </p:cBhvr>
                                      <p:tavLst>
                                        <p:tav tm="0">
                                          <p:val>
                                            <p:strVal val="ppt_x"/>
                                          </p:val>
                                        </p:tav>
                                        <p:tav tm="100000">
                                          <p:val>
                                            <p:strVal val="ppt_x"/>
                                          </p:val>
                                        </p:tav>
                                      </p:tavLst>
                                    </p:anim>
                                    <p:anim calcmode="lin" valueType="num">
                                      <p:cBhvr>
                                        <p:cTn id="73" dur="1000"/>
                                        <p:tgtEl>
                                          <p:spTgt spid="56327">
                                            <p:txEl>
                                              <p:pRg st="0" end="0"/>
                                            </p:txEl>
                                          </p:spTgt>
                                        </p:tgtEl>
                                        <p:attrNameLst>
                                          <p:attrName>ppt_y</p:attrName>
                                        </p:attrNameLst>
                                      </p:cBhvr>
                                      <p:tavLst>
                                        <p:tav tm="0">
                                          <p:val>
                                            <p:strVal val="ppt_y"/>
                                          </p:val>
                                        </p:tav>
                                        <p:tav tm="100000">
                                          <p:val>
                                            <p:strVal val="ppt_y-.1"/>
                                          </p:val>
                                        </p:tav>
                                      </p:tavLst>
                                    </p:anim>
                                    <p:set>
                                      <p:cBhvr>
                                        <p:cTn id="74" dur="1" fill="hold">
                                          <p:stCondLst>
                                            <p:cond delay="999"/>
                                          </p:stCondLst>
                                        </p:cTn>
                                        <p:tgtEl>
                                          <p:spTgt spid="56327">
                                            <p:txEl>
                                              <p:pRg st="0" end="0"/>
                                            </p:txEl>
                                          </p:spTgt>
                                        </p:tgtEl>
                                        <p:attrNameLst>
                                          <p:attrName>style.visibility</p:attrName>
                                        </p:attrNameLst>
                                      </p:cBhvr>
                                      <p:to>
                                        <p:strVal val="hidden"/>
                                      </p:to>
                                    </p:set>
                                  </p:childTnLst>
                                </p:cTn>
                              </p:par>
                              <p:par>
                                <p:cTn id="75" presetID="47" presetClass="exit" presetSubtype="0" fill="hold" grpId="0" nodeType="withEffect">
                                  <p:stCondLst>
                                    <p:cond delay="0"/>
                                  </p:stCondLst>
                                  <p:iterate type="lt">
                                    <p:tmPct val="0"/>
                                  </p:iterate>
                                  <p:childTnLst>
                                    <p:animEffect transition="out" filter="fade">
                                      <p:cBhvr>
                                        <p:cTn id="76" dur="1000"/>
                                        <p:tgtEl>
                                          <p:spTgt spid="56327">
                                            <p:txEl>
                                              <p:pRg st="1" end="1"/>
                                            </p:txEl>
                                          </p:spTgt>
                                        </p:tgtEl>
                                      </p:cBhvr>
                                    </p:animEffect>
                                    <p:anim calcmode="lin" valueType="num">
                                      <p:cBhvr>
                                        <p:cTn id="77" dur="1000"/>
                                        <p:tgtEl>
                                          <p:spTgt spid="56327">
                                            <p:txEl>
                                              <p:pRg st="1" end="1"/>
                                            </p:txEl>
                                          </p:spTgt>
                                        </p:tgtEl>
                                        <p:attrNameLst>
                                          <p:attrName>ppt_x</p:attrName>
                                        </p:attrNameLst>
                                      </p:cBhvr>
                                      <p:tavLst>
                                        <p:tav tm="0">
                                          <p:val>
                                            <p:strVal val="ppt_x"/>
                                          </p:val>
                                        </p:tav>
                                        <p:tav tm="100000">
                                          <p:val>
                                            <p:strVal val="ppt_x"/>
                                          </p:val>
                                        </p:tav>
                                      </p:tavLst>
                                    </p:anim>
                                    <p:anim calcmode="lin" valueType="num">
                                      <p:cBhvr>
                                        <p:cTn id="78" dur="1000"/>
                                        <p:tgtEl>
                                          <p:spTgt spid="56327">
                                            <p:txEl>
                                              <p:pRg st="1" end="1"/>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56327">
                                            <p:txEl>
                                              <p:pRg st="1" end="1"/>
                                            </p:txEl>
                                          </p:spTgt>
                                        </p:tgtEl>
                                        <p:attrNameLst>
                                          <p:attrName>style.visibility</p:attrName>
                                        </p:attrNameLst>
                                      </p:cBhvr>
                                      <p:to>
                                        <p:strVal val="hidden"/>
                                      </p:to>
                                    </p:set>
                                  </p:childTnLst>
                                </p:cTn>
                              </p:par>
                              <p:par>
                                <p:cTn id="80" presetID="47" presetClass="exit" presetSubtype="0" fill="hold" grpId="0" nodeType="withEffect">
                                  <p:stCondLst>
                                    <p:cond delay="0"/>
                                  </p:stCondLst>
                                  <p:iterate type="lt">
                                    <p:tmPct val="0"/>
                                  </p:iterate>
                                  <p:childTnLst>
                                    <p:animEffect transition="out" filter="fade">
                                      <p:cBhvr>
                                        <p:cTn id="81" dur="1000"/>
                                        <p:tgtEl>
                                          <p:spTgt spid="56327">
                                            <p:txEl>
                                              <p:pRg st="2" end="2"/>
                                            </p:txEl>
                                          </p:spTgt>
                                        </p:tgtEl>
                                      </p:cBhvr>
                                    </p:animEffect>
                                    <p:anim calcmode="lin" valueType="num">
                                      <p:cBhvr>
                                        <p:cTn id="82" dur="1000"/>
                                        <p:tgtEl>
                                          <p:spTgt spid="56327">
                                            <p:txEl>
                                              <p:pRg st="2" end="2"/>
                                            </p:txEl>
                                          </p:spTgt>
                                        </p:tgtEl>
                                        <p:attrNameLst>
                                          <p:attrName>ppt_x</p:attrName>
                                        </p:attrNameLst>
                                      </p:cBhvr>
                                      <p:tavLst>
                                        <p:tav tm="0">
                                          <p:val>
                                            <p:strVal val="ppt_x"/>
                                          </p:val>
                                        </p:tav>
                                        <p:tav tm="100000">
                                          <p:val>
                                            <p:strVal val="ppt_x"/>
                                          </p:val>
                                        </p:tav>
                                      </p:tavLst>
                                    </p:anim>
                                    <p:anim calcmode="lin" valueType="num">
                                      <p:cBhvr>
                                        <p:cTn id="83" dur="1000"/>
                                        <p:tgtEl>
                                          <p:spTgt spid="56327">
                                            <p:txEl>
                                              <p:pRg st="2" end="2"/>
                                            </p:txEl>
                                          </p:spTgt>
                                        </p:tgtEl>
                                        <p:attrNameLst>
                                          <p:attrName>ppt_y</p:attrName>
                                        </p:attrNameLst>
                                      </p:cBhvr>
                                      <p:tavLst>
                                        <p:tav tm="0">
                                          <p:val>
                                            <p:strVal val="ppt_y"/>
                                          </p:val>
                                        </p:tav>
                                        <p:tav tm="100000">
                                          <p:val>
                                            <p:strVal val="ppt_y-.1"/>
                                          </p:val>
                                        </p:tav>
                                      </p:tavLst>
                                    </p:anim>
                                    <p:set>
                                      <p:cBhvr>
                                        <p:cTn id="84" dur="1" fill="hold">
                                          <p:stCondLst>
                                            <p:cond delay="999"/>
                                          </p:stCondLst>
                                        </p:cTn>
                                        <p:tgtEl>
                                          <p:spTgt spid="56327">
                                            <p:txEl>
                                              <p:pRg st="2" end="2"/>
                                            </p:txEl>
                                          </p:spTgt>
                                        </p:tgtEl>
                                        <p:attrNameLst>
                                          <p:attrName>style.visibility</p:attrName>
                                        </p:attrNameLst>
                                      </p:cBhvr>
                                      <p:to>
                                        <p:strVal val="hidden"/>
                                      </p:to>
                                    </p:set>
                                  </p:childTnLst>
                                </p:cTn>
                              </p:par>
                              <p:par>
                                <p:cTn id="85" presetID="47" presetClass="exit" presetSubtype="0" fill="hold" grpId="0" nodeType="withEffect">
                                  <p:stCondLst>
                                    <p:cond delay="0"/>
                                  </p:stCondLst>
                                  <p:iterate type="lt">
                                    <p:tmPct val="0"/>
                                  </p:iterate>
                                  <p:childTnLst>
                                    <p:animEffect transition="out" filter="fade">
                                      <p:cBhvr>
                                        <p:cTn id="86" dur="1000"/>
                                        <p:tgtEl>
                                          <p:spTgt spid="56327">
                                            <p:txEl>
                                              <p:pRg st="3" end="3"/>
                                            </p:txEl>
                                          </p:spTgt>
                                        </p:tgtEl>
                                      </p:cBhvr>
                                    </p:animEffect>
                                    <p:anim calcmode="lin" valueType="num">
                                      <p:cBhvr>
                                        <p:cTn id="87" dur="1000"/>
                                        <p:tgtEl>
                                          <p:spTgt spid="56327">
                                            <p:txEl>
                                              <p:pRg st="3" end="3"/>
                                            </p:txEl>
                                          </p:spTgt>
                                        </p:tgtEl>
                                        <p:attrNameLst>
                                          <p:attrName>ppt_x</p:attrName>
                                        </p:attrNameLst>
                                      </p:cBhvr>
                                      <p:tavLst>
                                        <p:tav tm="0">
                                          <p:val>
                                            <p:strVal val="ppt_x"/>
                                          </p:val>
                                        </p:tav>
                                        <p:tav tm="100000">
                                          <p:val>
                                            <p:strVal val="ppt_x"/>
                                          </p:val>
                                        </p:tav>
                                      </p:tavLst>
                                    </p:anim>
                                    <p:anim calcmode="lin" valueType="num">
                                      <p:cBhvr>
                                        <p:cTn id="88" dur="1000"/>
                                        <p:tgtEl>
                                          <p:spTgt spid="56327">
                                            <p:txEl>
                                              <p:pRg st="3" end="3"/>
                                            </p:txEl>
                                          </p:spTgt>
                                        </p:tgtEl>
                                        <p:attrNameLst>
                                          <p:attrName>ppt_y</p:attrName>
                                        </p:attrNameLst>
                                      </p:cBhvr>
                                      <p:tavLst>
                                        <p:tav tm="0">
                                          <p:val>
                                            <p:strVal val="ppt_y"/>
                                          </p:val>
                                        </p:tav>
                                        <p:tav tm="100000">
                                          <p:val>
                                            <p:strVal val="ppt_y-.1"/>
                                          </p:val>
                                        </p:tav>
                                      </p:tavLst>
                                    </p:anim>
                                    <p:set>
                                      <p:cBhvr>
                                        <p:cTn id="89" dur="1" fill="hold">
                                          <p:stCondLst>
                                            <p:cond delay="999"/>
                                          </p:stCondLst>
                                        </p:cTn>
                                        <p:tgtEl>
                                          <p:spTgt spid="56327">
                                            <p:txEl>
                                              <p:pRg st="3" end="3"/>
                                            </p:txEl>
                                          </p:spTgt>
                                        </p:tgtEl>
                                        <p:attrNameLst>
                                          <p:attrName>style.visibility</p:attrName>
                                        </p:attrNameLst>
                                      </p:cBhvr>
                                      <p:to>
                                        <p:strVal val="hidden"/>
                                      </p:to>
                                    </p:set>
                                  </p:childTnLst>
                                </p:cTn>
                              </p:par>
                              <p:par>
                                <p:cTn id="90" presetID="47" presetClass="exit" presetSubtype="0" fill="hold" grpId="0" nodeType="withEffect">
                                  <p:stCondLst>
                                    <p:cond delay="0"/>
                                  </p:stCondLst>
                                  <p:iterate type="lt">
                                    <p:tmPct val="0"/>
                                  </p:iterate>
                                  <p:childTnLst>
                                    <p:animEffect transition="out" filter="fade">
                                      <p:cBhvr>
                                        <p:cTn id="91" dur="1000"/>
                                        <p:tgtEl>
                                          <p:spTgt spid="56327">
                                            <p:txEl>
                                              <p:pRg st="4" end="4"/>
                                            </p:txEl>
                                          </p:spTgt>
                                        </p:tgtEl>
                                      </p:cBhvr>
                                    </p:animEffect>
                                    <p:anim calcmode="lin" valueType="num">
                                      <p:cBhvr>
                                        <p:cTn id="92" dur="1000"/>
                                        <p:tgtEl>
                                          <p:spTgt spid="56327">
                                            <p:txEl>
                                              <p:pRg st="4" end="4"/>
                                            </p:txEl>
                                          </p:spTgt>
                                        </p:tgtEl>
                                        <p:attrNameLst>
                                          <p:attrName>ppt_x</p:attrName>
                                        </p:attrNameLst>
                                      </p:cBhvr>
                                      <p:tavLst>
                                        <p:tav tm="0">
                                          <p:val>
                                            <p:strVal val="ppt_x"/>
                                          </p:val>
                                        </p:tav>
                                        <p:tav tm="100000">
                                          <p:val>
                                            <p:strVal val="ppt_x"/>
                                          </p:val>
                                        </p:tav>
                                      </p:tavLst>
                                    </p:anim>
                                    <p:anim calcmode="lin" valueType="num">
                                      <p:cBhvr>
                                        <p:cTn id="93" dur="1000"/>
                                        <p:tgtEl>
                                          <p:spTgt spid="56327">
                                            <p:txEl>
                                              <p:pRg st="4" end="4"/>
                                            </p:txEl>
                                          </p:spTgt>
                                        </p:tgtEl>
                                        <p:attrNameLst>
                                          <p:attrName>ppt_y</p:attrName>
                                        </p:attrNameLst>
                                      </p:cBhvr>
                                      <p:tavLst>
                                        <p:tav tm="0">
                                          <p:val>
                                            <p:strVal val="ppt_y"/>
                                          </p:val>
                                        </p:tav>
                                        <p:tav tm="100000">
                                          <p:val>
                                            <p:strVal val="ppt_y-.1"/>
                                          </p:val>
                                        </p:tav>
                                      </p:tavLst>
                                    </p:anim>
                                    <p:set>
                                      <p:cBhvr>
                                        <p:cTn id="94" dur="1" fill="hold">
                                          <p:stCondLst>
                                            <p:cond delay="999"/>
                                          </p:stCondLst>
                                        </p:cTn>
                                        <p:tgtEl>
                                          <p:spTgt spid="56327">
                                            <p:txEl>
                                              <p:pRg st="4" end="4"/>
                                            </p:txEl>
                                          </p:spTgt>
                                        </p:tgtEl>
                                        <p:attrNameLst>
                                          <p:attrName>style.visibility</p:attrName>
                                        </p:attrNameLst>
                                      </p:cBhvr>
                                      <p:to>
                                        <p:strVal val="hidden"/>
                                      </p:to>
                                    </p:set>
                                  </p:childTnLst>
                                </p:cTn>
                              </p:par>
                              <p:par>
                                <p:cTn id="95" presetID="47" presetClass="exit" presetSubtype="0" fill="hold" grpId="0" nodeType="withEffect">
                                  <p:stCondLst>
                                    <p:cond delay="0"/>
                                  </p:stCondLst>
                                  <p:iterate type="lt">
                                    <p:tmPct val="0"/>
                                  </p:iterate>
                                  <p:childTnLst>
                                    <p:animEffect transition="out" filter="fade">
                                      <p:cBhvr>
                                        <p:cTn id="96" dur="1000"/>
                                        <p:tgtEl>
                                          <p:spTgt spid="56327">
                                            <p:txEl>
                                              <p:pRg st="5" end="5"/>
                                            </p:txEl>
                                          </p:spTgt>
                                        </p:tgtEl>
                                      </p:cBhvr>
                                    </p:animEffect>
                                    <p:anim calcmode="lin" valueType="num">
                                      <p:cBhvr>
                                        <p:cTn id="97" dur="1000"/>
                                        <p:tgtEl>
                                          <p:spTgt spid="56327">
                                            <p:txEl>
                                              <p:pRg st="5" end="5"/>
                                            </p:txEl>
                                          </p:spTgt>
                                        </p:tgtEl>
                                        <p:attrNameLst>
                                          <p:attrName>ppt_x</p:attrName>
                                        </p:attrNameLst>
                                      </p:cBhvr>
                                      <p:tavLst>
                                        <p:tav tm="0">
                                          <p:val>
                                            <p:strVal val="ppt_x"/>
                                          </p:val>
                                        </p:tav>
                                        <p:tav tm="100000">
                                          <p:val>
                                            <p:strVal val="ppt_x"/>
                                          </p:val>
                                        </p:tav>
                                      </p:tavLst>
                                    </p:anim>
                                    <p:anim calcmode="lin" valueType="num">
                                      <p:cBhvr>
                                        <p:cTn id="98" dur="1000"/>
                                        <p:tgtEl>
                                          <p:spTgt spid="56327">
                                            <p:txEl>
                                              <p:pRg st="5" end="5"/>
                                            </p:txEl>
                                          </p:spTgt>
                                        </p:tgtEl>
                                        <p:attrNameLst>
                                          <p:attrName>ppt_y</p:attrName>
                                        </p:attrNameLst>
                                      </p:cBhvr>
                                      <p:tavLst>
                                        <p:tav tm="0">
                                          <p:val>
                                            <p:strVal val="ppt_y"/>
                                          </p:val>
                                        </p:tav>
                                        <p:tav tm="100000">
                                          <p:val>
                                            <p:strVal val="ppt_y-.1"/>
                                          </p:val>
                                        </p:tav>
                                      </p:tavLst>
                                    </p:anim>
                                    <p:set>
                                      <p:cBhvr>
                                        <p:cTn id="99" dur="1" fill="hold">
                                          <p:stCondLst>
                                            <p:cond delay="999"/>
                                          </p:stCondLst>
                                        </p:cTn>
                                        <p:tgtEl>
                                          <p:spTgt spid="56327">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9554" name="Text Box 2"/>
          <p:cNvSpPr txBox="1">
            <a:spLocks noChangeArrowheads="1"/>
          </p:cNvSpPr>
          <p:nvPr/>
        </p:nvSpPr>
        <p:spPr bwMode="auto">
          <a:xfrm>
            <a:off x="304800" y="76200"/>
            <a:ext cx="3548063" cy="6924675"/>
          </a:xfrm>
          <a:prstGeom prst="rect">
            <a:avLst/>
          </a:prstGeom>
          <a:solidFill>
            <a:srgbClr val="FF9933">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3399FF"/>
                </a:solidFill>
                <a:effectLst/>
                <a:uLnTx/>
                <a:uFillTx/>
                <a:latin typeface="Arial" pitchFamily="34" charset="0"/>
                <a:ea typeface="MS PGothic" pitchFamily="34" charset="-128"/>
                <a:cs typeface="+mn-cs"/>
              </a:rPr>
              <a:t>背境</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3399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3399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nvGrpSpPr>
          <p:cNvPr id="2" name="Group 3"/>
          <p:cNvGrpSpPr>
            <a:grpSpLocks/>
          </p:cNvGrpSpPr>
          <p:nvPr/>
        </p:nvGrpSpPr>
        <p:grpSpPr bwMode="auto">
          <a:xfrm>
            <a:off x="236538" y="876300"/>
            <a:ext cx="8670925" cy="5105400"/>
            <a:chOff x="168" y="480"/>
            <a:chExt cx="6144" cy="3216"/>
          </a:xfrm>
        </p:grpSpPr>
        <p:sp>
          <p:nvSpPr>
            <p:cNvPr id="27955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79560" name="Text Box 5"/>
            <p:cNvSpPr txBox="1">
              <a:spLocks noChangeArrowheads="1"/>
            </p:cNvSpPr>
            <p:nvPr/>
          </p:nvSpPr>
          <p:spPr bwMode="auto">
            <a:xfrm>
              <a:off x="2011" y="626"/>
              <a:ext cx="131"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1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sp>
        <p:nvSpPr>
          <p:cNvPr id="279556"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79557" name="Text Box 7"/>
          <p:cNvSpPr txBox="1">
            <a:spLocks noChangeArrowheads="1"/>
          </p:cNvSpPr>
          <p:nvPr/>
        </p:nvSpPr>
        <p:spPr bwMode="auto">
          <a:xfrm>
            <a:off x="3827463" y="1185863"/>
            <a:ext cx="44942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6600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6600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对</a:t>
            </a: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天堂沒有正</a:t>
            </a: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确认识</a:t>
            </a:r>
            <a:endParaRPr kumimoji="0" lang="en-US" altLang="ja-JP"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沒有蒙寬恕的把握</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勝</a:t>
            </a: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过</a:t>
            </a: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罪</a:t>
            </a: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恶</a:t>
            </a:r>
            <a:endParaRPr kumimoji="0" lang="en-US" altLang="ja-JP"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道德</a:t>
            </a: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争议</a:t>
            </a:r>
            <a:endParaRPr kumimoji="0" lang="en-US" altLang="ja-JP"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与</a:t>
            </a: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世界</a:t>
            </a: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认同</a:t>
            </a:r>
            <a:endParaRPr kumimoji="0" lang="en-US" altLang="ja-JP"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对</a:t>
            </a: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角色持不正</a:t>
            </a: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确态度</a:t>
            </a:r>
            <a:endPar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endParaRPr>
          </a:p>
        </p:txBody>
      </p:sp>
      <p:sp>
        <p:nvSpPr>
          <p:cNvPr id="279558" name="Title 2"/>
          <p:cNvSpPr>
            <a:spLocks noGrp="1"/>
          </p:cNvSpPr>
          <p:nvPr>
            <p:ph type="title"/>
          </p:nvPr>
        </p:nvSpPr>
        <p:spPr>
          <a:xfrm>
            <a:off x="457200" y="2003425"/>
            <a:ext cx="3251200" cy="1354138"/>
          </a:xfrm>
        </p:spPr>
        <p:txBody>
          <a:bodyPr/>
          <a:lstStyle/>
          <a:p>
            <a:r>
              <a:rPr lang="en-US" altLang="en-US" sz="3600" b="1">
                <a:solidFill>
                  <a:srgbClr val="000000"/>
                </a:solidFill>
              </a:rPr>
              <a:t>以弗所 教會的問題</a:t>
            </a:r>
          </a:p>
        </p:txBody>
      </p:sp>
    </p:spTree>
    <p:extLst>
      <p:ext uri="{BB962C8B-B14F-4D97-AF65-F5344CB8AC3E}">
        <p14:creationId xmlns:p14="http://schemas.microsoft.com/office/powerpoint/2010/main" val="3175624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81602" name="Text Box 2"/>
          <p:cNvSpPr txBox="1">
            <a:spLocks noChangeArrowheads="1"/>
          </p:cNvSpPr>
          <p:nvPr/>
        </p:nvSpPr>
        <p:spPr bwMode="auto">
          <a:xfrm>
            <a:off x="250825" y="28575"/>
            <a:ext cx="3532188" cy="6862763"/>
          </a:xfrm>
          <a:prstGeom prst="rect">
            <a:avLst/>
          </a:prstGeom>
          <a:solidFill>
            <a:srgbClr val="FF9933">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3399FF"/>
                </a:solidFill>
                <a:effectLst/>
                <a:uLnTx/>
                <a:uFillTx/>
                <a:latin typeface="Arial" pitchFamily="34" charset="0"/>
                <a:ea typeface="MS PGothic" pitchFamily="34" charset="-128"/>
                <a:cs typeface="+mn-cs"/>
              </a:rPr>
              <a:t>背境</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3399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3399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nvGrpSpPr>
          <p:cNvPr id="281603" name="Group 3"/>
          <p:cNvGrpSpPr>
            <a:grpSpLocks/>
          </p:cNvGrpSpPr>
          <p:nvPr/>
        </p:nvGrpSpPr>
        <p:grpSpPr bwMode="auto">
          <a:xfrm>
            <a:off x="236538" y="876300"/>
            <a:ext cx="8670925" cy="5105400"/>
            <a:chOff x="168" y="480"/>
            <a:chExt cx="6144" cy="3216"/>
          </a:xfrm>
        </p:grpSpPr>
        <p:sp>
          <p:nvSpPr>
            <p:cNvPr id="281607"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81608" name="Text Box 5"/>
            <p:cNvSpPr txBox="1">
              <a:spLocks noChangeArrowheads="1"/>
            </p:cNvSpPr>
            <p:nvPr/>
          </p:nvSpPr>
          <p:spPr bwMode="auto">
            <a:xfrm>
              <a:off x="2011" y="626"/>
              <a:ext cx="131"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1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sp>
        <p:nvSpPr>
          <p:cNvPr id="281604"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60423" name="Text Box 7"/>
          <p:cNvSpPr txBox="1">
            <a:spLocks noChangeArrowheads="1"/>
          </p:cNvSpPr>
          <p:nvPr/>
        </p:nvSpPr>
        <p:spPr bwMode="auto">
          <a:xfrm>
            <a:off x="3827463" y="2009775"/>
            <a:ext cx="35575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鼓励</a:t>
            </a: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信徒</a:t>
            </a:r>
            <a:endParaRPr kumimoji="0" lang="en-US" altLang="ja-JP"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为</a:t>
            </a: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所</a:t>
            </a: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拥有</a:t>
            </a: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的感恩</a:t>
            </a:r>
            <a:endParaRPr kumimoji="0" lang="en-US" altLang="ja-JP"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神的目的和</a:t>
            </a: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计划</a:t>
            </a:r>
            <a:endParaRPr kumimoji="0" lang="en-US" altLang="ja-JP"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在基督</a:t>
            </a: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里</a:t>
            </a: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合一</a:t>
            </a:r>
            <a:endParaRPr kumimoji="0" lang="en-US" altLang="ja-JP"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住在</a:t>
            </a:r>
            <a:r>
              <a:rPr kumimoji="0" lang="zh-CN"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rPr>
              <a:t>和谐里</a:t>
            </a:r>
            <a:endParaRPr kumimoji="0" lang="en-US" altLang="en-US" sz="3600" b="0" i="0" u="none" strike="noStrike" kern="1200" cap="none" spc="0" normalizeH="0" baseline="0" noProof="0">
              <a:ln>
                <a:noFill/>
              </a:ln>
              <a:solidFill>
                <a:srgbClr val="CC0099"/>
              </a:solidFill>
              <a:effectLst/>
              <a:uLnTx/>
              <a:uFillTx/>
              <a:latin typeface="Arial" pitchFamily="34" charset="0"/>
              <a:ea typeface="MS PGothic" pitchFamily="34" charset="-128"/>
              <a:cs typeface="+mn-cs"/>
            </a:endParaRPr>
          </a:p>
        </p:txBody>
      </p:sp>
      <p:sp>
        <p:nvSpPr>
          <p:cNvPr id="281606" name="Title 1"/>
          <p:cNvSpPr>
            <a:spLocks noGrp="1"/>
          </p:cNvSpPr>
          <p:nvPr>
            <p:ph type="title"/>
          </p:nvPr>
        </p:nvSpPr>
        <p:spPr>
          <a:xfrm>
            <a:off x="323850" y="1628775"/>
            <a:ext cx="3394075" cy="1728788"/>
          </a:xfrm>
        </p:spPr>
        <p:txBody>
          <a:bodyPr/>
          <a:lstStyle/>
          <a:p>
            <a:r>
              <a:rPr lang="zh-CN" altLang="en-US" sz="3600" b="1"/>
              <a:t>写所目的</a:t>
            </a:r>
            <a:endParaRPr lang="en-US" altLang="en-US" sz="3600" b="1"/>
          </a:p>
        </p:txBody>
      </p:sp>
    </p:spTree>
    <p:extLst>
      <p:ext uri="{BB962C8B-B14F-4D97-AF65-F5344CB8AC3E}">
        <p14:creationId xmlns:p14="http://schemas.microsoft.com/office/powerpoint/2010/main" val="2770508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60423">
                                            <p:txEl>
                                              <p:pRg st="0" end="0"/>
                                            </p:txEl>
                                          </p:spTgt>
                                        </p:tgtEl>
                                        <p:attrNameLst>
                                          <p:attrName>style.visibility</p:attrName>
                                        </p:attrNameLst>
                                      </p:cBhvr>
                                      <p:to>
                                        <p:strVal val="visible"/>
                                      </p:to>
                                    </p:set>
                                    <p:anim calcmode="lin" valueType="num">
                                      <p:cBhvr>
                                        <p:cTn id="7" dur="500" fill="hold"/>
                                        <p:tgtEl>
                                          <p:spTgt spid="604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042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04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04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0423">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60423">
                                            <p:txEl>
                                              <p:pRg st="1" end="1"/>
                                            </p:txEl>
                                          </p:spTgt>
                                        </p:tgtEl>
                                        <p:attrNameLst>
                                          <p:attrName>style.visibility</p:attrName>
                                        </p:attrNameLst>
                                      </p:cBhvr>
                                      <p:to>
                                        <p:strVal val="visible"/>
                                      </p:to>
                                    </p:set>
                                    <p:anim calcmode="lin" valueType="num">
                                      <p:cBhvr>
                                        <p:cTn id="14" dur="500" fill="hold"/>
                                        <p:tgtEl>
                                          <p:spTgt spid="6042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0423">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6042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042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0423">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60423">
                                            <p:txEl>
                                              <p:pRg st="2" end="2"/>
                                            </p:txEl>
                                          </p:spTgt>
                                        </p:tgtEl>
                                        <p:attrNameLst>
                                          <p:attrName>style.visibility</p:attrName>
                                        </p:attrNameLst>
                                      </p:cBhvr>
                                      <p:to>
                                        <p:strVal val="visible"/>
                                      </p:to>
                                    </p:set>
                                    <p:anim calcmode="lin" valueType="num">
                                      <p:cBhvr>
                                        <p:cTn id="21" dur="500" fill="hold"/>
                                        <p:tgtEl>
                                          <p:spTgt spid="6042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0423">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6042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042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0423">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60423">
                                            <p:txEl>
                                              <p:pRg st="3" end="3"/>
                                            </p:txEl>
                                          </p:spTgt>
                                        </p:tgtEl>
                                        <p:attrNameLst>
                                          <p:attrName>style.visibility</p:attrName>
                                        </p:attrNameLst>
                                      </p:cBhvr>
                                      <p:to>
                                        <p:strVal val="visible"/>
                                      </p:to>
                                    </p:set>
                                    <p:anim calcmode="lin" valueType="num">
                                      <p:cBhvr>
                                        <p:cTn id="28" dur="500" fill="hold"/>
                                        <p:tgtEl>
                                          <p:spTgt spid="6042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0423">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6042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042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0423">
                                            <p:txEl>
                                              <p:pRg st="3" end="3"/>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60423">
                                            <p:txEl>
                                              <p:pRg st="4" end="4"/>
                                            </p:txEl>
                                          </p:spTgt>
                                        </p:tgtEl>
                                        <p:attrNameLst>
                                          <p:attrName>style.visibility</p:attrName>
                                        </p:attrNameLst>
                                      </p:cBhvr>
                                      <p:to>
                                        <p:strVal val="visible"/>
                                      </p:to>
                                    </p:set>
                                    <p:anim calcmode="lin" valueType="num">
                                      <p:cBhvr>
                                        <p:cTn id="35" dur="500" fill="hold"/>
                                        <p:tgtEl>
                                          <p:spTgt spid="6042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0423">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6042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042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04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MS PGothic" pitchFamily="34" charset="-128"/>
              <a:cs typeface="Times New Roman"/>
            </a:endParaRPr>
          </a:p>
        </p:txBody>
      </p:sp>
      <p:sp>
        <p:nvSpPr>
          <p:cNvPr id="118786" name="Text Box 2"/>
          <p:cNvSpPr txBox="1">
            <a:spLocks noChangeArrowheads="1"/>
          </p:cNvSpPr>
          <p:nvPr/>
        </p:nvSpPr>
        <p:spPr bwMode="auto">
          <a:xfrm>
            <a:off x="1331913" y="3143250"/>
            <a:ext cx="7648575" cy="194468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marR="0" lvl="0" indent="-457200" algn="l" defTabSz="914400" rtl="0" eaLnBrk="1" fontAlgn="base" latinLnBrk="0" hangingPunct="1">
              <a:lnSpc>
                <a:spcPct val="100000"/>
              </a:lnSpc>
              <a:spcBef>
                <a:spcPct val="50000"/>
              </a:spcBef>
              <a:spcAft>
                <a:spcPct val="0"/>
              </a:spcAft>
              <a:buClrTx/>
              <a:buSzTx/>
              <a:buFont typeface="Times" charset="0"/>
              <a:buAutoNum type="arabicPeriod"/>
              <a:tabLst/>
              <a:defRPr/>
            </a:pPr>
            <a:r>
              <a:rPr kumimoji="0" lang="zh-CN"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与</a:t>
            </a: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主的</a:t>
            </a:r>
            <a:r>
              <a:rPr kumimoji="0" lang="zh-CN"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关系不断增长</a:t>
            </a: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，並意</a:t>
            </a:r>
            <a:r>
              <a:rPr kumimoji="0" lang="zh-CN"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视</a:t>
            </a: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到他</a:t>
            </a:r>
            <a:r>
              <a:rPr kumimoji="0" lang="zh-CN"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们</a:t>
            </a: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在基督</a:t>
            </a:r>
            <a:r>
              <a:rPr kumimoji="0" lang="zh-CN"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里</a:t>
            </a: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所站的新地位，</a:t>
            </a:r>
            <a:r>
              <a:rPr kumimoji="0" lang="zh-CN"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与犹太归</a:t>
            </a:r>
            <a:r>
              <a:rPr kumimoji="0" lang="en-US"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MS PGothic" pitchFamily="34" charset="-128"/>
                <a:cs typeface="Times New Roman"/>
              </a:rPr>
              <a:t>主者的</a:t>
            </a:r>
            <a:r>
              <a:rPr kumimoji="0" lang="zh-CN"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MS PGothic" pitchFamily="34" charset="-128"/>
                <a:cs typeface="Times New Roman"/>
              </a:rPr>
              <a:t>后嗣</a:t>
            </a:r>
            <a:r>
              <a:rPr kumimoji="0" lang="en-US"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MS PGothic" pitchFamily="34" charset="-128"/>
                <a:cs typeface="Times New Roman"/>
              </a:rPr>
              <a:t>身份等同。</a:t>
            </a:r>
            <a:r>
              <a:rPr kumimoji="0" lang="en-US" altLang="ja-JP"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MS PGothic" pitchFamily="34" charset="-128"/>
                <a:cs typeface="Times New Roman"/>
              </a:rPr>
              <a:t> (1-3)</a:t>
            </a:r>
          </a:p>
          <a:p>
            <a:pPr marL="457200" marR="0" lvl="0" indent="-457200" algn="l" defTabSz="914400" rtl="0" eaLnBrk="1" fontAlgn="base" latinLnBrk="0" hangingPunct="1">
              <a:lnSpc>
                <a:spcPct val="100000"/>
              </a:lnSpc>
              <a:spcBef>
                <a:spcPct val="30000"/>
              </a:spcBef>
              <a:spcAft>
                <a:spcPct val="0"/>
              </a:spcAft>
              <a:buClrTx/>
              <a:buSzTx/>
              <a:buFontTx/>
              <a:buNone/>
              <a:tabLst/>
              <a:defRPr/>
            </a:pP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 </a:t>
            </a:r>
            <a:r>
              <a:rPr kumimoji="0" lang="en-US" altLang="zh-TW"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2.  </a:t>
            </a: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每日</a:t>
            </a:r>
            <a:r>
              <a:rPr kumimoji="0" lang="zh-CN"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与</a:t>
            </a: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主同行的</a:t>
            </a:r>
            <a:r>
              <a:rPr kumimoji="0" lang="zh-CN"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经历显</a:t>
            </a: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新細明體" charset="-120"/>
                <a:cs typeface="Times New Roman"/>
              </a:rPr>
              <a:t>出合一的愛。</a:t>
            </a:r>
            <a:r>
              <a:rPr kumimoji="0" lang="en-US" altLang="ja-JP"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MS PGothic" pitchFamily="34" charset="-128"/>
                <a:cs typeface="Times New Roman"/>
              </a:rPr>
              <a:t> (4-6)</a:t>
            </a:r>
            <a:endParaRPr kumimoji="0" lang="en-US"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pitchFamily="18" charset="0"/>
              <a:ea typeface="MS PGothic" pitchFamily="34" charset="-128"/>
              <a:cs typeface="Times New Roman"/>
            </a:endParaRPr>
          </a:p>
        </p:txBody>
      </p:sp>
      <p:sp>
        <p:nvSpPr>
          <p:cNvPr id="28365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Arial" pitchFamily="34" charset="0"/>
                <a:ea typeface="MS PGothic" pitchFamily="34" charset="-128"/>
                <a:cs typeface="Arial" pitchFamily="34" charset="0"/>
              </a:rPr>
              <a:t>177</a:t>
            </a:r>
            <a:endParaRPr kumimoji="0" lang="en-US" altLang="en-US" sz="2400" b="0" i="0" u="none" strike="noStrike" kern="1200" cap="none" spc="0" normalizeH="0" baseline="0" noProof="0">
              <a:ln>
                <a:noFill/>
              </a:ln>
              <a:solidFill>
                <a:srgbClr val="EAEAEA"/>
              </a:solidFill>
              <a:effectLst/>
              <a:uLnTx/>
              <a:uFillTx/>
              <a:latin typeface="Arial" pitchFamily="34" charset="0"/>
              <a:ea typeface="MS PGothic" pitchFamily="34" charset="-128"/>
              <a:cs typeface="Arial" pitchFamily="34" charset="0"/>
            </a:endParaRPr>
          </a:p>
        </p:txBody>
      </p:sp>
      <p:sp>
        <p:nvSpPr>
          <p:cNvPr id="118789" name="Text Box 5"/>
          <p:cNvSpPr txBox="1">
            <a:spLocks noChangeArrowheads="1"/>
          </p:cNvSpPr>
          <p:nvPr/>
        </p:nvSpPr>
        <p:spPr bwMode="auto">
          <a:xfrm>
            <a:off x="1219200" y="2092325"/>
            <a:ext cx="7813675" cy="94615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charset="0"/>
                <a:ea typeface="新細明體" charset="0"/>
                <a:cs typeface="新細明體" charset="0"/>
              </a:rPr>
              <a:t>年</a:t>
            </a:r>
            <a:r>
              <a:rPr kumimoji="0" lang="zh-CN"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charset="0"/>
                <a:ea typeface="新細明體" charset="0"/>
                <a:cs typeface="新細明體" charset="0"/>
              </a:rPr>
              <a:t>轻</a:t>
            </a: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charset="0"/>
                <a:ea typeface="新細明體" charset="0"/>
                <a:cs typeface="新細明體" charset="0"/>
              </a:rPr>
              <a:t>信徒的基本需要是在主</a:t>
            </a:r>
            <a:r>
              <a:rPr kumimoji="0" lang="zh-CN"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charset="0"/>
                <a:ea typeface="新細明體" charset="0"/>
                <a:cs typeface="新細明體" charset="0"/>
              </a:rPr>
              <a:t>里</a:t>
            </a: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charset="0"/>
                <a:ea typeface="新細明體" charset="0"/>
                <a:cs typeface="新細明體" charset="0"/>
              </a:rPr>
              <a:t>面</a:t>
            </a:r>
            <a:r>
              <a:rPr kumimoji="0" lang="zh-CN"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charset="0"/>
                <a:ea typeface="新細明體" charset="0"/>
                <a:cs typeface="新細明體" charset="0"/>
              </a:rPr>
              <a:t>灵命</a:t>
            </a: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charset="0"/>
                <a:ea typeface="新細明體" charset="0"/>
                <a:cs typeface="新細明體" charset="0"/>
              </a:rPr>
              <a:t>成</a:t>
            </a:r>
            <a:r>
              <a:rPr kumimoji="0" lang="zh-CN"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charset="0"/>
                <a:ea typeface="新細明體" charset="0"/>
                <a:cs typeface="新細明體" charset="0"/>
              </a:rPr>
              <a:t>长</a:t>
            </a:r>
            <a:r>
              <a:rPr kumimoji="0" lang="zh-TW" altLang="en-US" sz="2800" b="1" i="0" u="none" strike="noStrike" kern="1200" cap="none" spc="0" normalizeH="0" baseline="0" noProof="0">
                <a:ln>
                  <a:noFill/>
                </a:ln>
                <a:solidFill>
                  <a:srgbClr val="EAEAEA"/>
                </a:solidFill>
                <a:effectLst>
                  <a:outerShdw blurRad="38100" dist="38100" dir="2700000" algn="tl">
                    <a:srgbClr val="000000"/>
                  </a:outerShdw>
                </a:effectLst>
                <a:uLnTx/>
                <a:uFillTx/>
                <a:latin typeface="Times New Roman" charset="0"/>
                <a:ea typeface="新細明體" charset="0"/>
                <a:cs typeface="新細明體" charset="0"/>
              </a:rPr>
              <a:t>，方法包括：</a:t>
            </a:r>
          </a:p>
        </p:txBody>
      </p:sp>
      <p:sp>
        <p:nvSpPr>
          <p:cNvPr id="283653" name="Title 1"/>
          <p:cNvSpPr>
            <a:spLocks noGrp="1"/>
          </p:cNvSpPr>
          <p:nvPr>
            <p:ph type="title" idx="4294967295"/>
          </p:nvPr>
        </p:nvSpPr>
        <p:spPr>
          <a:xfrm>
            <a:off x="1219200" y="304800"/>
            <a:ext cx="6161088" cy="1206500"/>
          </a:xfrm>
        </p:spPr>
        <p:txBody>
          <a:bodyPr/>
          <a:lstStyle/>
          <a:p>
            <a:r>
              <a:rPr lang="en-US" altLang="en-US" sz="8800">
                <a:solidFill>
                  <a:srgbClr val="FFCC66"/>
                </a:solidFill>
                <a:latin typeface="Mac ttnorm" pitchFamily="2" charset="0"/>
              </a:rPr>
              <a:t>目的</a:t>
            </a:r>
            <a:br>
              <a:rPr lang="en-US" altLang="en-US" sz="8800">
                <a:solidFill>
                  <a:srgbClr val="FFCC66"/>
                </a:solidFill>
                <a:latin typeface="Mac ttnorm" pitchFamily="2" charset="0"/>
              </a:rPr>
            </a:br>
            <a:r>
              <a:rPr lang="en-US" altLang="en-US"/>
              <a:t> </a:t>
            </a:r>
          </a:p>
        </p:txBody>
      </p:sp>
    </p:spTree>
    <p:extLst>
      <p:ext uri="{BB962C8B-B14F-4D97-AF65-F5344CB8AC3E}">
        <p14:creationId xmlns:p14="http://schemas.microsoft.com/office/powerpoint/2010/main" val="2607331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21882" y="0"/>
            <a:ext cx="9228215" cy="6921161"/>
          </a:xfrm>
          <a:prstGeom prst="rect">
            <a:avLst/>
          </a:prstGeom>
        </p:spPr>
      </p:pic>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以弗所书</a:t>
            </a:r>
          </a:p>
        </p:txBody>
      </p:sp>
      <p:sp>
        <p:nvSpPr>
          <p:cNvPr id="900098" name="Rectangle 2"/>
          <p:cNvSpPr>
            <a:spLocks noGrp="1" noChangeArrowheads="1"/>
          </p:cNvSpPr>
          <p:nvPr>
            <p:ph type="ctrTitle"/>
          </p:nvPr>
        </p:nvSpPr>
        <p:spPr>
          <a:xfrm>
            <a:off x="30201" y="6178"/>
            <a:ext cx="9120187" cy="1150939"/>
          </a:xfrm>
          <a:noFill/>
          <a:ln>
            <a:noFill/>
          </a:ln>
          <a:effectLst>
            <a:outerShdw blurRad="63500" dist="35921" dir="2700000" algn="ctr" rotWithShape="0">
              <a:schemeClr val="tx2">
                <a:alpha val="74998"/>
              </a:schemeClr>
            </a:outerShdw>
          </a:effectLst>
        </p:spPr>
        <p:txBody>
          <a:bodyPr anchor="ctr"/>
          <a:lstStyle/>
          <a:p>
            <a:r>
              <a:rPr lang="zh-CN" altLang="en-US" sz="8000" b="1" kern="1200" dirty="0">
                <a:solidFill>
                  <a:srgbClr val="FFFFFF"/>
                </a:solidFill>
                <a:effectLst>
                  <a:glow rad="127000">
                    <a:srgbClr val="000000"/>
                  </a:glow>
                </a:effectLst>
                <a:latin typeface="Arial" charset="0"/>
                <a:ea typeface="ＭＳ Ｐゴシック" charset="0"/>
              </a:rPr>
              <a:t>要合一</a:t>
            </a:r>
            <a:endParaRPr lang="en-US" sz="8000" b="1" kern="1200" dirty="0">
              <a:solidFill>
                <a:srgbClr val="FFFFFF"/>
              </a:solidFill>
              <a:effectLst>
                <a:glow rad="127000">
                  <a:srgbClr val="000000"/>
                </a:glow>
              </a:effectLst>
              <a:latin typeface="Arial" charset="0"/>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876054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844" cy="6858000"/>
          </a:xfrm>
          <a:prstGeom prst="rect">
            <a:avLst/>
          </a:prstGeom>
        </p:spPr>
      </p:pic>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热力学第二定律</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96986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2555776" y="680876"/>
            <a:ext cx="5112567" cy="646319"/>
          </a:xfrm>
          <a:prstGeom prst="rect">
            <a:avLst/>
          </a:prstGeom>
          <a:solidFill>
            <a:srgbClr val="070214"/>
          </a:solidFill>
          <a:ln w="12700">
            <a:noFill/>
            <a:miter lim="800000"/>
            <a:headEnd type="none" w="sm" len="sm"/>
            <a:tailEnd type="none" w="sm" len="sm"/>
          </a:ln>
          <a:effec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总结概要</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3" name="Rectangle 2"/>
          <p:cNvSpPr/>
          <p:nvPr/>
        </p:nvSpPr>
        <p:spPr>
          <a:xfrm>
            <a:off x="1587580" y="1846192"/>
            <a:ext cx="7232293" cy="4103088"/>
          </a:xfrm>
          <a:prstGeom prst="rect">
            <a:avLst/>
          </a:prstGeom>
          <a:noFill/>
          <a:ln>
            <a:noFill/>
          </a:ln>
          <a:effectLst/>
        </p:spPr>
        <p:txBody>
          <a:bodyPr vert="horz" wrap="square" lIns="91427" tIns="45714" rIns="91427" bIns="45714" numCol="1" anchor="t" anchorCtr="0" compatLnSpc="1">
            <a:prstTxWarp prst="textNoShape">
              <a:avLst/>
            </a:prstTxWarp>
          </a:body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犹太信徒和外族信徒</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合一的方法是要看到彼此在神面前是平等的，并以彼此相爱来向世人做见证。</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4" name="Text Box 24"/>
          <p:cNvSpPr txBox="1">
            <a:spLocks noChangeArrowheads="1"/>
          </p:cNvSpPr>
          <p:nvPr/>
        </p:nvSpPr>
        <p:spPr bwMode="auto">
          <a:xfrm>
            <a:off x="8336208" y="65344"/>
            <a:ext cx="752104"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3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175</a:t>
            </a:r>
          </a:p>
        </p:txBody>
      </p:sp>
      <p:sp>
        <p:nvSpPr>
          <p:cNvPr id="6" name="Rectangle 2">
            <a:extLst>
              <a:ext uri="{FF2B5EF4-FFF2-40B4-BE49-F238E27FC236}">
                <a16:creationId xmlns:a16="http://schemas.microsoft.com/office/drawing/2014/main" id="{C0582A5F-A96D-554F-97F5-2A715A7CA1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Tree>
    <p:extLst>
      <p:ext uri="{BB962C8B-B14F-4D97-AF65-F5344CB8AC3E}">
        <p14:creationId xmlns:p14="http://schemas.microsoft.com/office/powerpoint/2010/main" val="200357672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热力学第二定律</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568" y="2204864"/>
            <a:ext cx="7372285" cy="4305796"/>
          </a:xfrm>
          <a:prstGeom prst="rect">
            <a:avLst/>
          </a:prstGeom>
        </p:spPr>
      </p:pic>
    </p:spTree>
    <p:extLst>
      <p:ext uri="{BB962C8B-B14F-4D97-AF65-F5344CB8AC3E}">
        <p14:creationId xmlns:p14="http://schemas.microsoft.com/office/powerpoint/2010/main" val="1877334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B18D-4230-4445-822F-84F3D40D6D35}"/>
              </a:ext>
            </a:extLst>
          </p:cNvPr>
          <p:cNvPicPr>
            <a:picLocks noChangeAspect="1"/>
          </p:cNvPicPr>
          <p:nvPr/>
        </p:nvPicPr>
        <p:blipFill>
          <a:blip r:embed="rId3"/>
          <a:stretch>
            <a:fillRect/>
          </a:stretch>
        </p:blipFill>
        <p:spPr>
          <a:xfrm>
            <a:off x="888781" y="0"/>
            <a:ext cx="7366438" cy="6858000"/>
          </a:xfrm>
          <a:prstGeom prst="rect">
            <a:avLst/>
          </a:prstGeom>
        </p:spPr>
      </p:pic>
      <p:grpSp>
        <p:nvGrpSpPr>
          <p:cNvPr id="6" name="Group 5">
            <a:extLst>
              <a:ext uri="{FF2B5EF4-FFF2-40B4-BE49-F238E27FC236}">
                <a16:creationId xmlns:a16="http://schemas.microsoft.com/office/drawing/2014/main" id="{2A707739-1FC4-6749-A0BC-85798674A725}"/>
              </a:ext>
            </a:extLst>
          </p:cNvPr>
          <p:cNvGrpSpPr/>
          <p:nvPr/>
        </p:nvGrpSpPr>
        <p:grpSpPr>
          <a:xfrm>
            <a:off x="314341" y="28904"/>
            <a:ext cx="4968552" cy="2515355"/>
            <a:chOff x="395536" y="0"/>
            <a:chExt cx="4968552" cy="2515355"/>
          </a:xfrm>
        </p:grpSpPr>
        <p:sp>
          <p:nvSpPr>
            <p:cNvPr id="5" name="Rectangle 4">
              <a:extLst>
                <a:ext uri="{FF2B5EF4-FFF2-40B4-BE49-F238E27FC236}">
                  <a16:creationId xmlns:a16="http://schemas.microsoft.com/office/drawing/2014/main" id="{0C6C6B9E-C796-2C41-8557-A0DDE624B331}"/>
                </a:ext>
              </a:extLst>
            </p:cNvPr>
            <p:cNvSpPr/>
            <p:nvPr/>
          </p:nvSpPr>
          <p:spPr bwMode="auto">
            <a:xfrm>
              <a:off x="888781" y="0"/>
              <a:ext cx="4475307"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3C0B923D-4114-4441-8419-C32373360B96}"/>
                </a:ext>
              </a:extLst>
            </p:cNvPr>
            <p:cNvSpPr/>
            <p:nvPr/>
          </p:nvSpPr>
          <p:spPr bwMode="auto">
            <a:xfrm>
              <a:off x="708091" y="5260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 name="Rectangle 7">
              <a:extLst>
                <a:ext uri="{FF2B5EF4-FFF2-40B4-BE49-F238E27FC236}">
                  <a16:creationId xmlns:a16="http://schemas.microsoft.com/office/drawing/2014/main" id="{FF4EFE0B-F6A5-1244-B9B4-B8BC4414674F}"/>
                </a:ext>
              </a:extLst>
            </p:cNvPr>
            <p:cNvSpPr/>
            <p:nvPr/>
          </p:nvSpPr>
          <p:spPr bwMode="auto">
            <a:xfrm>
              <a:off x="395536" y="10975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D6949AF7-3342-E243-A7E7-3C72DD18CDA6}"/>
                </a:ext>
              </a:extLst>
            </p:cNvPr>
            <p:cNvSpPr/>
            <p:nvPr/>
          </p:nvSpPr>
          <p:spPr bwMode="auto">
            <a:xfrm>
              <a:off x="460850" y="1750651"/>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 y="368300"/>
            <a:ext cx="4067944" cy="2052588"/>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You’re right, we don’t have any dark sheep. But they have their own flocks. It’s much better that way!</a:t>
            </a:r>
          </a:p>
        </p:txBody>
      </p:sp>
    </p:spTree>
    <p:extLst>
      <p:ext uri="{BB962C8B-B14F-4D97-AF65-F5344CB8AC3E}">
        <p14:creationId xmlns:p14="http://schemas.microsoft.com/office/powerpoint/2010/main" val="65696597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CF0C7E-0002-5942-A263-7C11F6A074C4}"/>
              </a:ext>
            </a:extLst>
          </p:cNvPr>
          <p:cNvGrpSpPr/>
          <p:nvPr/>
        </p:nvGrpSpPr>
        <p:grpSpPr>
          <a:xfrm>
            <a:off x="-121280" y="692696"/>
            <a:ext cx="9280167" cy="4761995"/>
            <a:chOff x="-136168" y="1268760"/>
            <a:chExt cx="9280167" cy="4761995"/>
          </a:xfrm>
        </p:grpSpPr>
        <p:pic>
          <p:nvPicPr>
            <p:cNvPr id="3" name="Picture 2">
              <a:extLst>
                <a:ext uri="{FF2B5EF4-FFF2-40B4-BE49-F238E27FC236}">
                  <a16:creationId xmlns:a16="http://schemas.microsoft.com/office/drawing/2014/main" id="{C3045F27-E9EB-F84A-818E-FFA40C7442FD}"/>
                </a:ext>
              </a:extLst>
            </p:cNvPr>
            <p:cNvPicPr>
              <a:picLocks noChangeAspect="1"/>
            </p:cNvPicPr>
            <p:nvPr/>
          </p:nvPicPr>
          <p:blipFill>
            <a:blip r:embed="rId3"/>
            <a:stretch>
              <a:fillRect/>
            </a:stretch>
          </p:blipFill>
          <p:spPr>
            <a:xfrm rot="559012">
              <a:off x="-1" y="1268760"/>
              <a:ext cx="9144000" cy="4761995"/>
            </a:xfrm>
            <a:prstGeom prst="rect">
              <a:avLst/>
            </a:prstGeom>
          </p:spPr>
        </p:pic>
        <p:sp>
          <p:nvSpPr>
            <p:cNvPr id="7" name="Rectangle 6">
              <a:extLst>
                <a:ext uri="{FF2B5EF4-FFF2-40B4-BE49-F238E27FC236}">
                  <a16:creationId xmlns:a16="http://schemas.microsoft.com/office/drawing/2014/main" id="{6B13BA61-A7A8-9F4B-BE72-69231F162843}"/>
                </a:ext>
              </a:extLst>
            </p:cNvPr>
            <p:cNvSpPr/>
            <p:nvPr/>
          </p:nvSpPr>
          <p:spPr bwMode="auto">
            <a:xfrm rot="589339">
              <a:off x="-136168" y="5345905"/>
              <a:ext cx="8799933" cy="43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08520" y="27474"/>
            <a:ext cx="9143999" cy="593214"/>
          </a:xfrm>
          <a:effectLst/>
        </p:spPr>
        <p:txBody>
          <a:bodyPr/>
          <a:lstStyle/>
          <a:p>
            <a:pPr algn="r">
              <a:defRPr/>
            </a:pPr>
            <a:r>
              <a:rPr lang="en-US" b="1" i="1" dirty="0">
                <a:solidFill>
                  <a:schemeClr val="tx2"/>
                </a:solidFill>
                <a:effectLst>
                  <a:glow rad="127000">
                    <a:schemeClr val="bg1"/>
                  </a:glow>
                </a:effectLst>
                <a:latin typeface="Arial" charset="0"/>
                <a:ea typeface="ＭＳ Ｐゴシック" charset="0"/>
                <a:cs typeface="ＭＳ Ｐゴシック" charset="0"/>
              </a:rPr>
              <a:t>A Slight Division</a:t>
            </a:r>
          </a:p>
        </p:txBody>
      </p:sp>
      <p:sp>
        <p:nvSpPr>
          <p:cNvPr id="5" name="Rectangle 2">
            <a:extLst>
              <a:ext uri="{FF2B5EF4-FFF2-40B4-BE49-F238E27FC236}">
                <a16:creationId xmlns:a16="http://schemas.microsoft.com/office/drawing/2014/main" id="{7774F9E9-F03E-E541-8095-3AD2ABD48477}"/>
              </a:ext>
            </a:extLst>
          </p:cNvPr>
          <p:cNvSpPr txBox="1">
            <a:spLocks noChangeArrowheads="1"/>
          </p:cNvSpPr>
          <p:nvPr/>
        </p:nvSpPr>
        <p:spPr bwMode="auto">
          <a:xfrm>
            <a:off x="0" y="5895578"/>
            <a:ext cx="9107890" cy="84579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“It’s come to my attention that there’s been a minor split in the church.”</a:t>
            </a:r>
          </a:p>
        </p:txBody>
      </p:sp>
    </p:spTree>
    <p:extLst>
      <p:ext uri="{BB962C8B-B14F-4D97-AF65-F5344CB8AC3E}">
        <p14:creationId xmlns:p14="http://schemas.microsoft.com/office/powerpoint/2010/main" val="274697300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50242" name="Picture 2" descr="https://pics.me.me/a-a-fletcher-and-the-church-unity-workshop-has-been-4691259.png">
            <a:extLst>
              <a:ext uri="{FF2B5EF4-FFF2-40B4-BE49-F238E27FC236}">
                <a16:creationId xmlns:a16="http://schemas.microsoft.com/office/drawing/2014/main" id="{78BFA008-882C-B049-8DA4-3DBBCA4148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802"/>
          <a:stretch/>
        </p:blipFill>
        <p:spPr bwMode="auto">
          <a:xfrm>
            <a:off x="1574800" y="0"/>
            <a:ext cx="5994400" cy="45398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887" y="4725144"/>
            <a:ext cx="9143999" cy="144016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“…and the church unity workshop has been postponed until the deacons can agree on the date, time, and color of the participant name tags.”</a:t>
            </a:r>
          </a:p>
        </p:txBody>
      </p:sp>
    </p:spTree>
    <p:extLst>
      <p:ext uri="{BB962C8B-B14F-4D97-AF65-F5344CB8AC3E}">
        <p14:creationId xmlns:p14="http://schemas.microsoft.com/office/powerpoint/2010/main" val="93100048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50244" name="Picture 4" descr="Related image">
            <a:extLst>
              <a:ext uri="{FF2B5EF4-FFF2-40B4-BE49-F238E27FC236}">
                <a16:creationId xmlns:a16="http://schemas.microsoft.com/office/drawing/2014/main" id="{83092F4A-9426-3443-8678-1B2862AC54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1131888" y="0"/>
            <a:ext cx="6880225" cy="57778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5417840"/>
            <a:ext cx="9145016" cy="144016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“I sense a new unity in my church… away from apathy, and moving steadily toward opposition.”</a:t>
            </a:r>
          </a:p>
        </p:txBody>
      </p:sp>
    </p:spTree>
    <p:extLst>
      <p:ext uri="{BB962C8B-B14F-4D97-AF65-F5344CB8AC3E}">
        <p14:creationId xmlns:p14="http://schemas.microsoft.com/office/powerpoint/2010/main" val="105699558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ctrTitle"/>
          </p:nvPr>
        </p:nvSpPr>
        <p:spPr>
          <a:xfrm>
            <a:off x="457200" y="2743200"/>
            <a:ext cx="8229600" cy="1143000"/>
          </a:xfrm>
        </p:spPr>
        <p:txBody>
          <a:bodyPr/>
          <a:lstStyle/>
          <a:p>
            <a:pPr eaLnBrk="1" hangingPunct="1"/>
            <a:r>
              <a:rPr kumimoji="0" lang="en-US" altLang="en-US" sz="6000" b="1">
                <a:solidFill>
                  <a:srgbClr val="FFFFFF"/>
                </a:solidFill>
                <a:latin typeface="MS PGothic" pitchFamily="34" charset="-128"/>
                <a:ea typeface="MS PGothic" pitchFamily="34" charset="-128"/>
              </a:rPr>
              <a:t>什么是</a:t>
            </a:r>
            <a:r>
              <a:rPr kumimoji="0" lang="en-US" altLang="en-US" sz="6000">
                <a:solidFill>
                  <a:srgbClr val="FFFFFF"/>
                </a:solidFill>
                <a:latin typeface="MS PGothic" pitchFamily="34" charset="-128"/>
                <a:ea typeface="MS PGothic" pitchFamily="34" charset="-128"/>
              </a:rPr>
              <a:t>合而为一的心</a:t>
            </a:r>
            <a:r>
              <a:rPr kumimoji="0" lang="en-US" altLang="ja-JP" sz="6000" b="1">
                <a:solidFill>
                  <a:srgbClr val="FFFFFF"/>
                </a:solidFill>
                <a:latin typeface="MS PGothic" pitchFamily="34" charset="-128"/>
                <a:ea typeface="MS PGothic" pitchFamily="34" charset="-128"/>
              </a:rPr>
              <a:t>?</a:t>
            </a:r>
            <a:endParaRPr kumimoji="0" lang="en-US" altLang="en-US"/>
          </a:p>
        </p:txBody>
      </p:sp>
      <p:sp>
        <p:nvSpPr>
          <p:cNvPr id="192514" name="Rectangle 3"/>
          <p:cNvSpPr>
            <a:spLocks noGrp="1" noChangeArrowheads="1"/>
          </p:cNvSpPr>
          <p:nvPr>
            <p:ph type="subTitle" idx="1"/>
          </p:nvPr>
        </p:nvSpPr>
        <p:spPr>
          <a:xfrm>
            <a:off x="0" y="381000"/>
            <a:ext cx="9109075" cy="2133600"/>
          </a:xfrm>
        </p:spPr>
        <p:txBody>
          <a:bodyPr/>
          <a:lstStyle/>
          <a:p>
            <a:pPr indent="0" eaLnBrk="1" hangingPunct="1">
              <a:lnSpc>
                <a:spcPct val="100000"/>
              </a:lnSpc>
              <a:buClrTx/>
              <a:buSzTx/>
              <a:buFont typeface="Wingdings" pitchFamily="2" charset="2"/>
              <a:buNone/>
            </a:pPr>
            <a:r>
              <a:rPr kumimoji="0" lang="en-US" altLang="en-US" sz="4400">
                <a:solidFill>
                  <a:srgbClr val="FFFFFF"/>
                </a:solidFill>
                <a:latin typeface="Arial" pitchFamily="34" charset="0"/>
                <a:ea typeface="MS PGothic" pitchFamily="34" charset="-128"/>
              </a:rPr>
              <a:t>谈论如何使当</a:t>
            </a:r>
            <a:r>
              <a:rPr kumimoji="0" lang="zh-CN" altLang="en-US" sz="4400">
                <a:solidFill>
                  <a:srgbClr val="FFFFFF"/>
                </a:solidFill>
                <a:latin typeface="Arial" pitchFamily="34" charset="0"/>
                <a:ea typeface="MS PGothic" pitchFamily="34" charset="-128"/>
              </a:rPr>
              <a:t>的</a:t>
            </a:r>
            <a:r>
              <a:rPr kumimoji="0" lang="en-US" altLang="en-US" sz="4400">
                <a:solidFill>
                  <a:srgbClr val="FFFFFF"/>
                </a:solidFill>
                <a:latin typeface="Arial" pitchFamily="34" charset="0"/>
                <a:ea typeface="MS PGothic" pitchFamily="34" charset="-128"/>
              </a:rPr>
              <a:t>教会和教会之间有</a:t>
            </a:r>
            <a:r>
              <a:rPr kumimoji="0" lang="en-US" altLang="en-US" sz="4400">
                <a:solidFill>
                  <a:srgbClr val="FFFFFF"/>
                </a:solidFill>
                <a:latin typeface="MS PGothic" pitchFamily="34" charset="-128"/>
                <a:ea typeface="MS PGothic" pitchFamily="34" charset="-128"/>
              </a:rPr>
              <a:t>合而为一的心</a:t>
            </a:r>
            <a:r>
              <a:rPr kumimoji="0" lang="en-US" altLang="en-US" sz="4400">
                <a:solidFill>
                  <a:srgbClr val="FFFFFF"/>
                </a:solidFill>
                <a:latin typeface="Arial" pitchFamily="34" charset="0"/>
                <a:ea typeface="MS PGothic" pitchFamily="34" charset="-128"/>
              </a:rPr>
              <a:t>。</a:t>
            </a:r>
          </a:p>
        </p:txBody>
      </p:sp>
      <p:pic>
        <p:nvPicPr>
          <p:cNvPr id="1925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40005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我们的教会要怎么样</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使诸般不同的人</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8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合一</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992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6"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b="1">
                <a:effectLst>
                  <a:outerShdw blurRad="38100" dist="38100" dir="2700000" algn="tl">
                    <a:srgbClr val="FFFFFF"/>
                  </a:outerShdw>
                </a:effectLst>
                <a:latin typeface="MS PGothic" pitchFamily="34" charset="-128"/>
              </a:rPr>
              <a:t>"直 到 地 极</a:t>
            </a:r>
            <a:r>
              <a:rPr lang="en-US" altLang="ja-JP" sz="2000" b="1">
                <a:effectLst>
                  <a:outerShdw blurRad="38100" dist="38100" dir="2700000" algn="tl">
                    <a:srgbClr val="FFFFFF"/>
                  </a:outerShdw>
                </a:effectLst>
                <a:latin typeface="MS PGothic" pitchFamily="34" charset="-128"/>
              </a:rPr>
              <a:t>" (</a:t>
            </a:r>
            <a:r>
              <a:rPr lang="en-US" altLang="en-US" sz="2000" b="1">
                <a:effectLst>
                  <a:outerShdw blurRad="38100" dist="38100" dir="2700000" algn="tl">
                    <a:srgbClr val="FFFFFF"/>
                  </a:outerShdw>
                </a:effectLst>
                <a:latin typeface="MS PGothic" pitchFamily="34" charset="-128"/>
              </a:rPr>
              <a:t>使</a:t>
            </a:r>
            <a:r>
              <a:rPr lang="en-US" altLang="ja-JP" sz="2000" b="1">
                <a:effectLst>
                  <a:outerShdw blurRad="38100" dist="38100" dir="2700000" algn="tl">
                    <a:srgbClr val="FFFFFF"/>
                  </a:outerShdw>
                </a:effectLst>
                <a:latin typeface="MS PGothic" pitchFamily="34" charset="-128"/>
              </a:rPr>
              <a:t> </a:t>
            </a:r>
            <a:r>
              <a:rPr lang="en-US" altLang="en-US" sz="2000" b="1">
                <a:effectLst>
                  <a:outerShdw blurRad="38100" dist="38100" dir="2700000" algn="tl">
                    <a:srgbClr val="FFFFFF"/>
                  </a:outerShdw>
                </a:effectLst>
                <a:latin typeface="MS PGothic" pitchFamily="34" charset="-128"/>
              </a:rPr>
              <a:t>徒</a:t>
            </a:r>
            <a:r>
              <a:rPr lang="en-US" altLang="ja-JP" sz="2000" b="1">
                <a:effectLst>
                  <a:outerShdw blurRad="38100" dist="38100" dir="2700000" algn="tl">
                    <a:srgbClr val="FFFFFF"/>
                  </a:outerShdw>
                </a:effectLst>
                <a:latin typeface="MS PGothic" pitchFamily="34" charset="-128"/>
              </a:rPr>
              <a:t> </a:t>
            </a:r>
            <a:r>
              <a:rPr lang="en-US" altLang="en-US" sz="2000" b="1">
                <a:effectLst>
                  <a:outerShdw blurRad="38100" dist="38100" dir="2700000" algn="tl">
                    <a:srgbClr val="FFFFFF"/>
                  </a:outerShdw>
                </a:effectLst>
                <a:latin typeface="MS PGothic" pitchFamily="34" charset="-128"/>
              </a:rPr>
              <a:t>行</a:t>
            </a:r>
            <a:r>
              <a:rPr lang="en-US" altLang="ja-JP" sz="2000" b="1">
                <a:effectLst>
                  <a:outerShdw blurRad="38100" dist="38100" dir="2700000" algn="tl">
                    <a:srgbClr val="FFFFFF"/>
                  </a:outerShdw>
                </a:effectLst>
                <a:latin typeface="MS PGothic" pitchFamily="34" charset="-128"/>
              </a:rPr>
              <a:t> </a:t>
            </a:r>
            <a:r>
              <a:rPr lang="en-US" altLang="en-US" sz="2000" b="1">
                <a:effectLst>
                  <a:outerShdw blurRad="38100" dist="38100" dir="2700000" algn="tl">
                    <a:srgbClr val="FFFFFF"/>
                  </a:outerShdw>
                </a:effectLst>
                <a:latin typeface="MS PGothic" pitchFamily="34" charset="-128"/>
              </a:rPr>
              <a:t>传</a:t>
            </a:r>
            <a:r>
              <a:rPr lang="en-US" altLang="ja-JP" sz="2000" b="1">
                <a:effectLst>
                  <a:outerShdw blurRad="38100" dist="38100" dir="2700000" algn="tl">
                    <a:srgbClr val="FFFFFF"/>
                  </a:outerShdw>
                </a:effectLst>
                <a:latin typeface="MS PGothic" pitchFamily="34" charset="-128"/>
              </a:rPr>
              <a:t> 1:8</a:t>
            </a:r>
            <a:r>
              <a:rPr lang="en-US" altLang="ja-JP" sz="2000" b="1">
                <a:solidFill>
                  <a:srgbClr val="000000"/>
                </a:solidFill>
                <a:effectLst>
                  <a:outerShdw blurRad="38100" dist="38100" dir="2700000" algn="tl">
                    <a:srgbClr val="FFFFFF"/>
                  </a:outerShdw>
                </a:effectLst>
                <a:cs typeface="Times New Roman" pitchFamily="18" charset="0"/>
              </a:rPr>
              <a:t>)</a:t>
            </a:r>
          </a:p>
          <a:p>
            <a:pPr eaLnBrk="1" hangingPunct="1"/>
            <a:r>
              <a:rPr lang="en-US" altLang="en-US" sz="1200" b="1">
                <a:effectLst>
                  <a:outerShdw blurRad="38100" dist="38100" dir="2700000" algn="tl">
                    <a:srgbClr val="FFFFFF"/>
                  </a:outerShdw>
                </a:effectLst>
                <a:cs typeface="Times New Roman" pitchFamily="18" charset="0"/>
              </a:rPr>
              <a:t>使 徒 </a:t>
            </a:r>
            <a:r>
              <a:rPr lang="en-US" altLang="en-US" sz="1200" b="1">
                <a:solidFill>
                  <a:srgbClr val="000000"/>
                </a:solidFill>
                <a:effectLst>
                  <a:outerShdw blurRad="38100" dist="38100" dir="2700000" algn="tl">
                    <a:srgbClr val="FFFFFF"/>
                  </a:outerShdw>
                </a:effectLst>
                <a:cs typeface="Times New Roman" pitchFamily="18" charset="0"/>
              </a:rPr>
              <a:t> </a:t>
            </a:r>
            <a:r>
              <a:rPr lang="en-US" altLang="en-US" sz="2000" b="1">
                <a:solidFill>
                  <a:srgbClr val="000000"/>
                </a:solidFill>
                <a:effectLst>
                  <a:outerShdw blurRad="38100" dist="38100" dir="2700000" algn="tl">
                    <a:srgbClr val="FFFFFF"/>
                  </a:outerShdw>
                </a:effectLst>
                <a:latin typeface="Arial" pitchFamily="34" charset="0"/>
                <a:cs typeface="Arial" pitchFamily="34" charset="0"/>
              </a:rPr>
              <a:t>9  13       14    15  16          18           21     27     28</a:t>
            </a:r>
          </a:p>
        </p:txBody>
      </p:sp>
      <p:sp>
        <p:nvSpPr>
          <p:cNvPr id="461830"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F7F7F7"/>
                </a:solidFill>
                <a:effectLst>
                  <a:outerShdw blurRad="38100" dist="38100" dir="2700000" algn="tl">
                    <a:srgbClr val="000000"/>
                  </a:outerShdw>
                </a:effectLst>
                <a:cs typeface="Times New Roman" pitchFamily="18" charset="0"/>
              </a:rPr>
              <a:t>秋季</a:t>
            </a:r>
            <a:r>
              <a:rPr lang="en-US" altLang="ja-JP" sz="1200" b="1">
                <a:solidFill>
                  <a:srgbClr val="F7F7F7"/>
                </a:solidFill>
                <a:effectLst>
                  <a:outerShdw blurRad="38100" dist="38100" dir="2700000" algn="tl">
                    <a:srgbClr val="000000"/>
                  </a:outerShdw>
                </a:effectLst>
                <a:latin typeface="Arial Narrow" pitchFamily="34" charset="0"/>
                <a:cs typeface="Times New Roman" pitchFamily="18" charset="0"/>
              </a:rPr>
              <a:t> 49</a:t>
            </a:r>
          </a:p>
          <a:p>
            <a:pPr algn="ctr" eaLnBrk="1" hangingPunct="1">
              <a:spcBef>
                <a:spcPct val="50000"/>
              </a:spcBef>
            </a:pPr>
            <a:r>
              <a:rPr lang="en-US" altLang="en-US" sz="1600" b="1">
                <a:solidFill>
                  <a:srgbClr val="F7F7F7"/>
                </a:solidFill>
                <a:effectLst>
                  <a:outerShdw blurRad="38100" dist="38100" dir="2700000" algn="tl">
                    <a:srgbClr val="000000"/>
                  </a:outerShdw>
                </a:effectLst>
                <a:cs typeface="Times New Roman" pitchFamily="18" charset="0"/>
              </a:rPr>
              <a:t>理事会</a:t>
            </a:r>
            <a:endParaRPr lang="en-US" altLang="en-US" sz="1600" b="1">
              <a:solidFill>
                <a:srgbClr val="F7F7F7"/>
              </a:solidFill>
              <a:effectLst>
                <a:outerShdw blurRad="38100" dist="38100" dir="2700000" algn="tl">
                  <a:srgbClr val="000000"/>
                </a:outerShdw>
              </a:effectLst>
              <a:latin typeface="Arial Narrow" pitchFamily="34" charset="0"/>
              <a:cs typeface="Times New Roman" pitchFamily="18" charset="0"/>
            </a:endParaRPr>
          </a:p>
        </p:txBody>
      </p:sp>
      <p:sp>
        <p:nvSpPr>
          <p:cNvPr id="461831"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FFFFFF"/>
                </a:solidFill>
                <a:effectLst>
                  <a:outerShdw blurRad="38100" dist="38100" dir="2700000" algn="tl">
                    <a:srgbClr val="000000"/>
                  </a:outerShdw>
                </a:effectLst>
                <a:cs typeface="Times New Roman" pitchFamily="18" charset="0"/>
              </a:rPr>
              <a:t>五月</a:t>
            </a:r>
            <a:r>
              <a:rPr lang="en-US" altLang="ja-JP" sz="1200" b="1">
                <a:solidFill>
                  <a:srgbClr val="FFFFFF"/>
                </a:solidFill>
                <a:effectLst>
                  <a:outerShdw blurRad="38100" dist="38100" dir="2700000" algn="tl">
                    <a:srgbClr val="000000"/>
                  </a:outerShdw>
                </a:effectLst>
                <a:latin typeface="Arial Narrow" pitchFamily="34" charset="0"/>
                <a:cs typeface="Times New Roman" pitchFamily="18" charset="0"/>
              </a:rPr>
              <a:t> 57-</a:t>
            </a:r>
            <a:br>
              <a:rPr lang="en-US" altLang="ja-JP" sz="1200" b="1">
                <a:solidFill>
                  <a:srgbClr val="FFFFFF"/>
                </a:solidFill>
                <a:effectLst>
                  <a:outerShdw blurRad="38100" dist="38100" dir="2700000" algn="tl">
                    <a:srgbClr val="000000"/>
                  </a:outerShdw>
                </a:effectLst>
                <a:latin typeface="Arial Narrow" pitchFamily="34" charset="0"/>
                <a:cs typeface="Times New Roman" pitchFamily="18" charset="0"/>
              </a:rPr>
            </a:br>
            <a:r>
              <a:rPr lang="en-US" altLang="en-US" sz="1200" b="1">
                <a:solidFill>
                  <a:srgbClr val="FFFFFF"/>
                </a:solidFill>
                <a:effectLst>
                  <a:outerShdw blurRad="38100" dist="38100" dir="2700000" algn="tl">
                    <a:srgbClr val="000000"/>
                  </a:outerShdw>
                </a:effectLst>
                <a:cs typeface="Times New Roman" pitchFamily="18" charset="0"/>
              </a:rPr>
              <a:t>八月</a:t>
            </a:r>
            <a:r>
              <a:rPr lang="en-US" altLang="ja-JP" sz="1200" b="1">
                <a:solidFill>
                  <a:srgbClr val="FFFFFF"/>
                </a:solidFill>
                <a:effectLst>
                  <a:outerShdw blurRad="38100" dist="38100" dir="2700000" algn="tl">
                    <a:srgbClr val="000000"/>
                  </a:outerShdw>
                </a:effectLst>
                <a:latin typeface="Arial Narrow" pitchFamily="34" charset="0"/>
                <a:cs typeface="Times New Roman" pitchFamily="18" charset="0"/>
              </a:rPr>
              <a:t> 59</a:t>
            </a:r>
          </a:p>
          <a:p>
            <a:pPr algn="ctr" eaLnBrk="1" hangingPunct="1">
              <a:spcBef>
                <a:spcPct val="50000"/>
              </a:spcBef>
            </a:pPr>
            <a:r>
              <a:rPr lang="en-US" altLang="en-US" sz="1600" b="1">
                <a:solidFill>
                  <a:srgbClr val="FFFFFF"/>
                </a:solidFill>
                <a:effectLst>
                  <a:outerShdw blurRad="38100" dist="38100" dir="2700000" algn="tl">
                    <a:srgbClr val="000000"/>
                  </a:outerShdw>
                </a:effectLst>
                <a:cs typeface="Times New Roman" pitchFamily="18" charset="0"/>
              </a:rPr>
              <a:t>试验</a:t>
            </a:r>
            <a:endParaRPr lang="en-US" altLang="en-US" sz="1800" b="1">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46183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lstStyle/>
          <a:p>
            <a:pPr>
              <a:defRPr/>
            </a:pPr>
            <a:endParaRPr lang="en-US">
              <a:latin typeface="Times New Roman" charset="0"/>
              <a:ea typeface="Times New Roman" charset="0"/>
              <a:cs typeface="Times New Roman" charset="0"/>
            </a:endParaRPr>
          </a:p>
        </p:txBody>
      </p:sp>
      <p:sp>
        <p:nvSpPr>
          <p:cNvPr id="461833" name="Text Box 20"/>
          <p:cNvSpPr txBox="1">
            <a:spLocks noChangeArrowheads="1"/>
          </p:cNvSpPr>
          <p:nvPr/>
        </p:nvSpPr>
        <p:spPr bwMode="auto">
          <a:xfrm>
            <a:off x="8296275" y="2324100"/>
            <a:ext cx="847725" cy="508000"/>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F7F7F7"/>
                </a:solidFill>
                <a:effectLst>
                  <a:outerShdw blurRad="38100" dist="38100" dir="2700000" algn="tl">
                    <a:srgbClr val="000000"/>
                  </a:outerShdw>
                </a:effectLst>
                <a:cs typeface="Times New Roman" pitchFamily="18" charset="0"/>
              </a:rPr>
              <a:t>春季</a:t>
            </a:r>
            <a:r>
              <a:rPr lang="en-US" altLang="ja-JP" sz="1200" b="1">
                <a:solidFill>
                  <a:srgbClr val="F7F7F7"/>
                </a:solidFill>
                <a:effectLst>
                  <a:outerShdw blurRad="38100" dist="38100" dir="2700000" algn="tl">
                    <a:srgbClr val="000000"/>
                  </a:outerShdw>
                </a:effectLst>
                <a:latin typeface="Arial Narrow" pitchFamily="34" charset="0"/>
                <a:cs typeface="Times New Roman" pitchFamily="18" charset="0"/>
              </a:rPr>
              <a:t>68</a:t>
            </a:r>
          </a:p>
          <a:p>
            <a:pPr algn="ctr" eaLnBrk="1" hangingPunct="1">
              <a:spcBef>
                <a:spcPct val="50000"/>
              </a:spcBef>
            </a:pPr>
            <a:r>
              <a:rPr lang="en-US" altLang="en-US" sz="1400" b="1">
                <a:solidFill>
                  <a:srgbClr val="F7F7F7"/>
                </a:solidFill>
                <a:effectLst>
                  <a:outerShdw blurRad="38100" dist="38100" dir="2700000" algn="tl">
                    <a:srgbClr val="000000"/>
                  </a:outerShdw>
                </a:effectLst>
                <a:cs typeface="Times New Roman" pitchFamily="18" charset="0"/>
              </a:rPr>
              <a:t>教会扩</a:t>
            </a:r>
            <a:r>
              <a:rPr lang="zh-CN" altLang="en-US" sz="1400" b="1">
                <a:solidFill>
                  <a:srgbClr val="F7F7F7"/>
                </a:solidFill>
                <a:effectLst>
                  <a:outerShdw blurRad="38100" dist="38100" dir="2700000" algn="tl">
                    <a:srgbClr val="000000"/>
                  </a:outerShdw>
                </a:effectLst>
                <a:cs typeface="Times New Roman" pitchFamily="18" charset="0"/>
              </a:rPr>
              <a:t>长</a:t>
            </a:r>
            <a:endParaRPr lang="en-US" altLang="en-US" sz="1600" b="1">
              <a:solidFill>
                <a:srgbClr val="F7F7F7"/>
              </a:solidFill>
              <a:effectLst>
                <a:outerShdw blurRad="38100" dist="38100" dir="2700000" algn="tl">
                  <a:srgbClr val="000000"/>
                </a:outerShdw>
              </a:effectLst>
              <a:latin typeface="Arial Narrow" pitchFamily="34" charset="0"/>
              <a:cs typeface="Times New Roman" pitchFamily="18" charset="0"/>
            </a:endParaRPr>
          </a:p>
        </p:txBody>
      </p:sp>
      <p:sp>
        <p:nvSpPr>
          <p:cNvPr id="461834" name="Text Box 21"/>
          <p:cNvSpPr txBox="1">
            <a:spLocks noChangeArrowheads="1"/>
          </p:cNvSpPr>
          <p:nvPr/>
        </p:nvSpPr>
        <p:spPr bwMode="auto">
          <a:xfrm>
            <a:off x="0" y="3276600"/>
            <a:ext cx="9144000" cy="400050"/>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b="1">
                <a:solidFill>
                  <a:srgbClr val="FFFFFF"/>
                </a:solidFill>
                <a:effectLst>
                  <a:outerShdw blurRad="38100" dist="38100" dir="2700000" algn="tl">
                    <a:srgbClr val="000000"/>
                  </a:outerShdw>
                </a:effectLst>
                <a:latin typeface="Arial Narrow" pitchFamily="34" charset="0"/>
                <a:cs typeface="Times New Roman" pitchFamily="18" charset="0"/>
              </a:rPr>
              <a:t>35           48          49          50          52  53          57        60             62              67           68     95</a:t>
            </a:r>
          </a:p>
        </p:txBody>
      </p:sp>
      <p:sp>
        <p:nvSpPr>
          <p:cNvPr id="461835" name="Text Box 7"/>
          <p:cNvSpPr txBox="1">
            <a:spLocks noChangeArrowheads="1"/>
          </p:cNvSpPr>
          <p:nvPr/>
        </p:nvSpPr>
        <p:spPr bwMode="auto">
          <a:xfrm>
            <a:off x="914400" y="2168525"/>
            <a:ext cx="990600" cy="1184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000404"/>
                </a:solidFill>
                <a:effectLst>
                  <a:outerShdw blurRad="38100" dist="38100" dir="2700000" algn="tl">
                    <a:srgbClr val="FFFFFF"/>
                  </a:outerShdw>
                </a:effectLst>
                <a:cs typeface="Times New Roman" pitchFamily="18" charset="0"/>
              </a:rPr>
              <a:t>四月</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a:t>
            </a:r>
            <a: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t> 48-</a:t>
            </a:r>
            <a:b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br>
            <a:r>
              <a:rPr lang="en-US" altLang="en-US" sz="1200" b="1">
                <a:solidFill>
                  <a:srgbClr val="000404"/>
                </a:solidFill>
                <a:effectLst>
                  <a:outerShdw blurRad="38100" dist="38100" dir="2700000" algn="tl">
                    <a:srgbClr val="FFFFFF"/>
                  </a:outerShdw>
                </a:effectLst>
                <a:cs typeface="Times New Roman" pitchFamily="18" charset="0"/>
              </a:rPr>
              <a:t>九月</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a:t>
            </a:r>
            <a: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t>49</a:t>
            </a:r>
          </a:p>
          <a:p>
            <a:pPr algn="ctr" eaLnBrk="1" hangingPunct="1"/>
            <a: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t>1</a:t>
            </a:r>
            <a:b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br>
            <a:r>
              <a:rPr lang="en-US" altLang="en-US" sz="2000" b="1">
                <a:solidFill>
                  <a:srgbClr val="000404"/>
                </a:solidFill>
                <a:effectLst>
                  <a:outerShdw blurRad="38100" dist="38100" dir="2700000" algn="tl">
                    <a:srgbClr val="FFFFFF"/>
                  </a:outerShdw>
                </a:effectLst>
                <a:cs typeface="Times New Roman" pitchFamily="18" charset="0"/>
              </a:rPr>
              <a:t>加 拉 太</a:t>
            </a:r>
            <a:endParaRPr lang="en-US" altLang="ja-JP" sz="2000" b="1">
              <a:solidFill>
                <a:srgbClr val="000404"/>
              </a:solidFill>
              <a:effectLst>
                <a:outerShdw blurRad="38100" dist="38100" dir="2700000" algn="tl">
                  <a:srgbClr val="FFFFFF"/>
                </a:outerShdw>
              </a:effectLst>
              <a:latin typeface="Arial Narrow" pitchFamily="34" charset="0"/>
              <a:cs typeface="Times New Roman" pitchFamily="18" charset="0"/>
            </a:endParaRPr>
          </a:p>
          <a:p>
            <a:pPr algn="ctr" eaLnBrk="1" hangingPunct="1">
              <a:spcBef>
                <a:spcPct val="50000"/>
              </a:spcBef>
            </a:pPr>
            <a:endParaRPr lang="en-US" altLang="en-US" sz="900" b="1">
              <a:solidFill>
                <a:srgbClr val="000000"/>
              </a:solidFill>
              <a:effectLst>
                <a:outerShdw blurRad="38100" dist="38100" dir="2700000" algn="tl">
                  <a:srgbClr val="FFFFFF"/>
                </a:outerShdw>
              </a:effectLst>
              <a:latin typeface="Arial Narrow" pitchFamily="34" charset="0"/>
              <a:cs typeface="Times New Roman" pitchFamily="18" charset="0"/>
            </a:endParaRPr>
          </a:p>
        </p:txBody>
      </p:sp>
      <p:sp>
        <p:nvSpPr>
          <p:cNvPr id="461836" name="Text Box 9"/>
          <p:cNvSpPr txBox="1">
            <a:spLocks noChangeArrowheads="1"/>
          </p:cNvSpPr>
          <p:nvPr/>
        </p:nvSpPr>
        <p:spPr bwMode="auto">
          <a:xfrm>
            <a:off x="3733800" y="2152650"/>
            <a:ext cx="1000125" cy="12001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000404"/>
                </a:solidFill>
                <a:effectLst>
                  <a:outerShdw blurRad="38100" dist="38100" dir="2700000" algn="tl">
                    <a:srgbClr val="FFFFFF"/>
                  </a:outerShdw>
                </a:effectLst>
                <a:cs typeface="Times New Roman" pitchFamily="18" charset="0"/>
              </a:rPr>
              <a:t>春季</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53-</a:t>
            </a:r>
            <a:b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br>
            <a:r>
              <a:rPr lang="en-US" altLang="en-US" sz="1200" b="1">
                <a:solidFill>
                  <a:srgbClr val="000404"/>
                </a:solidFill>
                <a:effectLst>
                  <a:outerShdw blurRad="38100" dist="38100" dir="2700000" algn="tl">
                    <a:srgbClr val="FFFFFF"/>
                  </a:outerShdw>
                </a:effectLst>
                <a:cs typeface="Times New Roman" pitchFamily="18" charset="0"/>
              </a:rPr>
              <a:t>五月</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57</a:t>
            </a:r>
          </a:p>
          <a:p>
            <a:pPr algn="ctr" eaLnBrk="1" hangingPunct="1"/>
            <a:r>
              <a:rPr lang="en-US" altLang="en-US" b="1">
                <a:solidFill>
                  <a:srgbClr val="000404"/>
                </a:solidFill>
                <a:effectLst>
                  <a:outerShdw blurRad="38100" dist="38100" dir="2700000" algn="tl">
                    <a:srgbClr val="FFFFFF"/>
                  </a:outerShdw>
                </a:effectLst>
                <a:latin typeface="Arial Narrow" pitchFamily="34" charset="0"/>
                <a:cs typeface="Times New Roman" pitchFamily="18" charset="0"/>
              </a:rPr>
              <a:t>3</a:t>
            </a:r>
            <a:b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br>
            <a:r>
              <a:rPr lang="en-US" altLang="en-US" sz="2000" b="1">
                <a:solidFill>
                  <a:srgbClr val="000404"/>
                </a:solidFill>
                <a:effectLst>
                  <a:outerShdw blurRad="38100" dist="38100" dir="2700000" algn="tl">
                    <a:srgbClr val="FFFFFF"/>
                  </a:outerShdw>
                </a:effectLst>
                <a:cs typeface="Times New Roman" pitchFamily="18" charset="0"/>
              </a:rPr>
              <a:t>亚洲</a:t>
            </a:r>
            <a:endParaRPr lang="en-US" altLang="ja-JP" sz="2000" b="1">
              <a:solidFill>
                <a:srgbClr val="000404"/>
              </a:solidFill>
              <a:effectLst>
                <a:outerShdw blurRad="38100" dist="38100" dir="2700000" algn="tl">
                  <a:srgbClr val="FFFFFF"/>
                </a:outerShdw>
              </a:effectLst>
              <a:latin typeface="Arial Narrow" pitchFamily="34" charset="0"/>
              <a:cs typeface="Times New Roman" pitchFamily="18" charset="0"/>
            </a:endParaRPr>
          </a:p>
          <a:p>
            <a:pPr algn="ctr" eaLnBrk="1" hangingPunct="1">
              <a:spcBef>
                <a:spcPct val="50000"/>
              </a:spcBef>
            </a:pPr>
            <a:endParaRPr lang="en-US" altLang="en-US" sz="1000" b="1">
              <a:solidFill>
                <a:srgbClr val="000000"/>
              </a:solidFill>
              <a:effectLst>
                <a:outerShdw blurRad="38100" dist="38100" dir="2700000" algn="tl">
                  <a:srgbClr val="FFFFFF"/>
                </a:outerShdw>
              </a:effectLst>
              <a:latin typeface="Arial Narrow" pitchFamily="34" charset="0"/>
              <a:cs typeface="Times New Roman" pitchFamily="18" charset="0"/>
            </a:endParaRPr>
          </a:p>
        </p:txBody>
      </p:sp>
      <p:sp>
        <p:nvSpPr>
          <p:cNvPr id="461837" name="Text Box 10"/>
          <p:cNvSpPr txBox="1">
            <a:spLocks noChangeArrowheads="1"/>
          </p:cNvSpPr>
          <p:nvPr/>
        </p:nvSpPr>
        <p:spPr bwMode="auto">
          <a:xfrm>
            <a:off x="5257800" y="2165350"/>
            <a:ext cx="1066800" cy="1169988"/>
          </a:xfrm>
          <a:prstGeom prst="rect">
            <a:avLst/>
          </a:prstGeom>
          <a:solidFill>
            <a:srgbClr val="07021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chemeClr val="bg1"/>
                </a:solidFill>
                <a:effectLst>
                  <a:outerShdw blurRad="38100" dist="38100" dir="2700000" algn="tl">
                    <a:srgbClr val="000000"/>
                  </a:outerShdw>
                </a:effectLst>
                <a:cs typeface="Times New Roman" pitchFamily="18" charset="0"/>
              </a:rPr>
              <a:t>二月</a:t>
            </a:r>
            <a:r>
              <a:rPr lang="en-US" altLang="ja-JP" sz="1200" b="1">
                <a:solidFill>
                  <a:schemeClr val="bg1"/>
                </a:solidFill>
                <a:effectLst>
                  <a:outerShdw blurRad="38100" dist="38100" dir="2700000" algn="tl">
                    <a:srgbClr val="000000"/>
                  </a:outerShdw>
                </a:effectLst>
                <a:latin typeface="Arial Narrow" pitchFamily="34" charset="0"/>
                <a:cs typeface="Times New Roman" pitchFamily="18" charset="0"/>
              </a:rPr>
              <a:t> 60-</a:t>
            </a:r>
            <a:br>
              <a:rPr lang="en-US" altLang="ja-JP" sz="1200" b="1">
                <a:solidFill>
                  <a:schemeClr val="bg1"/>
                </a:solidFill>
                <a:effectLst>
                  <a:outerShdw blurRad="38100" dist="38100" dir="2700000" algn="tl">
                    <a:srgbClr val="000000"/>
                  </a:outerShdw>
                </a:effectLst>
                <a:latin typeface="Arial Narrow" pitchFamily="34" charset="0"/>
                <a:cs typeface="Times New Roman" pitchFamily="18" charset="0"/>
              </a:rPr>
            </a:br>
            <a:r>
              <a:rPr lang="en-US" altLang="en-US" sz="1200" b="1">
                <a:solidFill>
                  <a:schemeClr val="bg1"/>
                </a:solidFill>
                <a:effectLst>
                  <a:outerShdw blurRad="38100" dist="38100" dir="2700000" algn="tl">
                    <a:srgbClr val="000000"/>
                  </a:outerShdw>
                </a:effectLst>
                <a:cs typeface="Times New Roman" pitchFamily="18" charset="0"/>
              </a:rPr>
              <a:t>三月</a:t>
            </a:r>
            <a:r>
              <a:rPr lang="en-US" altLang="ja-JP" sz="1200" b="1">
                <a:solidFill>
                  <a:schemeClr val="bg1"/>
                </a:solidFill>
                <a:effectLst>
                  <a:outerShdw blurRad="38100" dist="38100" dir="2700000" algn="tl">
                    <a:srgbClr val="000000"/>
                  </a:outerShdw>
                </a:effectLst>
                <a:latin typeface="Arial Narrow" pitchFamily="34" charset="0"/>
                <a:cs typeface="Times New Roman" pitchFamily="18" charset="0"/>
              </a:rPr>
              <a:t> 62</a:t>
            </a:r>
          </a:p>
          <a:p>
            <a:pPr algn="ctr" eaLnBrk="1" hangingPunct="1"/>
            <a:r>
              <a:rPr lang="en-US" altLang="en-US" b="1">
                <a:solidFill>
                  <a:srgbClr val="F7F7F7"/>
                </a:solidFill>
                <a:effectLst>
                  <a:outerShdw blurRad="38100" dist="38100" dir="2700000" algn="tl">
                    <a:srgbClr val="000000"/>
                  </a:outerShdw>
                </a:effectLst>
                <a:latin typeface="Arial Narrow" pitchFamily="34" charset="0"/>
                <a:cs typeface="Times New Roman" pitchFamily="18" charset="0"/>
              </a:rPr>
              <a:t>1</a:t>
            </a:r>
            <a:br>
              <a:rPr lang="en-US" altLang="en-US" b="1">
                <a:solidFill>
                  <a:srgbClr val="F7F7F7"/>
                </a:solidFill>
                <a:effectLst>
                  <a:outerShdw blurRad="38100" dist="38100" dir="2700000" algn="tl">
                    <a:srgbClr val="000000"/>
                  </a:outerShdw>
                </a:effectLst>
                <a:latin typeface="Arial Narrow" pitchFamily="34" charset="0"/>
                <a:cs typeface="Times New Roman" pitchFamily="18" charset="0"/>
              </a:rPr>
            </a:br>
            <a:r>
              <a:rPr lang="en-US" altLang="en-US" sz="1800" b="1">
                <a:solidFill>
                  <a:srgbClr val="F7F7F7"/>
                </a:solidFill>
                <a:effectLst>
                  <a:outerShdw blurRad="38100" dist="38100" dir="2700000" algn="tl">
                    <a:srgbClr val="000000"/>
                  </a:outerShdw>
                </a:effectLst>
                <a:cs typeface="Times New Roman" pitchFamily="18" charset="0"/>
              </a:rPr>
              <a:t>罗马</a:t>
            </a:r>
            <a:endParaRPr lang="en-US" altLang="ja-JP" sz="1800" b="1">
              <a:solidFill>
                <a:srgbClr val="F7F7F7"/>
              </a:solidFill>
              <a:effectLst>
                <a:outerShdw blurRad="38100" dist="38100" dir="2700000" algn="tl">
                  <a:srgbClr val="000000"/>
                </a:outerShdw>
              </a:effectLst>
              <a:latin typeface="Arial Narrow" pitchFamily="34" charset="0"/>
              <a:cs typeface="Times New Roman" pitchFamily="18" charset="0"/>
            </a:endParaRPr>
          </a:p>
          <a:p>
            <a:pPr algn="ctr" eaLnBrk="1" hangingPunct="1">
              <a:spcBef>
                <a:spcPct val="50000"/>
              </a:spcBef>
            </a:pPr>
            <a:endParaRPr lang="en-US" altLang="en-US" sz="1000">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F7F7F7"/>
                </a:solidFill>
                <a:effectLst>
                  <a:outerShdw blurRad="38100" dist="38100" dir="2700000" algn="tl">
                    <a:srgbClr val="808080"/>
                  </a:outerShdw>
                </a:effectLst>
                <a:cs typeface="Times New Roman" pitchFamily="18" charset="0"/>
              </a:rPr>
              <a:t>秋季</a:t>
            </a:r>
            <a:r>
              <a:rPr lang="en-US" altLang="ja-JP" sz="1200" b="1">
                <a:solidFill>
                  <a:srgbClr val="F7F7F7"/>
                </a:solidFill>
                <a:effectLst>
                  <a:outerShdw blurRad="38100" dist="38100" dir="2700000" algn="tl">
                    <a:srgbClr val="808080"/>
                  </a:outerShdw>
                </a:effectLst>
                <a:latin typeface="Arial Narrow" pitchFamily="34" charset="0"/>
                <a:cs typeface="Times New Roman" pitchFamily="18" charset="0"/>
              </a:rPr>
              <a:t> 67-</a:t>
            </a:r>
            <a:br>
              <a:rPr lang="en-US" altLang="ja-JP" sz="1200" b="1">
                <a:solidFill>
                  <a:srgbClr val="F7F7F7"/>
                </a:solidFill>
                <a:effectLst>
                  <a:outerShdw blurRad="38100" dist="38100" dir="2700000" algn="tl">
                    <a:srgbClr val="808080"/>
                  </a:outerShdw>
                </a:effectLst>
                <a:latin typeface="Arial Narrow" pitchFamily="34" charset="0"/>
                <a:cs typeface="Times New Roman" pitchFamily="18" charset="0"/>
              </a:rPr>
            </a:br>
            <a:r>
              <a:rPr lang="en-US" altLang="en-US" sz="1200" b="1">
                <a:solidFill>
                  <a:srgbClr val="F7F7F7"/>
                </a:solidFill>
                <a:effectLst>
                  <a:outerShdw blurRad="38100" dist="38100" dir="2700000" algn="tl">
                    <a:srgbClr val="808080"/>
                  </a:outerShdw>
                </a:effectLst>
                <a:cs typeface="Times New Roman" pitchFamily="18" charset="0"/>
              </a:rPr>
              <a:t>春季</a:t>
            </a:r>
            <a:r>
              <a:rPr lang="en-US" altLang="ja-JP" sz="1200" b="1">
                <a:solidFill>
                  <a:srgbClr val="F7F7F7"/>
                </a:solidFill>
                <a:effectLst>
                  <a:outerShdw blurRad="38100" dist="38100" dir="2700000" algn="tl">
                    <a:srgbClr val="808080"/>
                  </a:outerShdw>
                </a:effectLst>
                <a:latin typeface="Arial Narrow" pitchFamily="34" charset="0"/>
                <a:cs typeface="Times New Roman" pitchFamily="18" charset="0"/>
              </a:rPr>
              <a:t> 68</a:t>
            </a:r>
          </a:p>
          <a:p>
            <a:pPr algn="ctr" eaLnBrk="1" hangingPunct="1"/>
            <a:r>
              <a:rPr lang="en-US" altLang="en-US" b="1">
                <a:solidFill>
                  <a:srgbClr val="F7F7F7"/>
                </a:solidFill>
                <a:effectLst>
                  <a:outerShdw blurRad="38100" dist="38100" dir="2700000" algn="tl">
                    <a:srgbClr val="808080"/>
                  </a:outerShdw>
                </a:effectLst>
                <a:latin typeface="Arial Narrow" pitchFamily="34" charset="0"/>
                <a:cs typeface="Times New Roman" pitchFamily="18" charset="0"/>
              </a:rPr>
              <a:t>2</a:t>
            </a:r>
            <a:br>
              <a:rPr lang="en-US" altLang="en-US" b="1">
                <a:solidFill>
                  <a:srgbClr val="F7F7F7"/>
                </a:solidFill>
                <a:effectLst>
                  <a:outerShdw blurRad="38100" dist="38100" dir="2700000" algn="tl">
                    <a:srgbClr val="808080"/>
                  </a:outerShdw>
                </a:effectLst>
                <a:latin typeface="Arial Narrow" pitchFamily="34" charset="0"/>
                <a:cs typeface="Times New Roman" pitchFamily="18" charset="0"/>
              </a:rPr>
            </a:br>
            <a:r>
              <a:rPr lang="en-US" altLang="en-US" sz="1800" b="1">
                <a:solidFill>
                  <a:srgbClr val="F7F7F7"/>
                </a:solidFill>
                <a:effectLst>
                  <a:outerShdw blurRad="38100" dist="38100" dir="2700000" algn="tl">
                    <a:srgbClr val="808080"/>
                  </a:outerShdw>
                </a:effectLst>
                <a:cs typeface="Times New Roman" pitchFamily="18" charset="0"/>
              </a:rPr>
              <a:t>罗马</a:t>
            </a:r>
            <a:endParaRPr lang="en-US" altLang="ja-JP" sz="1800" b="1">
              <a:solidFill>
                <a:srgbClr val="F7F7F7"/>
              </a:solidFill>
              <a:effectLst>
                <a:outerShdw blurRad="38100" dist="38100" dir="2700000" algn="tl">
                  <a:srgbClr val="808080"/>
                </a:outerShdw>
              </a:effectLst>
              <a:latin typeface="Arial Narrow" pitchFamily="34" charset="0"/>
              <a:cs typeface="Times New Roman" pitchFamily="18" charset="0"/>
            </a:endParaRPr>
          </a:p>
          <a:p>
            <a:pPr algn="ctr" eaLnBrk="1" hangingPunct="1">
              <a:spcBef>
                <a:spcPct val="50000"/>
              </a:spcBef>
            </a:pPr>
            <a:endParaRPr lang="en-US" altLang="en-US" sz="1000" b="1">
              <a:solidFill>
                <a:srgbClr val="FFFFFF"/>
              </a:solidFill>
              <a:effectLst>
                <a:outerShdw blurRad="38100" dist="38100" dir="2700000" algn="tl">
                  <a:srgbClr val="808080"/>
                </a:outerShdw>
              </a:effectLst>
              <a:latin typeface="Arial Narrow" pitchFamily="34" charset="0"/>
              <a:cs typeface="Times New Roman" pitchFamily="18" charset="0"/>
            </a:endParaRPr>
          </a:p>
        </p:txBody>
      </p:sp>
      <p:sp>
        <p:nvSpPr>
          <p:cNvPr id="461839"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F7F7F7"/>
                </a:solidFill>
                <a:effectLst>
                  <a:outerShdw blurRad="38100" dist="38100" dir="2700000" algn="tl">
                    <a:srgbClr val="000000"/>
                  </a:outerShdw>
                </a:effectLst>
                <a:cs typeface="Times New Roman" pitchFamily="18" charset="0"/>
              </a:rPr>
              <a:t>五月</a:t>
            </a:r>
            <a:r>
              <a:rPr lang="en-US" altLang="ja-JP" sz="1200" b="1">
                <a:solidFill>
                  <a:srgbClr val="F7F7F7"/>
                </a:solidFill>
                <a:effectLst>
                  <a:outerShdw blurRad="38100" dist="38100" dir="2700000" algn="tl">
                    <a:srgbClr val="000000"/>
                  </a:outerShdw>
                </a:effectLst>
                <a:latin typeface="Arial Narrow" pitchFamily="34" charset="0"/>
                <a:cs typeface="Times New Roman" pitchFamily="18" charset="0"/>
              </a:rPr>
              <a:t>57-</a:t>
            </a:r>
            <a:br>
              <a:rPr lang="en-US" altLang="ja-JP" sz="1200" b="1">
                <a:solidFill>
                  <a:srgbClr val="F7F7F7"/>
                </a:solidFill>
                <a:effectLst>
                  <a:outerShdw blurRad="38100" dist="38100" dir="2700000" algn="tl">
                    <a:srgbClr val="000000"/>
                  </a:outerShdw>
                </a:effectLst>
                <a:latin typeface="Arial Narrow" pitchFamily="34" charset="0"/>
                <a:cs typeface="Times New Roman" pitchFamily="18" charset="0"/>
              </a:rPr>
            </a:br>
            <a:r>
              <a:rPr lang="en-US" altLang="en-US" sz="1100" b="1">
                <a:solidFill>
                  <a:srgbClr val="F7F7F7"/>
                </a:solidFill>
                <a:effectLst>
                  <a:outerShdw blurRad="38100" dist="38100" dir="2700000" algn="tl">
                    <a:srgbClr val="000000"/>
                  </a:outerShdw>
                </a:effectLst>
                <a:cs typeface="Times New Roman" pitchFamily="18" charset="0"/>
              </a:rPr>
              <a:t>八月</a:t>
            </a:r>
            <a:r>
              <a:rPr lang="en-US" altLang="ja-JP" sz="1100" b="1">
                <a:solidFill>
                  <a:srgbClr val="F7F7F7"/>
                </a:solidFill>
                <a:effectLst>
                  <a:outerShdw blurRad="38100" dist="38100" dir="2700000" algn="tl">
                    <a:srgbClr val="000000"/>
                  </a:outerShdw>
                </a:effectLst>
                <a:latin typeface="Arial Narrow" pitchFamily="34" charset="0"/>
                <a:cs typeface="Times New Roman" pitchFamily="18" charset="0"/>
              </a:rPr>
              <a:t>59</a:t>
            </a:r>
            <a:endParaRPr lang="en-US" altLang="ja-JP" sz="1200" b="1">
              <a:solidFill>
                <a:srgbClr val="F7F7F7"/>
              </a:solidFill>
              <a:effectLst>
                <a:outerShdw blurRad="38100" dist="38100" dir="2700000" algn="tl">
                  <a:srgbClr val="000000"/>
                </a:outerShdw>
              </a:effectLst>
              <a:latin typeface="Arial Narrow" pitchFamily="34" charset="0"/>
              <a:cs typeface="Times New Roman" pitchFamily="18" charset="0"/>
            </a:endParaRPr>
          </a:p>
          <a:p>
            <a:pPr algn="ctr" eaLnBrk="1" hangingPunct="1">
              <a:spcBef>
                <a:spcPct val="50000"/>
              </a:spcBef>
            </a:pPr>
            <a:r>
              <a:rPr lang="en-US" altLang="en-US" sz="1600" b="1">
                <a:solidFill>
                  <a:srgbClr val="F7F7F7"/>
                </a:solidFill>
                <a:effectLst>
                  <a:outerShdw blurRad="38100" dist="38100" dir="2700000" algn="tl">
                    <a:srgbClr val="000000"/>
                  </a:outerShdw>
                </a:effectLst>
                <a:cs typeface="Times New Roman" pitchFamily="18" charset="0"/>
              </a:rPr>
              <a:t>大 马 色</a:t>
            </a:r>
            <a:br>
              <a:rPr lang="en-US" altLang="ja-JP" sz="1600" b="1">
                <a:solidFill>
                  <a:srgbClr val="F7F7F7"/>
                </a:solidFill>
                <a:effectLst>
                  <a:outerShdw blurRad="38100" dist="38100" dir="2700000" algn="tl">
                    <a:srgbClr val="000000"/>
                  </a:outerShdw>
                </a:effectLst>
                <a:latin typeface="Arial Narrow" pitchFamily="34" charset="0"/>
                <a:cs typeface="Times New Roman" pitchFamily="18" charset="0"/>
              </a:rPr>
            </a:br>
            <a:r>
              <a:rPr lang="en-US" altLang="en-US" sz="1600" b="1">
                <a:solidFill>
                  <a:srgbClr val="F7F7F7"/>
                </a:solidFill>
                <a:effectLst>
                  <a:outerShdw blurRad="38100" dist="38100" dir="2700000" algn="tl">
                    <a:srgbClr val="000000"/>
                  </a:outerShdw>
                </a:effectLst>
                <a:cs typeface="Times New Roman" pitchFamily="18" charset="0"/>
              </a:rPr>
              <a:t>安</a:t>
            </a:r>
            <a:r>
              <a:rPr lang="en-US" altLang="ja-JP" sz="1600" b="1">
                <a:solidFill>
                  <a:srgbClr val="F7F7F7"/>
                </a:solidFill>
                <a:effectLst>
                  <a:outerShdw blurRad="38100" dist="38100" dir="2700000" algn="tl">
                    <a:srgbClr val="000000"/>
                  </a:outerShdw>
                </a:effectLst>
                <a:cs typeface="Times New Roman" pitchFamily="18" charset="0"/>
              </a:rPr>
              <a:t> </a:t>
            </a:r>
            <a:r>
              <a:rPr lang="en-US" altLang="en-US" sz="1600" b="1">
                <a:solidFill>
                  <a:srgbClr val="F7F7F7"/>
                </a:solidFill>
                <a:effectLst>
                  <a:outerShdw blurRad="38100" dist="38100" dir="2700000" algn="tl">
                    <a:srgbClr val="000000"/>
                  </a:outerShdw>
                </a:effectLst>
                <a:cs typeface="Times New Roman" pitchFamily="18" charset="0"/>
              </a:rPr>
              <a:t>提</a:t>
            </a:r>
            <a:r>
              <a:rPr lang="en-US" altLang="ja-JP" sz="1600" b="1">
                <a:solidFill>
                  <a:srgbClr val="F7F7F7"/>
                </a:solidFill>
                <a:effectLst>
                  <a:outerShdw blurRad="38100" dist="38100" dir="2700000" algn="tl">
                    <a:srgbClr val="000000"/>
                  </a:outerShdw>
                </a:effectLst>
                <a:cs typeface="Times New Roman" pitchFamily="18" charset="0"/>
              </a:rPr>
              <a:t> </a:t>
            </a:r>
            <a:r>
              <a:rPr lang="en-US" altLang="en-US" sz="1600" b="1">
                <a:solidFill>
                  <a:srgbClr val="F7F7F7"/>
                </a:solidFill>
                <a:effectLst>
                  <a:outerShdw blurRad="38100" dist="38100" dir="2700000" algn="tl">
                    <a:srgbClr val="000000"/>
                  </a:outerShdw>
                </a:effectLst>
                <a:cs typeface="Times New Roman" pitchFamily="18" charset="0"/>
              </a:rPr>
              <a:t>阿</a:t>
            </a:r>
            <a:r>
              <a:rPr lang="en-US" altLang="ja-JP" sz="1600" b="1">
                <a:solidFill>
                  <a:srgbClr val="F7F7F7"/>
                </a:solidFill>
                <a:effectLst>
                  <a:outerShdw blurRad="38100" dist="38100" dir="2700000" algn="tl">
                    <a:srgbClr val="000000"/>
                  </a:outerShdw>
                </a:effectLst>
                <a:cs typeface="Times New Roman" pitchFamily="18" charset="0"/>
              </a:rPr>
              <a:t> </a:t>
            </a:r>
            <a:endParaRPr lang="en-US" altLang="en-US" sz="1600" b="1">
              <a:solidFill>
                <a:srgbClr val="F7F7F7"/>
              </a:solidFill>
              <a:effectLst>
                <a:outerShdw blurRad="38100" dist="38100" dir="2700000" algn="tl">
                  <a:srgbClr val="000000"/>
                </a:outerShdw>
              </a:effectLst>
              <a:latin typeface="Arial Narrow" pitchFamily="34" charset="0"/>
              <a:cs typeface="Times New Roman" pitchFamily="18" charset="0"/>
            </a:endParaRPr>
          </a:p>
        </p:txBody>
      </p:sp>
      <p:sp>
        <p:nvSpPr>
          <p:cNvPr id="461840"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b="1">
                <a:solidFill>
                  <a:srgbClr val="FFFFFF"/>
                </a:solidFill>
                <a:effectLst>
                  <a:outerShdw blurRad="38100" dist="38100" dir="2700000" algn="tl">
                    <a:srgbClr val="000000"/>
                  </a:outerShdw>
                </a:effectLst>
                <a:cs typeface="Arial" pitchFamily="34" charset="0"/>
              </a:rPr>
              <a:t>38</a:t>
            </a:r>
            <a:br>
              <a:rPr lang="en-US" altLang="en-US" sz="2000" b="1">
                <a:solidFill>
                  <a:srgbClr val="FFFFFF"/>
                </a:solidFill>
                <a:effectLst>
                  <a:outerShdw blurRad="38100" dist="38100" dir="2700000" algn="tl">
                    <a:srgbClr val="000000"/>
                  </a:outerShdw>
                </a:effectLst>
                <a:cs typeface="Arial" pitchFamily="34" charset="0"/>
              </a:rPr>
            </a:br>
            <a:r>
              <a:rPr lang="en-US" altLang="en-US" sz="2000" b="1">
                <a:solidFill>
                  <a:srgbClr val="FFFFFF"/>
                </a:solidFill>
                <a:effectLst>
                  <a:outerShdw blurRad="38100" dist="38100" dir="2700000" algn="tl">
                    <a:srgbClr val="000000"/>
                  </a:outerShdw>
                </a:effectLst>
                <a:cs typeface="Arial" pitchFamily="34" charset="0"/>
              </a:rPr>
              <a:t>124</a:t>
            </a:r>
            <a:br>
              <a:rPr lang="en-US" altLang="en-US" sz="2000" b="1">
                <a:solidFill>
                  <a:srgbClr val="FFFFFF"/>
                </a:solidFill>
                <a:effectLst>
                  <a:outerShdw blurRad="38100" dist="38100" dir="2700000" algn="tl">
                    <a:srgbClr val="000000"/>
                  </a:outerShdw>
                </a:effectLst>
                <a:cs typeface="Arial" pitchFamily="34" charset="0"/>
              </a:rPr>
            </a:br>
            <a:r>
              <a:rPr lang="en-US" altLang="en-US" sz="2000" b="1">
                <a:solidFill>
                  <a:srgbClr val="FFFFFF"/>
                </a:solidFill>
                <a:effectLst>
                  <a:outerShdw blurRad="38100" dist="38100" dir="2700000" algn="tl">
                    <a:srgbClr val="000000"/>
                  </a:outerShdw>
                </a:effectLst>
                <a:cs typeface="Arial" pitchFamily="34" charset="0"/>
              </a:rPr>
              <a:t>39-41</a:t>
            </a:r>
          </a:p>
        </p:txBody>
      </p:sp>
      <p:sp>
        <p:nvSpPr>
          <p:cNvPr id="461841" name="Text Box 9"/>
          <p:cNvSpPr txBox="1">
            <a:spLocks noChangeArrowheads="1"/>
          </p:cNvSpPr>
          <p:nvPr/>
        </p:nvSpPr>
        <p:spPr bwMode="auto">
          <a:xfrm>
            <a:off x="6324600" y="2089150"/>
            <a:ext cx="1143000" cy="12461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000404"/>
                </a:solidFill>
                <a:effectLst>
                  <a:outerShdw blurRad="38100" dist="38100" dir="2700000" algn="tl">
                    <a:srgbClr val="FFFFFF"/>
                  </a:outerShdw>
                </a:effectLst>
                <a:cs typeface="Times New Roman" pitchFamily="18" charset="0"/>
              </a:rPr>
              <a:t>春季</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62-</a:t>
            </a:r>
            <a:b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br>
            <a:r>
              <a:rPr lang="en-US" altLang="en-US" sz="1200" b="1">
                <a:solidFill>
                  <a:srgbClr val="000404"/>
                </a:solidFill>
                <a:effectLst>
                  <a:outerShdw blurRad="38100" dist="38100" dir="2700000" algn="tl">
                    <a:srgbClr val="FFFFFF"/>
                  </a:outerShdw>
                </a:effectLst>
                <a:cs typeface="Times New Roman" pitchFamily="18" charset="0"/>
              </a:rPr>
              <a:t>秋季</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a:t>
            </a:r>
            <a: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t>67</a:t>
            </a:r>
          </a:p>
          <a:p>
            <a:pPr algn="ctr" eaLnBrk="1" hangingPunct="1"/>
            <a: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t>4</a:t>
            </a:r>
            <a:b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br>
            <a:r>
              <a:rPr lang="en-US" altLang="en-US" sz="1800" b="1">
                <a:solidFill>
                  <a:srgbClr val="000404"/>
                </a:solidFill>
                <a:effectLst>
                  <a:outerShdw blurRad="38100" dist="38100" dir="2700000" algn="tl">
                    <a:srgbClr val="FFFFFF"/>
                  </a:outerShdw>
                </a:effectLst>
                <a:cs typeface="Times New Roman" pitchFamily="18" charset="0"/>
              </a:rPr>
              <a:t>西班牙</a:t>
            </a:r>
            <a:endParaRPr lang="en-US" altLang="ja-JP" sz="1800" b="1">
              <a:solidFill>
                <a:srgbClr val="000404"/>
              </a:solidFill>
              <a:effectLst>
                <a:outerShdw blurRad="38100" dist="38100" dir="2700000" algn="tl">
                  <a:srgbClr val="FFFFFF"/>
                </a:outerShdw>
              </a:effectLst>
              <a:latin typeface="Arial Narrow" pitchFamily="34" charset="0"/>
              <a:cs typeface="Times New Roman" pitchFamily="18" charset="0"/>
            </a:endParaRPr>
          </a:p>
          <a:p>
            <a:pPr algn="ctr" eaLnBrk="1" hangingPunct="1">
              <a:spcBef>
                <a:spcPct val="50000"/>
              </a:spcBef>
            </a:pPr>
            <a:endParaRPr lang="en-US" altLang="en-US" sz="1000" b="1">
              <a:solidFill>
                <a:srgbClr val="000000"/>
              </a:solidFill>
              <a:effectLst>
                <a:outerShdw blurRad="38100" dist="38100" dir="2700000" algn="tl">
                  <a:srgbClr val="FFFFFF"/>
                </a:outerShdw>
              </a:effectLst>
              <a:latin typeface="Arial Narrow" pitchFamily="34" charset="0"/>
              <a:cs typeface="Times New Roman" pitchFamily="18"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b="1">
                <a:solidFill>
                  <a:srgbClr val="FFFFFF"/>
                </a:solidFill>
                <a:latin typeface="MS Gothic" pitchFamily="49" charset="-128"/>
                <a:ea typeface="MS Gothic" pitchFamily="49" charset="-128"/>
              </a:rPr>
              <a:t>新约</a:t>
            </a:r>
            <a:r>
              <a:rPr lang="zh-CN" altLang="en-US" sz="4000" b="1">
                <a:solidFill>
                  <a:srgbClr val="FFFFFF"/>
                </a:solidFill>
                <a:latin typeface="MS Gothic" pitchFamily="49" charset="-128"/>
                <a:ea typeface="MS Gothic" pitchFamily="49" charset="-128"/>
              </a:rPr>
              <a:t>综览</a:t>
            </a:r>
            <a:r>
              <a:rPr lang="en-US" altLang="ja-JP" sz="4000" b="1">
                <a:solidFill>
                  <a:srgbClr val="FFFFFF"/>
                </a:solidFill>
                <a:effectLst>
                  <a:outerShdw blurRad="38100" dist="38100" dir="2700000" algn="tl">
                    <a:srgbClr val="000000"/>
                  </a:outerShdw>
                </a:effectLst>
                <a:latin typeface="MS Gothic" pitchFamily="49" charset="-128"/>
                <a:ea typeface="MS Gothic" pitchFamily="49" charset="-128"/>
              </a:rPr>
              <a:t>(</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保罗书信</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a:t>
            </a:r>
            <a:endParaRPr lang="en-US" altLang="en-US" sz="4000" b="1">
              <a:solidFill>
                <a:srgbClr val="FFFFFF"/>
              </a:solidFill>
              <a:effectLst>
                <a:outerShdw blurRad="38100" dist="38100" dir="2700000" algn="tl">
                  <a:srgbClr val="000000"/>
                </a:outerShdw>
              </a:effectLst>
              <a:latin typeface="MS Gothic" pitchFamily="49" charset="-128"/>
              <a:ea typeface="MS Gothic" pitchFamily="49"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solidFill>
                  <a:srgbClr val="FFFFFF"/>
                </a:solidFill>
                <a:effectLst>
                  <a:outerShdw blurRad="38100" dist="38100" dir="2700000" algn="tl">
                    <a:srgbClr val="000000"/>
                  </a:outerShdw>
                </a:effectLst>
                <a:latin typeface="SimSun" pitchFamily="2" charset="-122"/>
                <a:ea typeface="SimSun" pitchFamily="2" charset="-122"/>
              </a:rPr>
              <a:t>福音书</a:t>
            </a:r>
            <a:r>
              <a:rPr lang="en-US" altLang="en-US" sz="1800">
                <a:solidFill>
                  <a:srgbClr val="FFFFFF"/>
                </a:solidFill>
                <a:effectLst>
                  <a:outerShdw blurRad="38100" dist="38100" dir="2700000" algn="tl">
                    <a:srgbClr val="000000"/>
                  </a:outerShdw>
                </a:effectLst>
                <a:latin typeface="SimSun" pitchFamily="2" charset="-122"/>
                <a:ea typeface="SimSun" pitchFamily="2" charset="-122"/>
              </a:rPr>
              <a:t>以及</a:t>
            </a:r>
            <a:r>
              <a:rPr lang="en-US" altLang="en-US" sz="1800" b="1">
                <a:solidFill>
                  <a:srgbClr val="FFFFFF"/>
                </a:solidFill>
                <a:effectLst>
                  <a:outerShdw blurRad="38100" dist="38100" dir="2700000" algn="tl">
                    <a:srgbClr val="000000"/>
                  </a:outerShdw>
                </a:effectLst>
                <a:latin typeface="SimSun" pitchFamily="2" charset="-122"/>
                <a:ea typeface="SimSun" pitchFamily="2" charset="-122"/>
              </a:rPr>
              <a:t>使徒行</a:t>
            </a:r>
            <a:r>
              <a:rPr lang="en-US" altLang="en-US" sz="1800">
                <a:solidFill>
                  <a:srgbClr val="FFFFFF"/>
                </a:solidFill>
                <a:effectLst>
                  <a:outerShdw blurRad="38100" dist="38100" dir="2700000" algn="tl">
                    <a:srgbClr val="000000"/>
                  </a:outerShdw>
                </a:effectLst>
                <a:latin typeface="SimSun" pitchFamily="2" charset="-122"/>
                <a:ea typeface="SimSun" pitchFamily="2" charset="-122"/>
              </a:rPr>
              <a:t>传</a:t>
            </a:r>
            <a:r>
              <a:rPr lang="en-US" altLang="ja-JP" sz="1800" b="1">
                <a:solidFill>
                  <a:srgbClr val="FFFFFF"/>
                </a:solidFill>
                <a:effectLst>
                  <a:outerShdw blurRad="38100" dist="38100" dir="2700000" algn="tl">
                    <a:srgbClr val="000000"/>
                  </a:outerShdw>
                </a:effectLst>
                <a:latin typeface="SimSun" pitchFamily="2" charset="-122"/>
                <a:ea typeface="SimSun" pitchFamily="2" charset="-122"/>
              </a:rPr>
              <a:t> </a:t>
            </a:r>
            <a:endParaRPr lang="en-US" altLang="en-US" sz="16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b="1">
                <a:solidFill>
                  <a:srgbClr val="FFFFFF"/>
                </a:solidFill>
                <a:effectLst>
                  <a:outerShdw blurRad="38100" dist="38100" dir="2700000" algn="tl">
                    <a:srgbClr val="000000"/>
                  </a:outerShdw>
                </a:effectLst>
                <a:latin typeface="SimSun" pitchFamily="2" charset="-122"/>
                <a:ea typeface="SimSun" pitchFamily="2" charset="-122"/>
              </a:rPr>
              <a:t>保罗书信</a:t>
            </a:r>
            <a:r>
              <a:rPr lang="en-US" altLang="zh-CN" sz="1100" b="1">
                <a:solidFill>
                  <a:srgbClr val="FFFFFF"/>
                </a:solidFill>
                <a:effectLst>
                  <a:outerShdw blurRad="38100" dist="38100" dir="2700000" algn="tl">
                    <a:srgbClr val="000000"/>
                  </a:outerShdw>
                </a:effectLst>
                <a:latin typeface="SimSun" pitchFamily="2" charset="-122"/>
                <a:ea typeface="SimSun" pitchFamily="2" charset="-122"/>
              </a:rPr>
              <a:t>, </a:t>
            </a:r>
            <a:r>
              <a:rPr lang="en-US" altLang="en-US" sz="1100" b="1">
                <a:solidFill>
                  <a:srgbClr val="FFFFFF"/>
                </a:solidFill>
                <a:effectLst>
                  <a:outerShdw blurRad="38100" dist="38100" dir="2700000" algn="tl">
                    <a:srgbClr val="000000"/>
                  </a:outerShdw>
                </a:effectLst>
                <a:latin typeface="SimSun" pitchFamily="2" charset="-122"/>
                <a:ea typeface="SimSun" pitchFamily="2" charset="-122"/>
              </a:rPr>
              <a:t>类别</a:t>
            </a:r>
            <a:r>
              <a:rPr lang="en-US" altLang="ja-JP" sz="1100" b="1">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b="1">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b="1">
                <a:solidFill>
                  <a:srgbClr val="FFFFFF"/>
                </a:solidFill>
                <a:effectLst>
                  <a:outerShdw blurRad="38100" dist="38100" dir="2700000" algn="tl">
                    <a:srgbClr val="000000"/>
                  </a:outerShdw>
                </a:effectLst>
                <a:latin typeface="SimSun" pitchFamily="2" charset="-122"/>
                <a:ea typeface="SimSun" pitchFamily="2" charset="-122"/>
              </a:rPr>
              <a:t>节</a:t>
            </a:r>
            <a:endParaRPr lang="en-US" altLang="en-US" sz="1100" b="1">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2" name="Text Box 7"/>
          <p:cNvSpPr txBox="1">
            <a:spLocks noChangeArrowheads="1"/>
          </p:cNvSpPr>
          <p:nvPr/>
        </p:nvSpPr>
        <p:spPr bwMode="auto">
          <a:xfrm>
            <a:off x="2667000" y="2168525"/>
            <a:ext cx="990600" cy="1184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000404"/>
                </a:solidFill>
                <a:effectLst>
                  <a:outerShdw blurRad="38100" dist="38100" dir="2700000" algn="tl">
                    <a:srgbClr val="FFFFFF"/>
                  </a:outerShdw>
                </a:effectLst>
                <a:cs typeface="Times New Roman" pitchFamily="18" charset="0"/>
              </a:rPr>
              <a:t>四月</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a:t>
            </a:r>
            <a: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t>50-</a:t>
            </a:r>
            <a:b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br>
            <a:r>
              <a:rPr lang="en-US" altLang="en-US" sz="1200" b="1">
                <a:solidFill>
                  <a:srgbClr val="000404"/>
                </a:solidFill>
                <a:effectLst>
                  <a:outerShdw blurRad="38100" dist="38100" dir="2700000" algn="tl">
                    <a:srgbClr val="FFFFFF"/>
                  </a:outerShdw>
                </a:effectLst>
                <a:cs typeface="Times New Roman" pitchFamily="18" charset="0"/>
              </a:rPr>
              <a:t>九月</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a:t>
            </a:r>
            <a: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t>52</a:t>
            </a:r>
          </a:p>
          <a:p>
            <a:pPr algn="ctr" eaLnBrk="1" hangingPunct="1"/>
            <a: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t>2</a:t>
            </a:r>
            <a:b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br>
            <a:r>
              <a:rPr lang="en-US" altLang="en-US" sz="2000" b="1">
                <a:solidFill>
                  <a:srgbClr val="000404"/>
                </a:solidFill>
                <a:effectLst>
                  <a:outerShdw blurRad="38100" dist="38100" dir="2700000" algn="tl">
                    <a:srgbClr val="FFFFFF"/>
                  </a:outerShdw>
                </a:effectLst>
                <a:cs typeface="Times New Roman" pitchFamily="18" charset="0"/>
              </a:rPr>
              <a:t>爱琴海</a:t>
            </a:r>
            <a:endParaRPr lang="en-US" altLang="ja-JP" sz="2000" b="1">
              <a:solidFill>
                <a:srgbClr val="000404"/>
              </a:solidFill>
              <a:effectLst>
                <a:outerShdw blurRad="38100" dist="38100" dir="2700000" algn="tl">
                  <a:srgbClr val="FFFFFF"/>
                </a:outerShdw>
              </a:effectLst>
              <a:latin typeface="Arial Narrow" pitchFamily="34" charset="0"/>
              <a:cs typeface="Times New Roman" pitchFamily="18" charset="0"/>
            </a:endParaRPr>
          </a:p>
          <a:p>
            <a:pPr algn="ctr" eaLnBrk="1" hangingPunct="1">
              <a:spcBef>
                <a:spcPct val="50000"/>
              </a:spcBef>
            </a:pPr>
            <a:endParaRPr lang="en-US" altLang="en-US" sz="900" b="1">
              <a:solidFill>
                <a:srgbClr val="000000"/>
              </a:solidFill>
              <a:effectLst>
                <a:outerShdw blurRad="38100" dist="38100" dir="2700000" algn="tl">
                  <a:srgbClr val="FFFFFF"/>
                </a:outerShdw>
              </a:effectLst>
              <a:latin typeface="Arial Narrow" pitchFamily="34" charset="0"/>
              <a:cs typeface="Times New Roman" pitchFamily="18"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b="1">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effectLst>
                <a:outerShdw blurRad="38100" dist="38100" dir="2700000" algn="tl">
                  <a:srgbClr val="FFFFFF"/>
                </a:outerShdw>
              </a:effectLst>
              <a:latin typeface="SimSun" pitchFamily="2" charset="-122"/>
              <a:ea typeface="SimSun" pitchFamily="2" charset="-122"/>
            </a:endParaRPr>
          </a:p>
        </p:txBody>
      </p:sp>
      <p:sp>
        <p:nvSpPr>
          <p:cNvPr id="25" name="Text Box 19"/>
          <p:cNvSpPr txBox="1">
            <a:spLocks noChangeArrowheads="1"/>
          </p:cNvSpPr>
          <p:nvPr/>
        </p:nvSpPr>
        <p:spPr bwMode="auto">
          <a:xfrm>
            <a:off x="1006475" y="4157663"/>
            <a:ext cx="792163" cy="338137"/>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加拉太</a:t>
            </a:r>
            <a:endParaRPr lang="en-US" altLang="en-US" sz="1600">
              <a:solidFill>
                <a:srgbClr val="000000"/>
              </a:solidFill>
              <a:effectLst>
                <a:outerShdw blurRad="38100" dist="38100" dir="2700000" algn="tl">
                  <a:srgbClr val="FFFFFF"/>
                </a:outerShdw>
              </a:effectLst>
              <a:latin typeface="MS PGothic" pitchFamily="34" charset="-128"/>
            </a:endParaRPr>
          </a:p>
        </p:txBody>
      </p:sp>
      <p:sp>
        <p:nvSpPr>
          <p:cNvPr id="26" name="Text Box 20"/>
          <p:cNvSpPr txBox="1">
            <a:spLocks noChangeArrowheads="1"/>
          </p:cNvSpPr>
          <p:nvPr/>
        </p:nvSpPr>
        <p:spPr bwMode="auto">
          <a:xfrm>
            <a:off x="2759075" y="4157663"/>
            <a:ext cx="792163" cy="338137"/>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帖 前</a:t>
            </a:r>
            <a:endParaRPr lang="en-US" altLang="en-US" sz="1600" b="1">
              <a:solidFill>
                <a:srgbClr val="000000"/>
              </a:solidFill>
              <a:effectLst>
                <a:outerShdw blurRad="38100" dist="38100" dir="2700000" algn="tl">
                  <a:srgbClr val="FFFFFF"/>
                </a:outerShdw>
              </a:effectLst>
              <a:latin typeface="MS PGothic" pitchFamily="34" charset="-128"/>
            </a:endParaRPr>
          </a:p>
        </p:txBody>
      </p:sp>
      <p:sp>
        <p:nvSpPr>
          <p:cNvPr id="27" name="Text Box 21"/>
          <p:cNvSpPr txBox="1">
            <a:spLocks noChangeArrowheads="1"/>
          </p:cNvSpPr>
          <p:nvPr/>
        </p:nvSpPr>
        <p:spPr bwMode="auto">
          <a:xfrm>
            <a:off x="2759075" y="4572000"/>
            <a:ext cx="792163"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cs typeface="Times New Roman" pitchFamily="18" charset="0"/>
              </a:rPr>
              <a:t>帖</a:t>
            </a:r>
            <a:r>
              <a:rPr lang="en-US" altLang="en-US" sz="1600">
                <a:effectLst>
                  <a:outerShdw blurRad="38100" dist="38100" dir="2700000" algn="tl">
                    <a:srgbClr val="FFFFFF"/>
                  </a:outerShdw>
                </a:effectLst>
                <a:latin typeface="MS PGothic" pitchFamily="34" charset="-128"/>
              </a:rPr>
              <a:t>后</a:t>
            </a:r>
            <a:r>
              <a:rPr lang="en-US" altLang="ja-JP" sz="1600" b="1">
                <a:effectLst>
                  <a:outerShdw blurRad="38100" dist="38100" dir="2700000" algn="tl">
                    <a:srgbClr val="FFFFFF"/>
                  </a:outerShdw>
                </a:effectLst>
                <a:cs typeface="Times New Roman" pitchFamily="18" charset="0"/>
              </a:rPr>
              <a:t> </a:t>
            </a:r>
            <a:endParaRPr lang="en-US" altLang="en-US" sz="1600" b="1">
              <a:solidFill>
                <a:srgbClr val="000000"/>
              </a:solidFill>
              <a:effectLst>
                <a:outerShdw blurRad="38100" dist="38100" dir="2700000" algn="tl">
                  <a:srgbClr val="FFFFFF"/>
                </a:outerShdw>
              </a:effectLst>
              <a:latin typeface="SimSun" pitchFamily="2" charset="-122"/>
              <a:cs typeface="Times New Roman" pitchFamily="18" charset="0"/>
            </a:endParaRPr>
          </a:p>
        </p:txBody>
      </p:sp>
      <p:sp>
        <p:nvSpPr>
          <p:cNvPr id="28" name="Text Box 22"/>
          <p:cNvSpPr txBox="1">
            <a:spLocks noChangeArrowheads="1"/>
          </p:cNvSpPr>
          <p:nvPr/>
        </p:nvSpPr>
        <p:spPr bwMode="auto">
          <a:xfrm>
            <a:off x="3856038" y="4157663"/>
            <a:ext cx="792162"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en-US" altLang="en-US" sz="1600" b="1">
                <a:effectLst>
                  <a:outerShdw blurRad="38100" dist="38100" dir="2700000" algn="tl">
                    <a:srgbClr val="FFFFFF"/>
                  </a:outerShdw>
                </a:effectLst>
                <a:latin typeface="MS PGothic" pitchFamily="34" charset="-128"/>
              </a:rPr>
              <a:t>歌前</a:t>
            </a:r>
            <a:endParaRPr lang="zh-CN" altLang="en-US" sz="1600" b="1">
              <a:solidFill>
                <a:srgbClr val="000000"/>
              </a:solidFill>
              <a:effectLst>
                <a:outerShdw blurRad="38100" dist="38100" dir="2700000" algn="tl">
                  <a:srgbClr val="FFFFFF"/>
                </a:outerShdw>
              </a:effectLst>
              <a:latin typeface="MS PGothic" pitchFamily="34" charset="-128"/>
            </a:endParaRPr>
          </a:p>
        </p:txBody>
      </p:sp>
      <p:sp>
        <p:nvSpPr>
          <p:cNvPr id="29" name="Text Box 23"/>
          <p:cNvSpPr txBox="1">
            <a:spLocks noChangeArrowheads="1"/>
          </p:cNvSpPr>
          <p:nvPr/>
        </p:nvSpPr>
        <p:spPr bwMode="auto">
          <a:xfrm>
            <a:off x="3856038" y="4600575"/>
            <a:ext cx="792162"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歌</a:t>
            </a:r>
            <a:r>
              <a:rPr lang="en-US" altLang="en-US" sz="1600">
                <a:effectLst>
                  <a:outerShdw blurRad="38100" dist="38100" dir="2700000" algn="tl">
                    <a:srgbClr val="FFFFFF"/>
                  </a:outerShdw>
                </a:effectLst>
                <a:latin typeface="MS PGothic" pitchFamily="34" charset="-128"/>
              </a:rPr>
              <a:t>后</a:t>
            </a:r>
            <a:r>
              <a:rPr lang="en-US" altLang="ja-JP" sz="1600" b="1">
                <a:solidFill>
                  <a:srgbClr val="000000"/>
                </a:solidFill>
                <a:effectLst>
                  <a:outerShdw blurRad="38100" dist="38100" dir="2700000" algn="tl">
                    <a:srgbClr val="FFFFFF"/>
                  </a:outerShdw>
                </a:effectLst>
                <a:latin typeface="MS PGothic" pitchFamily="34" charset="-128"/>
              </a:rPr>
              <a:t> </a:t>
            </a:r>
            <a:endParaRPr lang="en-US" altLang="en-US" sz="1600">
              <a:solidFill>
                <a:srgbClr val="000000"/>
              </a:solidFill>
              <a:effectLst>
                <a:outerShdw blurRad="38100" dist="38100" dir="2700000" algn="tl">
                  <a:srgbClr val="FFFFFF"/>
                </a:outerShdw>
              </a:effectLst>
              <a:latin typeface="MS PGothic" pitchFamily="34" charset="-128"/>
            </a:endParaRPr>
          </a:p>
        </p:txBody>
      </p:sp>
      <p:sp>
        <p:nvSpPr>
          <p:cNvPr id="30" name="Text Box 24"/>
          <p:cNvSpPr txBox="1">
            <a:spLocks noChangeArrowheads="1"/>
          </p:cNvSpPr>
          <p:nvPr/>
        </p:nvSpPr>
        <p:spPr bwMode="auto">
          <a:xfrm>
            <a:off x="3856038" y="5080000"/>
            <a:ext cx="792162"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effectLst>
                  <a:outerShdw blurRad="38100" dist="38100" dir="2700000" algn="tl">
                    <a:srgbClr val="FFFFFF"/>
                  </a:outerShdw>
                </a:effectLst>
                <a:latin typeface="MS PGothic" pitchFamily="34" charset="-128"/>
              </a:rPr>
              <a:t>罗马</a:t>
            </a:r>
            <a:endParaRPr lang="zh-CN" altLang="en-US" sz="1600" b="1">
              <a:effectLst>
                <a:outerShdw blurRad="38100" dist="38100" dir="2700000" algn="tl">
                  <a:srgbClr val="FFFFFF"/>
                </a:outerShdw>
              </a:effectLst>
              <a:latin typeface="MS PGothic" pitchFamily="34" charset="-128"/>
            </a:endParaRPr>
          </a:p>
        </p:txBody>
      </p:sp>
      <p:sp>
        <p:nvSpPr>
          <p:cNvPr id="461855" name="Text Box 19"/>
          <p:cNvSpPr txBox="1">
            <a:spLocks noChangeArrowheads="1"/>
          </p:cNvSpPr>
          <p:nvPr/>
        </p:nvSpPr>
        <p:spPr bwMode="auto">
          <a:xfrm>
            <a:off x="9906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zh-CN" sz="1600" b="1">
                <a:solidFill>
                  <a:srgbClr val="F7F7F7"/>
                </a:solidFill>
                <a:effectLst>
                  <a:outerShdw blurRad="38100" dist="38100" dir="2700000" algn="tl">
                    <a:srgbClr val="000000"/>
                  </a:outerShdw>
                </a:effectLst>
                <a:latin typeface="MS PGothic" pitchFamily="34" charset="-128"/>
              </a:rPr>
              <a:t>马</a:t>
            </a:r>
            <a:r>
              <a:rPr lang="zh-CN" altLang="en-US" sz="1600" b="1">
                <a:solidFill>
                  <a:srgbClr val="F7F7F7"/>
                </a:solidFill>
                <a:effectLst>
                  <a:outerShdw blurRad="38100" dist="38100" dir="2700000" algn="tl">
                    <a:srgbClr val="000000"/>
                  </a:outerShdw>
                </a:effectLst>
                <a:latin typeface="MS PGothic" pitchFamily="34" charset="-128"/>
              </a:rPr>
              <a:t>太</a:t>
            </a:r>
            <a:endParaRPr lang="en-US" altLang="en-US" sz="1600" b="1">
              <a:solidFill>
                <a:srgbClr val="FFFFFF"/>
              </a:solidFill>
              <a:effectLst>
                <a:outerShdw blurRad="38100" dist="38100" dir="2700000" algn="tl">
                  <a:srgbClr val="000000"/>
                </a:outerShdw>
              </a:effectLst>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路加</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543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solidFill>
                  <a:srgbClr val="F7F7F7"/>
                </a:solidFill>
                <a:effectLst>
                  <a:outerShdw blurRad="38100" dist="38100" dir="2700000" algn="tl">
                    <a:srgbClr val="000000"/>
                  </a:outerShdw>
                </a:effectLst>
                <a:latin typeface="MS PGothic" pitchFamily="34" charset="-128"/>
              </a:rPr>
              <a:t>约翰</a:t>
            </a:r>
          </a:p>
        </p:txBody>
      </p:sp>
      <p:sp>
        <p:nvSpPr>
          <p:cNvPr id="36"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zh-CN" sz="1600" b="1">
                <a:solidFill>
                  <a:srgbClr val="F7F7F7"/>
                </a:solidFill>
                <a:effectLst>
                  <a:outerShdw blurRad="38100" dist="38100" dir="2700000" algn="tl">
                    <a:srgbClr val="000000"/>
                  </a:outerShdw>
                </a:effectLst>
                <a:latin typeface="MS Gothic" pitchFamily="49" charset="-128"/>
                <a:ea typeface="MS Gothic" pitchFamily="49" charset="-128"/>
              </a:rPr>
              <a:t>马</a:t>
            </a:r>
            <a:r>
              <a:rPr lang="zh-CN" altLang="en-US" sz="1600" b="1">
                <a:solidFill>
                  <a:srgbClr val="F7F7F7"/>
                </a:solidFill>
                <a:effectLst>
                  <a:outerShdw blurRad="38100" dist="38100" dir="2700000" algn="tl">
                    <a:srgbClr val="000000"/>
                  </a:outerShdw>
                </a:effectLst>
                <a:latin typeface="MS Gothic" pitchFamily="49" charset="-128"/>
                <a:ea typeface="MS Gothic" pitchFamily="49" charset="-128"/>
              </a:rPr>
              <a:t>可</a:t>
            </a:r>
            <a:endParaRPr lang="en-US" altLang="en-US" sz="1600" b="1">
              <a:solidFill>
                <a:srgbClr val="F7F7F7"/>
              </a:solidFill>
              <a:effectLst>
                <a:outerShdw blurRad="38100" dist="38100" dir="2700000" algn="tl">
                  <a:srgbClr val="000000"/>
                </a:outerShdw>
              </a:effectLst>
              <a:latin typeface="MS Gothic" pitchFamily="49" charset="-128"/>
              <a:ea typeface="MS Gothic" pitchFamily="49" charset="-128"/>
            </a:endParaRPr>
          </a:p>
        </p:txBody>
      </p:sp>
      <p:sp>
        <p:nvSpPr>
          <p:cNvPr id="461859" name="Text Box 22"/>
          <p:cNvSpPr txBox="1">
            <a:spLocks noChangeArrowheads="1"/>
          </p:cNvSpPr>
          <p:nvPr/>
        </p:nvSpPr>
        <p:spPr bwMode="auto">
          <a:xfrm>
            <a:off x="5486400" y="3657600"/>
            <a:ext cx="792163" cy="307975"/>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solidFill>
                  <a:srgbClr val="F7F7F7"/>
                </a:solidFill>
                <a:effectLst>
                  <a:outerShdw blurRad="38100" dist="38100" dir="2700000" algn="tl">
                    <a:srgbClr val="000000"/>
                  </a:outerShdw>
                </a:effectLst>
                <a:latin typeface="MS PGothic" pitchFamily="34" charset="-128"/>
              </a:rPr>
              <a:t>使徒</a:t>
            </a:r>
            <a:r>
              <a:rPr lang="zh-CN" altLang="en-US" sz="1400">
                <a:solidFill>
                  <a:srgbClr val="F7F7F7"/>
                </a:solidFill>
                <a:effectLst>
                  <a:outerShdw blurRad="38100" dist="38100" dir="2700000" algn="tl">
                    <a:srgbClr val="000000"/>
                  </a:outerShdw>
                </a:effectLst>
                <a:latin typeface="MS PGothic" pitchFamily="34" charset="-128"/>
              </a:rPr>
              <a:t>行传</a:t>
            </a:r>
            <a:endParaRPr lang="en-US" altLang="en-US" sz="1400">
              <a:solidFill>
                <a:srgbClr val="F7F7F7"/>
              </a:solidFill>
              <a:effectLst>
                <a:outerShdw blurRad="38100" dist="38100" dir="2700000" algn="tl">
                  <a:srgbClr val="000000"/>
                </a:outerShdw>
              </a:effectLst>
              <a:latin typeface="MS PGothic" pitchFamily="34" charset="-128"/>
            </a:endParaRPr>
          </a:p>
        </p:txBody>
      </p:sp>
      <p:sp>
        <p:nvSpPr>
          <p:cNvPr id="32" name="Text Box 29"/>
          <p:cNvSpPr txBox="1">
            <a:spLocks noChangeArrowheads="1"/>
          </p:cNvSpPr>
          <p:nvPr/>
        </p:nvSpPr>
        <p:spPr bwMode="auto">
          <a:xfrm>
            <a:off x="6599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提  前</a:t>
            </a:r>
            <a:endParaRPr lang="en-US" altLang="en-US" sz="1600">
              <a:solidFill>
                <a:srgbClr val="000000"/>
              </a:solidFill>
              <a:effectLst>
                <a:outerShdw blurRad="38100" dist="38100" dir="2700000" algn="tl">
                  <a:srgbClr val="FFFFFF"/>
                </a:outerShdw>
              </a:effectLst>
              <a:latin typeface="MS PGothic" pitchFamily="34" charset="-128"/>
            </a:endParaRPr>
          </a:p>
        </p:txBody>
      </p:sp>
      <p:sp>
        <p:nvSpPr>
          <p:cNvPr id="33"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提 多</a:t>
            </a:r>
            <a:endParaRPr lang="en-US" altLang="en-US" sz="1600">
              <a:solidFill>
                <a:srgbClr val="000000"/>
              </a:solidFill>
              <a:effectLst>
                <a:outerShdw blurRad="38100" dist="38100" dir="2700000" algn="tl">
                  <a:srgbClr val="FFFFFF"/>
                </a:outerShdw>
              </a:effectLst>
              <a:latin typeface="MS PGothic" pitchFamily="34" charset="-128"/>
            </a:endParaRPr>
          </a:p>
        </p:txBody>
      </p:sp>
      <p:sp>
        <p:nvSpPr>
          <p:cNvPr id="37" name="Text Box 31"/>
          <p:cNvSpPr txBox="1">
            <a:spLocks noChangeArrowheads="1"/>
          </p:cNvSpPr>
          <p:nvPr/>
        </p:nvSpPr>
        <p:spPr bwMode="auto">
          <a:xfrm>
            <a:off x="7543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提</a:t>
            </a:r>
            <a:r>
              <a:rPr lang="en-US" altLang="en-US" sz="1600">
                <a:effectLst>
                  <a:outerShdw blurRad="38100" dist="38100" dir="2700000" algn="tl">
                    <a:srgbClr val="FFFFFF"/>
                  </a:outerShdw>
                </a:effectLst>
                <a:latin typeface="MS PGothic" pitchFamily="34" charset="-128"/>
              </a:rPr>
              <a:t>后</a:t>
            </a:r>
            <a:endParaRPr lang="en-US" altLang="en-US" sz="1600">
              <a:solidFill>
                <a:srgbClr val="000000"/>
              </a:solidFill>
              <a:effectLst>
                <a:outerShdw blurRad="38100" dist="38100" dir="2700000" algn="tl">
                  <a:srgbClr val="FFFFFF"/>
                </a:outerShdw>
              </a:effectLst>
              <a:latin typeface="MS PGothic" pitchFamily="34" charset="-128"/>
            </a:endParaRPr>
          </a:p>
        </p:txBody>
      </p:sp>
      <p:grpSp>
        <p:nvGrpSpPr>
          <p:cNvPr id="3" name="Group 7"/>
          <p:cNvGrpSpPr>
            <a:grpSpLocks/>
          </p:cNvGrpSpPr>
          <p:nvPr/>
        </p:nvGrpSpPr>
        <p:grpSpPr bwMode="auto">
          <a:xfrm>
            <a:off x="914400" y="4038600"/>
            <a:ext cx="3886200" cy="1452563"/>
            <a:chOff x="144" y="2736"/>
            <a:chExt cx="2544" cy="1104"/>
          </a:xfrm>
        </p:grpSpPr>
        <p:sp>
          <p:nvSpPr>
            <p:cNvPr id="39" name="Rectangle 8"/>
            <p:cNvSpPr>
              <a:spLocks noChangeArrowheads="1"/>
            </p:cNvSpPr>
            <p:nvPr/>
          </p:nvSpPr>
          <p:spPr bwMode="auto">
            <a:xfrm>
              <a:off x="144" y="2736"/>
              <a:ext cx="2544" cy="1104"/>
            </a:xfrm>
            <a:prstGeom prst="rect">
              <a:avLst/>
            </a:prstGeom>
            <a:noFill/>
            <a:ln w="57150">
              <a:solidFill>
                <a:srgbClr val="FFFFFF"/>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outerShdw blurRad="38100" dist="38100" dir="2700000" algn="tl">
                    <a:srgbClr val="000000"/>
                  </a:outerShdw>
                </a:effectLst>
                <a:latin typeface="Arial" pitchFamily="34" charset="0"/>
                <a:cs typeface="Times New Roman" pitchFamily="18" charset="0"/>
              </a:endParaRPr>
            </a:p>
          </p:txBody>
        </p:sp>
        <p:sp>
          <p:nvSpPr>
            <p:cNvPr id="40" name="Text Box 9"/>
            <p:cNvSpPr txBox="1">
              <a:spLocks noChangeArrowheads="1"/>
            </p:cNvSpPr>
            <p:nvPr/>
          </p:nvSpPr>
          <p:spPr bwMode="auto">
            <a:xfrm>
              <a:off x="593" y="3456"/>
              <a:ext cx="1494" cy="351"/>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defRPr/>
              </a:pPr>
              <a:r>
                <a:rPr lang="zh-CN" altLang="en-US" b="1">
                  <a:solidFill>
                    <a:schemeClr val="bg1"/>
                  </a:solidFill>
                  <a:effectLst>
                    <a:outerShdw blurRad="38100" dist="38100" dir="2700000" algn="tl">
                      <a:srgbClr val="000000"/>
                    </a:outerShdw>
                  </a:effectLst>
                  <a:latin typeface="Apple LiGothic Medium" charset="0"/>
                  <a:ea typeface="Apple LiGothic Medium" charset="0"/>
                  <a:cs typeface="Apple LiGothic Medium" charset="0"/>
                </a:rPr>
                <a:t>宣教</a:t>
              </a:r>
              <a:endParaRPr lang="en-US" b="1">
                <a:solidFill>
                  <a:schemeClr val="bg1"/>
                </a:solidFill>
                <a:effectLst>
                  <a:outerShdw blurRad="38100" dist="38100" dir="2700000" algn="tl">
                    <a:srgbClr val="000000"/>
                  </a:outerShdw>
                </a:effectLst>
                <a:latin typeface="Apple LiGothic Medium" charset="0"/>
                <a:ea typeface="Apple LiGothic Medium" charset="0"/>
                <a:cs typeface="Apple LiGothic Medium" charset="0"/>
              </a:endParaRPr>
            </a:p>
          </p:txBody>
        </p:sp>
      </p:grpSp>
      <p:grpSp>
        <p:nvGrpSpPr>
          <p:cNvPr id="4" name="Group 10"/>
          <p:cNvGrpSpPr>
            <a:grpSpLocks/>
          </p:cNvGrpSpPr>
          <p:nvPr/>
        </p:nvGrpSpPr>
        <p:grpSpPr bwMode="auto">
          <a:xfrm>
            <a:off x="5181600" y="4038600"/>
            <a:ext cx="1371600" cy="2401888"/>
            <a:chOff x="3024" y="2736"/>
            <a:chExt cx="724" cy="1392"/>
          </a:xfrm>
        </p:grpSpPr>
        <p:sp>
          <p:nvSpPr>
            <p:cNvPr id="42" name="Rectangle 11"/>
            <p:cNvSpPr>
              <a:spLocks noChangeArrowheads="1"/>
            </p:cNvSpPr>
            <p:nvPr/>
          </p:nvSpPr>
          <p:spPr bwMode="auto">
            <a:xfrm>
              <a:off x="3028" y="2736"/>
              <a:ext cx="672" cy="1392"/>
            </a:xfrm>
            <a:prstGeom prst="rect">
              <a:avLst/>
            </a:prstGeom>
            <a:noFill/>
            <a:ln w="57150">
              <a:solidFill>
                <a:srgbClr val="FF99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43" name="Text Box 12"/>
            <p:cNvSpPr txBox="1">
              <a:spLocks noChangeArrowheads="1"/>
            </p:cNvSpPr>
            <p:nvPr/>
          </p:nvSpPr>
          <p:spPr bwMode="auto">
            <a:xfrm>
              <a:off x="3024" y="3859"/>
              <a:ext cx="724" cy="26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defRPr/>
              </a:pPr>
              <a:r>
                <a:rPr lang="en-US" b="1">
                  <a:solidFill>
                    <a:srgbClr val="FF6600"/>
                  </a:solidFill>
                  <a:effectLst>
                    <a:outerShdw blurRad="38100" dist="38100" dir="2700000" algn="tl">
                      <a:srgbClr val="000000"/>
                    </a:outerShdw>
                  </a:effectLst>
                  <a:latin typeface="Apple LiGothic Medium" charset="0"/>
                  <a:ea typeface="Apple LiGothic Medium" charset="0"/>
                  <a:cs typeface="Apple LiGothic Medium" charset="0"/>
                </a:rPr>
                <a:t>监狱</a:t>
              </a:r>
            </a:p>
          </p:txBody>
        </p:sp>
      </p:grpSp>
      <p:grpSp>
        <p:nvGrpSpPr>
          <p:cNvPr id="5" name="Group 13"/>
          <p:cNvGrpSpPr>
            <a:grpSpLocks/>
          </p:cNvGrpSpPr>
          <p:nvPr/>
        </p:nvGrpSpPr>
        <p:grpSpPr bwMode="auto">
          <a:xfrm>
            <a:off x="6553200" y="4038600"/>
            <a:ext cx="1981200" cy="1368425"/>
            <a:chOff x="3744" y="2736"/>
            <a:chExt cx="1248" cy="720"/>
          </a:xfrm>
        </p:grpSpPr>
        <p:sp>
          <p:nvSpPr>
            <p:cNvPr id="45"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46" name="Text Box 15"/>
            <p:cNvSpPr txBox="1">
              <a:spLocks noChangeArrowheads="1"/>
            </p:cNvSpPr>
            <p:nvPr/>
          </p:nvSpPr>
          <p:spPr bwMode="auto">
            <a:xfrm>
              <a:off x="3888" y="3173"/>
              <a:ext cx="910" cy="243"/>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FFFF00"/>
                  </a:solidFill>
                  <a:effectLst>
                    <a:outerShdw blurRad="38100" dist="38100" dir="2700000" algn="tl">
                      <a:srgbClr val="000000"/>
                    </a:outerShdw>
                  </a:effectLst>
                  <a:cs typeface="Times New Roman" pitchFamily="18" charset="0"/>
                </a:rPr>
                <a:t>教</a:t>
              </a:r>
              <a:r>
                <a:rPr lang="en-US" altLang="en-US">
                  <a:solidFill>
                    <a:srgbClr val="FFFF00"/>
                  </a:solidFill>
                  <a:effectLst>
                    <a:outerShdw blurRad="38100" dist="38100" dir="2700000" algn="tl">
                      <a:srgbClr val="000000"/>
                    </a:outerShdw>
                  </a:effectLst>
                  <a:latin typeface="Apple LiGothic Medium" charset="-120"/>
                  <a:ea typeface="Apple LiGothic Medium" charset="-120"/>
                </a:rPr>
                <a:t>牧</a:t>
              </a:r>
            </a:p>
          </p:txBody>
        </p:sp>
      </p:grpSp>
      <p:sp>
        <p:nvSpPr>
          <p:cNvPr id="47"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以弗所</a:t>
            </a:r>
            <a:endParaRPr lang="en-US" altLang="en-US" sz="1600">
              <a:effectLst>
                <a:outerShdw blurRad="38100" dist="38100" dir="2700000" algn="tl">
                  <a:srgbClr val="FFFFFF"/>
                </a:outerShdw>
              </a:effectLst>
              <a:latin typeface="MS PGothic" pitchFamily="34" charset="-128"/>
            </a:endParaRPr>
          </a:p>
        </p:txBody>
      </p:sp>
      <p:sp>
        <p:nvSpPr>
          <p:cNvPr id="48"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solidFill>
                  <a:srgbClr val="000000"/>
                </a:solidFill>
                <a:effectLst>
                  <a:outerShdw blurRad="38100" dist="38100" dir="2700000" algn="tl">
                    <a:srgbClr val="FFFFFF"/>
                  </a:outerShdw>
                </a:effectLst>
                <a:latin typeface="MS PGothic" pitchFamily="34" charset="-128"/>
              </a:rPr>
              <a:t>歌</a:t>
            </a:r>
            <a:r>
              <a:rPr lang="en-US" altLang="en-US" sz="1600">
                <a:solidFill>
                  <a:srgbClr val="000000"/>
                </a:solidFill>
                <a:effectLst>
                  <a:outerShdw blurRad="38100" dist="38100" dir="2700000" algn="tl">
                    <a:srgbClr val="FFFFFF"/>
                  </a:outerShdw>
                </a:effectLst>
                <a:latin typeface="MS PGothic" pitchFamily="34" charset="-128"/>
              </a:rPr>
              <a:t>罗</a:t>
            </a:r>
            <a:r>
              <a:rPr lang="en-US" altLang="en-US" sz="1600" b="1">
                <a:solidFill>
                  <a:srgbClr val="000000"/>
                </a:solidFill>
                <a:effectLst>
                  <a:outerShdw blurRad="38100" dist="38100" dir="2700000" algn="tl">
                    <a:srgbClr val="FFFFFF"/>
                  </a:outerShdw>
                </a:effectLst>
                <a:latin typeface="MS PGothic" pitchFamily="34" charset="-128"/>
              </a:rPr>
              <a:t>西</a:t>
            </a:r>
            <a:endParaRPr lang="en-US" altLang="en-US" sz="1600">
              <a:solidFill>
                <a:srgbClr val="000000"/>
              </a:solidFill>
              <a:effectLst>
                <a:outerShdw blurRad="38100" dist="38100" dir="2700000" algn="tl">
                  <a:srgbClr val="FFFFFF"/>
                </a:outerShdw>
              </a:effectLst>
              <a:latin typeface="MS PGothic" pitchFamily="34" charset="-128"/>
            </a:endParaRPr>
          </a:p>
        </p:txBody>
      </p:sp>
      <p:sp>
        <p:nvSpPr>
          <p:cNvPr id="49" name="Text Box 27"/>
          <p:cNvSpPr txBox="1">
            <a:spLocks noChangeArrowheads="1"/>
          </p:cNvSpPr>
          <p:nvPr/>
        </p:nvSpPr>
        <p:spPr bwMode="auto">
          <a:xfrm>
            <a:off x="5486400" y="5057775"/>
            <a:ext cx="792163"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腓利</a:t>
            </a:r>
            <a:r>
              <a:rPr lang="en-US" altLang="en-US" sz="1600">
                <a:effectLst>
                  <a:outerShdw blurRad="38100" dist="38100" dir="2700000" algn="tl">
                    <a:srgbClr val="FFFFFF"/>
                  </a:outerShdw>
                </a:effectLst>
                <a:latin typeface="MS PGothic" pitchFamily="34" charset="-128"/>
              </a:rPr>
              <a:t>门</a:t>
            </a:r>
            <a:r>
              <a:rPr lang="en-US" altLang="ja-JP" sz="1600" b="1">
                <a:effectLst>
                  <a:outerShdw blurRad="38100" dist="38100" dir="2700000" algn="tl">
                    <a:srgbClr val="FFFFFF"/>
                  </a:outerShdw>
                </a:effectLst>
                <a:latin typeface="MS PGothic" pitchFamily="34" charset="-128"/>
              </a:rPr>
              <a:t> </a:t>
            </a:r>
            <a:endParaRPr lang="en-US" altLang="en-US" sz="1400">
              <a:effectLst>
                <a:outerShdw blurRad="38100" dist="38100" dir="2700000" algn="tl">
                  <a:srgbClr val="FFFFFF"/>
                </a:outerShdw>
              </a:effectLst>
              <a:latin typeface="MS PGothic" pitchFamily="34" charset="-128"/>
            </a:endParaRPr>
          </a:p>
        </p:txBody>
      </p:sp>
      <p:sp>
        <p:nvSpPr>
          <p:cNvPr id="51"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腓立比</a:t>
            </a:r>
          </a:p>
        </p:txBody>
      </p:sp>
      <p:sp>
        <p:nvSpPr>
          <p:cNvPr id="52" name="Text Box 20"/>
          <p:cNvSpPr txBox="1">
            <a:spLocks noChangeArrowheads="1"/>
          </p:cNvSpPr>
          <p:nvPr/>
        </p:nvSpPr>
        <p:spPr bwMode="auto">
          <a:xfrm>
            <a:off x="27432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b="1">
                <a:solidFill>
                  <a:srgbClr val="000000"/>
                </a:solidFill>
                <a:effectLst>
                  <a:outerShdw blurRad="38100" dist="38100" dir="2700000" algn="tl">
                    <a:srgbClr val="FFFFFF"/>
                  </a:outerShdw>
                </a:effectLst>
                <a:latin typeface="MS PGothic" pitchFamily="34" charset="-128"/>
              </a:rPr>
              <a:t>被提</a:t>
            </a:r>
            <a:endParaRPr lang="en-US" altLang="en-US" sz="1400" b="1">
              <a:solidFill>
                <a:srgbClr val="000000"/>
              </a:solidFill>
              <a:effectLst>
                <a:outerShdw blurRad="38100" dist="38100" dir="2700000" algn="tl">
                  <a:srgbClr val="FFFFFF"/>
                </a:outerShdw>
              </a:effectLst>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effectLst>
                  <a:outerShdw blurRad="38100" dist="38100" dir="2700000" algn="tl">
                    <a:srgbClr val="FFFFFF"/>
                  </a:outerShdw>
                </a:effectLst>
                <a:latin typeface="MS PGothic" pitchFamily="34" charset="-128"/>
              </a:rPr>
              <a:t>因信称义</a:t>
            </a:r>
            <a:endParaRPr lang="en-US" altLang="en-US" sz="1400">
              <a:solidFill>
                <a:srgbClr val="000000"/>
              </a:solidFill>
              <a:effectLst>
                <a:outerShdw blurRad="38100" dist="38100" dir="2700000" algn="tl">
                  <a:srgbClr val="FFFFFF"/>
                </a:outerShdw>
              </a:effectLst>
              <a:latin typeface="MS PGothic" pitchFamily="34" charset="-128"/>
            </a:endParaRPr>
          </a:p>
        </p:txBody>
      </p:sp>
      <p:sp>
        <p:nvSpPr>
          <p:cNvPr id="54" name="Text Box 21"/>
          <p:cNvSpPr txBox="1">
            <a:spLocks noChangeArrowheads="1"/>
          </p:cNvSpPr>
          <p:nvPr/>
        </p:nvSpPr>
        <p:spPr bwMode="auto">
          <a:xfrm>
            <a:off x="2743200" y="4572000"/>
            <a:ext cx="792163"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solidFill>
                  <a:srgbClr val="000000"/>
                </a:solidFill>
                <a:effectLst>
                  <a:outerShdw blurRad="38100" dist="38100" dir="2700000" algn="tl">
                    <a:srgbClr val="FFFFFF"/>
                  </a:outerShdw>
                </a:effectLst>
                <a:latin typeface="MS PGothic" pitchFamily="34" charset="-128"/>
              </a:rPr>
              <a:t>大患难</a:t>
            </a:r>
          </a:p>
        </p:txBody>
      </p:sp>
      <p:sp>
        <p:nvSpPr>
          <p:cNvPr id="55" name="Text Box 22"/>
          <p:cNvSpPr txBox="1">
            <a:spLocks noChangeArrowheads="1"/>
          </p:cNvSpPr>
          <p:nvPr/>
        </p:nvSpPr>
        <p:spPr bwMode="auto">
          <a:xfrm>
            <a:off x="38862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56" name="Text Box 23"/>
          <p:cNvSpPr txBox="1">
            <a:spLocks noChangeArrowheads="1"/>
          </p:cNvSpPr>
          <p:nvPr/>
        </p:nvSpPr>
        <p:spPr bwMode="auto">
          <a:xfrm>
            <a:off x="3856038" y="4572000"/>
            <a:ext cx="792162"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solidFill>
                  <a:srgbClr val="000000"/>
                </a:solidFill>
                <a:effectLst>
                  <a:outerShdw blurRad="38100" dist="38100" dir="2700000" algn="tl">
                    <a:srgbClr val="FFFFFF"/>
                  </a:outerShdw>
                </a:effectLst>
                <a:latin typeface="MS PGothic" pitchFamily="34" charset="-128"/>
              </a:rPr>
              <a:t>使</a:t>
            </a:r>
            <a:r>
              <a:rPr lang="en-US" altLang="ja-JP" sz="1600" b="1">
                <a:solidFill>
                  <a:srgbClr val="000000"/>
                </a:solidFill>
                <a:effectLst>
                  <a:outerShdw blurRad="38100" dist="38100" dir="2700000" algn="tl">
                    <a:srgbClr val="FFFFFF"/>
                  </a:outerShdw>
                </a:effectLst>
                <a:latin typeface="MS PGothic" pitchFamily="34" charset="-128"/>
              </a:rPr>
              <a:t> </a:t>
            </a:r>
            <a:r>
              <a:rPr lang="en-US" altLang="en-US" sz="1600" b="1">
                <a:solidFill>
                  <a:srgbClr val="000000"/>
                </a:solidFill>
                <a:effectLst>
                  <a:outerShdw blurRad="38100" dist="38100" dir="2700000" algn="tl">
                    <a:srgbClr val="FFFFFF"/>
                  </a:outerShdw>
                </a:effectLst>
                <a:latin typeface="MS PGothic" pitchFamily="34" charset="-128"/>
              </a:rPr>
              <a:t>徒</a:t>
            </a:r>
            <a:r>
              <a:rPr lang="en-US" altLang="ja-JP" sz="1600" b="1">
                <a:solidFill>
                  <a:srgbClr val="000000"/>
                </a:solidFill>
                <a:effectLst>
                  <a:outerShdw blurRad="38100" dist="38100" dir="2700000" algn="tl">
                    <a:srgbClr val="FFFFFF"/>
                  </a:outerShdw>
                </a:effectLst>
                <a:latin typeface="MS PGothic" pitchFamily="34" charset="-128"/>
              </a:rPr>
              <a:t> </a:t>
            </a:r>
            <a:endParaRPr lang="en-US" altLang="en-US" sz="1600">
              <a:solidFill>
                <a:srgbClr val="000000"/>
              </a:solidFill>
              <a:effectLst>
                <a:outerShdw blurRad="38100" dist="38100" dir="2700000" algn="tl">
                  <a:srgbClr val="FFFFFF"/>
                </a:outerShdw>
              </a:effectLst>
              <a:latin typeface="MS PGothic" pitchFamily="34" charset="-128"/>
            </a:endParaRPr>
          </a:p>
        </p:txBody>
      </p:sp>
      <p:sp>
        <p:nvSpPr>
          <p:cNvPr id="57" name="Text Box 24"/>
          <p:cNvSpPr txBox="1">
            <a:spLocks noChangeArrowheads="1"/>
          </p:cNvSpPr>
          <p:nvPr/>
        </p:nvSpPr>
        <p:spPr bwMode="auto">
          <a:xfrm>
            <a:off x="3856038" y="5072063"/>
            <a:ext cx="792162"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cs typeface="Times New Roman" pitchFamily="18" charset="0"/>
              </a:rPr>
              <a:t>合一</a:t>
            </a:r>
            <a:endParaRPr lang="en-US" altLang="en-US" sz="1600">
              <a:effectLst>
                <a:outerShdw blurRad="38100" dist="38100" dir="2700000" algn="tl">
                  <a:srgbClr val="FFFFFF"/>
                </a:outerShdw>
              </a:effectLst>
              <a:latin typeface="Arial Narrow" pitchFamily="34" charset="0"/>
              <a:cs typeface="Times New Roman" pitchFamily="18" charset="0"/>
            </a:endParaRPr>
          </a:p>
        </p:txBody>
      </p:sp>
      <p:sp>
        <p:nvSpPr>
          <p:cNvPr id="59"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effectLst>
                  <a:outerShdw blurRad="38100" dist="38100" dir="2700000" algn="tl">
                    <a:srgbClr val="FFFFFF"/>
                  </a:outerShdw>
                </a:effectLst>
                <a:latin typeface="MS PGothic" pitchFamily="34" charset="-128"/>
              </a:rPr>
              <a:t>神性</a:t>
            </a:r>
          </a:p>
        </p:txBody>
      </p:sp>
      <p:sp>
        <p:nvSpPr>
          <p:cNvPr id="60" name="Text Box 27"/>
          <p:cNvSpPr txBox="1">
            <a:spLocks noChangeArrowheads="1"/>
          </p:cNvSpPr>
          <p:nvPr/>
        </p:nvSpPr>
        <p:spPr bwMode="auto">
          <a:xfrm>
            <a:off x="54864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effectLst>
                  <a:outerShdw blurRad="38100" dist="38100" dir="2700000" algn="tl">
                    <a:srgbClr val="FFFFFF"/>
                  </a:outerShdw>
                </a:effectLst>
                <a:latin typeface="MS PGothic" pitchFamily="34" charset="-128"/>
              </a:rPr>
              <a:t>饶恕</a:t>
            </a:r>
            <a:endParaRPr lang="en-US" altLang="en-US" sz="1400">
              <a:effectLst>
                <a:outerShdw blurRad="38100" dist="38100" dir="2700000" algn="tl">
                  <a:srgbClr val="FFFFFF"/>
                </a:outerShdw>
              </a:effectLst>
              <a:latin typeface="MS PGothic" pitchFamily="34" charset="-128"/>
            </a:endParaRPr>
          </a:p>
        </p:txBody>
      </p:sp>
      <p:sp>
        <p:nvSpPr>
          <p:cNvPr id="62"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态度</a:t>
            </a:r>
          </a:p>
        </p:txBody>
      </p:sp>
      <p:sp>
        <p:nvSpPr>
          <p:cNvPr id="61" name="Text Box 7"/>
          <p:cNvSpPr txBox="1">
            <a:spLocks noChangeArrowheads="1"/>
          </p:cNvSpPr>
          <p:nvPr/>
        </p:nvSpPr>
        <p:spPr bwMode="auto">
          <a:xfrm>
            <a:off x="2286000" y="6048375"/>
            <a:ext cx="1219200" cy="2762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solidFill>
                  <a:srgbClr val="000000"/>
                </a:solidFill>
                <a:effectLst>
                  <a:outerShdw blurRad="38100" dist="38100" dir="2700000" algn="tl">
                    <a:srgbClr val="FFFFFF"/>
                  </a:outerShdw>
                </a:effectLst>
                <a:latin typeface="Arial Narrow" pitchFamily="34" charset="0"/>
                <a:cs typeface="Times New Roman" pitchFamily="18" charset="0"/>
              </a:rPr>
              <a:t>1234</a:t>
            </a:r>
          </a:p>
        </p:txBody>
      </p:sp>
      <p:sp>
        <p:nvSpPr>
          <p:cNvPr id="63" name="Text Box 20"/>
          <p:cNvSpPr txBox="1">
            <a:spLocks noChangeArrowheads="1"/>
          </p:cNvSpPr>
          <p:nvPr/>
        </p:nvSpPr>
        <p:spPr bwMode="auto">
          <a:xfrm>
            <a:off x="3581400" y="6019800"/>
            <a:ext cx="1600200" cy="307975"/>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2000" b="1">
                <a:solidFill>
                  <a:srgbClr val="FFFFFF"/>
                </a:solidFill>
                <a:effectLst>
                  <a:outerShdw blurRad="38100" dist="38100" dir="2700000" algn="tl">
                    <a:srgbClr val="000000"/>
                  </a:outerShdw>
                </a:effectLst>
                <a:latin typeface="Arial Narrow" pitchFamily="34" charset="0"/>
                <a:cs typeface="Times New Roman" pitchFamily="18" charset="0"/>
              </a:rPr>
              <a:t>路程</a:t>
            </a:r>
            <a:endParaRPr lang="en-US" altLang="en-US" sz="2000" b="1">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64" name="Text Box 10"/>
          <p:cNvSpPr txBox="1">
            <a:spLocks noChangeArrowheads="1"/>
          </p:cNvSpPr>
          <p:nvPr/>
        </p:nvSpPr>
        <p:spPr bwMode="auto">
          <a:xfrm>
            <a:off x="2286000" y="6473825"/>
            <a:ext cx="1143000" cy="307975"/>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2000" b="1">
                <a:solidFill>
                  <a:srgbClr val="FFFFFF"/>
                </a:solidFill>
                <a:effectLst>
                  <a:outerShdw blurRad="38100" dist="38100" dir="2700000" algn="tl">
                    <a:srgbClr val="808080"/>
                  </a:outerShdw>
                </a:effectLst>
                <a:latin typeface="Arial Narrow" pitchFamily="34" charset="0"/>
                <a:cs typeface="Times New Roman" pitchFamily="18" charset="0"/>
              </a:rPr>
              <a:t>罗马</a:t>
            </a:r>
            <a:endParaRPr lang="en-US" altLang="en-US" sz="2000" b="1">
              <a:solidFill>
                <a:srgbClr val="FFFFFF"/>
              </a:solidFill>
              <a:effectLst>
                <a:outerShdw blurRad="38100" dist="38100" dir="2700000" algn="tl">
                  <a:srgbClr val="808080"/>
                </a:outerShdw>
              </a:effectLst>
              <a:latin typeface="Arial Narrow" pitchFamily="34" charset="0"/>
              <a:cs typeface="Times New Roman" pitchFamily="18" charset="0"/>
            </a:endParaRPr>
          </a:p>
        </p:txBody>
      </p:sp>
      <p:sp>
        <p:nvSpPr>
          <p:cNvPr id="65" name="Text Box 20"/>
          <p:cNvSpPr txBox="1">
            <a:spLocks noChangeArrowheads="1"/>
          </p:cNvSpPr>
          <p:nvPr/>
        </p:nvSpPr>
        <p:spPr bwMode="auto">
          <a:xfrm>
            <a:off x="3581400" y="6473825"/>
            <a:ext cx="1600200" cy="307975"/>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2000" b="1">
                <a:solidFill>
                  <a:srgbClr val="FFFFFF"/>
                </a:solidFill>
                <a:effectLst>
                  <a:outerShdw blurRad="38100" dist="38100" dir="2700000" algn="tl">
                    <a:srgbClr val="000000"/>
                  </a:outerShdw>
                </a:effectLst>
                <a:latin typeface="Arial Narrow" pitchFamily="34" charset="0"/>
                <a:cs typeface="Times New Roman" pitchFamily="18" charset="0"/>
              </a:rPr>
              <a:t>监狱</a:t>
            </a:r>
            <a:endParaRPr lang="en-US" altLang="en-US" sz="2000" b="1">
              <a:solidFill>
                <a:srgbClr val="FFFFFF"/>
              </a:solidFill>
              <a:effectLst>
                <a:outerShdw blurRad="38100" dist="38100" dir="2700000" algn="tl">
                  <a:srgbClr val="000000"/>
                </a:outerShdw>
              </a:effectLst>
              <a:latin typeface="Arial Narrow"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dissolve">
                                      <p:cBhvr>
                                        <p:cTn id="63" dur="500"/>
                                        <p:tgtEl>
                                          <p:spTgt spid="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dissolve">
                                      <p:cBhvr>
                                        <p:cTn id="68" dur="500"/>
                                        <p:tgtEl>
                                          <p:spTgt spid="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dissolve">
                                      <p:cBhvr>
                                        <p:cTn id="73" dur="500"/>
                                        <p:tgtEl>
                                          <p:spTgt spid="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9"/>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60"/>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2" grpId="0" animBg="1"/>
      <p:bldP spid="33" grpId="0" animBg="1"/>
      <p:bldP spid="37"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9" name="Oval 41"/>
          <p:cNvSpPr>
            <a:spLocks noChangeArrowheads="1"/>
          </p:cNvSpPr>
          <p:nvPr/>
        </p:nvSpPr>
        <p:spPr bwMode="auto">
          <a:xfrm>
            <a:off x="1094608" y="457200"/>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effectLst/>
              <a:latin typeface="BONES" pitchFamily="-105" charset="0"/>
              <a:ea typeface="ＭＳ Ｐゴシック"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effectLst/>
              <a:latin typeface="BONES" pitchFamily="-105" charset="0"/>
              <a:ea typeface="ＭＳ Ｐゴシック" charset="0"/>
            </a:endParaRPr>
          </a:p>
        </p:txBody>
      </p:sp>
      <p:sp>
        <p:nvSpPr>
          <p:cNvPr id="12" name="Text Box 77"/>
          <p:cNvSpPr txBox="1">
            <a:spLocks noChangeArrowheads="1"/>
          </p:cNvSpPr>
          <p:nvPr/>
        </p:nvSpPr>
        <p:spPr bwMode="auto">
          <a:xfrm>
            <a:off x="140122" y="780478"/>
            <a:ext cx="1496886"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ctr" eaLnBrk="1" hangingPunct="1">
              <a:defRPr sz="2800">
                <a:solidFill>
                  <a:srgbClr val="FFFFFF"/>
                </a:solidFill>
                <a:effectLst/>
                <a:latin typeface="Calibri" charset="0"/>
                <a:ea typeface="ＭＳ Ｐゴシック" charset="0"/>
                <a:cs typeface="MS PGothic" charset="0"/>
              </a:defRPr>
            </a:lvl1pPr>
            <a:lvl2pPr marL="742950" indent="-285750" eaLnBrk="0" hangingPunct="0">
              <a:defRPr>
                <a:latin typeface="Times New Roman" charset="0"/>
                <a:ea typeface="ＭＳ Ｐゴシック" charset="0"/>
              </a:defRPr>
            </a:lvl2pPr>
            <a:lvl3pPr marL="1143000" indent="-228600" eaLnBrk="0" hangingPunct="0">
              <a:defRPr>
                <a:latin typeface="Times New Roman" charset="0"/>
                <a:ea typeface="ＭＳ Ｐゴシック" charset="0"/>
              </a:defRPr>
            </a:lvl3pPr>
            <a:lvl4pPr marL="1600200" indent="-228600" eaLnBrk="0" hangingPunct="0">
              <a:defRPr>
                <a:latin typeface="Times New Roman" charset="0"/>
                <a:ea typeface="ＭＳ Ｐゴシック" charset="0"/>
              </a:defRPr>
            </a:lvl4pPr>
            <a:lvl5pPr marL="2057400" indent="-228600" eaLnBrk="0" hangingPunct="0">
              <a:defRPr>
                <a:latin typeface="Times New Roman" charset="0"/>
                <a:ea typeface="ＭＳ Ｐゴシック" charset="0"/>
              </a:defRPr>
            </a:lvl5pPr>
            <a:lvl6pPr marL="2514600" indent="-228600" eaLnBrk="0" fontAlgn="base" hangingPunct="0">
              <a:spcBef>
                <a:spcPct val="0"/>
              </a:spcBef>
              <a:spcAft>
                <a:spcPct val="0"/>
              </a:spcAft>
              <a:defRPr>
                <a:latin typeface="Times New Roman" charset="0"/>
                <a:ea typeface="ＭＳ Ｐゴシック" charset="0"/>
              </a:defRPr>
            </a:lvl6pPr>
            <a:lvl7pPr marL="2971800" indent="-228600" eaLnBrk="0" fontAlgn="base" hangingPunct="0">
              <a:spcBef>
                <a:spcPct val="0"/>
              </a:spcBef>
              <a:spcAft>
                <a:spcPct val="0"/>
              </a:spcAft>
              <a:defRPr>
                <a:latin typeface="Times New Roman" charset="0"/>
                <a:ea typeface="ＭＳ Ｐゴシック" charset="0"/>
              </a:defRPr>
            </a:lvl7pPr>
            <a:lvl8pPr marL="3429000" indent="-228600" eaLnBrk="0" fontAlgn="base" hangingPunct="0">
              <a:spcBef>
                <a:spcPct val="0"/>
              </a:spcBef>
              <a:spcAft>
                <a:spcPct val="0"/>
              </a:spcAft>
              <a:defRPr>
                <a:latin typeface="Times New Roman" charset="0"/>
                <a:ea typeface="ＭＳ Ｐゴシック" charset="0"/>
              </a:defRPr>
            </a:lvl8pPr>
            <a:lvl9pPr marL="3886200" indent="-228600" eaLnBrk="0" fontAlgn="base" hangingPunct="0">
              <a:spcBef>
                <a:spcPct val="0"/>
              </a:spcBef>
              <a:spcAft>
                <a:spcPct val="0"/>
              </a:spcAft>
              <a:defRPr>
                <a:latin typeface="Times New Roman" charset="0"/>
                <a:ea typeface="ＭＳ Ｐゴシック" charset="0"/>
              </a:defRPr>
            </a:lvl9pPr>
          </a:lstStyle>
          <a:p>
            <a:r>
              <a:rPr lang="zh-CN" altLang="en-US" dirty="0"/>
              <a:t>罗马</a:t>
            </a:r>
            <a:endParaRPr lang="en-US" dirty="0"/>
          </a:p>
        </p:txBody>
      </p:sp>
      <p:pic>
        <p:nvPicPr>
          <p:cNvPr id="13"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3" y="1037061"/>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effectLst/>
              <a:latin typeface="BONES" pitchFamily="-105" charset="0"/>
              <a:ea typeface="ＭＳ Ｐゴシック" charset="0"/>
            </a:endParaRPr>
          </a:p>
        </p:txBody>
      </p:sp>
      <p:sp>
        <p:nvSpPr>
          <p:cNvPr id="5" name="Rectangle 4"/>
          <p:cNvSpPr/>
          <p:nvPr/>
        </p:nvSpPr>
        <p:spPr>
          <a:xfrm>
            <a:off x="1259632" y="4149080"/>
            <a:ext cx="4724400" cy="1676400"/>
          </a:xfrm>
          <a:prstGeom prst="rect">
            <a:avLst/>
          </a:prstGeom>
          <a:noFill/>
        </p:spPr>
        <p:txBody>
          <a:bodyPr wrap="none">
            <a:prstTxWarp prst="textWave2">
              <a:avLst/>
            </a:prstTxWarp>
            <a:spAutoFit/>
          </a:bodyPr>
          <a:lstStyle/>
          <a:p>
            <a:pPr algn="ctr" fontAlgn="auto">
              <a:spcBef>
                <a:spcPts val="0"/>
              </a:spcBef>
              <a:spcAft>
                <a:spcPts val="0"/>
              </a:spcAft>
              <a:defRPr/>
            </a:pPr>
            <a:r>
              <a:rPr lang="zh-CN" alt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Calibri"/>
                <a:ea typeface="MS PGothic" charset="0"/>
                <a:cs typeface="MS PGothic" charset="0"/>
              </a:rPr>
              <a:t>以弗所书</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Calibri"/>
              <a:ea typeface="MS PGothic" charset="0"/>
              <a:cs typeface="MS PGothic" charset="0"/>
            </a:endParaRPr>
          </a:p>
        </p:txBody>
      </p:sp>
      <p:sp>
        <p:nvSpPr>
          <p:cNvPr id="455686" name="TextBox 6"/>
          <p:cNvSpPr txBox="1">
            <a:spLocks noChangeArrowheads="1"/>
          </p:cNvSpPr>
          <p:nvPr/>
        </p:nvSpPr>
        <p:spPr bwMode="auto">
          <a:xfrm>
            <a:off x="5638800" y="2132856"/>
            <a:ext cx="14478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dirty="0">
                <a:solidFill>
                  <a:srgbClr val="FFFFFF"/>
                </a:solidFill>
                <a:effectLst/>
                <a:latin typeface="Calibri" charset="0"/>
                <a:cs typeface="MS PGothic" charset="0"/>
              </a:rPr>
              <a:t>以弗所</a:t>
            </a:r>
            <a:endParaRPr lang="en-US" sz="2800" dirty="0">
              <a:solidFill>
                <a:srgbClr val="FFFFFF"/>
              </a:solidFill>
              <a:effectLst/>
              <a:latin typeface="Calibri" charset="0"/>
              <a:cs typeface="MS PGothic" charset="0"/>
            </a:endParaRPr>
          </a:p>
        </p:txBody>
      </p:sp>
    </p:spTree>
    <p:extLst>
      <p:ext uri="{BB962C8B-B14F-4D97-AF65-F5344CB8AC3E}">
        <p14:creationId xmlns:p14="http://schemas.microsoft.com/office/powerpoint/2010/main" val="153443436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合一</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
        <p:nvSpPr>
          <p:cNvPr id="7" name="Text Box 24"/>
          <p:cNvSpPr txBox="1">
            <a:spLocks noChangeArrowheads="1"/>
          </p:cNvSpPr>
          <p:nvPr/>
        </p:nvSpPr>
        <p:spPr bwMode="auto">
          <a:xfrm>
            <a:off x="8336208" y="65344"/>
            <a:ext cx="75210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3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175</a:t>
            </a:r>
          </a:p>
        </p:txBody>
      </p:sp>
    </p:spTree>
    <p:extLst>
      <p:ext uri="{BB962C8B-B14F-4D97-AF65-F5344CB8AC3E}">
        <p14:creationId xmlns:p14="http://schemas.microsoft.com/office/powerpoint/2010/main" val="649936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30260" y="1602008"/>
            <a:ext cx="8803424"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基督在日期满足的时候将会是</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天与地的主宰</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(1:9-10)</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这时期被启示录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20:1-6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揭示</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会是</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1000</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年之久</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6" name="Rectangle 2">
            <a:extLst>
              <a:ext uri="{FF2B5EF4-FFF2-40B4-BE49-F238E27FC236}">
                <a16:creationId xmlns:a16="http://schemas.microsoft.com/office/drawing/2014/main" id="{2A354E4E-5111-5A40-B86C-F1A1B9C214B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Tree>
    <p:extLst>
      <p:ext uri="{BB962C8B-B14F-4D97-AF65-F5344CB8AC3E}">
        <p14:creationId xmlns:p14="http://schemas.microsoft.com/office/powerpoint/2010/main" val="308126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EPHESUS"/>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0" y="0"/>
            <a:ext cx="9144000"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0"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cs typeface="ＭＳ Ｐゴシック" charset="0"/>
            </a:endParaRPr>
          </a:p>
        </p:txBody>
      </p:sp>
      <p:sp>
        <p:nvSpPr>
          <p:cNvPr id="237571" name="Text Box 6"/>
          <p:cNvSpPr txBox="1">
            <a:spLocks noChangeArrowheads="1"/>
          </p:cNvSpPr>
          <p:nvPr/>
        </p:nvSpPr>
        <p:spPr bwMode="auto">
          <a:xfrm>
            <a:off x="8442325" y="41275"/>
            <a:ext cx="646113" cy="461963"/>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rPr>
              <a:t>349</a:t>
            </a:r>
            <a:endParaRPr lang="en-US" altLang="en-US">
              <a:solidFill>
                <a:srgbClr val="FFFFFF"/>
              </a:solidFill>
              <a:effectLst/>
            </a:endParaRPr>
          </a:p>
        </p:txBody>
      </p:sp>
      <p:sp>
        <p:nvSpPr>
          <p:cNvPr id="237572" name="Rectangle 7"/>
          <p:cNvSpPr>
            <a:spLocks noChangeArrowheads="1"/>
          </p:cNvSpPr>
          <p:nvPr/>
        </p:nvSpPr>
        <p:spPr bwMode="auto">
          <a:xfrm>
            <a:off x="2700338" y="3716338"/>
            <a:ext cx="10795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000" b="1">
                <a:solidFill>
                  <a:srgbClr val="FFFFFF"/>
                </a:solidFill>
                <a:effectLst/>
              </a:rPr>
              <a:t>以弗所</a:t>
            </a:r>
            <a:endParaRPr lang="zh-TW" altLang="en-US" sz="2000" b="1">
              <a:solidFill>
                <a:srgbClr val="FFFFFF"/>
              </a:solidFill>
              <a:effectLst/>
              <a:ea typeface="新細明體" charset="-120"/>
            </a:endParaRPr>
          </a:p>
        </p:txBody>
      </p:sp>
      <p:sp>
        <p:nvSpPr>
          <p:cNvPr id="237573" name="Rectangle 8"/>
          <p:cNvSpPr>
            <a:spLocks noChangeArrowheads="1"/>
          </p:cNvSpPr>
          <p:nvPr/>
        </p:nvSpPr>
        <p:spPr bwMode="auto">
          <a:xfrm rot="-622072">
            <a:off x="5783263" y="4770438"/>
            <a:ext cx="2455862" cy="45720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TW" altLang="en-US">
                <a:solidFill>
                  <a:srgbClr val="FFFFFF"/>
                </a:solidFill>
                <a:effectLst/>
                <a:ea typeface="新細明體" charset="-120"/>
              </a:rPr>
              <a:t>旁非利亞</a:t>
            </a:r>
          </a:p>
        </p:txBody>
      </p:sp>
      <p:sp>
        <p:nvSpPr>
          <p:cNvPr id="237574" name="Rectangle 9"/>
          <p:cNvSpPr>
            <a:spLocks noChangeArrowheads="1"/>
          </p:cNvSpPr>
          <p:nvPr/>
        </p:nvSpPr>
        <p:spPr bwMode="auto">
          <a:xfrm>
            <a:off x="4859338" y="2276475"/>
            <a:ext cx="1296987"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TW" altLang="en-US" sz="2800">
                <a:solidFill>
                  <a:srgbClr val="FFFFFF"/>
                </a:solidFill>
                <a:effectLst/>
                <a:ea typeface="新細明體" charset="-120"/>
              </a:rPr>
              <a:t>亞細亞</a:t>
            </a:r>
          </a:p>
        </p:txBody>
      </p:sp>
      <p:sp>
        <p:nvSpPr>
          <p:cNvPr id="237575" name="Rectangle 10"/>
          <p:cNvSpPr>
            <a:spLocks noChangeArrowheads="1"/>
          </p:cNvSpPr>
          <p:nvPr/>
        </p:nvSpPr>
        <p:spPr bwMode="auto">
          <a:xfrm rot="3288909">
            <a:off x="7251700" y="1997076"/>
            <a:ext cx="1843087"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TW" altLang="en-US" sz="3600">
                <a:solidFill>
                  <a:srgbClr val="FFFFFF"/>
                </a:solidFill>
                <a:effectLst/>
                <a:ea typeface="新細明體" charset="-120"/>
              </a:rPr>
              <a:t>加拉太</a:t>
            </a:r>
          </a:p>
        </p:txBody>
      </p:sp>
      <p:sp>
        <p:nvSpPr>
          <p:cNvPr id="237576" name="Rectangle 11"/>
          <p:cNvSpPr>
            <a:spLocks noChangeArrowheads="1"/>
          </p:cNvSpPr>
          <p:nvPr/>
        </p:nvSpPr>
        <p:spPr bwMode="auto">
          <a:xfrm>
            <a:off x="3995738" y="4221163"/>
            <a:ext cx="93662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TW" altLang="en-US" sz="1600">
                <a:solidFill>
                  <a:srgbClr val="FFFFFF"/>
                </a:solidFill>
                <a:effectLst/>
                <a:ea typeface="新細明體" charset="-120"/>
              </a:rPr>
              <a:t>歌羅西</a:t>
            </a:r>
          </a:p>
        </p:txBody>
      </p:sp>
      <p:sp>
        <p:nvSpPr>
          <p:cNvPr id="237577" name="Rectangle 12"/>
          <p:cNvSpPr>
            <a:spLocks noChangeArrowheads="1"/>
          </p:cNvSpPr>
          <p:nvPr/>
        </p:nvSpPr>
        <p:spPr bwMode="auto">
          <a:xfrm>
            <a:off x="4787900" y="3933825"/>
            <a:ext cx="10080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TW" altLang="en-US" sz="1600">
                <a:solidFill>
                  <a:srgbClr val="FFFFFF"/>
                </a:solidFill>
                <a:effectLst/>
                <a:ea typeface="新細明體" charset="-120"/>
              </a:rPr>
              <a:t>老底加</a:t>
            </a:r>
          </a:p>
        </p:txBody>
      </p:sp>
      <p:sp>
        <p:nvSpPr>
          <p:cNvPr id="237578" name="Rectangle 13"/>
          <p:cNvSpPr>
            <a:spLocks noChangeArrowheads="1"/>
          </p:cNvSpPr>
          <p:nvPr/>
        </p:nvSpPr>
        <p:spPr bwMode="auto">
          <a:xfrm>
            <a:off x="4787900" y="5373688"/>
            <a:ext cx="793750" cy="45720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TW" altLang="en-US">
                <a:solidFill>
                  <a:srgbClr val="FFFFFF"/>
                </a:solidFill>
                <a:effectLst/>
                <a:ea typeface="新細明體" charset="-120"/>
              </a:rPr>
              <a:t>呂家</a:t>
            </a:r>
          </a:p>
        </p:txBody>
      </p:sp>
      <p:sp>
        <p:nvSpPr>
          <p:cNvPr id="237579" name="Title 1"/>
          <p:cNvSpPr txBox="1">
            <a:spLocks/>
          </p:cNvSpPr>
          <p:nvPr/>
        </p:nvSpPr>
        <p:spPr bwMode="auto">
          <a:xfrm>
            <a:off x="173038" y="5753100"/>
            <a:ext cx="2743200" cy="12065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3600" b="1">
                <a:solidFill>
                  <a:srgbClr val="FFFFFF"/>
                </a:solidFill>
                <a:effectLst/>
                <a:latin typeface="Arial" pitchFamily="34" charset="0"/>
                <a:cs typeface="Arial" pitchFamily="34" charset="0"/>
              </a:rPr>
              <a:t>以弗所是亚洲的首都</a:t>
            </a:r>
            <a:endParaRPr lang="en-US" altLang="en-US" sz="3600" b="1">
              <a:solidFill>
                <a:srgbClr val="FFFFFF"/>
              </a:solidFill>
              <a:effectLst/>
              <a:latin typeface="Arial" pitchFamily="34"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9144000" cy="6842125"/>
          </a:xfrm>
        </p:spPr>
      </p:pic>
      <p:sp>
        <p:nvSpPr>
          <p:cNvPr id="33795" name="Rectangle 3"/>
          <p:cNvSpPr>
            <a:spLocks noGrp="1" noChangeArrowheads="1"/>
          </p:cNvSpPr>
          <p:nvPr>
            <p:ph type="title"/>
          </p:nvPr>
        </p:nvSpPr>
        <p:spPr>
          <a:xfrm>
            <a:off x="179388" y="188913"/>
            <a:ext cx="1079500" cy="360362"/>
          </a:xfrm>
          <a:solidFill>
            <a:schemeClr val="bg1"/>
          </a:solidFill>
        </p:spPr>
        <p:txBody>
          <a:bodyPr/>
          <a:lstStyle/>
          <a:p>
            <a:pPr eaLnBrk="1" hangingPunct="1"/>
            <a:r>
              <a:rPr lang="en-US" altLang="en-US" sz="2000" b="1">
                <a:effectLst>
                  <a:outerShdw blurRad="38100" dist="38100" dir="2700000" algn="tl">
                    <a:srgbClr val="C0C0C0"/>
                  </a:outerShdw>
                </a:effectLst>
              </a:rPr>
              <a:t>以弗所</a:t>
            </a:r>
            <a:endParaRPr lang="zh-TW" altLang="en-US" sz="2000" b="1">
              <a:effectLst>
                <a:outerShdw blurRad="38100" dist="38100" dir="2700000" algn="tl">
                  <a:srgbClr val="C0C0C0"/>
                </a:outerShdw>
              </a:effectLst>
              <a:ea typeface="新細明體" charset="-120"/>
            </a:endParaRPr>
          </a:p>
        </p:txBody>
      </p:sp>
      <p:sp>
        <p:nvSpPr>
          <p:cNvPr id="238595" name="Rectangle 4"/>
          <p:cNvSpPr>
            <a:spLocks noChangeArrowheads="1"/>
          </p:cNvSpPr>
          <p:nvPr/>
        </p:nvSpPr>
        <p:spPr bwMode="auto">
          <a:xfrm>
            <a:off x="4427538" y="2924175"/>
            <a:ext cx="1512887" cy="304800"/>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TW" altLang="en-US" sz="1400">
                <a:solidFill>
                  <a:schemeClr val="tx2"/>
                </a:solidFill>
                <a:effectLst/>
                <a:ea typeface="新細明體" charset="-120"/>
              </a:rPr>
              <a:t>阿魯加迪安路</a:t>
            </a:r>
          </a:p>
        </p:txBody>
      </p:sp>
      <p:sp>
        <p:nvSpPr>
          <p:cNvPr id="33797" name="Rectangle 5"/>
          <p:cNvSpPr>
            <a:spLocks noChangeArrowheads="1"/>
          </p:cNvSpPr>
          <p:nvPr/>
        </p:nvSpPr>
        <p:spPr bwMode="auto">
          <a:xfrm>
            <a:off x="1116013" y="5157788"/>
            <a:ext cx="1008062" cy="142875"/>
          </a:xfrm>
          <a:prstGeom prst="rect">
            <a:avLst/>
          </a:prstGeom>
          <a:solidFill>
            <a:srgbClr val="993300"/>
          </a:solidFill>
          <a:ln w="9525">
            <a:noFill/>
            <a:miter lim="800000"/>
            <a:headEnd/>
            <a:tailEnd/>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solidFill>
                  <a:schemeClr val="tx2"/>
                </a:solidFill>
                <a:effectLst>
                  <a:outerShdw blurRad="38100" dist="38100" dir="2700000" algn="tl">
                    <a:srgbClr val="FFFFFF"/>
                  </a:outerShdw>
                </a:effectLst>
                <a:latin typeface="Arial" pitchFamily="34" charset="0"/>
                <a:cs typeface="Times New Roman" pitchFamily="18" charset="0"/>
              </a:rPr>
              <a:t>以弗所</a:t>
            </a:r>
            <a:endParaRPr lang="zh-TW" altLang="en-US" sz="1200">
              <a:solidFill>
                <a:schemeClr val="tx2"/>
              </a:solidFill>
              <a:effectLst>
                <a:outerShdw blurRad="38100" dist="38100" dir="2700000" algn="tl">
                  <a:srgbClr val="FFFFFF"/>
                </a:outerShdw>
              </a:effectLst>
              <a:latin typeface="Arial" pitchFamily="34" charset="0"/>
              <a:ea typeface="新細明體" charset="-120"/>
            </a:endParaRPr>
          </a:p>
        </p:txBody>
      </p:sp>
      <p:sp>
        <p:nvSpPr>
          <p:cNvPr id="33798" name="Rectangle 6"/>
          <p:cNvSpPr>
            <a:spLocks noChangeArrowheads="1"/>
          </p:cNvSpPr>
          <p:nvPr/>
        </p:nvSpPr>
        <p:spPr bwMode="auto">
          <a:xfrm>
            <a:off x="7812088" y="620713"/>
            <a:ext cx="1079500" cy="360362"/>
          </a:xfrm>
          <a:prstGeom prst="rect">
            <a:avLst/>
          </a:prstGeom>
          <a:solidFill>
            <a:schemeClr val="bg1"/>
          </a:solidFill>
          <a:ln w="9525">
            <a:noFill/>
            <a:miter lim="800000"/>
            <a:headEnd/>
            <a:tailEnd/>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zh-TW" altLang="en-US" sz="2000" b="1">
              <a:solidFill>
                <a:schemeClr val="tx2"/>
              </a:solidFill>
              <a:effectLst>
                <a:outerShdw blurRad="38100" dist="38100" dir="2700000" algn="tl">
                  <a:srgbClr val="C0C0C0"/>
                </a:outerShdw>
              </a:effectLst>
              <a:latin typeface="Arial" pitchFamily="34" charset="0"/>
              <a:ea typeface="新細明體" charset="-120"/>
            </a:endParaRPr>
          </a:p>
        </p:txBody>
      </p:sp>
      <p:sp>
        <p:nvSpPr>
          <p:cNvPr id="33799" name="Rectangle 7"/>
          <p:cNvSpPr>
            <a:spLocks noChangeArrowheads="1"/>
          </p:cNvSpPr>
          <p:nvPr/>
        </p:nvSpPr>
        <p:spPr bwMode="auto">
          <a:xfrm>
            <a:off x="7812088" y="549275"/>
            <a:ext cx="1081087" cy="581025"/>
          </a:xfrm>
          <a:prstGeom prst="rect">
            <a:avLst/>
          </a:prstGeom>
          <a:solidFill>
            <a:schemeClr val="bg1"/>
          </a:soli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TW" altLang="en-US" sz="1600">
                <a:solidFill>
                  <a:schemeClr val="tx2"/>
                </a:solidFill>
                <a:effectLst>
                  <a:outerShdw blurRad="38100" dist="38100" dir="2700000" algn="tl">
                    <a:srgbClr val="C0C0C0"/>
                  </a:outerShdw>
                </a:effectLst>
                <a:cs typeface="Times New Roman" pitchFamily="18" charset="0"/>
              </a:rPr>
              <a:t>亞底米</a:t>
            </a:r>
          </a:p>
          <a:p>
            <a:pPr eaLnBrk="1" hangingPunct="1"/>
            <a:r>
              <a:rPr lang="zh-TW" altLang="en-US" sz="1600">
                <a:solidFill>
                  <a:schemeClr val="tx2"/>
                </a:solidFill>
                <a:effectLst>
                  <a:outerShdw blurRad="38100" dist="38100" dir="2700000" algn="tl">
                    <a:srgbClr val="C0C0C0"/>
                  </a:outerShdw>
                </a:effectLst>
                <a:cs typeface="Times New Roman" pitchFamily="18" charset="0"/>
              </a:rPr>
              <a:t>女神廟</a:t>
            </a:r>
          </a:p>
        </p:txBody>
      </p:sp>
      <p:sp>
        <p:nvSpPr>
          <p:cNvPr id="238599" name="Title 1"/>
          <p:cNvSpPr txBox="1">
            <a:spLocks/>
          </p:cNvSpPr>
          <p:nvPr/>
        </p:nvSpPr>
        <p:spPr bwMode="auto">
          <a:xfrm>
            <a:off x="2987675" y="404813"/>
            <a:ext cx="4321175" cy="863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4400">
                <a:solidFill>
                  <a:srgbClr val="FFFFFF"/>
                </a:solidFill>
                <a:effectLst/>
                <a:latin typeface="Arial" pitchFamily="34" charset="0"/>
              </a:rPr>
              <a:t>以弗城设计</a:t>
            </a:r>
            <a:r>
              <a:rPr lang="en-US" altLang="ja-JP" sz="4400">
                <a:solidFill>
                  <a:srgbClr val="FFFFFF"/>
                </a:solidFill>
                <a:effectLst/>
                <a:latin typeface="Arial" pitchFamily="34" charset="0"/>
              </a:rPr>
              <a:t> </a:t>
            </a:r>
            <a:endParaRPr lang="en-US" altLang="en-US" sz="4400">
              <a:solidFill>
                <a:srgbClr val="FFFFFF"/>
              </a:solidFill>
              <a:effectLst/>
              <a:latin typeface="Arial" pitchFamily="34" charset="0"/>
            </a:endParaRPr>
          </a:p>
        </p:txBody>
      </p:sp>
    </p:spTree>
  </p:cSld>
  <p:clrMapOvr>
    <a:masterClrMapping/>
  </p:clrMapOvr>
  <p:transition>
    <p:cove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0642" name="Picture 2" descr="page-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0"/>
            <a:ext cx="795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itle 1"/>
          <p:cNvSpPr>
            <a:spLocks noGrp="1"/>
          </p:cNvSpPr>
          <p:nvPr>
            <p:ph type="title"/>
          </p:nvPr>
        </p:nvSpPr>
        <p:spPr>
          <a:xfrm>
            <a:off x="457200" y="188913"/>
            <a:ext cx="8229600" cy="777875"/>
          </a:xfrm>
          <a:solidFill>
            <a:srgbClr val="000090"/>
          </a:solidFill>
        </p:spPr>
        <p:txBody>
          <a:bodyPr/>
          <a:lstStyle/>
          <a:p>
            <a:r>
              <a:rPr lang="zh-CN" altLang="en-US">
                <a:solidFill>
                  <a:schemeClr val="bg1"/>
                </a:solidFill>
              </a:rPr>
              <a:t>文化中心</a:t>
            </a:r>
            <a:endParaRPr lang="en-US" altLang="en-US">
              <a:solidFill>
                <a:schemeClr val="bg1"/>
              </a:solidFill>
            </a:endParaRPr>
          </a:p>
        </p:txBody>
      </p:sp>
    </p:spTree>
  </p:cSld>
  <p:clrMapOvr>
    <a:masterClrMapping/>
  </p:clrMapOvr>
  <p:transition>
    <p:cover/>
  </p:transition>
</p:sld>
</file>

<file path=ppt/slides/slide63.xml><?xml version="1.0" encoding="utf-8"?>
<p:sld xmlns:a="http://schemas.openxmlformats.org/drawingml/2006/main" xmlns:r="http://schemas.openxmlformats.org/officeDocument/2006/relationships" xmlns:p="http://schemas.openxmlformats.org/presentationml/2006/main">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grpSp>
        <p:nvGrpSpPr>
          <p:cNvPr id="242691" name="Group 3"/>
          <p:cNvGrpSpPr>
            <a:grpSpLocks/>
          </p:cNvGrpSpPr>
          <p:nvPr/>
        </p:nvGrpSpPr>
        <p:grpSpPr bwMode="auto">
          <a:xfrm>
            <a:off x="0" y="228600"/>
            <a:ext cx="541338" cy="304800"/>
            <a:chOff x="4488" y="1488"/>
            <a:chExt cx="384" cy="192"/>
          </a:xfrm>
        </p:grpSpPr>
        <p:sp>
          <p:nvSpPr>
            <p:cNvPr id="37892" name="Oval 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893" name="Line 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692" name="Group 6"/>
          <p:cNvGrpSpPr>
            <a:grpSpLocks/>
          </p:cNvGrpSpPr>
          <p:nvPr/>
        </p:nvGrpSpPr>
        <p:grpSpPr bwMode="auto">
          <a:xfrm>
            <a:off x="0" y="609600"/>
            <a:ext cx="541338" cy="304800"/>
            <a:chOff x="4488" y="1488"/>
            <a:chExt cx="384" cy="192"/>
          </a:xfrm>
        </p:grpSpPr>
        <p:sp>
          <p:nvSpPr>
            <p:cNvPr id="37895" name="Oval 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896" name="Line 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693" name="Group 9"/>
          <p:cNvGrpSpPr>
            <a:grpSpLocks/>
          </p:cNvGrpSpPr>
          <p:nvPr/>
        </p:nvGrpSpPr>
        <p:grpSpPr bwMode="auto">
          <a:xfrm>
            <a:off x="0" y="990600"/>
            <a:ext cx="541338" cy="304800"/>
            <a:chOff x="4488" y="1488"/>
            <a:chExt cx="384" cy="192"/>
          </a:xfrm>
        </p:grpSpPr>
        <p:sp>
          <p:nvSpPr>
            <p:cNvPr id="37898" name="Oval 10"/>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899" name="Line 11"/>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694" name="Group 12"/>
          <p:cNvGrpSpPr>
            <a:grpSpLocks/>
          </p:cNvGrpSpPr>
          <p:nvPr/>
        </p:nvGrpSpPr>
        <p:grpSpPr bwMode="auto">
          <a:xfrm>
            <a:off x="0" y="1371600"/>
            <a:ext cx="541338" cy="304800"/>
            <a:chOff x="4488" y="1488"/>
            <a:chExt cx="384" cy="192"/>
          </a:xfrm>
        </p:grpSpPr>
        <p:sp>
          <p:nvSpPr>
            <p:cNvPr id="37901" name="Oval 13"/>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02" name="Line 14"/>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695" name="Group 15"/>
          <p:cNvGrpSpPr>
            <a:grpSpLocks/>
          </p:cNvGrpSpPr>
          <p:nvPr/>
        </p:nvGrpSpPr>
        <p:grpSpPr bwMode="auto">
          <a:xfrm>
            <a:off x="0" y="1752600"/>
            <a:ext cx="541338" cy="304800"/>
            <a:chOff x="4488" y="1488"/>
            <a:chExt cx="384" cy="192"/>
          </a:xfrm>
        </p:grpSpPr>
        <p:sp>
          <p:nvSpPr>
            <p:cNvPr id="37904" name="Oval 16"/>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05" name="Line 17"/>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696" name="Group 18"/>
          <p:cNvGrpSpPr>
            <a:grpSpLocks/>
          </p:cNvGrpSpPr>
          <p:nvPr/>
        </p:nvGrpSpPr>
        <p:grpSpPr bwMode="auto">
          <a:xfrm>
            <a:off x="0" y="2133600"/>
            <a:ext cx="541338" cy="304800"/>
            <a:chOff x="4488" y="1488"/>
            <a:chExt cx="384" cy="192"/>
          </a:xfrm>
        </p:grpSpPr>
        <p:sp>
          <p:nvSpPr>
            <p:cNvPr id="37907" name="Oval 1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08" name="Line 2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697" name="Group 21"/>
          <p:cNvGrpSpPr>
            <a:grpSpLocks/>
          </p:cNvGrpSpPr>
          <p:nvPr/>
        </p:nvGrpSpPr>
        <p:grpSpPr bwMode="auto">
          <a:xfrm>
            <a:off x="0" y="2514600"/>
            <a:ext cx="541338" cy="304800"/>
            <a:chOff x="4488" y="1488"/>
            <a:chExt cx="384" cy="192"/>
          </a:xfrm>
        </p:grpSpPr>
        <p:sp>
          <p:nvSpPr>
            <p:cNvPr id="37910" name="Oval 2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11" name="Line 2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698" name="Group 24"/>
          <p:cNvGrpSpPr>
            <a:grpSpLocks/>
          </p:cNvGrpSpPr>
          <p:nvPr/>
        </p:nvGrpSpPr>
        <p:grpSpPr bwMode="auto">
          <a:xfrm>
            <a:off x="0" y="2895600"/>
            <a:ext cx="541338" cy="304800"/>
            <a:chOff x="4488" y="1488"/>
            <a:chExt cx="384" cy="192"/>
          </a:xfrm>
        </p:grpSpPr>
        <p:sp>
          <p:nvSpPr>
            <p:cNvPr id="37913" name="Oval 2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14" name="Line 2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699" name="Group 27"/>
          <p:cNvGrpSpPr>
            <a:grpSpLocks/>
          </p:cNvGrpSpPr>
          <p:nvPr/>
        </p:nvGrpSpPr>
        <p:grpSpPr bwMode="auto">
          <a:xfrm>
            <a:off x="0" y="3276600"/>
            <a:ext cx="541338" cy="304800"/>
            <a:chOff x="4488" y="1488"/>
            <a:chExt cx="384" cy="192"/>
          </a:xfrm>
        </p:grpSpPr>
        <p:sp>
          <p:nvSpPr>
            <p:cNvPr id="37916" name="Oval 2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17" name="Line 2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700" name="Group 30"/>
          <p:cNvGrpSpPr>
            <a:grpSpLocks/>
          </p:cNvGrpSpPr>
          <p:nvPr/>
        </p:nvGrpSpPr>
        <p:grpSpPr bwMode="auto">
          <a:xfrm>
            <a:off x="0" y="3657600"/>
            <a:ext cx="541338" cy="304800"/>
            <a:chOff x="4488" y="1488"/>
            <a:chExt cx="384" cy="192"/>
          </a:xfrm>
        </p:grpSpPr>
        <p:sp>
          <p:nvSpPr>
            <p:cNvPr id="37919" name="Oval 3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20" name="Line 3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701" name="Group 33"/>
          <p:cNvGrpSpPr>
            <a:grpSpLocks/>
          </p:cNvGrpSpPr>
          <p:nvPr/>
        </p:nvGrpSpPr>
        <p:grpSpPr bwMode="auto">
          <a:xfrm>
            <a:off x="0" y="4038600"/>
            <a:ext cx="541338" cy="304800"/>
            <a:chOff x="4488" y="1488"/>
            <a:chExt cx="384" cy="192"/>
          </a:xfrm>
        </p:grpSpPr>
        <p:sp>
          <p:nvSpPr>
            <p:cNvPr id="37922" name="Oval 3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23" name="Line 3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702" name="Group 36"/>
          <p:cNvGrpSpPr>
            <a:grpSpLocks/>
          </p:cNvGrpSpPr>
          <p:nvPr/>
        </p:nvGrpSpPr>
        <p:grpSpPr bwMode="auto">
          <a:xfrm>
            <a:off x="0" y="4419600"/>
            <a:ext cx="541338" cy="304800"/>
            <a:chOff x="4488" y="1488"/>
            <a:chExt cx="384" cy="192"/>
          </a:xfrm>
        </p:grpSpPr>
        <p:sp>
          <p:nvSpPr>
            <p:cNvPr id="37925" name="Oval 3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26" name="Line 3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703" name="Group 39"/>
          <p:cNvGrpSpPr>
            <a:grpSpLocks/>
          </p:cNvGrpSpPr>
          <p:nvPr/>
        </p:nvGrpSpPr>
        <p:grpSpPr bwMode="auto">
          <a:xfrm>
            <a:off x="0" y="4800600"/>
            <a:ext cx="541338" cy="304800"/>
            <a:chOff x="4488" y="1488"/>
            <a:chExt cx="384" cy="192"/>
          </a:xfrm>
        </p:grpSpPr>
        <p:sp>
          <p:nvSpPr>
            <p:cNvPr id="37928" name="Oval 40"/>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29" name="Line 41"/>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704" name="Group 42"/>
          <p:cNvGrpSpPr>
            <a:grpSpLocks/>
          </p:cNvGrpSpPr>
          <p:nvPr/>
        </p:nvGrpSpPr>
        <p:grpSpPr bwMode="auto">
          <a:xfrm>
            <a:off x="0" y="5181600"/>
            <a:ext cx="541338" cy="304800"/>
            <a:chOff x="4488" y="1488"/>
            <a:chExt cx="384" cy="192"/>
          </a:xfrm>
        </p:grpSpPr>
        <p:sp>
          <p:nvSpPr>
            <p:cNvPr id="37931" name="Oval 43"/>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32" name="Line 44"/>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705" name="Group 45"/>
          <p:cNvGrpSpPr>
            <a:grpSpLocks/>
          </p:cNvGrpSpPr>
          <p:nvPr/>
        </p:nvGrpSpPr>
        <p:grpSpPr bwMode="auto">
          <a:xfrm>
            <a:off x="0" y="5562600"/>
            <a:ext cx="541338" cy="304800"/>
            <a:chOff x="4488" y="1488"/>
            <a:chExt cx="384" cy="192"/>
          </a:xfrm>
        </p:grpSpPr>
        <p:sp>
          <p:nvSpPr>
            <p:cNvPr id="37934" name="Oval 46"/>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35" name="Line 47"/>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706" name="Group 48"/>
          <p:cNvGrpSpPr>
            <a:grpSpLocks/>
          </p:cNvGrpSpPr>
          <p:nvPr/>
        </p:nvGrpSpPr>
        <p:grpSpPr bwMode="auto">
          <a:xfrm>
            <a:off x="0" y="5943600"/>
            <a:ext cx="541338" cy="304800"/>
            <a:chOff x="4488" y="1488"/>
            <a:chExt cx="384" cy="192"/>
          </a:xfrm>
        </p:grpSpPr>
        <p:sp>
          <p:nvSpPr>
            <p:cNvPr id="37937" name="Oval 4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38" name="Line 5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2707" name="Group 51"/>
          <p:cNvGrpSpPr>
            <a:grpSpLocks/>
          </p:cNvGrpSpPr>
          <p:nvPr/>
        </p:nvGrpSpPr>
        <p:grpSpPr bwMode="auto">
          <a:xfrm>
            <a:off x="0" y="6324600"/>
            <a:ext cx="541338" cy="304800"/>
            <a:chOff x="4488" y="1488"/>
            <a:chExt cx="384" cy="192"/>
          </a:xfrm>
        </p:grpSpPr>
        <p:sp>
          <p:nvSpPr>
            <p:cNvPr id="37940" name="Oval 5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7941" name="Line 5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pic>
        <p:nvPicPr>
          <p:cNvPr id="37942" name="Photo%20Album.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43" name="Rectangle 55"/>
          <p:cNvSpPr>
            <a:spLocks noGrp="1" noChangeArrowheads="1"/>
          </p:cNvSpPr>
          <p:nvPr>
            <p:ph type="title" idx="4294967295"/>
          </p:nvPr>
        </p:nvSpPr>
        <p:spPr>
          <a:xfrm>
            <a:off x="4808538" y="4292600"/>
            <a:ext cx="3724275" cy="2216150"/>
          </a:xfrm>
        </p:spPr>
        <p:txBody>
          <a:bodyPr wrap="none" anchor="t">
            <a:spAutoFit/>
          </a:bodyPr>
          <a:lstStyle/>
          <a:p>
            <a:pPr algn="l" eaLnBrk="1" hangingPunct="1">
              <a:defRPr/>
            </a:pPr>
            <a:r>
              <a:rPr lang="zh-TW" altLang="en-US" sz="13800" b="1" dirty="0">
                <a:solidFill>
                  <a:srgbClr val="FFFF99"/>
                </a:solidFill>
                <a:effectLst>
                  <a:outerShdw blurRad="38100" dist="38100" dir="2700000" algn="tl">
                    <a:srgbClr val="000000"/>
                  </a:outerShdw>
                </a:effectLst>
                <a:latin typeface="Paganini" charset="0"/>
                <a:ea typeface="新細明體" charset="0"/>
                <a:cs typeface="新細明體" charset="0"/>
              </a:rPr>
              <a:t>相簿</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pic>
        <p:nvPicPr>
          <p:cNvPr id="244739"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78138" y="419100"/>
            <a:ext cx="3781425" cy="6019800"/>
          </a:xfrm>
        </p:spPr>
      </p:pic>
      <p:sp>
        <p:nvSpPr>
          <p:cNvPr id="39940" name="AutoShape 4"/>
          <p:cNvSpPr>
            <a:spLocks noChangeArrowheads="1"/>
          </p:cNvSpPr>
          <p:nvPr/>
        </p:nvSpPr>
        <p:spPr bwMode="auto">
          <a:xfrm>
            <a:off x="2811463" y="60960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41" name="AutoShape 5"/>
          <p:cNvSpPr>
            <a:spLocks noChangeArrowheads="1"/>
          </p:cNvSpPr>
          <p:nvPr/>
        </p:nvSpPr>
        <p:spPr bwMode="auto">
          <a:xfrm rot="5016950">
            <a:off x="2786063" y="3302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42" name="AutoShape 6"/>
          <p:cNvSpPr>
            <a:spLocks noChangeArrowheads="1"/>
          </p:cNvSpPr>
          <p:nvPr/>
        </p:nvSpPr>
        <p:spPr bwMode="auto">
          <a:xfrm rot="10800000">
            <a:off x="6332538" y="3048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43" name="AutoShape 7"/>
          <p:cNvSpPr>
            <a:spLocks noChangeArrowheads="1"/>
          </p:cNvSpPr>
          <p:nvPr/>
        </p:nvSpPr>
        <p:spPr bwMode="auto">
          <a:xfrm rot="16033019">
            <a:off x="6307138" y="61214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grpSp>
        <p:nvGrpSpPr>
          <p:cNvPr id="244744" name="Group 8"/>
          <p:cNvGrpSpPr>
            <a:grpSpLocks/>
          </p:cNvGrpSpPr>
          <p:nvPr/>
        </p:nvGrpSpPr>
        <p:grpSpPr bwMode="auto">
          <a:xfrm>
            <a:off x="0" y="228600"/>
            <a:ext cx="541338" cy="304800"/>
            <a:chOff x="4488" y="1488"/>
            <a:chExt cx="384" cy="192"/>
          </a:xfrm>
        </p:grpSpPr>
        <p:sp>
          <p:nvSpPr>
            <p:cNvPr id="39945" name="Oval 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46" name="Line 1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45" name="Group 11"/>
          <p:cNvGrpSpPr>
            <a:grpSpLocks/>
          </p:cNvGrpSpPr>
          <p:nvPr/>
        </p:nvGrpSpPr>
        <p:grpSpPr bwMode="auto">
          <a:xfrm>
            <a:off x="0" y="609600"/>
            <a:ext cx="541338" cy="304800"/>
            <a:chOff x="4488" y="1488"/>
            <a:chExt cx="384" cy="192"/>
          </a:xfrm>
        </p:grpSpPr>
        <p:sp>
          <p:nvSpPr>
            <p:cNvPr id="39948" name="Oval 1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49" name="Line 1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46" name="Group 14"/>
          <p:cNvGrpSpPr>
            <a:grpSpLocks/>
          </p:cNvGrpSpPr>
          <p:nvPr/>
        </p:nvGrpSpPr>
        <p:grpSpPr bwMode="auto">
          <a:xfrm>
            <a:off x="0" y="990600"/>
            <a:ext cx="541338" cy="304800"/>
            <a:chOff x="4488" y="1488"/>
            <a:chExt cx="384" cy="192"/>
          </a:xfrm>
        </p:grpSpPr>
        <p:sp>
          <p:nvSpPr>
            <p:cNvPr id="39951" name="Oval 1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52" name="Line 1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47" name="Group 17"/>
          <p:cNvGrpSpPr>
            <a:grpSpLocks/>
          </p:cNvGrpSpPr>
          <p:nvPr/>
        </p:nvGrpSpPr>
        <p:grpSpPr bwMode="auto">
          <a:xfrm>
            <a:off x="0" y="1371600"/>
            <a:ext cx="541338" cy="304800"/>
            <a:chOff x="4488" y="1488"/>
            <a:chExt cx="384" cy="192"/>
          </a:xfrm>
        </p:grpSpPr>
        <p:sp>
          <p:nvSpPr>
            <p:cNvPr id="39954" name="Oval 1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55" name="Line 1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48" name="Group 20"/>
          <p:cNvGrpSpPr>
            <a:grpSpLocks/>
          </p:cNvGrpSpPr>
          <p:nvPr/>
        </p:nvGrpSpPr>
        <p:grpSpPr bwMode="auto">
          <a:xfrm>
            <a:off x="0" y="1752600"/>
            <a:ext cx="541338" cy="304800"/>
            <a:chOff x="4488" y="1488"/>
            <a:chExt cx="384" cy="192"/>
          </a:xfrm>
        </p:grpSpPr>
        <p:sp>
          <p:nvSpPr>
            <p:cNvPr id="39957" name="Oval 2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58" name="Line 2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49" name="Group 23"/>
          <p:cNvGrpSpPr>
            <a:grpSpLocks/>
          </p:cNvGrpSpPr>
          <p:nvPr/>
        </p:nvGrpSpPr>
        <p:grpSpPr bwMode="auto">
          <a:xfrm>
            <a:off x="0" y="2133600"/>
            <a:ext cx="541338" cy="304800"/>
            <a:chOff x="4488" y="1488"/>
            <a:chExt cx="384" cy="192"/>
          </a:xfrm>
        </p:grpSpPr>
        <p:sp>
          <p:nvSpPr>
            <p:cNvPr id="39960" name="Oval 2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61" name="Line 2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0" name="Group 26"/>
          <p:cNvGrpSpPr>
            <a:grpSpLocks/>
          </p:cNvGrpSpPr>
          <p:nvPr/>
        </p:nvGrpSpPr>
        <p:grpSpPr bwMode="auto">
          <a:xfrm>
            <a:off x="0" y="2514600"/>
            <a:ext cx="541338" cy="304800"/>
            <a:chOff x="4488" y="1488"/>
            <a:chExt cx="384" cy="192"/>
          </a:xfrm>
        </p:grpSpPr>
        <p:sp>
          <p:nvSpPr>
            <p:cNvPr id="39963" name="Oval 2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64" name="Line 2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1" name="Group 29"/>
          <p:cNvGrpSpPr>
            <a:grpSpLocks/>
          </p:cNvGrpSpPr>
          <p:nvPr/>
        </p:nvGrpSpPr>
        <p:grpSpPr bwMode="auto">
          <a:xfrm>
            <a:off x="0" y="2895600"/>
            <a:ext cx="541338" cy="304800"/>
            <a:chOff x="4488" y="1488"/>
            <a:chExt cx="384" cy="192"/>
          </a:xfrm>
        </p:grpSpPr>
        <p:sp>
          <p:nvSpPr>
            <p:cNvPr id="39966" name="Oval 30"/>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67" name="Line 31"/>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2" name="Group 32"/>
          <p:cNvGrpSpPr>
            <a:grpSpLocks/>
          </p:cNvGrpSpPr>
          <p:nvPr/>
        </p:nvGrpSpPr>
        <p:grpSpPr bwMode="auto">
          <a:xfrm>
            <a:off x="0" y="3276600"/>
            <a:ext cx="541338" cy="304800"/>
            <a:chOff x="4488" y="1488"/>
            <a:chExt cx="384" cy="192"/>
          </a:xfrm>
        </p:grpSpPr>
        <p:sp>
          <p:nvSpPr>
            <p:cNvPr id="39969" name="Oval 33"/>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70" name="Line 34"/>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3" name="Group 35"/>
          <p:cNvGrpSpPr>
            <a:grpSpLocks/>
          </p:cNvGrpSpPr>
          <p:nvPr/>
        </p:nvGrpSpPr>
        <p:grpSpPr bwMode="auto">
          <a:xfrm>
            <a:off x="0" y="3657600"/>
            <a:ext cx="541338" cy="304800"/>
            <a:chOff x="4488" y="1488"/>
            <a:chExt cx="384" cy="192"/>
          </a:xfrm>
        </p:grpSpPr>
        <p:sp>
          <p:nvSpPr>
            <p:cNvPr id="39972" name="Oval 36"/>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73" name="Line 37"/>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4" name="Group 38"/>
          <p:cNvGrpSpPr>
            <a:grpSpLocks/>
          </p:cNvGrpSpPr>
          <p:nvPr/>
        </p:nvGrpSpPr>
        <p:grpSpPr bwMode="auto">
          <a:xfrm>
            <a:off x="0" y="4038600"/>
            <a:ext cx="541338" cy="304800"/>
            <a:chOff x="4488" y="1488"/>
            <a:chExt cx="384" cy="192"/>
          </a:xfrm>
        </p:grpSpPr>
        <p:sp>
          <p:nvSpPr>
            <p:cNvPr id="39975" name="Oval 3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76" name="Line 4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5" name="Group 41"/>
          <p:cNvGrpSpPr>
            <a:grpSpLocks/>
          </p:cNvGrpSpPr>
          <p:nvPr/>
        </p:nvGrpSpPr>
        <p:grpSpPr bwMode="auto">
          <a:xfrm>
            <a:off x="0" y="4419600"/>
            <a:ext cx="541338" cy="304800"/>
            <a:chOff x="4488" y="1488"/>
            <a:chExt cx="384" cy="192"/>
          </a:xfrm>
        </p:grpSpPr>
        <p:sp>
          <p:nvSpPr>
            <p:cNvPr id="39978" name="Oval 4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79" name="Line 4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6" name="Group 44"/>
          <p:cNvGrpSpPr>
            <a:grpSpLocks/>
          </p:cNvGrpSpPr>
          <p:nvPr/>
        </p:nvGrpSpPr>
        <p:grpSpPr bwMode="auto">
          <a:xfrm>
            <a:off x="0" y="4800600"/>
            <a:ext cx="541338" cy="304800"/>
            <a:chOff x="4488" y="1488"/>
            <a:chExt cx="384" cy="192"/>
          </a:xfrm>
        </p:grpSpPr>
        <p:sp>
          <p:nvSpPr>
            <p:cNvPr id="39981" name="Oval 4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82" name="Line 4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7" name="Group 47"/>
          <p:cNvGrpSpPr>
            <a:grpSpLocks/>
          </p:cNvGrpSpPr>
          <p:nvPr/>
        </p:nvGrpSpPr>
        <p:grpSpPr bwMode="auto">
          <a:xfrm>
            <a:off x="0" y="5181600"/>
            <a:ext cx="541338" cy="304800"/>
            <a:chOff x="4488" y="1488"/>
            <a:chExt cx="384" cy="192"/>
          </a:xfrm>
        </p:grpSpPr>
        <p:sp>
          <p:nvSpPr>
            <p:cNvPr id="39984" name="Oval 4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85" name="Line 4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8" name="Group 50"/>
          <p:cNvGrpSpPr>
            <a:grpSpLocks/>
          </p:cNvGrpSpPr>
          <p:nvPr/>
        </p:nvGrpSpPr>
        <p:grpSpPr bwMode="auto">
          <a:xfrm>
            <a:off x="0" y="5562600"/>
            <a:ext cx="541338" cy="304800"/>
            <a:chOff x="4488" y="1488"/>
            <a:chExt cx="384" cy="192"/>
          </a:xfrm>
        </p:grpSpPr>
        <p:sp>
          <p:nvSpPr>
            <p:cNvPr id="39987" name="Oval 5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88" name="Line 5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9" name="Group 53"/>
          <p:cNvGrpSpPr>
            <a:grpSpLocks/>
          </p:cNvGrpSpPr>
          <p:nvPr/>
        </p:nvGrpSpPr>
        <p:grpSpPr bwMode="auto">
          <a:xfrm>
            <a:off x="0" y="5943600"/>
            <a:ext cx="541338" cy="304800"/>
            <a:chOff x="4488" y="1488"/>
            <a:chExt cx="384" cy="192"/>
          </a:xfrm>
        </p:grpSpPr>
        <p:sp>
          <p:nvSpPr>
            <p:cNvPr id="39990" name="Oval 5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91" name="Line 5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60" name="Group 56"/>
          <p:cNvGrpSpPr>
            <a:grpSpLocks/>
          </p:cNvGrpSpPr>
          <p:nvPr/>
        </p:nvGrpSpPr>
        <p:grpSpPr bwMode="auto">
          <a:xfrm>
            <a:off x="0" y="6324600"/>
            <a:ext cx="541338" cy="304800"/>
            <a:chOff x="4488" y="1488"/>
            <a:chExt cx="384" cy="192"/>
          </a:xfrm>
        </p:grpSpPr>
        <p:sp>
          <p:nvSpPr>
            <p:cNvPr id="39993" name="Oval 5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94" name="Line 5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sp>
        <p:nvSpPr>
          <p:cNvPr id="244761" name="Title 1"/>
          <p:cNvSpPr>
            <a:spLocks noGrp="1"/>
          </p:cNvSpPr>
          <p:nvPr>
            <p:ph type="title"/>
          </p:nvPr>
        </p:nvSpPr>
        <p:spPr>
          <a:xfrm>
            <a:off x="457200" y="58738"/>
            <a:ext cx="8229600" cy="1143000"/>
          </a:xfrm>
        </p:spPr>
        <p:txBody>
          <a:bodyPr/>
          <a:lstStyle/>
          <a:p>
            <a:r>
              <a:rPr lang="zh-CN" altLang="en-US"/>
              <a:t>阿蒂米斯</a:t>
            </a:r>
            <a:r>
              <a:rPr lang="en-US" altLang="ja-JP"/>
              <a:t>, </a:t>
            </a:r>
            <a:r>
              <a:rPr lang="zh-CN" altLang="en-US"/>
              <a:t>生育女神</a:t>
            </a:r>
            <a:endParaRPr lang="en-US" altLang="en-US"/>
          </a:p>
        </p:txBody>
      </p:sp>
    </p:spTree>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6786" name="Picture 21" descr="ephesus marble 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88913"/>
            <a:ext cx="41576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Title 1"/>
          <p:cNvSpPr>
            <a:spLocks noGrp="1"/>
          </p:cNvSpPr>
          <p:nvPr>
            <p:ph type="title" idx="4294967295"/>
          </p:nvPr>
        </p:nvSpPr>
        <p:spPr>
          <a:xfrm>
            <a:off x="685800" y="508000"/>
            <a:ext cx="7772400" cy="1143000"/>
          </a:xfrm>
        </p:spPr>
        <p:txBody>
          <a:bodyPr/>
          <a:lstStyle/>
          <a:p>
            <a:r>
              <a:rPr lang="zh-CN" altLang="en-US">
                <a:latin typeface="Arial" pitchFamily="34" charset="0"/>
                <a:cs typeface="Arial" pitchFamily="34" charset="0"/>
              </a:rPr>
              <a:t>大理石马路</a:t>
            </a:r>
            <a:endParaRPr lang="en-US" altLang="en-US">
              <a:latin typeface="Arial" pitchFamily="34" charset="0"/>
              <a:cs typeface="Arial"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48834" name="Group 8"/>
          <p:cNvGrpSpPr>
            <a:grpSpLocks/>
          </p:cNvGrpSpPr>
          <p:nvPr/>
        </p:nvGrpSpPr>
        <p:grpSpPr bwMode="auto">
          <a:xfrm>
            <a:off x="495300" y="87313"/>
            <a:ext cx="8153400" cy="6008687"/>
            <a:chOff x="312" y="96"/>
            <a:chExt cx="5136" cy="3785"/>
          </a:xfrm>
        </p:grpSpPr>
        <p:pic>
          <p:nvPicPr>
            <p:cNvPr id="24883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 y="96"/>
              <a:ext cx="5136" cy="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7"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grpSp>
      <p:sp>
        <p:nvSpPr>
          <p:cNvPr id="248835" name="Title 1"/>
          <p:cNvSpPr>
            <a:spLocks noGrp="1"/>
          </p:cNvSpPr>
          <p:nvPr>
            <p:ph type="title" idx="4294967295"/>
          </p:nvPr>
        </p:nvSpPr>
        <p:spPr>
          <a:xfrm>
            <a:off x="25400" y="6134100"/>
            <a:ext cx="9118600" cy="723900"/>
          </a:xfrm>
        </p:spPr>
        <p:txBody>
          <a:bodyPr/>
          <a:lstStyle/>
          <a:p>
            <a:r>
              <a:rPr lang="zh-CN" altLang="en-US" sz="3600" b="1">
                <a:solidFill>
                  <a:srgbClr val="FFFFFF"/>
                </a:solidFill>
                <a:latin typeface="Arial" pitchFamily="34" charset="0"/>
                <a:cs typeface="Arial" pitchFamily="34" charset="0"/>
              </a:rPr>
              <a:t>古代世界</a:t>
            </a:r>
            <a:r>
              <a:rPr lang="en-US" altLang="zh-CN" sz="3600" b="1">
                <a:solidFill>
                  <a:srgbClr val="FFFFFF"/>
                </a:solidFill>
                <a:latin typeface="Arial" pitchFamily="34" charset="0"/>
                <a:cs typeface="Arial" pitchFamily="34" charset="0"/>
              </a:rPr>
              <a:t> </a:t>
            </a:r>
            <a:r>
              <a:rPr lang="zh-CN" altLang="en-US" sz="3600" b="1">
                <a:solidFill>
                  <a:srgbClr val="FFFFFF"/>
                </a:solidFill>
                <a:latin typeface="Arial" pitchFamily="34" charset="0"/>
                <a:cs typeface="Arial" pitchFamily="34" charset="0"/>
              </a:rPr>
              <a:t>七大奇迹</a:t>
            </a:r>
            <a:endParaRPr lang="en-US" altLang="en-US" sz="3600" b="1">
              <a:solidFill>
                <a:srgbClr val="FFFFFF"/>
              </a:solidFill>
              <a:latin typeface="Arial" pitchFamily="34" charset="0"/>
              <a:cs typeface="Aria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088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569913"/>
            <a:ext cx="9182100" cy="573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3" name="Picture 2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324975" y="620713"/>
            <a:ext cx="3344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Title 1"/>
          <p:cNvSpPr>
            <a:spLocks noGrp="1"/>
          </p:cNvSpPr>
          <p:nvPr>
            <p:ph type="title" idx="4294967295"/>
          </p:nvPr>
        </p:nvSpPr>
        <p:spPr>
          <a:xfrm>
            <a:off x="0" y="0"/>
            <a:ext cx="3419475" cy="1989138"/>
          </a:xfrm>
          <a:solidFill>
            <a:srgbClr val="000000"/>
          </a:solidFill>
        </p:spPr>
        <p:txBody>
          <a:bodyPr/>
          <a:lstStyle/>
          <a:p>
            <a:pPr algn="l" eaLnBrk="1" hangingPunct="1"/>
            <a:r>
              <a:rPr lang="zh-CN" altLang="en-US" sz="3600">
                <a:latin typeface="Arial" pitchFamily="34" charset="0"/>
              </a:rPr>
              <a:t>阿蒂米斯在以弗所的庙</a:t>
            </a:r>
            <a:endParaRPr lang="en-US" altLang="en-US" sz="3600" b="1">
              <a:latin typeface="Arial" pitchFamily="34" charset="0"/>
            </a:endParaRPr>
          </a:p>
        </p:txBody>
      </p:sp>
      <p:sp>
        <p:nvSpPr>
          <p:cNvPr id="250885" name="Text Box 37"/>
          <p:cNvSpPr txBox="1">
            <a:spLocks noChangeArrowheads="1"/>
          </p:cNvSpPr>
          <p:nvPr/>
        </p:nvSpPr>
        <p:spPr bwMode="auto">
          <a:xfrm>
            <a:off x="8413750" y="34925"/>
            <a:ext cx="695325" cy="463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b="1">
                <a:solidFill>
                  <a:srgbClr val="FFFFFF"/>
                </a:solidFill>
                <a:effectLst/>
                <a:latin typeface="Arial" pitchFamily="34" charset="0"/>
                <a:cs typeface="Arial" pitchFamily="34" charset="0"/>
              </a:rPr>
              <a:t>349</a:t>
            </a:r>
          </a:p>
        </p:txBody>
      </p:sp>
    </p:spTree>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mple of Artemis in Ephesus" descr="Temple of Artemis in Ephesus">
            <a:hlinkClick r:id="" action="ppaction://media"/>
            <a:extLst>
              <a:ext uri="{FF2B5EF4-FFF2-40B4-BE49-F238E27FC236}">
                <a16:creationId xmlns:a16="http://schemas.microsoft.com/office/drawing/2014/main" id="{380AAD10-AB44-5448-9E19-4468B7C2B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33" y="3174"/>
            <a:ext cx="8954963" cy="6859121"/>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en-US" sz="2800" b="1" dirty="0">
                <a:solidFill>
                  <a:srgbClr val="FFFFFF"/>
                </a:solidFill>
                <a:effectLst>
                  <a:glow rad="228600">
                    <a:schemeClr val="tx1">
                      <a:alpha val="76000"/>
                    </a:schemeClr>
                  </a:glow>
                </a:effectLst>
                <a:latin typeface="Arial" charset="0"/>
                <a:ea typeface="ＭＳ Ｐゴシック" charset="0"/>
                <a:cs typeface="Arial" charset="0"/>
              </a:rPr>
              <a:t>Artemis (Diana) Video (cf. Acts 19)</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Tree>
    <p:extLst>
      <p:ext uri="{BB962C8B-B14F-4D97-AF65-F5344CB8AC3E}">
        <p14:creationId xmlns:p14="http://schemas.microsoft.com/office/powerpoint/2010/main" val="194390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29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25438"/>
            <a:ext cx="6934200" cy="52006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Title 1"/>
          <p:cNvSpPr>
            <a:spLocks noGrp="1"/>
          </p:cNvSpPr>
          <p:nvPr>
            <p:ph type="title" idx="4294967295"/>
          </p:nvPr>
        </p:nvSpPr>
        <p:spPr>
          <a:xfrm>
            <a:off x="0" y="5715000"/>
            <a:ext cx="9144000" cy="1143000"/>
          </a:xfrm>
        </p:spPr>
        <p:txBody>
          <a:bodyPr/>
          <a:lstStyle/>
          <a:p>
            <a:r>
              <a:rPr lang="zh-CN" altLang="en-US" sz="3600" b="1">
                <a:solidFill>
                  <a:srgbClr val="FFFFFF"/>
                </a:solidFill>
                <a:effectLst>
                  <a:outerShdw blurRad="38100" dist="38100" dir="2700000" algn="tl">
                    <a:srgbClr val="808080"/>
                  </a:outerShdw>
                </a:effectLst>
                <a:latin typeface="华文细黑" charset="-122"/>
                <a:ea typeface="华文细黑" charset="-122"/>
              </a:rPr>
              <a:t>今天</a:t>
            </a:r>
            <a:r>
              <a:rPr lang="zh-CN" altLang="en-US" sz="3600" b="1">
                <a:solidFill>
                  <a:srgbClr val="FFFFFF"/>
                </a:solidFill>
                <a:latin typeface="华文细黑" charset="-122"/>
                <a:ea typeface="华文细黑" charset="-122"/>
              </a:rPr>
              <a:t>狄安娜</a:t>
            </a:r>
            <a:r>
              <a:rPr lang="zh-TW" altLang="en-US" sz="3600" b="1">
                <a:solidFill>
                  <a:srgbClr val="FFFFFF"/>
                </a:solidFill>
                <a:effectLst>
                  <a:outerShdw blurRad="38100" dist="38100" dir="2700000" algn="tl">
                    <a:srgbClr val="808080"/>
                  </a:outerShdw>
                </a:effectLst>
                <a:latin typeface="华文细黑" charset="-122"/>
                <a:ea typeface="华文细黑" charset="-122"/>
              </a:rPr>
              <a:t>女神廟</a:t>
            </a:r>
            <a:r>
              <a:rPr lang="en-US" altLang="ja-JP" sz="3600" b="1">
                <a:solidFill>
                  <a:srgbClr val="FFFFFF"/>
                </a:solidFill>
                <a:latin typeface="华文细黑" charset="-122"/>
                <a:ea typeface="华文细黑" charset="-122"/>
              </a:rPr>
              <a:t>(</a:t>
            </a:r>
            <a:r>
              <a:rPr lang="en-US" altLang="en-US" sz="3600" b="1">
                <a:solidFill>
                  <a:srgbClr val="FFFFFF"/>
                </a:solidFill>
                <a:latin typeface="华文细黑" charset="-122"/>
                <a:ea typeface="华文细黑" charset="-122"/>
              </a:rPr>
              <a:t>阿蒂米斯</a:t>
            </a:r>
            <a:r>
              <a:rPr lang="en-US" altLang="ja-JP" sz="3600" b="1">
                <a:solidFill>
                  <a:srgbClr val="FFFFFF"/>
                </a:solidFill>
                <a:latin typeface="华文细黑" charset="-122"/>
                <a:ea typeface="华文细黑" charset="-122"/>
              </a:rPr>
              <a:t>) </a:t>
            </a:r>
            <a:endParaRPr lang="en-US" altLang="en-US" sz="3600" b="1">
              <a:solidFill>
                <a:srgbClr val="FFFFFF"/>
              </a:solidFill>
              <a:latin typeface="华文细黑" charset="-122"/>
              <a:ea typeface="华文细黑" charset="-122"/>
            </a:endParaRPr>
          </a:p>
        </p:txBody>
      </p:sp>
      <p:sp>
        <p:nvSpPr>
          <p:cNvPr id="252932" name="Text Box 37"/>
          <p:cNvSpPr txBox="1">
            <a:spLocks noChangeArrowheads="1"/>
          </p:cNvSpPr>
          <p:nvPr/>
        </p:nvSpPr>
        <p:spPr bwMode="auto">
          <a:xfrm>
            <a:off x="8413750" y="34925"/>
            <a:ext cx="695325" cy="463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b="1">
                <a:solidFill>
                  <a:srgbClr val="FFFFFF"/>
                </a:solidFill>
                <a:effectLst/>
                <a:latin typeface="Arial" pitchFamily="34" charset="0"/>
                <a:cs typeface="Arial" pitchFamily="34" charset="0"/>
              </a:rPr>
              <a:t>349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10"/>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以自己的身体、废掉冤仇、就是那记在律法上的规条</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。因此，基督的死把摩西的律法废掉了</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对比 罗</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7:7).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7" name="Rectangle 2">
            <a:extLst>
              <a:ext uri="{FF2B5EF4-FFF2-40B4-BE49-F238E27FC236}">
                <a16:creationId xmlns:a16="http://schemas.microsoft.com/office/drawing/2014/main" id="{01A4BFA6-6B4A-C348-B0EB-55E8AC0030D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Tree>
    <p:extLst>
      <p:ext uri="{BB962C8B-B14F-4D97-AF65-F5344CB8AC3E}">
        <p14:creationId xmlns:p14="http://schemas.microsoft.com/office/powerpoint/2010/main" val="323596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0" y="188913"/>
            <a:ext cx="32146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0" y="12700"/>
            <a:ext cx="4038600" cy="3713163"/>
            <a:chOff x="240" y="144"/>
            <a:chExt cx="2544" cy="2339"/>
          </a:xfrm>
        </p:grpSpPr>
        <p:pic>
          <p:nvPicPr>
            <p:cNvPr id="25498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44"/>
              <a:ext cx="2544"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3" name="Text Box 13"/>
            <p:cNvSpPr txBox="1">
              <a:spLocks noChangeArrowheads="1"/>
            </p:cNvSpPr>
            <p:nvPr/>
          </p:nvSpPr>
          <p:spPr bwMode="auto">
            <a:xfrm>
              <a:off x="912" y="2037"/>
              <a:ext cx="76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4000">
                  <a:solidFill>
                    <a:srgbClr val="FFFC09"/>
                  </a:solidFill>
                  <a:effectLst/>
                  <a:latin typeface="Comic Sans MS" pitchFamily="66" charset="0"/>
                </a:rPr>
                <a:t>凯撒</a:t>
              </a:r>
              <a:endParaRPr lang="en-US" altLang="en-US" sz="4000">
                <a:solidFill>
                  <a:srgbClr val="FFFC09"/>
                </a:solidFill>
                <a:effectLst/>
                <a:latin typeface="Comic Sans MS" pitchFamily="66" charset="0"/>
              </a:endParaRPr>
            </a:p>
          </p:txBody>
        </p:sp>
      </p:grpSp>
      <p:sp>
        <p:nvSpPr>
          <p:cNvPr id="254980" name="Title 1"/>
          <p:cNvSpPr>
            <a:spLocks noGrp="1"/>
          </p:cNvSpPr>
          <p:nvPr>
            <p:ph type="title" idx="4294967295"/>
          </p:nvPr>
        </p:nvSpPr>
        <p:spPr>
          <a:xfrm>
            <a:off x="4787900" y="5041900"/>
            <a:ext cx="2235200" cy="584200"/>
          </a:xfrm>
        </p:spPr>
        <p:txBody>
          <a:bodyPr wrap="none">
            <a:spAutoFit/>
          </a:bodyPr>
          <a:lstStyle/>
          <a:p>
            <a:r>
              <a:rPr lang="zh-CN" altLang="en-US" sz="3200" b="1">
                <a:solidFill>
                  <a:srgbClr val="FFFC09"/>
                </a:solidFill>
                <a:latin typeface="Comic Sans MS" pitchFamily="66" charset="0"/>
              </a:rPr>
              <a:t>凯撒的书管</a:t>
            </a:r>
            <a:endParaRPr lang="en-US" altLang="en-US" sz="3200" b="1">
              <a:solidFill>
                <a:srgbClr val="FFFC09"/>
              </a:solidFill>
              <a:latin typeface="Comic Sans MS" pitchFamily="66" charset="0"/>
            </a:endParaRPr>
          </a:p>
        </p:txBody>
      </p:sp>
      <p:sp>
        <p:nvSpPr>
          <p:cNvPr id="254981" name="Text Box 37"/>
          <p:cNvSpPr txBox="1">
            <a:spLocks noChangeArrowheads="1"/>
          </p:cNvSpPr>
          <p:nvPr/>
        </p:nvSpPr>
        <p:spPr bwMode="auto">
          <a:xfrm>
            <a:off x="8413750" y="34925"/>
            <a:ext cx="695325" cy="463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b="1">
                <a:solidFill>
                  <a:srgbClr val="FFFFFF"/>
                </a:solidFill>
                <a:effectLst/>
                <a:latin typeface="Arial" pitchFamily="34" charset="0"/>
                <a:cs typeface="Arial" pitchFamily="34" charset="0"/>
              </a:rPr>
              <a:t>349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EphTheat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394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8442325" y="41275"/>
            <a:ext cx="793750" cy="457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effectLst/>
              </a:rPr>
              <a:t>180a</a:t>
            </a:r>
            <a:endParaRPr lang="en-US" altLang="en-US">
              <a:effectLst/>
            </a:endParaRPr>
          </a:p>
        </p:txBody>
      </p:sp>
      <p:sp>
        <p:nvSpPr>
          <p:cNvPr id="6" name="Rectangle 5"/>
          <p:cNvSpPr txBox="1">
            <a:spLocks noChangeArrowheads="1"/>
          </p:cNvSpPr>
          <p:nvPr/>
        </p:nvSpPr>
        <p:spPr bwMode="auto">
          <a:xfrm>
            <a:off x="5657183" y="539750"/>
            <a:ext cx="4802187" cy="1938338"/>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6000" b="1" dirty="0">
                <a:effectLst>
                  <a:outerShdw blurRad="38100" dist="38100" dir="2700000" algn="tl">
                    <a:srgbClr val="000000"/>
                  </a:outerShdw>
                </a:effectLst>
                <a:latin typeface="Mac ttnorm" pitchFamily="2" charset="0"/>
              </a:rPr>
              <a:t>使徒</a:t>
            </a:r>
            <a:r>
              <a:rPr lang="en-US" altLang="zh-CN" sz="6000" b="1" dirty="0">
                <a:effectLst>
                  <a:outerShdw blurRad="38100" dist="38100" dir="2700000" algn="tl">
                    <a:srgbClr val="000000"/>
                  </a:outerShdw>
                </a:effectLst>
                <a:latin typeface="Mac ttnorm" pitchFamily="2" charset="0"/>
              </a:rPr>
              <a:t>19</a:t>
            </a:r>
            <a:r>
              <a:rPr lang="zh-CN" altLang="en-US" sz="6000" b="1" dirty="0">
                <a:effectLst>
                  <a:outerShdw blurRad="38100" dist="38100" dir="2700000" algn="tl">
                    <a:srgbClr val="000000"/>
                  </a:outerShdw>
                </a:effectLst>
                <a:latin typeface="Mac ttnorm" pitchFamily="2" charset="0"/>
              </a:rPr>
              <a:t>：</a:t>
            </a:r>
            <a:r>
              <a:rPr lang="en-US" altLang="zh-CN" sz="6000" b="1" dirty="0">
                <a:effectLst>
                  <a:outerShdw blurRad="38100" dist="38100" dir="2700000" algn="tl">
                    <a:srgbClr val="000000"/>
                  </a:outerShdw>
                </a:effectLst>
                <a:latin typeface="Mac ttnorm" pitchFamily="2" charset="0"/>
              </a:rPr>
              <a:t>29 </a:t>
            </a:r>
            <a:br>
              <a:rPr lang="en-US" altLang="zh-CN" sz="6000" b="1" dirty="0">
                <a:effectLst>
                  <a:outerShdw blurRad="38100" dist="38100" dir="2700000" algn="tl">
                    <a:srgbClr val="000000"/>
                  </a:outerShdw>
                </a:effectLst>
                <a:latin typeface="Mac ttnorm" pitchFamily="2" charset="0"/>
              </a:rPr>
            </a:br>
            <a:r>
              <a:rPr lang="zh-CN" altLang="en-US" sz="6000" b="1" dirty="0">
                <a:effectLst>
                  <a:outerShdw blurRad="38100" dist="38100" dir="2700000" algn="tl">
                    <a:srgbClr val="000000"/>
                  </a:outerShdw>
                </a:effectLst>
                <a:latin typeface="Mac ttnorm" pitchFamily="2" charset="0"/>
              </a:rPr>
              <a:t>里的</a:t>
            </a:r>
            <a:r>
              <a:rPr lang="en-US" altLang="zh-CN" sz="6000" b="1" dirty="0">
                <a:effectLst>
                  <a:outerShdw blurRad="38100" dist="38100" dir="2700000" algn="tl">
                    <a:srgbClr val="000000"/>
                  </a:outerShdw>
                </a:effectLst>
                <a:latin typeface="Mac ttnorm" pitchFamily="2" charset="0"/>
              </a:rPr>
              <a:t> </a:t>
            </a:r>
            <a:r>
              <a:rPr lang="zh-CN" altLang="en-US" sz="6000" b="1" dirty="0">
                <a:effectLst>
                  <a:outerShdw blurRad="38100" dist="38100" dir="2700000" algn="tl">
                    <a:srgbClr val="000000"/>
                  </a:outerShdw>
                </a:effectLst>
                <a:latin typeface="Mac ttnorm" pitchFamily="2" charset="0"/>
              </a:rPr>
              <a:t>剧场</a:t>
            </a:r>
            <a:endParaRPr lang="en-US" altLang="en-US" sz="7200" b="1" dirty="0">
              <a:effectLst>
                <a:outerShdw blurRad="38100" dist="38100" dir="2700000" algn="tl">
                  <a:srgbClr val="000000"/>
                </a:outerShdw>
              </a:effectLst>
              <a:latin typeface="Mac ttnorm" pitchFamily="2"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8050" name="Group 14"/>
          <p:cNvGrpSpPr>
            <a:grpSpLocks/>
          </p:cNvGrpSpPr>
          <p:nvPr/>
        </p:nvGrpSpPr>
        <p:grpSpPr bwMode="auto">
          <a:xfrm>
            <a:off x="395288" y="82550"/>
            <a:ext cx="8321675" cy="6400800"/>
            <a:chOff x="278" y="48"/>
            <a:chExt cx="5242" cy="4032"/>
          </a:xfrm>
        </p:grpSpPr>
        <p:sp>
          <p:nvSpPr>
            <p:cNvPr id="258053" name="Text Box 15"/>
            <p:cNvSpPr txBox="1">
              <a:spLocks noChangeArrowheads="1"/>
            </p:cNvSpPr>
            <p:nvPr/>
          </p:nvSpPr>
          <p:spPr bwMode="auto">
            <a:xfrm>
              <a:off x="806" y="969"/>
              <a:ext cx="1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800">
                <a:solidFill>
                  <a:srgbClr val="FFFFFF"/>
                </a:solidFill>
                <a:effectLst/>
                <a:latin typeface="Times" charset="0"/>
              </a:endParaRPr>
            </a:p>
          </p:txBody>
        </p:sp>
        <p:sp>
          <p:nvSpPr>
            <p:cNvPr id="258054" name="Text Box 16"/>
            <p:cNvSpPr txBox="1">
              <a:spLocks noChangeArrowheads="1"/>
            </p:cNvSpPr>
            <p:nvPr/>
          </p:nvSpPr>
          <p:spPr bwMode="auto">
            <a:xfrm>
              <a:off x="278" y="3753"/>
              <a:ext cx="1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800">
                <a:solidFill>
                  <a:srgbClr val="000000"/>
                </a:solidFill>
                <a:effectLst/>
                <a:latin typeface="Times" charset="0"/>
              </a:endParaRPr>
            </a:p>
          </p:txBody>
        </p:sp>
        <p:pic>
          <p:nvPicPr>
            <p:cNvPr id="25805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48"/>
              <a:ext cx="5232" cy="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6" name="Text Box 18"/>
            <p:cNvSpPr txBox="1">
              <a:spLocks noChangeArrowheads="1"/>
            </p:cNvSpPr>
            <p:nvPr/>
          </p:nvSpPr>
          <p:spPr bwMode="auto">
            <a:xfrm>
              <a:off x="1843" y="3643"/>
              <a:ext cx="2119" cy="407"/>
            </a:xfrm>
            <a:prstGeom prst="rect">
              <a:avLst/>
            </a:prstGeom>
            <a:noFill/>
            <a:ln>
              <a:noFill/>
            </a:ln>
            <a:effectLst>
              <a:outerShdw dist="14323" dir="5029661"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600">
                  <a:solidFill>
                    <a:srgbClr val="FFFC09"/>
                  </a:solidFill>
                  <a:effectLst/>
                  <a:latin typeface="Comic Sans MS" pitchFamily="66" charset="0"/>
                </a:rPr>
                <a:t>使徒行传</a:t>
              </a:r>
              <a:r>
                <a:rPr lang="en-US" altLang="ja-JP" sz="3600">
                  <a:solidFill>
                    <a:srgbClr val="FFFC09"/>
                  </a:solidFill>
                  <a:effectLst/>
                  <a:latin typeface="Comic Sans MS" pitchFamily="66" charset="0"/>
                </a:rPr>
                <a:t> 19:29</a:t>
              </a:r>
              <a:endParaRPr lang="en-US" altLang="en-US" sz="3600">
                <a:solidFill>
                  <a:srgbClr val="FFFC09"/>
                </a:solidFill>
                <a:effectLst/>
                <a:latin typeface="Comic Sans MS" pitchFamily="66" charset="0"/>
              </a:endParaRPr>
            </a:p>
          </p:txBody>
        </p:sp>
        <p:sp>
          <p:nvSpPr>
            <p:cNvPr id="258057" name="Text Box 19"/>
            <p:cNvSpPr txBox="1">
              <a:spLocks noChangeArrowheads="1"/>
            </p:cNvSpPr>
            <p:nvPr/>
          </p:nvSpPr>
          <p:spPr bwMode="auto">
            <a:xfrm>
              <a:off x="3129" y="85"/>
              <a:ext cx="230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3600" i="1">
                  <a:solidFill>
                    <a:srgbClr val="FFFFFF"/>
                  </a:solidFill>
                  <a:effectLst/>
                  <a:latin typeface="Monaco" charset="0"/>
                </a:rPr>
                <a:t>theh</a:t>
              </a:r>
              <a:r>
                <a:rPr lang="fr-FR" altLang="en-US" sz="3600" i="1">
                  <a:solidFill>
                    <a:srgbClr val="FFFFFF"/>
                  </a:solidFill>
                  <a:effectLst/>
                  <a:latin typeface="Monaco" charset="0"/>
                </a:rPr>
                <a:t>'</a:t>
              </a:r>
              <a:r>
                <a:rPr lang="en-US" altLang="en-US" sz="3600" i="1">
                  <a:solidFill>
                    <a:srgbClr val="FFFFFF"/>
                  </a:solidFill>
                  <a:effectLst/>
                  <a:latin typeface="Monaco" charset="0"/>
                </a:rPr>
                <a:t>-at-ron</a:t>
              </a:r>
              <a:endParaRPr lang="en-US" altLang="en-US" sz="3600" i="1">
                <a:solidFill>
                  <a:srgbClr val="000000"/>
                </a:solidFill>
                <a:effectLst/>
                <a:latin typeface="Monaco" charset="0"/>
              </a:endParaRPr>
            </a:p>
          </p:txBody>
        </p:sp>
      </p:grpSp>
      <p:sp>
        <p:nvSpPr>
          <p:cNvPr id="258051" name="Title 1"/>
          <p:cNvSpPr>
            <a:spLocks noGrp="1"/>
          </p:cNvSpPr>
          <p:nvPr>
            <p:ph type="title" idx="4294967295"/>
          </p:nvPr>
        </p:nvSpPr>
        <p:spPr/>
        <p:txBody>
          <a:bodyPr/>
          <a:lstStyle/>
          <a:p>
            <a:r>
              <a:rPr lang="zh-CN" altLang="en-US" b="1">
                <a:solidFill>
                  <a:srgbClr val="FFFFFF"/>
                </a:solidFill>
                <a:latin typeface="Comic Sans MS" pitchFamily="66" charset="0"/>
              </a:rPr>
              <a:t>剧场</a:t>
            </a:r>
            <a:r>
              <a:rPr lang="en-US" altLang="zh-CN" b="1">
                <a:solidFill>
                  <a:srgbClr val="FFFFFF"/>
                </a:solidFill>
                <a:latin typeface="Comic Sans MS" pitchFamily="66" charset="0"/>
              </a:rPr>
              <a:t> </a:t>
            </a:r>
            <a:r>
              <a:rPr lang="zh-CN" altLang="en-US" b="1">
                <a:solidFill>
                  <a:srgbClr val="FFFFFF"/>
                </a:solidFill>
                <a:latin typeface="Comic Sans MS" pitchFamily="66" charset="0"/>
              </a:rPr>
              <a:t>座位</a:t>
            </a:r>
            <a:r>
              <a:rPr lang="en-US" altLang="ja-JP" b="1">
                <a:solidFill>
                  <a:srgbClr val="FFFFFF"/>
                </a:solidFill>
                <a:latin typeface="Comic Sans MS" pitchFamily="66" charset="0"/>
              </a:rPr>
              <a:t> 25,000</a:t>
            </a:r>
            <a:endParaRPr lang="en-US" altLang="en-US" sz="6600" b="1"/>
          </a:p>
        </p:txBody>
      </p:sp>
      <p:sp>
        <p:nvSpPr>
          <p:cNvPr id="258052" name="Text Box 37"/>
          <p:cNvSpPr txBox="1">
            <a:spLocks noChangeArrowheads="1"/>
          </p:cNvSpPr>
          <p:nvPr/>
        </p:nvSpPr>
        <p:spPr bwMode="auto">
          <a:xfrm>
            <a:off x="8413750" y="34925"/>
            <a:ext cx="695325" cy="463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b="1">
                <a:solidFill>
                  <a:srgbClr val="FFFFFF"/>
                </a:solidFill>
                <a:effectLst/>
                <a:latin typeface="Arial" pitchFamily="34" charset="0"/>
                <a:cs typeface="Arial" pitchFamily="34" charset="0"/>
              </a:rPr>
              <a:t>349</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264194" name="Picture 2" descr="page-0015"/>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rot="227914">
            <a:off x="1049338" y="698500"/>
            <a:ext cx="7721600" cy="5459413"/>
          </a:xfrm>
        </p:spPr>
      </p:pic>
      <p:sp>
        <p:nvSpPr>
          <p:cNvPr id="4608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084" name="AutoShape 4"/>
          <p:cNvSpPr>
            <a:spLocks noChangeArrowheads="1"/>
          </p:cNvSpPr>
          <p:nvPr/>
        </p:nvSpPr>
        <p:spPr bwMode="auto">
          <a:xfrm>
            <a:off x="779463" y="54864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085" name="AutoShape 5"/>
          <p:cNvSpPr>
            <a:spLocks noChangeArrowheads="1"/>
          </p:cNvSpPr>
          <p:nvPr/>
        </p:nvSpPr>
        <p:spPr bwMode="auto">
          <a:xfrm rot="5400000">
            <a:off x="1092200" y="3302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086" name="AutoShape 6"/>
          <p:cNvSpPr>
            <a:spLocks noChangeArrowheads="1"/>
          </p:cNvSpPr>
          <p:nvPr/>
        </p:nvSpPr>
        <p:spPr bwMode="auto">
          <a:xfrm rot="11285206">
            <a:off x="8567738" y="9144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087" name="AutoShape 7"/>
          <p:cNvSpPr>
            <a:spLocks noChangeArrowheads="1"/>
          </p:cNvSpPr>
          <p:nvPr/>
        </p:nvSpPr>
        <p:spPr bwMode="auto">
          <a:xfrm rot="16033019">
            <a:off x="8204200" y="61214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grpSp>
        <p:nvGrpSpPr>
          <p:cNvPr id="264200" name="Group 8"/>
          <p:cNvGrpSpPr>
            <a:grpSpLocks/>
          </p:cNvGrpSpPr>
          <p:nvPr/>
        </p:nvGrpSpPr>
        <p:grpSpPr bwMode="auto">
          <a:xfrm>
            <a:off x="0" y="228600"/>
            <a:ext cx="541338" cy="304800"/>
            <a:chOff x="4488" y="1488"/>
            <a:chExt cx="384" cy="192"/>
          </a:xfrm>
        </p:grpSpPr>
        <p:sp>
          <p:nvSpPr>
            <p:cNvPr id="46089" name="Oval 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090" name="Line 1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01" name="Group 11"/>
          <p:cNvGrpSpPr>
            <a:grpSpLocks/>
          </p:cNvGrpSpPr>
          <p:nvPr/>
        </p:nvGrpSpPr>
        <p:grpSpPr bwMode="auto">
          <a:xfrm>
            <a:off x="0" y="609600"/>
            <a:ext cx="541338" cy="304800"/>
            <a:chOff x="4488" y="1488"/>
            <a:chExt cx="384" cy="192"/>
          </a:xfrm>
        </p:grpSpPr>
        <p:sp>
          <p:nvSpPr>
            <p:cNvPr id="46092" name="Oval 1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093" name="Line 1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02" name="Group 14"/>
          <p:cNvGrpSpPr>
            <a:grpSpLocks/>
          </p:cNvGrpSpPr>
          <p:nvPr/>
        </p:nvGrpSpPr>
        <p:grpSpPr bwMode="auto">
          <a:xfrm>
            <a:off x="0" y="990600"/>
            <a:ext cx="541338" cy="304800"/>
            <a:chOff x="4488" y="1488"/>
            <a:chExt cx="384" cy="192"/>
          </a:xfrm>
        </p:grpSpPr>
        <p:sp>
          <p:nvSpPr>
            <p:cNvPr id="46095" name="Oval 1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096" name="Line 1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03" name="Group 17"/>
          <p:cNvGrpSpPr>
            <a:grpSpLocks/>
          </p:cNvGrpSpPr>
          <p:nvPr/>
        </p:nvGrpSpPr>
        <p:grpSpPr bwMode="auto">
          <a:xfrm>
            <a:off x="0" y="1371600"/>
            <a:ext cx="541338" cy="304800"/>
            <a:chOff x="4488" y="1488"/>
            <a:chExt cx="384" cy="192"/>
          </a:xfrm>
        </p:grpSpPr>
        <p:sp>
          <p:nvSpPr>
            <p:cNvPr id="46098" name="Oval 1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099" name="Line 1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04" name="Group 20"/>
          <p:cNvGrpSpPr>
            <a:grpSpLocks/>
          </p:cNvGrpSpPr>
          <p:nvPr/>
        </p:nvGrpSpPr>
        <p:grpSpPr bwMode="auto">
          <a:xfrm>
            <a:off x="0" y="1752600"/>
            <a:ext cx="541338" cy="304800"/>
            <a:chOff x="4488" y="1488"/>
            <a:chExt cx="384" cy="192"/>
          </a:xfrm>
        </p:grpSpPr>
        <p:sp>
          <p:nvSpPr>
            <p:cNvPr id="46101" name="Oval 2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102" name="Line 2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05" name="Group 23"/>
          <p:cNvGrpSpPr>
            <a:grpSpLocks/>
          </p:cNvGrpSpPr>
          <p:nvPr/>
        </p:nvGrpSpPr>
        <p:grpSpPr bwMode="auto">
          <a:xfrm>
            <a:off x="0" y="2133600"/>
            <a:ext cx="541338" cy="304800"/>
            <a:chOff x="4488" y="1488"/>
            <a:chExt cx="384" cy="192"/>
          </a:xfrm>
        </p:grpSpPr>
        <p:sp>
          <p:nvSpPr>
            <p:cNvPr id="46104" name="Oval 2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105" name="Line 2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06" name="Group 26"/>
          <p:cNvGrpSpPr>
            <a:grpSpLocks/>
          </p:cNvGrpSpPr>
          <p:nvPr/>
        </p:nvGrpSpPr>
        <p:grpSpPr bwMode="auto">
          <a:xfrm>
            <a:off x="0" y="2514600"/>
            <a:ext cx="541338" cy="304800"/>
            <a:chOff x="4488" y="1488"/>
            <a:chExt cx="384" cy="192"/>
          </a:xfrm>
        </p:grpSpPr>
        <p:sp>
          <p:nvSpPr>
            <p:cNvPr id="46107" name="Oval 2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108" name="Line 2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07" name="Group 29"/>
          <p:cNvGrpSpPr>
            <a:grpSpLocks/>
          </p:cNvGrpSpPr>
          <p:nvPr/>
        </p:nvGrpSpPr>
        <p:grpSpPr bwMode="auto">
          <a:xfrm>
            <a:off x="0" y="2895600"/>
            <a:ext cx="541338" cy="304800"/>
            <a:chOff x="4488" y="1488"/>
            <a:chExt cx="384" cy="192"/>
          </a:xfrm>
        </p:grpSpPr>
        <p:sp>
          <p:nvSpPr>
            <p:cNvPr id="46110" name="Oval 30"/>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111" name="Line 31"/>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08" name="Group 32"/>
          <p:cNvGrpSpPr>
            <a:grpSpLocks/>
          </p:cNvGrpSpPr>
          <p:nvPr/>
        </p:nvGrpSpPr>
        <p:grpSpPr bwMode="auto">
          <a:xfrm>
            <a:off x="0" y="3276600"/>
            <a:ext cx="541338" cy="304800"/>
            <a:chOff x="4488" y="1488"/>
            <a:chExt cx="384" cy="192"/>
          </a:xfrm>
        </p:grpSpPr>
        <p:sp>
          <p:nvSpPr>
            <p:cNvPr id="46113" name="Oval 33"/>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114" name="Line 34"/>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09" name="Group 35"/>
          <p:cNvGrpSpPr>
            <a:grpSpLocks/>
          </p:cNvGrpSpPr>
          <p:nvPr/>
        </p:nvGrpSpPr>
        <p:grpSpPr bwMode="auto">
          <a:xfrm>
            <a:off x="0" y="3657600"/>
            <a:ext cx="541338" cy="304800"/>
            <a:chOff x="4488" y="1488"/>
            <a:chExt cx="384" cy="192"/>
          </a:xfrm>
        </p:grpSpPr>
        <p:sp>
          <p:nvSpPr>
            <p:cNvPr id="46116" name="Oval 36"/>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117" name="Line 37"/>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10" name="Group 38"/>
          <p:cNvGrpSpPr>
            <a:grpSpLocks/>
          </p:cNvGrpSpPr>
          <p:nvPr/>
        </p:nvGrpSpPr>
        <p:grpSpPr bwMode="auto">
          <a:xfrm>
            <a:off x="0" y="4038600"/>
            <a:ext cx="541338" cy="304800"/>
            <a:chOff x="4488" y="1488"/>
            <a:chExt cx="384" cy="192"/>
          </a:xfrm>
        </p:grpSpPr>
        <p:sp>
          <p:nvSpPr>
            <p:cNvPr id="46119" name="Oval 3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120" name="Line 4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11" name="Group 41"/>
          <p:cNvGrpSpPr>
            <a:grpSpLocks/>
          </p:cNvGrpSpPr>
          <p:nvPr/>
        </p:nvGrpSpPr>
        <p:grpSpPr bwMode="auto">
          <a:xfrm>
            <a:off x="0" y="4419600"/>
            <a:ext cx="541338" cy="304800"/>
            <a:chOff x="4488" y="1488"/>
            <a:chExt cx="384" cy="192"/>
          </a:xfrm>
        </p:grpSpPr>
        <p:sp>
          <p:nvSpPr>
            <p:cNvPr id="46122" name="Oval 4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123" name="Line 4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12" name="Group 44"/>
          <p:cNvGrpSpPr>
            <a:grpSpLocks/>
          </p:cNvGrpSpPr>
          <p:nvPr/>
        </p:nvGrpSpPr>
        <p:grpSpPr bwMode="auto">
          <a:xfrm>
            <a:off x="0" y="4800600"/>
            <a:ext cx="541338" cy="304800"/>
            <a:chOff x="4488" y="1488"/>
            <a:chExt cx="384" cy="192"/>
          </a:xfrm>
        </p:grpSpPr>
        <p:sp>
          <p:nvSpPr>
            <p:cNvPr id="46125" name="Oval 4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126" name="Line 4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13" name="Group 47"/>
          <p:cNvGrpSpPr>
            <a:grpSpLocks/>
          </p:cNvGrpSpPr>
          <p:nvPr/>
        </p:nvGrpSpPr>
        <p:grpSpPr bwMode="auto">
          <a:xfrm>
            <a:off x="0" y="5181600"/>
            <a:ext cx="541338" cy="304800"/>
            <a:chOff x="4488" y="1488"/>
            <a:chExt cx="384" cy="192"/>
          </a:xfrm>
        </p:grpSpPr>
        <p:sp>
          <p:nvSpPr>
            <p:cNvPr id="46128" name="Oval 4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129" name="Line 4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14" name="Group 50"/>
          <p:cNvGrpSpPr>
            <a:grpSpLocks/>
          </p:cNvGrpSpPr>
          <p:nvPr/>
        </p:nvGrpSpPr>
        <p:grpSpPr bwMode="auto">
          <a:xfrm>
            <a:off x="0" y="5562600"/>
            <a:ext cx="541338" cy="304800"/>
            <a:chOff x="4488" y="1488"/>
            <a:chExt cx="384" cy="192"/>
          </a:xfrm>
        </p:grpSpPr>
        <p:sp>
          <p:nvSpPr>
            <p:cNvPr id="46131" name="Oval 5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132" name="Line 5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15" name="Group 53"/>
          <p:cNvGrpSpPr>
            <a:grpSpLocks/>
          </p:cNvGrpSpPr>
          <p:nvPr/>
        </p:nvGrpSpPr>
        <p:grpSpPr bwMode="auto">
          <a:xfrm>
            <a:off x="0" y="5943600"/>
            <a:ext cx="541338" cy="304800"/>
            <a:chOff x="4488" y="1488"/>
            <a:chExt cx="384" cy="192"/>
          </a:xfrm>
        </p:grpSpPr>
        <p:sp>
          <p:nvSpPr>
            <p:cNvPr id="46134" name="Oval 5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135" name="Line 5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4216" name="Group 56"/>
          <p:cNvGrpSpPr>
            <a:grpSpLocks/>
          </p:cNvGrpSpPr>
          <p:nvPr/>
        </p:nvGrpSpPr>
        <p:grpSpPr bwMode="auto">
          <a:xfrm>
            <a:off x="0" y="6324600"/>
            <a:ext cx="541338" cy="304800"/>
            <a:chOff x="4488" y="1488"/>
            <a:chExt cx="384" cy="192"/>
          </a:xfrm>
        </p:grpSpPr>
        <p:sp>
          <p:nvSpPr>
            <p:cNvPr id="46137" name="Oval 5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6138" name="Line 5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sp>
        <p:nvSpPr>
          <p:cNvPr id="264217" name="Rectangle 59"/>
          <p:cNvSpPr>
            <a:spLocks noGrp="1" noChangeArrowheads="1"/>
          </p:cNvSpPr>
          <p:nvPr>
            <p:ph type="title" idx="4294967295"/>
          </p:nvPr>
        </p:nvSpPr>
        <p:spPr/>
        <p:txBody>
          <a:bodyPr/>
          <a:lstStyle/>
          <a:p>
            <a:pPr eaLnBrk="1" hangingPunct="1"/>
            <a:r>
              <a:rPr lang="zh-TW" altLang="en-US" b="1">
                <a:ea typeface="新細明體" charset="-120"/>
              </a:rPr>
              <a:t>阿魯加迪安路</a:t>
            </a:r>
            <a:endParaRPr lang="en-US" altLang="en-US" b="1"/>
          </a:p>
        </p:txBody>
      </p:sp>
      <p:sp>
        <p:nvSpPr>
          <p:cNvPr id="60"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b="1">
                <a:solidFill>
                  <a:srgbClr val="FFFFFF"/>
                </a:solidFill>
                <a:effectLst>
                  <a:outerShdw blurRad="38100" dist="38100" dir="2700000" algn="tl">
                    <a:srgbClr val="808080"/>
                  </a:outerShdw>
                </a:effectLst>
                <a:latin typeface="Arial" pitchFamily="34" charset="0"/>
                <a:cs typeface="Arial" pitchFamily="34" charset="0"/>
              </a:rPr>
              <a:t>349</a:t>
            </a:r>
          </a:p>
        </p:txBody>
      </p:sp>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260098" name="Picture 2" descr="page-0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342900"/>
            <a:ext cx="5257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1988" name="AutoShape 4"/>
          <p:cNvSpPr>
            <a:spLocks noChangeArrowheads="1"/>
          </p:cNvSpPr>
          <p:nvPr/>
        </p:nvSpPr>
        <p:spPr bwMode="auto">
          <a:xfrm>
            <a:off x="2189163" y="60960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1989" name="AutoShape 5"/>
          <p:cNvSpPr>
            <a:spLocks noChangeArrowheads="1"/>
          </p:cNvSpPr>
          <p:nvPr/>
        </p:nvSpPr>
        <p:spPr bwMode="auto">
          <a:xfrm rot="5400000">
            <a:off x="2163763" y="2540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1990" name="AutoShape 6"/>
          <p:cNvSpPr>
            <a:spLocks noChangeArrowheads="1"/>
          </p:cNvSpPr>
          <p:nvPr/>
        </p:nvSpPr>
        <p:spPr bwMode="auto">
          <a:xfrm rot="11285206">
            <a:off x="7200900" y="3048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1991" name="AutoShape 7"/>
          <p:cNvSpPr>
            <a:spLocks noChangeArrowheads="1"/>
          </p:cNvSpPr>
          <p:nvPr/>
        </p:nvSpPr>
        <p:spPr bwMode="auto">
          <a:xfrm rot="16033019">
            <a:off x="7175500" y="61214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grpSp>
        <p:nvGrpSpPr>
          <p:cNvPr id="260104" name="Group 8"/>
          <p:cNvGrpSpPr>
            <a:grpSpLocks/>
          </p:cNvGrpSpPr>
          <p:nvPr/>
        </p:nvGrpSpPr>
        <p:grpSpPr bwMode="auto">
          <a:xfrm>
            <a:off x="0" y="228600"/>
            <a:ext cx="541338" cy="304800"/>
            <a:chOff x="4488" y="1488"/>
            <a:chExt cx="384" cy="192"/>
          </a:xfrm>
        </p:grpSpPr>
        <p:sp>
          <p:nvSpPr>
            <p:cNvPr id="41993" name="Oval 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1994" name="Line 1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05" name="Group 11"/>
          <p:cNvGrpSpPr>
            <a:grpSpLocks/>
          </p:cNvGrpSpPr>
          <p:nvPr/>
        </p:nvGrpSpPr>
        <p:grpSpPr bwMode="auto">
          <a:xfrm>
            <a:off x="0" y="609600"/>
            <a:ext cx="541338" cy="304800"/>
            <a:chOff x="4488" y="1488"/>
            <a:chExt cx="384" cy="192"/>
          </a:xfrm>
        </p:grpSpPr>
        <p:sp>
          <p:nvSpPr>
            <p:cNvPr id="41996" name="Oval 1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1997" name="Line 1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06" name="Group 14"/>
          <p:cNvGrpSpPr>
            <a:grpSpLocks/>
          </p:cNvGrpSpPr>
          <p:nvPr/>
        </p:nvGrpSpPr>
        <p:grpSpPr bwMode="auto">
          <a:xfrm>
            <a:off x="0" y="990600"/>
            <a:ext cx="541338" cy="304800"/>
            <a:chOff x="4488" y="1488"/>
            <a:chExt cx="384" cy="192"/>
          </a:xfrm>
        </p:grpSpPr>
        <p:sp>
          <p:nvSpPr>
            <p:cNvPr id="41999" name="Oval 1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00" name="Line 1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07" name="Group 17"/>
          <p:cNvGrpSpPr>
            <a:grpSpLocks/>
          </p:cNvGrpSpPr>
          <p:nvPr/>
        </p:nvGrpSpPr>
        <p:grpSpPr bwMode="auto">
          <a:xfrm>
            <a:off x="0" y="1371600"/>
            <a:ext cx="541338" cy="304800"/>
            <a:chOff x="4488" y="1488"/>
            <a:chExt cx="384" cy="192"/>
          </a:xfrm>
        </p:grpSpPr>
        <p:sp>
          <p:nvSpPr>
            <p:cNvPr id="42002" name="Oval 1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03" name="Line 1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08" name="Group 20"/>
          <p:cNvGrpSpPr>
            <a:grpSpLocks/>
          </p:cNvGrpSpPr>
          <p:nvPr/>
        </p:nvGrpSpPr>
        <p:grpSpPr bwMode="auto">
          <a:xfrm>
            <a:off x="0" y="1752600"/>
            <a:ext cx="541338" cy="304800"/>
            <a:chOff x="4488" y="1488"/>
            <a:chExt cx="384" cy="192"/>
          </a:xfrm>
        </p:grpSpPr>
        <p:sp>
          <p:nvSpPr>
            <p:cNvPr id="42005" name="Oval 2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06" name="Line 2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09" name="Group 23"/>
          <p:cNvGrpSpPr>
            <a:grpSpLocks/>
          </p:cNvGrpSpPr>
          <p:nvPr/>
        </p:nvGrpSpPr>
        <p:grpSpPr bwMode="auto">
          <a:xfrm>
            <a:off x="0" y="2133600"/>
            <a:ext cx="541338" cy="304800"/>
            <a:chOff x="4488" y="1488"/>
            <a:chExt cx="384" cy="192"/>
          </a:xfrm>
        </p:grpSpPr>
        <p:sp>
          <p:nvSpPr>
            <p:cNvPr id="42008" name="Oval 2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09" name="Line 2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0" name="Group 26"/>
          <p:cNvGrpSpPr>
            <a:grpSpLocks/>
          </p:cNvGrpSpPr>
          <p:nvPr/>
        </p:nvGrpSpPr>
        <p:grpSpPr bwMode="auto">
          <a:xfrm>
            <a:off x="0" y="2514600"/>
            <a:ext cx="541338" cy="304800"/>
            <a:chOff x="4488" y="1488"/>
            <a:chExt cx="384" cy="192"/>
          </a:xfrm>
        </p:grpSpPr>
        <p:sp>
          <p:nvSpPr>
            <p:cNvPr id="42011" name="Oval 2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12" name="Line 2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1" name="Group 29"/>
          <p:cNvGrpSpPr>
            <a:grpSpLocks/>
          </p:cNvGrpSpPr>
          <p:nvPr/>
        </p:nvGrpSpPr>
        <p:grpSpPr bwMode="auto">
          <a:xfrm>
            <a:off x="0" y="2895600"/>
            <a:ext cx="541338" cy="304800"/>
            <a:chOff x="4488" y="1488"/>
            <a:chExt cx="384" cy="192"/>
          </a:xfrm>
        </p:grpSpPr>
        <p:sp>
          <p:nvSpPr>
            <p:cNvPr id="42014" name="Oval 30"/>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15" name="Line 31"/>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2" name="Group 32"/>
          <p:cNvGrpSpPr>
            <a:grpSpLocks/>
          </p:cNvGrpSpPr>
          <p:nvPr/>
        </p:nvGrpSpPr>
        <p:grpSpPr bwMode="auto">
          <a:xfrm>
            <a:off x="0" y="3276600"/>
            <a:ext cx="541338" cy="304800"/>
            <a:chOff x="4488" y="1488"/>
            <a:chExt cx="384" cy="192"/>
          </a:xfrm>
        </p:grpSpPr>
        <p:sp>
          <p:nvSpPr>
            <p:cNvPr id="42017" name="Oval 33"/>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18" name="Line 34"/>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3" name="Group 35"/>
          <p:cNvGrpSpPr>
            <a:grpSpLocks/>
          </p:cNvGrpSpPr>
          <p:nvPr/>
        </p:nvGrpSpPr>
        <p:grpSpPr bwMode="auto">
          <a:xfrm>
            <a:off x="0" y="3657600"/>
            <a:ext cx="541338" cy="304800"/>
            <a:chOff x="4488" y="1488"/>
            <a:chExt cx="384" cy="192"/>
          </a:xfrm>
        </p:grpSpPr>
        <p:sp>
          <p:nvSpPr>
            <p:cNvPr id="42020" name="Oval 36"/>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21" name="Line 37"/>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4" name="Group 38"/>
          <p:cNvGrpSpPr>
            <a:grpSpLocks/>
          </p:cNvGrpSpPr>
          <p:nvPr/>
        </p:nvGrpSpPr>
        <p:grpSpPr bwMode="auto">
          <a:xfrm>
            <a:off x="0" y="4038600"/>
            <a:ext cx="541338" cy="304800"/>
            <a:chOff x="4488" y="1488"/>
            <a:chExt cx="384" cy="192"/>
          </a:xfrm>
        </p:grpSpPr>
        <p:sp>
          <p:nvSpPr>
            <p:cNvPr id="42023" name="Oval 3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24" name="Line 4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5" name="Group 41"/>
          <p:cNvGrpSpPr>
            <a:grpSpLocks/>
          </p:cNvGrpSpPr>
          <p:nvPr/>
        </p:nvGrpSpPr>
        <p:grpSpPr bwMode="auto">
          <a:xfrm>
            <a:off x="0" y="4419600"/>
            <a:ext cx="541338" cy="304800"/>
            <a:chOff x="4488" y="1488"/>
            <a:chExt cx="384" cy="192"/>
          </a:xfrm>
        </p:grpSpPr>
        <p:sp>
          <p:nvSpPr>
            <p:cNvPr id="42026" name="Oval 4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27" name="Line 4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6" name="Group 44"/>
          <p:cNvGrpSpPr>
            <a:grpSpLocks/>
          </p:cNvGrpSpPr>
          <p:nvPr/>
        </p:nvGrpSpPr>
        <p:grpSpPr bwMode="auto">
          <a:xfrm>
            <a:off x="0" y="4800600"/>
            <a:ext cx="541338" cy="304800"/>
            <a:chOff x="4488" y="1488"/>
            <a:chExt cx="384" cy="192"/>
          </a:xfrm>
        </p:grpSpPr>
        <p:sp>
          <p:nvSpPr>
            <p:cNvPr id="42029" name="Oval 4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30" name="Line 4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7" name="Group 47"/>
          <p:cNvGrpSpPr>
            <a:grpSpLocks/>
          </p:cNvGrpSpPr>
          <p:nvPr/>
        </p:nvGrpSpPr>
        <p:grpSpPr bwMode="auto">
          <a:xfrm>
            <a:off x="0" y="5181600"/>
            <a:ext cx="541338" cy="304800"/>
            <a:chOff x="4488" y="1488"/>
            <a:chExt cx="384" cy="192"/>
          </a:xfrm>
        </p:grpSpPr>
        <p:sp>
          <p:nvSpPr>
            <p:cNvPr id="42032" name="Oval 4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33" name="Line 4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8" name="Group 50"/>
          <p:cNvGrpSpPr>
            <a:grpSpLocks/>
          </p:cNvGrpSpPr>
          <p:nvPr/>
        </p:nvGrpSpPr>
        <p:grpSpPr bwMode="auto">
          <a:xfrm>
            <a:off x="0" y="5562600"/>
            <a:ext cx="541338" cy="304800"/>
            <a:chOff x="4488" y="1488"/>
            <a:chExt cx="384" cy="192"/>
          </a:xfrm>
        </p:grpSpPr>
        <p:sp>
          <p:nvSpPr>
            <p:cNvPr id="42035" name="Oval 5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36" name="Line 5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9" name="Group 53"/>
          <p:cNvGrpSpPr>
            <a:grpSpLocks/>
          </p:cNvGrpSpPr>
          <p:nvPr/>
        </p:nvGrpSpPr>
        <p:grpSpPr bwMode="auto">
          <a:xfrm>
            <a:off x="0" y="5943600"/>
            <a:ext cx="541338" cy="304800"/>
            <a:chOff x="4488" y="1488"/>
            <a:chExt cx="384" cy="192"/>
          </a:xfrm>
        </p:grpSpPr>
        <p:sp>
          <p:nvSpPr>
            <p:cNvPr id="42038" name="Oval 5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39" name="Line 5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20" name="Group 56"/>
          <p:cNvGrpSpPr>
            <a:grpSpLocks/>
          </p:cNvGrpSpPr>
          <p:nvPr/>
        </p:nvGrpSpPr>
        <p:grpSpPr bwMode="auto">
          <a:xfrm>
            <a:off x="0" y="6324600"/>
            <a:ext cx="541338" cy="304800"/>
            <a:chOff x="4488" y="1488"/>
            <a:chExt cx="384" cy="192"/>
          </a:xfrm>
        </p:grpSpPr>
        <p:sp>
          <p:nvSpPr>
            <p:cNvPr id="42041" name="Oval 5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42" name="Line 5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sp>
        <p:nvSpPr>
          <p:cNvPr id="260121" name="Rectangle 59"/>
          <p:cNvSpPr>
            <a:spLocks noGrp="1" noChangeArrowheads="1"/>
          </p:cNvSpPr>
          <p:nvPr>
            <p:ph type="title" idx="4294967295"/>
          </p:nvPr>
        </p:nvSpPr>
        <p:spPr>
          <a:xfrm>
            <a:off x="5537200" y="5638800"/>
            <a:ext cx="3606800" cy="1020763"/>
          </a:xfrm>
        </p:spPr>
        <p:txBody>
          <a:bodyPr/>
          <a:lstStyle/>
          <a:p>
            <a:pPr eaLnBrk="1" hangingPunct="1"/>
            <a:r>
              <a:rPr lang="zh-CN" altLang="en-US" b="1">
                <a:ea typeface="新細明體" charset="-120"/>
              </a:rPr>
              <a:t>图书馆</a:t>
            </a:r>
            <a:endParaRPr lang="zh-TW" altLang="en-US" b="1">
              <a:ea typeface="新細明體" charset="-120"/>
            </a:endParaRPr>
          </a:p>
        </p:txBody>
      </p:sp>
      <p:sp>
        <p:nvSpPr>
          <p:cNvPr id="60"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b="1">
                <a:solidFill>
                  <a:srgbClr val="FFFFFF"/>
                </a:solidFill>
                <a:effectLst>
                  <a:outerShdw blurRad="38100" dist="38100" dir="2700000" algn="tl">
                    <a:srgbClr val="808080"/>
                  </a:outerShdw>
                </a:effectLst>
                <a:latin typeface="Arial" pitchFamily="34" charset="0"/>
                <a:cs typeface="Arial" pitchFamily="34" charset="0"/>
              </a:rPr>
              <a:t>349</a:t>
            </a:r>
          </a:p>
        </p:txBody>
      </p:sp>
    </p:spTree>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266242"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862138" y="438150"/>
            <a:ext cx="6299200" cy="5981700"/>
          </a:xfrm>
        </p:spPr>
      </p:pic>
      <p:sp>
        <p:nvSpPr>
          <p:cNvPr id="48131"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32" name="AutoShape 4"/>
          <p:cNvSpPr>
            <a:spLocks noChangeArrowheads="1"/>
          </p:cNvSpPr>
          <p:nvPr/>
        </p:nvSpPr>
        <p:spPr bwMode="auto">
          <a:xfrm>
            <a:off x="1795463" y="60960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33" name="AutoShape 5"/>
          <p:cNvSpPr>
            <a:spLocks noChangeArrowheads="1"/>
          </p:cNvSpPr>
          <p:nvPr/>
        </p:nvSpPr>
        <p:spPr bwMode="auto">
          <a:xfrm rot="5400000">
            <a:off x="1701800" y="4064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34" name="AutoShape 6"/>
          <p:cNvSpPr>
            <a:spLocks noChangeArrowheads="1"/>
          </p:cNvSpPr>
          <p:nvPr/>
        </p:nvSpPr>
        <p:spPr bwMode="auto">
          <a:xfrm rot="11285206">
            <a:off x="7823200" y="3810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35" name="AutoShape 7"/>
          <p:cNvSpPr>
            <a:spLocks noChangeArrowheads="1"/>
          </p:cNvSpPr>
          <p:nvPr/>
        </p:nvSpPr>
        <p:spPr bwMode="auto">
          <a:xfrm rot="16033019">
            <a:off x="7729538" y="61214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grpSp>
        <p:nvGrpSpPr>
          <p:cNvPr id="266248" name="Group 8"/>
          <p:cNvGrpSpPr>
            <a:grpSpLocks/>
          </p:cNvGrpSpPr>
          <p:nvPr/>
        </p:nvGrpSpPr>
        <p:grpSpPr bwMode="auto">
          <a:xfrm>
            <a:off x="0" y="228600"/>
            <a:ext cx="541338" cy="304800"/>
            <a:chOff x="4488" y="1488"/>
            <a:chExt cx="384" cy="192"/>
          </a:xfrm>
        </p:grpSpPr>
        <p:sp>
          <p:nvSpPr>
            <p:cNvPr id="48137" name="Oval 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38" name="Line 1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49" name="Group 11"/>
          <p:cNvGrpSpPr>
            <a:grpSpLocks/>
          </p:cNvGrpSpPr>
          <p:nvPr/>
        </p:nvGrpSpPr>
        <p:grpSpPr bwMode="auto">
          <a:xfrm>
            <a:off x="0" y="609600"/>
            <a:ext cx="541338" cy="304800"/>
            <a:chOff x="4488" y="1488"/>
            <a:chExt cx="384" cy="192"/>
          </a:xfrm>
        </p:grpSpPr>
        <p:sp>
          <p:nvSpPr>
            <p:cNvPr id="48140" name="Oval 1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41" name="Line 1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0" name="Group 14"/>
          <p:cNvGrpSpPr>
            <a:grpSpLocks/>
          </p:cNvGrpSpPr>
          <p:nvPr/>
        </p:nvGrpSpPr>
        <p:grpSpPr bwMode="auto">
          <a:xfrm>
            <a:off x="0" y="990600"/>
            <a:ext cx="541338" cy="304800"/>
            <a:chOff x="4488" y="1488"/>
            <a:chExt cx="384" cy="192"/>
          </a:xfrm>
        </p:grpSpPr>
        <p:sp>
          <p:nvSpPr>
            <p:cNvPr id="48143" name="Oval 1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44" name="Line 1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1" name="Group 17"/>
          <p:cNvGrpSpPr>
            <a:grpSpLocks/>
          </p:cNvGrpSpPr>
          <p:nvPr/>
        </p:nvGrpSpPr>
        <p:grpSpPr bwMode="auto">
          <a:xfrm>
            <a:off x="0" y="1371600"/>
            <a:ext cx="541338" cy="304800"/>
            <a:chOff x="4488" y="1488"/>
            <a:chExt cx="384" cy="192"/>
          </a:xfrm>
        </p:grpSpPr>
        <p:sp>
          <p:nvSpPr>
            <p:cNvPr id="48146" name="Oval 1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47" name="Line 1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2" name="Group 20"/>
          <p:cNvGrpSpPr>
            <a:grpSpLocks/>
          </p:cNvGrpSpPr>
          <p:nvPr/>
        </p:nvGrpSpPr>
        <p:grpSpPr bwMode="auto">
          <a:xfrm>
            <a:off x="0" y="1752600"/>
            <a:ext cx="541338" cy="304800"/>
            <a:chOff x="4488" y="1488"/>
            <a:chExt cx="384" cy="192"/>
          </a:xfrm>
        </p:grpSpPr>
        <p:sp>
          <p:nvSpPr>
            <p:cNvPr id="48149" name="Oval 2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50" name="Line 2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3" name="Group 23"/>
          <p:cNvGrpSpPr>
            <a:grpSpLocks/>
          </p:cNvGrpSpPr>
          <p:nvPr/>
        </p:nvGrpSpPr>
        <p:grpSpPr bwMode="auto">
          <a:xfrm>
            <a:off x="0" y="2133600"/>
            <a:ext cx="541338" cy="304800"/>
            <a:chOff x="4488" y="1488"/>
            <a:chExt cx="384" cy="192"/>
          </a:xfrm>
        </p:grpSpPr>
        <p:sp>
          <p:nvSpPr>
            <p:cNvPr id="48152" name="Oval 2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53" name="Line 2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4" name="Group 26"/>
          <p:cNvGrpSpPr>
            <a:grpSpLocks/>
          </p:cNvGrpSpPr>
          <p:nvPr/>
        </p:nvGrpSpPr>
        <p:grpSpPr bwMode="auto">
          <a:xfrm>
            <a:off x="0" y="2514600"/>
            <a:ext cx="541338" cy="304800"/>
            <a:chOff x="4488" y="1488"/>
            <a:chExt cx="384" cy="192"/>
          </a:xfrm>
        </p:grpSpPr>
        <p:sp>
          <p:nvSpPr>
            <p:cNvPr id="48155" name="Oval 2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56" name="Line 2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5" name="Group 29"/>
          <p:cNvGrpSpPr>
            <a:grpSpLocks/>
          </p:cNvGrpSpPr>
          <p:nvPr/>
        </p:nvGrpSpPr>
        <p:grpSpPr bwMode="auto">
          <a:xfrm>
            <a:off x="0" y="2895600"/>
            <a:ext cx="541338" cy="304800"/>
            <a:chOff x="4488" y="1488"/>
            <a:chExt cx="384" cy="192"/>
          </a:xfrm>
        </p:grpSpPr>
        <p:sp>
          <p:nvSpPr>
            <p:cNvPr id="48158" name="Oval 30"/>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59" name="Line 31"/>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6" name="Group 32"/>
          <p:cNvGrpSpPr>
            <a:grpSpLocks/>
          </p:cNvGrpSpPr>
          <p:nvPr/>
        </p:nvGrpSpPr>
        <p:grpSpPr bwMode="auto">
          <a:xfrm>
            <a:off x="0" y="3276600"/>
            <a:ext cx="541338" cy="304800"/>
            <a:chOff x="4488" y="1488"/>
            <a:chExt cx="384" cy="192"/>
          </a:xfrm>
        </p:grpSpPr>
        <p:sp>
          <p:nvSpPr>
            <p:cNvPr id="48161" name="Oval 33"/>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62" name="Line 34"/>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7" name="Group 35"/>
          <p:cNvGrpSpPr>
            <a:grpSpLocks/>
          </p:cNvGrpSpPr>
          <p:nvPr/>
        </p:nvGrpSpPr>
        <p:grpSpPr bwMode="auto">
          <a:xfrm>
            <a:off x="0" y="3657600"/>
            <a:ext cx="541338" cy="304800"/>
            <a:chOff x="4488" y="1488"/>
            <a:chExt cx="384" cy="192"/>
          </a:xfrm>
        </p:grpSpPr>
        <p:sp>
          <p:nvSpPr>
            <p:cNvPr id="48164" name="Oval 36"/>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65" name="Line 37"/>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8" name="Group 38"/>
          <p:cNvGrpSpPr>
            <a:grpSpLocks/>
          </p:cNvGrpSpPr>
          <p:nvPr/>
        </p:nvGrpSpPr>
        <p:grpSpPr bwMode="auto">
          <a:xfrm>
            <a:off x="0" y="4038600"/>
            <a:ext cx="541338" cy="304800"/>
            <a:chOff x="4488" y="1488"/>
            <a:chExt cx="384" cy="192"/>
          </a:xfrm>
        </p:grpSpPr>
        <p:sp>
          <p:nvSpPr>
            <p:cNvPr id="48167" name="Oval 3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68" name="Line 4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9" name="Group 41"/>
          <p:cNvGrpSpPr>
            <a:grpSpLocks/>
          </p:cNvGrpSpPr>
          <p:nvPr/>
        </p:nvGrpSpPr>
        <p:grpSpPr bwMode="auto">
          <a:xfrm>
            <a:off x="0" y="4419600"/>
            <a:ext cx="541338" cy="304800"/>
            <a:chOff x="4488" y="1488"/>
            <a:chExt cx="384" cy="192"/>
          </a:xfrm>
        </p:grpSpPr>
        <p:sp>
          <p:nvSpPr>
            <p:cNvPr id="48170" name="Oval 4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71" name="Line 4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60" name="Group 44"/>
          <p:cNvGrpSpPr>
            <a:grpSpLocks/>
          </p:cNvGrpSpPr>
          <p:nvPr/>
        </p:nvGrpSpPr>
        <p:grpSpPr bwMode="auto">
          <a:xfrm>
            <a:off x="0" y="4800600"/>
            <a:ext cx="541338" cy="304800"/>
            <a:chOff x="4488" y="1488"/>
            <a:chExt cx="384" cy="192"/>
          </a:xfrm>
        </p:grpSpPr>
        <p:sp>
          <p:nvSpPr>
            <p:cNvPr id="48173" name="Oval 4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74" name="Line 4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61" name="Group 47"/>
          <p:cNvGrpSpPr>
            <a:grpSpLocks/>
          </p:cNvGrpSpPr>
          <p:nvPr/>
        </p:nvGrpSpPr>
        <p:grpSpPr bwMode="auto">
          <a:xfrm>
            <a:off x="0" y="5181600"/>
            <a:ext cx="541338" cy="304800"/>
            <a:chOff x="4488" y="1488"/>
            <a:chExt cx="384" cy="192"/>
          </a:xfrm>
        </p:grpSpPr>
        <p:sp>
          <p:nvSpPr>
            <p:cNvPr id="48176" name="Oval 4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77" name="Line 4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62" name="Group 50"/>
          <p:cNvGrpSpPr>
            <a:grpSpLocks/>
          </p:cNvGrpSpPr>
          <p:nvPr/>
        </p:nvGrpSpPr>
        <p:grpSpPr bwMode="auto">
          <a:xfrm>
            <a:off x="0" y="5562600"/>
            <a:ext cx="541338" cy="304800"/>
            <a:chOff x="4488" y="1488"/>
            <a:chExt cx="384" cy="192"/>
          </a:xfrm>
        </p:grpSpPr>
        <p:sp>
          <p:nvSpPr>
            <p:cNvPr id="48179" name="Oval 5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80" name="Line 5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63" name="Group 53"/>
          <p:cNvGrpSpPr>
            <a:grpSpLocks/>
          </p:cNvGrpSpPr>
          <p:nvPr/>
        </p:nvGrpSpPr>
        <p:grpSpPr bwMode="auto">
          <a:xfrm>
            <a:off x="0" y="5943600"/>
            <a:ext cx="541338" cy="304800"/>
            <a:chOff x="4488" y="1488"/>
            <a:chExt cx="384" cy="192"/>
          </a:xfrm>
        </p:grpSpPr>
        <p:sp>
          <p:nvSpPr>
            <p:cNvPr id="48182" name="Oval 5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83" name="Line 5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64" name="Group 56"/>
          <p:cNvGrpSpPr>
            <a:grpSpLocks/>
          </p:cNvGrpSpPr>
          <p:nvPr/>
        </p:nvGrpSpPr>
        <p:grpSpPr bwMode="auto">
          <a:xfrm>
            <a:off x="0" y="6324600"/>
            <a:ext cx="541338" cy="304800"/>
            <a:chOff x="4488" y="1488"/>
            <a:chExt cx="384" cy="192"/>
          </a:xfrm>
        </p:grpSpPr>
        <p:sp>
          <p:nvSpPr>
            <p:cNvPr id="48185" name="Oval 5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86" name="Line 5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sp>
        <p:nvSpPr>
          <p:cNvPr id="60" name="Rectangle 59"/>
          <p:cNvSpPr txBox="1">
            <a:spLocks noChangeArrowheads="1"/>
          </p:cNvSpPr>
          <p:nvPr/>
        </p:nvSpPr>
        <p:spPr bwMode="auto">
          <a:xfrm>
            <a:off x="1835696" y="476672"/>
            <a:ext cx="5979567" cy="1752600"/>
          </a:xfrm>
          <a:prstGeom prst="rect">
            <a:avLst/>
          </a:prstGeom>
          <a:noFill/>
          <a:ln w="9525">
            <a:noFill/>
            <a:miter lim="800000"/>
            <a:headEnd/>
            <a:tailEnd/>
          </a:ln>
        </p:spPr>
        <p:txBody>
          <a:bodyPr anchor="ctr"/>
          <a:lstStyle/>
          <a:p>
            <a:pPr algn="ctr">
              <a:defRPr/>
            </a:pPr>
            <a:r>
              <a:rPr lang="en-US" sz="4400" b="1" kern="0" dirty="0">
                <a:solidFill>
                  <a:schemeClr val="tx2"/>
                </a:solidFill>
                <a:effectLst>
                  <a:glow rad="241300">
                    <a:srgbClr val="E9E884">
                      <a:alpha val="94000"/>
                    </a:srgbClr>
                  </a:glow>
                </a:effectLst>
                <a:latin typeface="+mj-lt"/>
                <a:ea typeface="ＭＳ Ｐゴシック" charset="0"/>
                <a:cs typeface="+mj-cs"/>
              </a:rPr>
              <a:t>不道德和文盲者的指引</a:t>
            </a:r>
          </a:p>
        </p:txBody>
      </p:sp>
      <p:sp>
        <p:nvSpPr>
          <p:cNvPr id="61"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b="1">
                <a:solidFill>
                  <a:srgbClr val="FFFFFF"/>
                </a:solidFill>
                <a:effectLst>
                  <a:outerShdw blurRad="38100" dist="38100" dir="2700000" algn="tl">
                    <a:srgbClr val="808080"/>
                  </a:outerShdw>
                </a:effectLst>
                <a:latin typeface="Arial" pitchFamily="34" charset="0"/>
                <a:cs typeface="Arial" pitchFamily="34" charset="0"/>
              </a:rPr>
              <a:t>349</a:t>
            </a:r>
          </a:p>
        </p:txBody>
      </p:sp>
    </p:spTree>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268290"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rot="488184">
            <a:off x="4572000" y="2743200"/>
            <a:ext cx="3792538" cy="3627438"/>
          </a:xfrm>
        </p:spPr>
      </p:pic>
      <p:pic>
        <p:nvPicPr>
          <p:cNvPr id="268291"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rot="21262410">
            <a:off x="914400" y="533400"/>
            <a:ext cx="4335463" cy="3657600"/>
          </a:xfrm>
        </p:spPr>
      </p:pic>
      <p:sp>
        <p:nvSpPr>
          <p:cNvPr id="50180"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81" name="AutoShape 5"/>
          <p:cNvSpPr>
            <a:spLocks noChangeArrowheads="1"/>
          </p:cNvSpPr>
          <p:nvPr/>
        </p:nvSpPr>
        <p:spPr bwMode="auto">
          <a:xfrm rot="-548229">
            <a:off x="982663" y="40386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82" name="AutoShape 6"/>
          <p:cNvSpPr>
            <a:spLocks noChangeArrowheads="1"/>
          </p:cNvSpPr>
          <p:nvPr/>
        </p:nvSpPr>
        <p:spPr bwMode="auto">
          <a:xfrm rot="5279848">
            <a:off x="685800" y="7112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83" name="AutoShape 7"/>
          <p:cNvSpPr>
            <a:spLocks noChangeArrowheads="1"/>
          </p:cNvSpPr>
          <p:nvPr/>
        </p:nvSpPr>
        <p:spPr bwMode="auto">
          <a:xfrm rot="10437214">
            <a:off x="4775200" y="2286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84" name="AutoShape 8"/>
          <p:cNvSpPr>
            <a:spLocks noChangeArrowheads="1"/>
          </p:cNvSpPr>
          <p:nvPr/>
        </p:nvSpPr>
        <p:spPr bwMode="auto">
          <a:xfrm rot="-4580932">
            <a:off x="7797800" y="62738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grpSp>
        <p:nvGrpSpPr>
          <p:cNvPr id="268297" name="Group 9"/>
          <p:cNvGrpSpPr>
            <a:grpSpLocks/>
          </p:cNvGrpSpPr>
          <p:nvPr/>
        </p:nvGrpSpPr>
        <p:grpSpPr bwMode="auto">
          <a:xfrm>
            <a:off x="0" y="228600"/>
            <a:ext cx="541338" cy="304800"/>
            <a:chOff x="4488" y="1488"/>
            <a:chExt cx="384" cy="192"/>
          </a:xfrm>
        </p:grpSpPr>
        <p:sp>
          <p:nvSpPr>
            <p:cNvPr id="50186" name="Oval 10"/>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87" name="Line 11"/>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298" name="Group 12"/>
          <p:cNvGrpSpPr>
            <a:grpSpLocks/>
          </p:cNvGrpSpPr>
          <p:nvPr/>
        </p:nvGrpSpPr>
        <p:grpSpPr bwMode="auto">
          <a:xfrm>
            <a:off x="0" y="609600"/>
            <a:ext cx="541338" cy="304800"/>
            <a:chOff x="4488" y="1488"/>
            <a:chExt cx="384" cy="192"/>
          </a:xfrm>
        </p:grpSpPr>
        <p:sp>
          <p:nvSpPr>
            <p:cNvPr id="50189" name="Oval 13"/>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90" name="Line 14"/>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299" name="Group 15"/>
          <p:cNvGrpSpPr>
            <a:grpSpLocks/>
          </p:cNvGrpSpPr>
          <p:nvPr/>
        </p:nvGrpSpPr>
        <p:grpSpPr bwMode="auto">
          <a:xfrm>
            <a:off x="0" y="990600"/>
            <a:ext cx="541338" cy="304800"/>
            <a:chOff x="4488" y="1488"/>
            <a:chExt cx="384" cy="192"/>
          </a:xfrm>
        </p:grpSpPr>
        <p:sp>
          <p:nvSpPr>
            <p:cNvPr id="50192" name="Oval 16"/>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93" name="Line 17"/>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0" name="Group 18"/>
          <p:cNvGrpSpPr>
            <a:grpSpLocks/>
          </p:cNvGrpSpPr>
          <p:nvPr/>
        </p:nvGrpSpPr>
        <p:grpSpPr bwMode="auto">
          <a:xfrm>
            <a:off x="0" y="1371600"/>
            <a:ext cx="541338" cy="304800"/>
            <a:chOff x="4488" y="1488"/>
            <a:chExt cx="384" cy="192"/>
          </a:xfrm>
        </p:grpSpPr>
        <p:sp>
          <p:nvSpPr>
            <p:cNvPr id="50195" name="Oval 1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96" name="Line 2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1" name="Group 21"/>
          <p:cNvGrpSpPr>
            <a:grpSpLocks/>
          </p:cNvGrpSpPr>
          <p:nvPr/>
        </p:nvGrpSpPr>
        <p:grpSpPr bwMode="auto">
          <a:xfrm>
            <a:off x="0" y="1752600"/>
            <a:ext cx="541338" cy="304800"/>
            <a:chOff x="4488" y="1488"/>
            <a:chExt cx="384" cy="192"/>
          </a:xfrm>
        </p:grpSpPr>
        <p:sp>
          <p:nvSpPr>
            <p:cNvPr id="50198" name="Oval 2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99" name="Line 2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2" name="Group 24"/>
          <p:cNvGrpSpPr>
            <a:grpSpLocks/>
          </p:cNvGrpSpPr>
          <p:nvPr/>
        </p:nvGrpSpPr>
        <p:grpSpPr bwMode="auto">
          <a:xfrm>
            <a:off x="0" y="2133600"/>
            <a:ext cx="541338" cy="304800"/>
            <a:chOff x="4488" y="1488"/>
            <a:chExt cx="384" cy="192"/>
          </a:xfrm>
        </p:grpSpPr>
        <p:sp>
          <p:nvSpPr>
            <p:cNvPr id="50201" name="Oval 2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02" name="Line 2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3" name="Group 27"/>
          <p:cNvGrpSpPr>
            <a:grpSpLocks/>
          </p:cNvGrpSpPr>
          <p:nvPr/>
        </p:nvGrpSpPr>
        <p:grpSpPr bwMode="auto">
          <a:xfrm>
            <a:off x="0" y="2514600"/>
            <a:ext cx="541338" cy="304800"/>
            <a:chOff x="4488" y="1488"/>
            <a:chExt cx="384" cy="192"/>
          </a:xfrm>
        </p:grpSpPr>
        <p:sp>
          <p:nvSpPr>
            <p:cNvPr id="50204" name="Oval 2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05" name="Line 2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4" name="Group 30"/>
          <p:cNvGrpSpPr>
            <a:grpSpLocks/>
          </p:cNvGrpSpPr>
          <p:nvPr/>
        </p:nvGrpSpPr>
        <p:grpSpPr bwMode="auto">
          <a:xfrm>
            <a:off x="0" y="2895600"/>
            <a:ext cx="541338" cy="304800"/>
            <a:chOff x="4488" y="1488"/>
            <a:chExt cx="384" cy="192"/>
          </a:xfrm>
        </p:grpSpPr>
        <p:sp>
          <p:nvSpPr>
            <p:cNvPr id="50207" name="Oval 3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08" name="Line 3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5" name="Group 33"/>
          <p:cNvGrpSpPr>
            <a:grpSpLocks/>
          </p:cNvGrpSpPr>
          <p:nvPr/>
        </p:nvGrpSpPr>
        <p:grpSpPr bwMode="auto">
          <a:xfrm>
            <a:off x="0" y="3276600"/>
            <a:ext cx="541338" cy="304800"/>
            <a:chOff x="4488" y="1488"/>
            <a:chExt cx="384" cy="192"/>
          </a:xfrm>
        </p:grpSpPr>
        <p:sp>
          <p:nvSpPr>
            <p:cNvPr id="50210" name="Oval 3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11" name="Line 3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6" name="Group 36"/>
          <p:cNvGrpSpPr>
            <a:grpSpLocks/>
          </p:cNvGrpSpPr>
          <p:nvPr/>
        </p:nvGrpSpPr>
        <p:grpSpPr bwMode="auto">
          <a:xfrm>
            <a:off x="0" y="3657600"/>
            <a:ext cx="541338" cy="304800"/>
            <a:chOff x="4488" y="1488"/>
            <a:chExt cx="384" cy="192"/>
          </a:xfrm>
        </p:grpSpPr>
        <p:sp>
          <p:nvSpPr>
            <p:cNvPr id="50213" name="Oval 3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14" name="Line 3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7" name="Group 39"/>
          <p:cNvGrpSpPr>
            <a:grpSpLocks/>
          </p:cNvGrpSpPr>
          <p:nvPr/>
        </p:nvGrpSpPr>
        <p:grpSpPr bwMode="auto">
          <a:xfrm>
            <a:off x="0" y="4038600"/>
            <a:ext cx="541338" cy="304800"/>
            <a:chOff x="4488" y="1488"/>
            <a:chExt cx="384" cy="192"/>
          </a:xfrm>
        </p:grpSpPr>
        <p:sp>
          <p:nvSpPr>
            <p:cNvPr id="50216" name="Oval 40"/>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17" name="Line 41"/>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8" name="Group 42"/>
          <p:cNvGrpSpPr>
            <a:grpSpLocks/>
          </p:cNvGrpSpPr>
          <p:nvPr/>
        </p:nvGrpSpPr>
        <p:grpSpPr bwMode="auto">
          <a:xfrm>
            <a:off x="0" y="4419600"/>
            <a:ext cx="541338" cy="304800"/>
            <a:chOff x="4488" y="1488"/>
            <a:chExt cx="384" cy="192"/>
          </a:xfrm>
        </p:grpSpPr>
        <p:sp>
          <p:nvSpPr>
            <p:cNvPr id="50219" name="Oval 43"/>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20" name="Line 44"/>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9" name="Group 45"/>
          <p:cNvGrpSpPr>
            <a:grpSpLocks/>
          </p:cNvGrpSpPr>
          <p:nvPr/>
        </p:nvGrpSpPr>
        <p:grpSpPr bwMode="auto">
          <a:xfrm>
            <a:off x="0" y="4800600"/>
            <a:ext cx="541338" cy="304800"/>
            <a:chOff x="4488" y="1488"/>
            <a:chExt cx="384" cy="192"/>
          </a:xfrm>
        </p:grpSpPr>
        <p:sp>
          <p:nvSpPr>
            <p:cNvPr id="50222" name="Oval 46"/>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23" name="Line 47"/>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10" name="Group 48"/>
          <p:cNvGrpSpPr>
            <a:grpSpLocks/>
          </p:cNvGrpSpPr>
          <p:nvPr/>
        </p:nvGrpSpPr>
        <p:grpSpPr bwMode="auto">
          <a:xfrm>
            <a:off x="0" y="5181600"/>
            <a:ext cx="541338" cy="304800"/>
            <a:chOff x="4488" y="1488"/>
            <a:chExt cx="384" cy="192"/>
          </a:xfrm>
        </p:grpSpPr>
        <p:sp>
          <p:nvSpPr>
            <p:cNvPr id="50225" name="Oval 4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26" name="Line 5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11" name="Group 51"/>
          <p:cNvGrpSpPr>
            <a:grpSpLocks/>
          </p:cNvGrpSpPr>
          <p:nvPr/>
        </p:nvGrpSpPr>
        <p:grpSpPr bwMode="auto">
          <a:xfrm>
            <a:off x="0" y="5562600"/>
            <a:ext cx="541338" cy="304800"/>
            <a:chOff x="4488" y="1488"/>
            <a:chExt cx="384" cy="192"/>
          </a:xfrm>
        </p:grpSpPr>
        <p:sp>
          <p:nvSpPr>
            <p:cNvPr id="50228" name="Oval 5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29" name="Line 5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12" name="Group 54"/>
          <p:cNvGrpSpPr>
            <a:grpSpLocks/>
          </p:cNvGrpSpPr>
          <p:nvPr/>
        </p:nvGrpSpPr>
        <p:grpSpPr bwMode="auto">
          <a:xfrm>
            <a:off x="0" y="5943600"/>
            <a:ext cx="541338" cy="304800"/>
            <a:chOff x="4488" y="1488"/>
            <a:chExt cx="384" cy="192"/>
          </a:xfrm>
        </p:grpSpPr>
        <p:sp>
          <p:nvSpPr>
            <p:cNvPr id="50231" name="Oval 5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32" name="Line 5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13" name="Group 57"/>
          <p:cNvGrpSpPr>
            <a:grpSpLocks/>
          </p:cNvGrpSpPr>
          <p:nvPr/>
        </p:nvGrpSpPr>
        <p:grpSpPr bwMode="auto">
          <a:xfrm>
            <a:off x="0" y="6324600"/>
            <a:ext cx="541338" cy="304800"/>
            <a:chOff x="4488" y="1488"/>
            <a:chExt cx="384" cy="192"/>
          </a:xfrm>
        </p:grpSpPr>
        <p:sp>
          <p:nvSpPr>
            <p:cNvPr id="50234" name="Oval 5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35" name="Line 5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sp>
        <p:nvSpPr>
          <p:cNvPr id="50236" name="AutoShape 60"/>
          <p:cNvSpPr>
            <a:spLocks noChangeArrowheads="1"/>
          </p:cNvSpPr>
          <p:nvPr/>
        </p:nvSpPr>
        <p:spPr bwMode="auto">
          <a:xfrm rot="11558455">
            <a:off x="8229600" y="29718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37" name="AutoShape 61"/>
          <p:cNvSpPr>
            <a:spLocks noChangeArrowheads="1"/>
          </p:cNvSpPr>
          <p:nvPr/>
        </p:nvSpPr>
        <p:spPr bwMode="auto">
          <a:xfrm rot="467422">
            <a:off x="4300538" y="56388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62"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b="1">
                <a:solidFill>
                  <a:srgbClr val="FFFFFF"/>
                </a:solidFill>
                <a:effectLst>
                  <a:outerShdw blurRad="38100" dist="38100" dir="2700000" algn="tl">
                    <a:srgbClr val="808080"/>
                  </a:outerShdw>
                </a:effectLst>
                <a:latin typeface="Arial" pitchFamily="34" charset="0"/>
                <a:cs typeface="Arial" pitchFamily="34" charset="0"/>
              </a:rPr>
              <a:t>349</a:t>
            </a:r>
          </a:p>
        </p:txBody>
      </p:sp>
      <p:sp>
        <p:nvSpPr>
          <p:cNvPr id="63" name="Title 1"/>
          <p:cNvSpPr>
            <a:spLocks noGrp="1"/>
          </p:cNvSpPr>
          <p:nvPr>
            <p:ph type="title"/>
          </p:nvPr>
        </p:nvSpPr>
        <p:spPr>
          <a:xfrm>
            <a:off x="5219700" y="312738"/>
            <a:ext cx="3924300" cy="2176462"/>
          </a:xfrm>
        </p:spPr>
        <p:txBody>
          <a:bodyPr/>
          <a:lstStyle/>
          <a:p>
            <a:r>
              <a:rPr lang="zh-CN" altLang="en-US"/>
              <a:t>厕所于水道</a:t>
            </a:r>
            <a:endParaRPr lang="en-US" alt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dissolv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Jew-Gentile Divisions</a:t>
            </a:r>
          </a:p>
        </p:txBody>
      </p:sp>
      <p:pic>
        <p:nvPicPr>
          <p:cNvPr id="665602" name="Picture 2" descr="https://mymorningmeditations.files.wordpress.com/2013/02/community.gif">
            <a:extLst>
              <a:ext uri="{FF2B5EF4-FFF2-40B4-BE49-F238E27FC236}">
                <a16:creationId xmlns:a16="http://schemas.microsoft.com/office/drawing/2014/main" id="{EBA51662-1793-994C-93E9-E734CD788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331251"/>
            <a:ext cx="6336704" cy="552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2308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犹太人和外族人</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在爱里显出合一</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Tree>
    <p:extLst>
      <p:ext uri="{BB962C8B-B14F-4D97-AF65-F5344CB8AC3E}">
        <p14:creationId xmlns:p14="http://schemas.microsoft.com/office/powerpoint/2010/main" val="19005607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36513" y="63503"/>
            <a:ext cx="9159876" cy="1420813"/>
          </a:xfrm>
        </p:spPr>
        <p:txBody>
          <a:bodyPr/>
          <a:lstStyle/>
          <a:p>
            <a:pPr eaLnBrk="1" hangingPunct="1">
              <a:defRPr/>
            </a:pPr>
            <a:r>
              <a:rPr lang="zh-CN" altLang="en-US" sz="4000" b="1" dirty="0">
                <a:solidFill>
                  <a:schemeClr val="tx1"/>
                </a:solidFill>
                <a:latin typeface="Arial" charset="0"/>
                <a:ea typeface="ＭＳ Ｐゴシック" charset="0"/>
                <a:cs typeface="ＭＳ Ｐゴシック" charset="0"/>
              </a:rPr>
              <a:t>有时候，信徒会虐待某个种族的人</a:t>
            </a:r>
            <a:endParaRPr lang="en-US" sz="4000" b="1" dirty="0">
              <a:solidFill>
                <a:schemeClr val="tx1"/>
              </a:solidFill>
              <a:latin typeface="Arial" charset="0"/>
              <a:ea typeface="ＭＳ Ｐゴシック" charset="0"/>
              <a:cs typeface="ＭＳ Ｐゴシック" charset="0"/>
            </a:endParaRP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外族人</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rPr>
              <a:t>一个神</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endParaRP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rPr>
              <a:t>诸多忌讳</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endParaRP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rPr>
              <a:t>多神论很少忌讳</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endParaRP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犹太人</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Tree>
    <p:extLst>
      <p:ext uri="{BB962C8B-B14F-4D97-AF65-F5344CB8AC3E}">
        <p14:creationId xmlns:p14="http://schemas.microsoft.com/office/powerpoint/2010/main" val="580737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440"/>
            <a:ext cx="9180511" cy="688844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73680" y="1602010"/>
            <a:ext cx="8770859"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以弗所书是新约最清楚解释教会时代为奥秘被揭晓的时代</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(3:2-6)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的经书，并显示救恩使犹太信徒与外族信徒同等，成为一体，那就是教会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(2:14, 19)</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8" name="Rectangle 2">
            <a:extLst>
              <a:ext uri="{FF2B5EF4-FFF2-40B4-BE49-F238E27FC236}">
                <a16:creationId xmlns:a16="http://schemas.microsoft.com/office/drawing/2014/main" id="{EE8D6BF3-175A-8646-8F14-1918A829A8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Tree>
    <p:extLst>
      <p:ext uri="{BB962C8B-B14F-4D97-AF65-F5344CB8AC3E}">
        <p14:creationId xmlns:p14="http://schemas.microsoft.com/office/powerpoint/2010/main" val="29015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9"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67586" name="Rectangle 2"/>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r>
              <a:rPr lang="en-US" altLang="ja-JP" sz="3200" b="1">
                <a:effectLst>
                  <a:outerShdw blurRad="38100" dist="38100" dir="2700000" algn="tl">
                    <a:srgbClr val="FFFFFF"/>
                  </a:outerShdw>
                </a:effectLst>
                <a:latin typeface="SimSun" pitchFamily="2" charset="-122"/>
                <a:ea typeface="SimSun" pitchFamily="2" charset="-122"/>
              </a:rPr>
              <a:t> </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67587" name="Rectangle 3"/>
          <p:cNvSpPr>
            <a:spLocks noGrp="1" noChangeArrowheads="1"/>
          </p:cNvSpPr>
          <p:nvPr>
            <p:ph type="body" sz="half" idx="1"/>
          </p:nvPr>
        </p:nvSpPr>
        <p:spPr>
          <a:xfrm>
            <a:off x="533400" y="3200400"/>
            <a:ext cx="4114800" cy="23622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喜欢</a:t>
            </a:r>
            <a:r>
              <a:rPr lang="zh-CN" altLang="en-US" sz="4000" b="1">
                <a:solidFill>
                  <a:srgbClr val="FFFF00"/>
                </a:solidFill>
                <a:latin typeface="华文细黑" charset="0"/>
                <a:ea typeface="华文细黑" charset="0"/>
                <a:cs typeface="华文细黑" charset="0"/>
              </a:rPr>
              <a:t>诗意</a:t>
            </a:r>
            <a:r>
              <a:rPr lang="en-US" altLang="ja-JP" sz="4000" b="1">
                <a:latin typeface="华文细黑" charset="0"/>
                <a:ea typeface="华文细黑" charset="0"/>
                <a:cs typeface="华文细黑" charset="0"/>
              </a:rPr>
              <a:t>,</a:t>
            </a:r>
            <a:r>
              <a:rPr lang="zh-CN" altLang="en-US" sz="4000" b="1">
                <a:latin typeface="华文细黑" charset="0"/>
                <a:ea typeface="华文细黑" charset="0"/>
                <a:cs typeface="华文细黑" charset="0"/>
              </a:rPr>
              <a:t>形像及象微记号</a:t>
            </a:r>
            <a:endParaRPr lang="en-US" altLang="zh-CN" sz="4000" b="1">
              <a:latin typeface="华文细黑" charset="0"/>
              <a:ea typeface="华文细黑" charset="0"/>
              <a:cs typeface="华文细黑" charset="0"/>
            </a:endParaRPr>
          </a:p>
        </p:txBody>
      </p:sp>
      <p:sp>
        <p:nvSpPr>
          <p:cNvPr id="67588" name="Rectangle 4"/>
          <p:cNvSpPr>
            <a:spLocks noGrp="1" noChangeArrowheads="1"/>
          </p:cNvSpPr>
          <p:nvPr>
            <p:ph type="body" sz="half" idx="2"/>
          </p:nvPr>
        </p:nvSpPr>
        <p:spPr>
          <a:xfrm>
            <a:off x="5181600" y="3200400"/>
            <a:ext cx="3962400" cy="23622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喜欢有</a:t>
            </a:r>
            <a:r>
              <a:rPr lang="zh-CN" altLang="en-US" sz="4000" b="1">
                <a:solidFill>
                  <a:srgbClr val="FFFF00"/>
                </a:solidFill>
                <a:latin typeface="华文细黑" charset="0"/>
                <a:ea typeface="华文细黑" charset="0"/>
                <a:cs typeface="华文细黑" charset="0"/>
              </a:rPr>
              <a:t>大纲</a:t>
            </a:r>
            <a:r>
              <a:rPr lang="en-US" altLang="ja-JP" sz="4000" b="1">
                <a:latin typeface="华文细黑" charset="0"/>
                <a:ea typeface="华文细黑" charset="0"/>
                <a:cs typeface="华文细黑" charset="0"/>
              </a:rPr>
              <a:t>,</a:t>
            </a:r>
            <a:r>
              <a:rPr lang="zh-CN" altLang="en-US" sz="4000" b="1">
                <a:latin typeface="华文细黑" charset="0"/>
                <a:ea typeface="华文细黑" charset="0"/>
                <a:cs typeface="华文细黑" charset="0"/>
              </a:rPr>
              <a:t>分界和告示简点</a:t>
            </a:r>
            <a:endParaRPr lang="en-US" sz="4000" b="1">
              <a:latin typeface="华文细黑" charset="0"/>
              <a:ea typeface="华文细黑" charset="0"/>
              <a:cs typeface="华文细黑" charset="0"/>
            </a:endParaRPr>
          </a:p>
        </p:txBody>
      </p:sp>
      <p:sp>
        <p:nvSpPr>
          <p:cNvPr id="67591" name="Text Box 7"/>
          <p:cNvSpPr txBox="1">
            <a:spLocks noChangeArrowheads="1"/>
          </p:cNvSpPr>
          <p:nvPr/>
        </p:nvSpPr>
        <p:spPr bwMode="auto">
          <a:xfrm>
            <a:off x="1600200" y="1981200"/>
            <a:ext cx="20351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67592" name="Text Box 8"/>
          <p:cNvSpPr txBox="1">
            <a:spLocks noChangeArrowheads="1"/>
          </p:cNvSpPr>
          <p:nvPr/>
        </p:nvSpPr>
        <p:spPr bwMode="auto">
          <a:xfrm>
            <a:off x="5791200" y="19812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希腊</a:t>
            </a:r>
            <a:endParaRPr lang="en-US" altLang="en-US" sz="4400" b="1">
              <a:solidFill>
                <a:srgbClr val="FFFF00"/>
              </a:solidFill>
              <a:effectLst/>
              <a:latin typeface="SimSun" pitchFamily="2" charset="-122"/>
              <a:ea typeface="SimSun" pitchFamily="2" charset="-122"/>
            </a:endParaRPr>
          </a:p>
        </p:txBody>
      </p:sp>
      <p:sp>
        <p:nvSpPr>
          <p:cNvPr id="198664" name="WordArt 10"/>
          <p:cNvSpPr>
            <a:spLocks noChangeArrowheads="1" noChangeShapeType="1" noTextEdit="1"/>
          </p:cNvSpPr>
          <p:nvPr/>
        </p:nvSpPr>
        <p:spPr bwMode="auto">
          <a:xfrm>
            <a:off x="3200400" y="533400"/>
            <a:ext cx="2971800" cy="13716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文献</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649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106499"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06500" name="Rectangle 1028"/>
          <p:cNvSpPr>
            <a:spLocks noGrp="1" noChangeArrowheads="1"/>
          </p:cNvSpPr>
          <p:nvPr>
            <p:ph type="body" sz="half" idx="1"/>
          </p:nvPr>
        </p:nvSpPr>
        <p:spPr>
          <a:xfrm>
            <a:off x="228600" y="3429000"/>
            <a:ext cx="4114800" cy="29718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见数字为品质或</a:t>
            </a:r>
            <a:r>
              <a:rPr lang="zh-CN" altLang="en-US" sz="4000" b="1">
                <a:solidFill>
                  <a:srgbClr val="FFFF00"/>
                </a:solidFill>
                <a:latin typeface="华文细黑" charset="0"/>
                <a:ea typeface="华文细黑" charset="0"/>
                <a:cs typeface="华文细黑" charset="0"/>
              </a:rPr>
              <a:t>象微</a:t>
            </a:r>
            <a:endParaRPr lang="en-US" sz="4000" b="1">
              <a:solidFill>
                <a:srgbClr val="FFFF00"/>
              </a:solidFill>
              <a:latin typeface="华文细黑" charset="0"/>
              <a:ea typeface="华文细黑" charset="0"/>
              <a:cs typeface="华文细黑" charset="0"/>
            </a:endParaRPr>
          </a:p>
        </p:txBody>
      </p:sp>
      <p:sp>
        <p:nvSpPr>
          <p:cNvPr id="106501" name="Rectangle 1029"/>
          <p:cNvSpPr>
            <a:spLocks noGrp="1" noChangeArrowheads="1"/>
          </p:cNvSpPr>
          <p:nvPr>
            <p:ph type="body" sz="half" idx="2"/>
          </p:nvPr>
        </p:nvSpPr>
        <p:spPr>
          <a:xfrm>
            <a:off x="4724400" y="3505200"/>
            <a:ext cx="3962400" cy="28194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见数字为一种</a:t>
            </a:r>
            <a:r>
              <a:rPr lang="zh-CN" altLang="en-US" sz="4000" b="1">
                <a:solidFill>
                  <a:srgbClr val="FFFF00"/>
                </a:solidFill>
                <a:latin typeface="华文细黑" charset="0"/>
                <a:ea typeface="华文细黑" charset="0"/>
                <a:cs typeface="华文细黑" charset="0"/>
              </a:rPr>
              <a:t>容量</a:t>
            </a:r>
            <a:endParaRPr lang="en-US" sz="4000" b="1">
              <a:solidFill>
                <a:srgbClr val="FFFF00"/>
              </a:solidFill>
              <a:latin typeface="华文细黑" charset="0"/>
              <a:ea typeface="华文细黑" charset="0"/>
              <a:cs typeface="华文细黑" charset="0"/>
            </a:endParaRPr>
          </a:p>
        </p:txBody>
      </p:sp>
      <p:sp>
        <p:nvSpPr>
          <p:cNvPr id="106502" name="Text Box 1030"/>
          <p:cNvSpPr txBox="1">
            <a:spLocks noChangeArrowheads="1"/>
          </p:cNvSpPr>
          <p:nvPr/>
        </p:nvSpPr>
        <p:spPr bwMode="auto">
          <a:xfrm>
            <a:off x="990600" y="22860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06503" name="Text Box 1031"/>
          <p:cNvSpPr txBox="1">
            <a:spLocks noChangeArrowheads="1"/>
          </p:cNvSpPr>
          <p:nvPr/>
        </p:nvSpPr>
        <p:spPr bwMode="auto">
          <a:xfrm>
            <a:off x="5562600" y="22860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ndParaRPr>
          </a:p>
        </p:txBody>
      </p:sp>
      <p:sp>
        <p:nvSpPr>
          <p:cNvPr id="200712" name="WordArt 1032"/>
          <p:cNvSpPr>
            <a:spLocks noChangeArrowheads="1" noChangeShapeType="1" noTextEdit="1"/>
          </p:cNvSpPr>
          <p:nvPr/>
        </p:nvSpPr>
        <p:spPr bwMode="auto">
          <a:xfrm>
            <a:off x="3124200" y="609600"/>
            <a:ext cx="2819400" cy="13716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数字</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
        <p:nvSpPr>
          <p:cNvPr id="106505" name="Text Box 1033"/>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FFFFFF"/>
              </a:solidFill>
              <a:effectLst/>
              <a:latin typeface="Tahoma" pitchFamily="34" charset="0"/>
              <a:ea typeface="SimSun" pitchFamily="2"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854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108547"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08548" name="Rectangle 1028"/>
          <p:cNvSpPr>
            <a:spLocks noGrp="1" noChangeArrowheads="1"/>
          </p:cNvSpPr>
          <p:nvPr>
            <p:ph type="body" sz="half" idx="1"/>
          </p:nvPr>
        </p:nvSpPr>
        <p:spPr>
          <a:xfrm>
            <a:off x="4648200" y="3276600"/>
            <a:ext cx="4191000" cy="35814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重识</a:t>
            </a:r>
            <a:r>
              <a:rPr lang="zh-CN" altLang="en-US" sz="4000" b="1">
                <a:solidFill>
                  <a:srgbClr val="FFFF00"/>
                </a:solidFill>
                <a:latin typeface="华文细黑" charset="0"/>
                <a:ea typeface="华文细黑" charset="0"/>
                <a:cs typeface="华文细黑" charset="0"/>
              </a:rPr>
              <a:t>个人</a:t>
            </a:r>
            <a:r>
              <a:rPr lang="zh-CN" altLang="en-US" sz="4000" b="1">
                <a:latin typeface="华文细黑" charset="0"/>
                <a:ea typeface="华文细黑" charset="0"/>
                <a:cs typeface="华文细黑" charset="0"/>
              </a:rPr>
              <a:t>与神的关係</a:t>
            </a:r>
            <a:endParaRPr lang="en-US" altLang="ja-JP" sz="4000" b="1">
              <a:latin typeface="华文细黑" charset="0"/>
              <a:ea typeface="华文细黑" charset="0"/>
              <a:cs typeface="华文细黑" charset="0"/>
            </a:endParaRPr>
          </a:p>
          <a:p>
            <a:pPr eaLnBrk="1" hangingPunct="1">
              <a:buFont typeface="Wingdings" charset="0"/>
              <a:buNone/>
              <a:defRPr/>
            </a:pPr>
            <a:endParaRPr lang="en-US" sz="4000" b="1">
              <a:latin typeface="华文细黑" charset="0"/>
              <a:ea typeface="华文细黑" charset="0"/>
              <a:cs typeface="华文细黑" charset="0"/>
            </a:endParaRPr>
          </a:p>
        </p:txBody>
      </p:sp>
      <p:sp>
        <p:nvSpPr>
          <p:cNvPr id="108549" name="Rectangle 1029"/>
          <p:cNvSpPr>
            <a:spLocks noGrp="1" noChangeArrowheads="1"/>
          </p:cNvSpPr>
          <p:nvPr>
            <p:ph type="body" sz="half" idx="2"/>
          </p:nvPr>
        </p:nvSpPr>
        <p:spPr>
          <a:xfrm>
            <a:off x="0" y="3276600"/>
            <a:ext cx="4267200" cy="35814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重识</a:t>
            </a:r>
            <a:r>
              <a:rPr lang="zh-CN" altLang="en-US" sz="4000" b="1">
                <a:solidFill>
                  <a:srgbClr val="FFFF00"/>
                </a:solidFill>
                <a:latin typeface="华文细黑" charset="0"/>
                <a:ea typeface="华文细黑" charset="0"/>
                <a:cs typeface="华文细黑" charset="0"/>
              </a:rPr>
              <a:t>群体</a:t>
            </a:r>
            <a:r>
              <a:rPr lang="zh-CN" altLang="en-US" sz="4000" b="1">
                <a:latin typeface="华文细黑" charset="0"/>
                <a:ea typeface="华文细黑" charset="0"/>
                <a:cs typeface="华文细黑" charset="0"/>
              </a:rPr>
              <a:t>与神的关係</a:t>
            </a:r>
            <a:endParaRPr lang="en-US" sz="4000" b="1">
              <a:latin typeface="华文细黑" charset="0"/>
              <a:ea typeface="华文细黑" charset="0"/>
              <a:cs typeface="华文细黑" charset="0"/>
            </a:endParaRPr>
          </a:p>
        </p:txBody>
      </p:sp>
      <p:sp>
        <p:nvSpPr>
          <p:cNvPr id="108550" name="Text Box 1030"/>
          <p:cNvSpPr txBox="1">
            <a:spLocks noChangeArrowheads="1"/>
          </p:cNvSpPr>
          <p:nvPr/>
        </p:nvSpPr>
        <p:spPr bwMode="auto">
          <a:xfrm>
            <a:off x="1066800" y="21336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08551" name="Text Box 1031"/>
          <p:cNvSpPr txBox="1">
            <a:spLocks noChangeArrowheads="1"/>
          </p:cNvSpPr>
          <p:nvPr/>
        </p:nvSpPr>
        <p:spPr bwMode="auto">
          <a:xfrm>
            <a:off x="5715000" y="21336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ndParaRPr>
          </a:p>
        </p:txBody>
      </p:sp>
      <p:sp>
        <p:nvSpPr>
          <p:cNvPr id="202760" name="WordArt 1032"/>
          <p:cNvSpPr>
            <a:spLocks noChangeArrowheads="1" noChangeShapeType="1" noTextEdit="1"/>
          </p:cNvSpPr>
          <p:nvPr/>
        </p:nvSpPr>
        <p:spPr bwMode="auto">
          <a:xfrm>
            <a:off x="2590800" y="457200"/>
            <a:ext cx="3505200" cy="16764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与神的关係</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
        <p:nvSpPr>
          <p:cNvPr id="108553" name="Text Box 1033"/>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FFFFFF"/>
              </a:solidFill>
              <a:effectLst/>
              <a:latin typeface="Tahoma" pitchFamily="34" charset="0"/>
              <a:ea typeface="SimSun" pitchFamily="2"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059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110595" name="Rectangle 3"/>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0596" name="Rectangle 4"/>
          <p:cNvSpPr>
            <a:spLocks noGrp="1" noChangeArrowheads="1"/>
          </p:cNvSpPr>
          <p:nvPr>
            <p:ph type="body" sz="half" idx="1"/>
          </p:nvPr>
        </p:nvSpPr>
        <p:spPr>
          <a:xfrm>
            <a:off x="228600" y="2971800"/>
            <a:ext cx="4038600" cy="3657600"/>
          </a:xfrm>
          <a:effectLst>
            <a:outerShdw blurRad="63500" dist="38099" dir="2700000" algn="ctr" rotWithShape="0">
              <a:srgbClr val="000000">
                <a:alpha val="74997"/>
              </a:srgbClr>
            </a:outerShdw>
          </a:effectLst>
        </p:spPr>
        <p:txBody>
          <a:bodyPr/>
          <a:lstStyle/>
          <a:p>
            <a:pPr eaLnBrk="1" hangingPunct="1"/>
            <a:r>
              <a:rPr lang="zh-CN" altLang="en-US" sz="4000" b="1">
                <a:latin typeface="华文细黑" charset="-122"/>
                <a:ea typeface="华文细黑" charset="-122"/>
              </a:rPr>
              <a:t>神的国从</a:t>
            </a:r>
            <a:r>
              <a:rPr lang="zh-CN" altLang="en-US" sz="4000" b="1">
                <a:solidFill>
                  <a:srgbClr val="FFFF00"/>
                </a:solidFill>
                <a:latin typeface="华文细黑" charset="-122"/>
                <a:ea typeface="华文细黑" charset="-122"/>
              </a:rPr>
              <a:t>今生开始</a:t>
            </a:r>
            <a:r>
              <a:rPr lang="en-US" altLang="ja-JP" sz="4000" b="1">
                <a:latin typeface="华文细黑" charset="-122"/>
                <a:ea typeface="华文细黑" charset="-122"/>
              </a:rPr>
              <a:t>. </a:t>
            </a:r>
            <a:r>
              <a:rPr lang="zh-CN" altLang="en-US" sz="4000" b="1">
                <a:latin typeface="华文细黑" charset="-122"/>
                <a:ea typeface="华文细黑" charset="-122"/>
              </a:rPr>
              <a:t>永生是与神和谐</a:t>
            </a:r>
            <a:r>
              <a:rPr lang="en-US" altLang="ja-JP" sz="4000" b="1">
                <a:latin typeface="华文细黑" charset="-122"/>
                <a:ea typeface="华文细黑" charset="-122"/>
              </a:rPr>
              <a:t>.</a:t>
            </a:r>
            <a:endParaRPr lang="en-US" altLang="en-US" sz="4000" b="1">
              <a:latin typeface="华文细黑" charset="-122"/>
              <a:ea typeface="华文细黑" charset="-122"/>
            </a:endParaRPr>
          </a:p>
        </p:txBody>
      </p:sp>
      <p:sp>
        <p:nvSpPr>
          <p:cNvPr id="110597" name="Rectangle 5"/>
          <p:cNvSpPr>
            <a:spLocks noGrp="1" noChangeArrowheads="1"/>
          </p:cNvSpPr>
          <p:nvPr>
            <p:ph type="body" sz="half" idx="2"/>
          </p:nvPr>
        </p:nvSpPr>
        <p:spPr>
          <a:xfrm>
            <a:off x="4876800" y="2971800"/>
            <a:ext cx="4038600" cy="3733800"/>
          </a:xfrm>
          <a:effectLst>
            <a:outerShdw blurRad="63500" dist="38099" dir="2700000" algn="ctr" rotWithShape="0">
              <a:srgbClr val="000000">
                <a:alpha val="74997"/>
              </a:srgbClr>
            </a:outerShdw>
          </a:effectLst>
        </p:spPr>
        <p:txBody>
          <a:bodyPr/>
          <a:lstStyle/>
          <a:p>
            <a:pPr eaLnBrk="1" hangingPunct="1"/>
            <a:r>
              <a:rPr lang="zh-CN" altLang="en-US" sz="4000" b="1">
                <a:latin typeface="华文细黑" charset="-122"/>
                <a:ea typeface="华文细黑" charset="-122"/>
              </a:rPr>
              <a:t>神的国是在</a:t>
            </a:r>
            <a:r>
              <a:rPr lang="zh-CN" altLang="en-US" sz="4000">
                <a:solidFill>
                  <a:srgbClr val="FFFF00"/>
                </a:solidFill>
                <a:latin typeface="华文细黑" charset="-122"/>
                <a:ea typeface="华文细黑" charset="-122"/>
              </a:rPr>
              <a:t>世</a:t>
            </a:r>
            <a:r>
              <a:rPr lang="zh-CN" altLang="en-US" sz="4000" b="1">
                <a:solidFill>
                  <a:srgbClr val="FFFF00"/>
                </a:solidFill>
                <a:latin typeface="华文细黑" charset="-122"/>
                <a:ea typeface="华文细黑" charset="-122"/>
              </a:rPr>
              <a:t>界以外</a:t>
            </a:r>
            <a:r>
              <a:rPr lang="en-US" altLang="ja-JP" sz="4000" b="1">
                <a:latin typeface="华文细黑" charset="-122"/>
                <a:ea typeface="华文细黑" charset="-122"/>
              </a:rPr>
              <a:t>.</a:t>
            </a:r>
            <a:r>
              <a:rPr lang="en-US" altLang="zh-CN" sz="4000" b="1">
                <a:latin typeface="华文细黑" charset="-122"/>
                <a:ea typeface="华文细黑" charset="-122"/>
              </a:rPr>
              <a:t> </a:t>
            </a:r>
            <a:r>
              <a:rPr lang="zh-CN" altLang="en-US" sz="4000" b="1">
                <a:latin typeface="华文细黑" charset="-122"/>
                <a:ea typeface="华文细黑" charset="-122"/>
              </a:rPr>
              <a:t>永生是从今生过去后才开始</a:t>
            </a:r>
            <a:r>
              <a:rPr lang="en-US" altLang="ja-JP" sz="4000" b="1">
                <a:latin typeface="华文细黑" charset="-122"/>
                <a:ea typeface="华文细黑" charset="-122"/>
              </a:rPr>
              <a:t>.</a:t>
            </a:r>
            <a:endParaRPr lang="en-US" altLang="en-US" sz="4000" b="1">
              <a:latin typeface="华文细黑" charset="-122"/>
              <a:ea typeface="华文细黑" charset="-122"/>
            </a:endParaRPr>
          </a:p>
        </p:txBody>
      </p:sp>
      <p:sp>
        <p:nvSpPr>
          <p:cNvPr id="110598" name="Text Box 6"/>
          <p:cNvSpPr txBox="1">
            <a:spLocks noChangeArrowheads="1"/>
          </p:cNvSpPr>
          <p:nvPr/>
        </p:nvSpPr>
        <p:spPr bwMode="auto">
          <a:xfrm>
            <a:off x="914400" y="2057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10599" name="Text Box 7"/>
          <p:cNvSpPr txBox="1">
            <a:spLocks noChangeArrowheads="1"/>
          </p:cNvSpPr>
          <p:nvPr/>
        </p:nvSpPr>
        <p:spPr bwMode="auto">
          <a:xfrm>
            <a:off x="5867400" y="19812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a typeface="SimSun" pitchFamily="2" charset="-122"/>
            </a:endParaRPr>
          </a:p>
        </p:txBody>
      </p:sp>
      <p:sp>
        <p:nvSpPr>
          <p:cNvPr id="204808" name="WordArt 8"/>
          <p:cNvSpPr>
            <a:spLocks noChangeArrowheads="1" noChangeShapeType="1" noTextEdit="1"/>
          </p:cNvSpPr>
          <p:nvPr/>
        </p:nvSpPr>
        <p:spPr bwMode="auto">
          <a:xfrm>
            <a:off x="2819400" y="533400"/>
            <a:ext cx="3124200" cy="17526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永生</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6850" name="Rectangle 2050"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800">
              <a:solidFill>
                <a:srgbClr val="FFFFFF"/>
              </a:solidFill>
              <a:effectLst/>
              <a:latin typeface="Tahoma" pitchFamily="34" charset="0"/>
              <a:ea typeface="SimSun" pitchFamily="2" charset="-122"/>
            </a:endParaRPr>
          </a:p>
        </p:txBody>
      </p:sp>
      <p:sp>
        <p:nvSpPr>
          <p:cNvPr id="112643" name="Rectangle 2051"/>
          <p:cNvSpPr>
            <a:spLocks noGrp="1" noChangeArrowheads="1"/>
          </p:cNvSpPr>
          <p:nvPr>
            <p:ph type="title"/>
          </p:nvPr>
        </p:nvSpPr>
        <p:spPr>
          <a:xfrm>
            <a:off x="0" y="0"/>
            <a:ext cx="22860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2644" name="Rectangle 2052"/>
          <p:cNvSpPr>
            <a:spLocks noGrp="1" noChangeArrowheads="1"/>
          </p:cNvSpPr>
          <p:nvPr>
            <p:ph type="body" sz="half" idx="1"/>
          </p:nvPr>
        </p:nvSpPr>
        <p:spPr>
          <a:xfrm>
            <a:off x="381000" y="2895600"/>
            <a:ext cx="3886200" cy="3505200"/>
          </a:xfrm>
          <a:effectLst>
            <a:outerShdw blurRad="63500" dist="38099" dir="2700000" algn="ctr" rotWithShape="0">
              <a:srgbClr val="000000">
                <a:alpha val="74997"/>
              </a:srgbClr>
            </a:outerShdw>
          </a:effectLst>
        </p:spPr>
        <p:txBody>
          <a:bodyPr/>
          <a:lstStyle/>
          <a:p>
            <a:pPr eaLnBrk="1" hangingPunct="1">
              <a:lnSpc>
                <a:spcPct val="90000"/>
              </a:lnSpc>
            </a:pPr>
            <a:r>
              <a:rPr lang="zh-CN" altLang="en-US" sz="4000" b="1">
                <a:latin typeface="华文细黑" charset="-122"/>
                <a:ea typeface="华文细黑" charset="-122"/>
              </a:rPr>
              <a:t>罪是错误的</a:t>
            </a:r>
            <a:r>
              <a:rPr lang="zh-CN" altLang="en-US" sz="4000" b="1">
                <a:solidFill>
                  <a:srgbClr val="FFFF00"/>
                </a:solidFill>
                <a:latin typeface="华文细黑" charset="-122"/>
                <a:ea typeface="华文细黑" charset="-122"/>
              </a:rPr>
              <a:t>行为</a:t>
            </a:r>
            <a:r>
              <a:rPr lang="en-US" altLang="ja-JP" sz="4000" b="1">
                <a:latin typeface="华文细黑" charset="-122"/>
                <a:ea typeface="华文细黑" charset="-122"/>
              </a:rPr>
              <a:t>.  </a:t>
            </a:r>
          </a:p>
          <a:p>
            <a:pPr eaLnBrk="1" hangingPunct="1">
              <a:lnSpc>
                <a:spcPct val="90000"/>
              </a:lnSpc>
            </a:pPr>
            <a:r>
              <a:rPr lang="zh-CN" altLang="en-US" sz="4000" b="1">
                <a:latin typeface="华文细黑" charset="-122"/>
                <a:ea typeface="华文细黑" charset="-122"/>
              </a:rPr>
              <a:t>他们强调人的信仰和</a:t>
            </a:r>
            <a:r>
              <a:rPr lang="zh-CN" altLang="en-US" sz="4000" b="1">
                <a:solidFill>
                  <a:srgbClr val="FFFF00"/>
                </a:solidFill>
                <a:latin typeface="华文细黑" charset="-122"/>
                <a:ea typeface="华文细黑" charset="-122"/>
              </a:rPr>
              <a:t>行为</a:t>
            </a:r>
            <a:r>
              <a:rPr lang="en-US" altLang="zh-CN" sz="4000" b="1">
                <a:latin typeface="华文细黑" charset="-122"/>
                <a:ea typeface="华文细黑" charset="-122"/>
              </a:rPr>
              <a:t>.</a:t>
            </a:r>
            <a:endParaRPr lang="en-US" altLang="en-US" sz="4000" b="1">
              <a:latin typeface="华文细黑" charset="-122"/>
              <a:ea typeface="华文细黑" charset="-122"/>
            </a:endParaRPr>
          </a:p>
        </p:txBody>
      </p:sp>
      <p:sp>
        <p:nvSpPr>
          <p:cNvPr id="112645" name="Rectangle 2053"/>
          <p:cNvSpPr>
            <a:spLocks noGrp="1" noChangeArrowheads="1"/>
          </p:cNvSpPr>
          <p:nvPr>
            <p:ph type="body" sz="half" idx="2"/>
          </p:nvPr>
        </p:nvSpPr>
        <p:spPr>
          <a:xfrm>
            <a:off x="4800600" y="2819400"/>
            <a:ext cx="3886200" cy="3810000"/>
          </a:xfrm>
          <a:effectLst>
            <a:outerShdw blurRad="63500" dist="38099" dir="2700000" algn="ctr" rotWithShape="0">
              <a:srgbClr val="000000">
                <a:alpha val="74997"/>
              </a:srgbClr>
            </a:outerShdw>
          </a:effectLst>
        </p:spPr>
        <p:txBody>
          <a:bodyPr/>
          <a:lstStyle/>
          <a:p>
            <a:pPr eaLnBrk="1" hangingPunct="1"/>
            <a:r>
              <a:rPr lang="zh-CN" altLang="en-US" sz="4000" b="1">
                <a:latin typeface="SimSun" pitchFamily="2" charset="-122"/>
                <a:ea typeface="SimSun" pitchFamily="2" charset="-122"/>
              </a:rPr>
              <a:t>罪是错误的</a:t>
            </a:r>
            <a:r>
              <a:rPr lang="zh-CN" altLang="en-US" sz="4000" b="1">
                <a:solidFill>
                  <a:srgbClr val="FFFF00"/>
                </a:solidFill>
                <a:latin typeface="SimSun" pitchFamily="2" charset="-122"/>
                <a:ea typeface="SimSun" pitchFamily="2" charset="-122"/>
              </a:rPr>
              <a:t>思想</a:t>
            </a:r>
            <a:r>
              <a:rPr lang="zh-CN" altLang="en-US" sz="4000" b="1">
                <a:latin typeface="SimSun" pitchFamily="2" charset="-122"/>
                <a:ea typeface="SimSun" pitchFamily="2" charset="-122"/>
              </a:rPr>
              <a:t>和行动</a:t>
            </a:r>
            <a:r>
              <a:rPr lang="en-US" altLang="ja-JP" sz="4000" b="1">
                <a:latin typeface="SimSun" pitchFamily="2" charset="-122"/>
                <a:ea typeface="SimSun" pitchFamily="2" charset="-122"/>
              </a:rPr>
              <a:t>.  </a:t>
            </a:r>
          </a:p>
          <a:p>
            <a:pPr eaLnBrk="1" hangingPunct="1"/>
            <a:r>
              <a:rPr lang="zh-CN" altLang="en-US" sz="4000" b="1">
                <a:latin typeface="SimSun" pitchFamily="2" charset="-122"/>
                <a:ea typeface="SimSun" pitchFamily="2" charset="-122"/>
              </a:rPr>
              <a:t>他们强调个人对其信仰的</a:t>
            </a:r>
            <a:r>
              <a:rPr lang="zh-CN" altLang="en-US" sz="4000" b="1">
                <a:solidFill>
                  <a:srgbClr val="FFFF00"/>
                </a:solidFill>
                <a:latin typeface="SimSun" pitchFamily="2" charset="-122"/>
                <a:ea typeface="SimSun" pitchFamily="2" charset="-122"/>
              </a:rPr>
              <a:t>认识</a:t>
            </a:r>
            <a:r>
              <a:rPr lang="en-US" altLang="ja-JP" sz="4000" b="1">
                <a:latin typeface="SimSun" pitchFamily="2" charset="-122"/>
                <a:ea typeface="SimSun" pitchFamily="2" charset="-122"/>
              </a:rPr>
              <a:t>.</a:t>
            </a:r>
            <a:endParaRPr lang="en-US" altLang="en-US" sz="4000" b="1">
              <a:latin typeface="SimSun" pitchFamily="2" charset="-122"/>
              <a:ea typeface="SimSun" pitchFamily="2" charset="-122"/>
            </a:endParaRPr>
          </a:p>
        </p:txBody>
      </p:sp>
      <p:sp>
        <p:nvSpPr>
          <p:cNvPr id="112646" name="Text Box 2054"/>
          <p:cNvSpPr txBox="1">
            <a:spLocks noChangeArrowheads="1"/>
          </p:cNvSpPr>
          <p:nvPr/>
        </p:nvSpPr>
        <p:spPr bwMode="auto">
          <a:xfrm>
            <a:off x="1066800" y="18288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12647" name="Text Box 2055"/>
          <p:cNvSpPr txBox="1">
            <a:spLocks noChangeArrowheads="1"/>
          </p:cNvSpPr>
          <p:nvPr/>
        </p:nvSpPr>
        <p:spPr bwMode="auto">
          <a:xfrm>
            <a:off x="5638800" y="18288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ndParaRPr>
          </a:p>
        </p:txBody>
      </p:sp>
      <p:sp>
        <p:nvSpPr>
          <p:cNvPr id="206856" name="WordArt 2056"/>
          <p:cNvSpPr>
            <a:spLocks noChangeArrowheads="1" noChangeShapeType="1" noTextEdit="1"/>
          </p:cNvSpPr>
          <p:nvPr/>
        </p:nvSpPr>
        <p:spPr bwMode="auto">
          <a:xfrm>
            <a:off x="3581400" y="609600"/>
            <a:ext cx="1905000" cy="13716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罪</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
        <p:nvSpPr>
          <p:cNvPr id="112649" name="Text Box 2057"/>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FFFFFF"/>
              </a:solidFill>
              <a:effectLst/>
              <a:latin typeface="Tahoma" pitchFamily="34" charset="0"/>
              <a:ea typeface="SimSun" pitchFamily="2" charset="-122"/>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4690"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114691"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4692" name="Rectangle 1028"/>
          <p:cNvSpPr>
            <a:spLocks noGrp="1" noChangeArrowheads="1"/>
          </p:cNvSpPr>
          <p:nvPr>
            <p:ph type="body" sz="half" idx="1"/>
          </p:nvPr>
        </p:nvSpPr>
        <p:spPr>
          <a:xfrm>
            <a:off x="152400" y="3124200"/>
            <a:ext cx="4038600" cy="31242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solidFill>
                  <a:srgbClr val="FFFF00"/>
                </a:solidFill>
                <a:latin typeface="华文细黑" charset="0"/>
                <a:ea typeface="华文细黑" charset="0"/>
                <a:cs typeface="华文细黑" charset="0"/>
              </a:rPr>
              <a:t>以为</a:t>
            </a:r>
            <a:r>
              <a:rPr lang="zh-CN" altLang="en-US" sz="4000" b="1">
                <a:latin typeface="华文细黑" charset="0"/>
                <a:ea typeface="华文细黑" charset="0"/>
                <a:cs typeface="华文细黑" charset="0"/>
              </a:rPr>
              <a:t>神是存在</a:t>
            </a:r>
            <a:endParaRPr lang="en-US" sz="4000" b="1">
              <a:latin typeface="华文细黑" charset="0"/>
              <a:ea typeface="华文细黑" charset="0"/>
              <a:cs typeface="华文细黑" charset="0"/>
            </a:endParaRPr>
          </a:p>
        </p:txBody>
      </p:sp>
      <p:sp>
        <p:nvSpPr>
          <p:cNvPr id="114693" name="Rectangle 1029"/>
          <p:cNvSpPr>
            <a:spLocks noGrp="1" noChangeArrowheads="1"/>
          </p:cNvSpPr>
          <p:nvPr>
            <p:ph type="body" sz="half" idx="2"/>
          </p:nvPr>
        </p:nvSpPr>
        <p:spPr>
          <a:xfrm>
            <a:off x="4648200" y="3124200"/>
            <a:ext cx="4191000" cy="33528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想办法</a:t>
            </a:r>
            <a:r>
              <a:rPr lang="zh-CN" altLang="en-US" sz="4000" b="1">
                <a:solidFill>
                  <a:srgbClr val="FFFF00"/>
                </a:solidFill>
                <a:latin typeface="华文细黑" charset="0"/>
                <a:ea typeface="华文细黑" charset="0"/>
                <a:cs typeface="华文细黑" charset="0"/>
              </a:rPr>
              <a:t>证明</a:t>
            </a:r>
            <a:r>
              <a:rPr lang="zh-CN" altLang="en-US" sz="4000" b="1">
                <a:latin typeface="华文细黑" charset="0"/>
                <a:ea typeface="华文细黑" charset="0"/>
                <a:cs typeface="华文细黑" charset="0"/>
              </a:rPr>
              <a:t>神是存在的</a:t>
            </a:r>
            <a:endParaRPr lang="en-US" sz="4000" b="1">
              <a:latin typeface="华文细黑" charset="0"/>
              <a:ea typeface="华文细黑" charset="0"/>
              <a:cs typeface="华文细黑" charset="0"/>
            </a:endParaRPr>
          </a:p>
        </p:txBody>
      </p:sp>
      <p:sp>
        <p:nvSpPr>
          <p:cNvPr id="114694" name="Text Box 1030"/>
          <p:cNvSpPr txBox="1">
            <a:spLocks noChangeArrowheads="1"/>
          </p:cNvSpPr>
          <p:nvPr/>
        </p:nvSpPr>
        <p:spPr bwMode="auto">
          <a:xfrm>
            <a:off x="1066800" y="2057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14695" name="Text Box 1031"/>
          <p:cNvSpPr txBox="1">
            <a:spLocks noChangeArrowheads="1"/>
          </p:cNvSpPr>
          <p:nvPr/>
        </p:nvSpPr>
        <p:spPr bwMode="auto">
          <a:xfrm>
            <a:off x="5562600" y="2057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a typeface="SimSun" pitchFamily="2" charset="-122"/>
            </a:endParaRPr>
          </a:p>
        </p:txBody>
      </p:sp>
      <p:sp>
        <p:nvSpPr>
          <p:cNvPr id="208904" name="WordArt 1032"/>
          <p:cNvSpPr>
            <a:spLocks noChangeArrowheads="1" noChangeShapeType="1" noTextEdit="1"/>
          </p:cNvSpPr>
          <p:nvPr/>
        </p:nvSpPr>
        <p:spPr bwMode="auto">
          <a:xfrm>
            <a:off x="3048000" y="457200"/>
            <a:ext cx="2971800" cy="15240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神的存在</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673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116739"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6740" name="Rectangle 1028"/>
          <p:cNvSpPr>
            <a:spLocks noGrp="1" noChangeArrowheads="1"/>
          </p:cNvSpPr>
          <p:nvPr>
            <p:ph type="body" sz="half" idx="1"/>
          </p:nvPr>
        </p:nvSpPr>
        <p:spPr>
          <a:xfrm>
            <a:off x="228600" y="2743200"/>
            <a:ext cx="4038600" cy="3581400"/>
          </a:xfrm>
          <a:effectLst>
            <a:outerShdw blurRad="63500" dist="38099" dir="2700000" algn="ctr" rotWithShape="0">
              <a:srgbClr val="000000">
                <a:alpha val="74997"/>
              </a:srgbClr>
            </a:outerShdw>
          </a:effectLst>
        </p:spPr>
        <p:txBody>
          <a:bodyPr/>
          <a:lstStyle/>
          <a:p>
            <a:pPr eaLnBrk="1" hangingPunct="1"/>
            <a:r>
              <a:rPr lang="zh-CN" altLang="en-US" sz="4000" b="1">
                <a:latin typeface="华文细黑" charset="-122"/>
                <a:ea typeface="华文细黑" charset="-122"/>
              </a:rPr>
              <a:t>居</a:t>
            </a:r>
            <a:r>
              <a:rPr lang="zh-CN" altLang="en-US" sz="4000" b="1">
                <a:solidFill>
                  <a:srgbClr val="FFFF00"/>
                </a:solidFill>
                <a:latin typeface="华文细黑" charset="-122"/>
                <a:ea typeface="华文细黑" charset="-122"/>
              </a:rPr>
              <a:t>个人</a:t>
            </a:r>
            <a:r>
              <a:rPr lang="zh-CN" altLang="en-US" sz="4000" b="1">
                <a:latin typeface="华文细黑" charset="-122"/>
                <a:ea typeface="华文细黑" charset="-122"/>
              </a:rPr>
              <a:t>的一种关係</a:t>
            </a:r>
            <a:endParaRPr lang="en-US" altLang="zh-CN" sz="4000" b="1">
              <a:latin typeface="华文细黑" charset="-122"/>
              <a:ea typeface="华文细黑" charset="-122"/>
            </a:endParaRPr>
          </a:p>
          <a:p>
            <a:pPr eaLnBrk="1" hangingPunct="1"/>
            <a:r>
              <a:rPr lang="zh-CN" altLang="en-US" sz="4000" b="1">
                <a:latin typeface="华文细黑" charset="-122"/>
                <a:ea typeface="华文细黑" charset="-122"/>
              </a:rPr>
              <a:t>表达人与神的</a:t>
            </a:r>
            <a:r>
              <a:rPr lang="zh-CN" altLang="en-US" sz="4000" b="1">
                <a:solidFill>
                  <a:srgbClr val="FFFF00"/>
                </a:solidFill>
                <a:latin typeface="华文细黑" charset="-122"/>
                <a:ea typeface="华文细黑" charset="-122"/>
              </a:rPr>
              <a:t>关係</a:t>
            </a:r>
            <a:r>
              <a:rPr lang="zh-CN" altLang="en-US" sz="4000" b="1">
                <a:latin typeface="华文细黑" charset="-122"/>
                <a:ea typeface="华文细黑" charset="-122"/>
              </a:rPr>
              <a:t>那不是一种理性的认识</a:t>
            </a:r>
            <a:r>
              <a:rPr lang="en-US" altLang="ja-JP" sz="4000" b="1">
                <a:latin typeface="华文细黑" charset="-122"/>
                <a:ea typeface="华文细黑" charset="-122"/>
              </a:rPr>
              <a:t> </a:t>
            </a:r>
            <a:endParaRPr lang="en-US" altLang="en-US" sz="4000" b="1">
              <a:latin typeface="华文细黑" charset="-122"/>
              <a:ea typeface="华文细黑" charset="-122"/>
            </a:endParaRPr>
          </a:p>
        </p:txBody>
      </p:sp>
      <p:sp>
        <p:nvSpPr>
          <p:cNvPr id="116741" name="Rectangle 1029"/>
          <p:cNvSpPr>
            <a:spLocks noGrp="1" noChangeArrowheads="1"/>
          </p:cNvSpPr>
          <p:nvPr>
            <p:ph type="body" sz="half" idx="2"/>
          </p:nvPr>
        </p:nvSpPr>
        <p:spPr>
          <a:xfrm>
            <a:off x="4724400" y="2667000"/>
            <a:ext cx="4038600" cy="40386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是理性的理解</a:t>
            </a:r>
            <a:endParaRPr lang="en-US" altLang="zh-CN" sz="4000" b="1">
              <a:latin typeface="华文细黑" charset="0"/>
              <a:ea typeface="华文细黑" charset="0"/>
              <a:cs typeface="华文细黑" charset="0"/>
            </a:endParaRPr>
          </a:p>
          <a:p>
            <a:pPr eaLnBrk="1" hangingPunct="1">
              <a:buFont typeface="Wingdings" charset="0"/>
              <a:buChar char="n"/>
              <a:defRPr/>
            </a:pPr>
            <a:r>
              <a:rPr lang="zh-CN" altLang="en-US" sz="4000" b="1">
                <a:latin typeface="华文细黑" charset="0"/>
                <a:ea typeface="华文细黑" charset="0"/>
                <a:cs typeface="华文细黑" charset="0"/>
              </a:rPr>
              <a:t>以</a:t>
            </a:r>
            <a:r>
              <a:rPr lang="zh-CN" altLang="en-US" sz="4000" b="1">
                <a:solidFill>
                  <a:srgbClr val="FFFF00"/>
                </a:solidFill>
                <a:latin typeface="华文细黑" charset="0"/>
                <a:ea typeface="华文细黑" charset="0"/>
                <a:cs typeface="华文细黑" charset="0"/>
              </a:rPr>
              <a:t>教條</a:t>
            </a:r>
            <a:r>
              <a:rPr lang="zh-CN" altLang="en-US" sz="4000" b="1">
                <a:latin typeface="华文细黑" charset="0"/>
                <a:ea typeface="华文细黑" charset="0"/>
                <a:cs typeface="华文细黑" charset="0"/>
              </a:rPr>
              <a:t>和教义来表达</a:t>
            </a:r>
            <a:endParaRPr lang="en-US" sz="4000" b="1">
              <a:latin typeface="华文细黑" charset="0"/>
              <a:ea typeface="华文细黑" charset="0"/>
              <a:cs typeface="华文细黑" charset="0"/>
            </a:endParaRPr>
          </a:p>
        </p:txBody>
      </p:sp>
      <p:sp>
        <p:nvSpPr>
          <p:cNvPr id="116742" name="Text Box 1030"/>
          <p:cNvSpPr txBox="1">
            <a:spLocks noChangeArrowheads="1"/>
          </p:cNvSpPr>
          <p:nvPr/>
        </p:nvSpPr>
        <p:spPr bwMode="auto">
          <a:xfrm>
            <a:off x="1219200" y="1676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16743" name="Text Box 1031"/>
          <p:cNvSpPr txBox="1">
            <a:spLocks noChangeArrowheads="1"/>
          </p:cNvSpPr>
          <p:nvPr/>
        </p:nvSpPr>
        <p:spPr bwMode="auto">
          <a:xfrm>
            <a:off x="5715000" y="17526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a typeface="SimSun" pitchFamily="2" charset="-122"/>
            </a:endParaRPr>
          </a:p>
        </p:txBody>
      </p:sp>
      <p:sp>
        <p:nvSpPr>
          <p:cNvPr id="210952" name="WordArt 1032"/>
          <p:cNvSpPr>
            <a:spLocks noChangeArrowheads="1" noChangeShapeType="1" noTextEdit="1"/>
          </p:cNvSpPr>
          <p:nvPr/>
        </p:nvSpPr>
        <p:spPr bwMode="auto">
          <a:xfrm>
            <a:off x="3352800" y="609600"/>
            <a:ext cx="2286000" cy="12192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信仰</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878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118787" name="Rectangle 3"/>
          <p:cNvSpPr>
            <a:spLocks noGrp="1" noChangeArrowheads="1"/>
          </p:cNvSpPr>
          <p:nvPr>
            <p:ph type="title"/>
          </p:nvPr>
        </p:nvSpPr>
        <p:spPr>
          <a:xfrm>
            <a:off x="0" y="0"/>
            <a:ext cx="2362200" cy="685800"/>
          </a:xfrm>
          <a:solidFill>
            <a:srgbClr val="000000"/>
          </a:solidFill>
        </p:spPr>
        <p:txBody>
          <a:bodyPr/>
          <a:lstStyle/>
          <a:p>
            <a:pPr eaLnBrk="1" hangingPunct="1"/>
            <a:r>
              <a:rPr lang="zh-CN" altLang="en-US" sz="3600" b="1">
                <a:effectLst>
                  <a:outerShdw blurRad="38100" dist="38100" dir="2700000" algn="tl">
                    <a:srgbClr val="FFFFFF"/>
                  </a:outerShdw>
                </a:effectLst>
                <a:latin typeface="SimSun" pitchFamily="2" charset="-122"/>
                <a:ea typeface="SimSun" pitchFamily="2" charset="-122"/>
              </a:rPr>
              <a:t>东西符合</a:t>
            </a:r>
            <a:endParaRPr lang="en-US" altLang="en-US" sz="3600" b="1">
              <a:effectLst>
                <a:outerShdw blurRad="38100" dist="38100" dir="2700000" algn="tl">
                  <a:srgbClr val="FFFFFF"/>
                </a:outerShdw>
              </a:effectLst>
              <a:latin typeface="SimSun" pitchFamily="2" charset="-122"/>
              <a:ea typeface="SimSun" pitchFamily="2" charset="-122"/>
            </a:endParaRPr>
          </a:p>
        </p:txBody>
      </p:sp>
      <p:sp>
        <p:nvSpPr>
          <p:cNvPr id="118788" name="Rectangle 4"/>
          <p:cNvSpPr>
            <a:spLocks noGrp="1" noChangeArrowheads="1"/>
          </p:cNvSpPr>
          <p:nvPr>
            <p:ph type="body" sz="half" idx="1"/>
          </p:nvPr>
        </p:nvSpPr>
        <p:spPr>
          <a:xfrm>
            <a:off x="228600" y="2819400"/>
            <a:ext cx="4267200" cy="40386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3600" b="1">
                <a:latin typeface="华文细黑" charset="0"/>
                <a:ea typeface="华文细黑" charset="0"/>
                <a:cs typeface="华文细黑" charset="0"/>
              </a:rPr>
              <a:t>一种</a:t>
            </a:r>
            <a:r>
              <a:rPr lang="zh-CN" altLang="en-US" sz="3600" b="1">
                <a:solidFill>
                  <a:srgbClr val="FFFF00"/>
                </a:solidFill>
                <a:latin typeface="华文细黑" charset="0"/>
                <a:ea typeface="华文细黑" charset="0"/>
                <a:cs typeface="华文细黑" charset="0"/>
              </a:rPr>
              <a:t>经历</a:t>
            </a:r>
            <a:r>
              <a:rPr lang="zh-CN" altLang="en-US" sz="3600" b="1">
                <a:latin typeface="华文细黑" charset="0"/>
                <a:ea typeface="华文细黑" charset="0"/>
                <a:cs typeface="华文细黑" charset="0"/>
              </a:rPr>
              <a:t>和感受</a:t>
            </a:r>
          </a:p>
          <a:p>
            <a:pPr eaLnBrk="1" hangingPunct="1">
              <a:buFont typeface="Wingdings" charset="0"/>
              <a:buChar char="n"/>
              <a:defRPr/>
            </a:pPr>
            <a:r>
              <a:rPr lang="zh-CN" altLang="en-US" sz="3600" b="1">
                <a:latin typeface="华文细黑" charset="0"/>
                <a:ea typeface="华文细黑" charset="0"/>
                <a:cs typeface="华文细黑" charset="0"/>
              </a:rPr>
              <a:t>是谁在经文里</a:t>
            </a:r>
            <a:r>
              <a:rPr lang="zh-CN" altLang="en-US" sz="3600" b="1">
                <a:solidFill>
                  <a:srgbClr val="FFFF00"/>
                </a:solidFill>
                <a:latin typeface="华文细黑" charset="0"/>
                <a:ea typeface="华文细黑" charset="0"/>
                <a:cs typeface="华文细黑" charset="0"/>
              </a:rPr>
              <a:t>所做</a:t>
            </a:r>
            <a:r>
              <a:rPr lang="zh-CN" altLang="en-US" sz="3600" b="1">
                <a:latin typeface="华文细黑" charset="0"/>
                <a:ea typeface="华文细黑" charset="0"/>
                <a:cs typeface="华文细黑" charset="0"/>
              </a:rPr>
              <a:t>的</a:t>
            </a:r>
          </a:p>
          <a:p>
            <a:pPr eaLnBrk="1" hangingPunct="1">
              <a:buFont typeface="Wingdings" charset="0"/>
              <a:buChar char="n"/>
              <a:defRPr/>
            </a:pPr>
            <a:r>
              <a:rPr lang="zh-CN" altLang="en-US" sz="3600" b="1">
                <a:latin typeface="华文细黑" charset="0"/>
                <a:ea typeface="华文细黑" charset="0"/>
                <a:cs typeface="华文细黑" charset="0"/>
              </a:rPr>
              <a:t>信心从</a:t>
            </a:r>
            <a:r>
              <a:rPr lang="zh-CN" altLang="en-US" sz="3600" b="1">
                <a:solidFill>
                  <a:srgbClr val="FFFF00"/>
                </a:solidFill>
                <a:latin typeface="华文细黑" charset="0"/>
                <a:ea typeface="华文细黑" charset="0"/>
                <a:cs typeface="华文细黑" charset="0"/>
              </a:rPr>
              <a:t>经验</a:t>
            </a:r>
            <a:r>
              <a:rPr lang="zh-CN" altLang="en-US" sz="3600" b="1">
                <a:latin typeface="华文细黑" charset="0"/>
                <a:ea typeface="华文细黑" charset="0"/>
                <a:cs typeface="华文细黑" charset="0"/>
              </a:rPr>
              <a:t>产生的</a:t>
            </a:r>
          </a:p>
          <a:p>
            <a:pPr eaLnBrk="1" hangingPunct="1">
              <a:buFont typeface="Wingdings" charset="0"/>
              <a:buChar char="n"/>
              <a:defRPr/>
            </a:pPr>
            <a:r>
              <a:rPr lang="zh-CN" altLang="en-US" sz="3600" b="1">
                <a:latin typeface="华文细黑" charset="0"/>
                <a:ea typeface="华文细黑" charset="0"/>
                <a:cs typeface="华文细黑" charset="0"/>
              </a:rPr>
              <a:t>真理是一种关係的</a:t>
            </a:r>
            <a:r>
              <a:rPr lang="zh-CN" altLang="en-US" sz="3600" b="1">
                <a:solidFill>
                  <a:srgbClr val="FFFF00"/>
                </a:solidFill>
                <a:latin typeface="华文细黑" charset="0"/>
                <a:ea typeface="华文细黑" charset="0"/>
                <a:cs typeface="华文细黑" charset="0"/>
              </a:rPr>
              <a:t>演进</a:t>
            </a:r>
            <a:endParaRPr lang="en-US" sz="3600" b="1">
              <a:solidFill>
                <a:srgbClr val="FFFF00"/>
              </a:solidFill>
              <a:latin typeface="华文细黑" charset="0"/>
              <a:ea typeface="华文细黑" charset="0"/>
              <a:cs typeface="华文细黑" charset="0"/>
            </a:endParaRPr>
          </a:p>
        </p:txBody>
      </p:sp>
      <p:sp>
        <p:nvSpPr>
          <p:cNvPr id="118789" name="Rectangle 5"/>
          <p:cNvSpPr>
            <a:spLocks noGrp="1" noChangeArrowheads="1"/>
          </p:cNvSpPr>
          <p:nvPr>
            <p:ph type="body" sz="half" idx="2"/>
          </p:nvPr>
        </p:nvSpPr>
        <p:spPr>
          <a:xfrm>
            <a:off x="4724400" y="2743200"/>
            <a:ext cx="4191000" cy="4114800"/>
          </a:xfrm>
          <a:effectLst>
            <a:outerShdw blurRad="63500" dist="38099" dir="2700000" algn="ctr" rotWithShape="0">
              <a:srgbClr val="000000">
                <a:alpha val="74997"/>
              </a:srgbClr>
            </a:outerShdw>
          </a:effectLst>
        </p:spPr>
        <p:txBody>
          <a:bodyPr/>
          <a:lstStyle/>
          <a:p>
            <a:pPr eaLnBrk="1" hangingPunct="1">
              <a:lnSpc>
                <a:spcPct val="90000"/>
              </a:lnSpc>
              <a:buFont typeface="Wingdings" charset="0"/>
              <a:buChar char="n"/>
              <a:defRPr/>
            </a:pPr>
            <a:r>
              <a:rPr lang="zh-CN" altLang="en-US" sz="3600" b="1">
                <a:solidFill>
                  <a:srgbClr val="FFFF00"/>
                </a:solidFill>
                <a:latin typeface="华文细黑" charset="0"/>
                <a:ea typeface="华文细黑" charset="0"/>
                <a:cs typeface="华文细黑" charset="0"/>
              </a:rPr>
              <a:t>科学</a:t>
            </a:r>
            <a:r>
              <a:rPr lang="zh-CN" altLang="en-US" sz="3600" b="1">
                <a:latin typeface="华文细黑" charset="0"/>
                <a:ea typeface="华文细黑" charset="0"/>
                <a:cs typeface="华文细黑" charset="0"/>
              </a:rPr>
              <a:t>和理性</a:t>
            </a:r>
          </a:p>
          <a:p>
            <a:pPr eaLnBrk="1" hangingPunct="1">
              <a:lnSpc>
                <a:spcPct val="90000"/>
              </a:lnSpc>
              <a:buFont typeface="Wingdings" charset="0"/>
              <a:buChar char="n"/>
              <a:defRPr/>
            </a:pPr>
            <a:r>
              <a:rPr lang="zh-CN" altLang="en-US" sz="3600" b="1">
                <a:latin typeface="华文细黑" charset="0"/>
                <a:ea typeface="华文细黑" charset="0"/>
                <a:cs typeface="华文细黑" charset="0"/>
              </a:rPr>
              <a:t>圣经中记载</a:t>
            </a:r>
            <a:r>
              <a:rPr lang="zh-CN" altLang="en-US" sz="3600" b="1">
                <a:solidFill>
                  <a:srgbClr val="FFFF00"/>
                </a:solidFill>
                <a:latin typeface="华文细黑" charset="0"/>
                <a:ea typeface="华文细黑" charset="0"/>
                <a:cs typeface="华文细黑" charset="0"/>
              </a:rPr>
              <a:t>所发生</a:t>
            </a:r>
            <a:r>
              <a:rPr lang="zh-CN" altLang="en-US" sz="3600" b="1">
                <a:latin typeface="华文细黑" charset="0"/>
                <a:ea typeface="华文细黑" charset="0"/>
                <a:cs typeface="华文细黑" charset="0"/>
              </a:rPr>
              <a:t>的事</a:t>
            </a:r>
            <a:endParaRPr lang="en-US" altLang="ja-JP" sz="3600" b="1">
              <a:latin typeface="华文细黑" charset="0"/>
              <a:ea typeface="华文细黑" charset="0"/>
              <a:cs typeface="华文细黑" charset="0"/>
            </a:endParaRPr>
          </a:p>
          <a:p>
            <a:pPr eaLnBrk="1" hangingPunct="1">
              <a:lnSpc>
                <a:spcPct val="90000"/>
              </a:lnSpc>
              <a:buFont typeface="Wingdings" charset="0"/>
              <a:buChar char="n"/>
              <a:defRPr/>
            </a:pPr>
            <a:r>
              <a:rPr lang="zh-CN" altLang="en-US" sz="3600" b="1">
                <a:latin typeface="华文细黑" charset="0"/>
                <a:ea typeface="华文细黑" charset="0"/>
                <a:cs typeface="华文细黑" charset="0"/>
              </a:rPr>
              <a:t>信心是经过</a:t>
            </a:r>
            <a:r>
              <a:rPr lang="zh-CN" altLang="en-US" sz="3600" b="1">
                <a:solidFill>
                  <a:srgbClr val="FFFF00"/>
                </a:solidFill>
                <a:latin typeface="华文细黑" charset="0"/>
                <a:ea typeface="华文细黑" charset="0"/>
                <a:cs typeface="华文细黑" charset="0"/>
              </a:rPr>
              <a:t>思考</a:t>
            </a:r>
            <a:endParaRPr lang="en-US" altLang="ja-JP" sz="3600" b="1">
              <a:solidFill>
                <a:srgbClr val="FFFF00"/>
              </a:solidFill>
              <a:latin typeface="华文细黑" charset="0"/>
              <a:ea typeface="华文细黑" charset="0"/>
              <a:cs typeface="华文细黑" charset="0"/>
            </a:endParaRPr>
          </a:p>
          <a:p>
            <a:pPr eaLnBrk="1" hangingPunct="1">
              <a:lnSpc>
                <a:spcPct val="90000"/>
              </a:lnSpc>
              <a:buFont typeface="Wingdings" charset="0"/>
              <a:buChar char="n"/>
              <a:defRPr/>
            </a:pPr>
            <a:r>
              <a:rPr lang="zh-CN" altLang="en-US" sz="3600" b="1">
                <a:latin typeface="华文细黑" charset="0"/>
                <a:ea typeface="华文细黑" charset="0"/>
                <a:cs typeface="华文细黑" charset="0"/>
              </a:rPr>
              <a:t>真理是固定</a:t>
            </a:r>
            <a:r>
              <a:rPr lang="zh-CN" altLang="en-US" sz="3600" b="1">
                <a:solidFill>
                  <a:srgbClr val="FFFF00"/>
                </a:solidFill>
                <a:latin typeface="华文细黑" charset="0"/>
                <a:ea typeface="华文细黑" charset="0"/>
                <a:cs typeface="华文细黑" charset="0"/>
              </a:rPr>
              <a:t>不变</a:t>
            </a:r>
            <a:r>
              <a:rPr lang="zh-CN" altLang="en-US" sz="3600" b="1">
                <a:latin typeface="华文细黑" charset="0"/>
                <a:ea typeface="华文细黑" charset="0"/>
                <a:cs typeface="华文细黑" charset="0"/>
              </a:rPr>
              <a:t>的</a:t>
            </a:r>
            <a:endParaRPr lang="en-US" sz="3600" b="1">
              <a:solidFill>
                <a:srgbClr val="FFFF00"/>
              </a:solidFill>
              <a:latin typeface="华文细黑" charset="0"/>
              <a:ea typeface="华文细黑" charset="0"/>
              <a:cs typeface="华文细黑" charset="0"/>
            </a:endParaRPr>
          </a:p>
        </p:txBody>
      </p:sp>
      <p:sp>
        <p:nvSpPr>
          <p:cNvPr id="118790" name="Text Box 6"/>
          <p:cNvSpPr txBox="1">
            <a:spLocks noChangeArrowheads="1"/>
          </p:cNvSpPr>
          <p:nvPr/>
        </p:nvSpPr>
        <p:spPr bwMode="auto">
          <a:xfrm>
            <a:off x="762000" y="1676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18791" name="Text Box 7"/>
          <p:cNvSpPr txBox="1">
            <a:spLocks noChangeArrowheads="1"/>
          </p:cNvSpPr>
          <p:nvPr/>
        </p:nvSpPr>
        <p:spPr bwMode="auto">
          <a:xfrm>
            <a:off x="5715000" y="1676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a typeface="SimSun" pitchFamily="2" charset="-122"/>
            </a:endParaRPr>
          </a:p>
        </p:txBody>
      </p:sp>
      <p:sp>
        <p:nvSpPr>
          <p:cNvPr id="213000" name="WordArt 8"/>
          <p:cNvSpPr>
            <a:spLocks noChangeArrowheads="1" noChangeShapeType="1" noTextEdit="1"/>
          </p:cNvSpPr>
          <p:nvPr/>
        </p:nvSpPr>
        <p:spPr bwMode="auto">
          <a:xfrm>
            <a:off x="3429000" y="533400"/>
            <a:ext cx="2438400" cy="14478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真理</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我们的教会要怎么样</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使诸般不同的人</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8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合一</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1278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50112"/>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弗</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1–3</a:t>
            </a:r>
          </a:p>
        </p:txBody>
      </p:sp>
    </p:spTree>
    <p:extLst>
      <p:ext uri="{BB962C8B-B14F-4D97-AF65-F5344CB8AC3E}">
        <p14:creationId xmlns:p14="http://schemas.microsoft.com/office/powerpoint/2010/main" val="16201122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10"/>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保罗通过他所有书信中最完整地诉说魔鬼的书信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(2:2; 6:11-16)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让读者知道基督，借着圣灵及圣灵的作为</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(1:13-14; 2:18; 3:5, 16; 4:3-4, 30; 5:18; 6:17-18)</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，能够成就的是超越我们所能想象的</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(3:20) .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8" name="Rectangle 2">
            <a:extLst>
              <a:ext uri="{FF2B5EF4-FFF2-40B4-BE49-F238E27FC236}">
                <a16:creationId xmlns:a16="http://schemas.microsoft.com/office/drawing/2014/main" id="{E0C7824A-802F-2040-8E11-CE61FFE4504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Tree>
    <p:extLst>
      <p:ext uri="{BB962C8B-B14F-4D97-AF65-F5344CB8AC3E}">
        <p14:creationId xmlns:p14="http://schemas.microsoft.com/office/powerpoint/2010/main" val="171928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以弗所</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4148416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9" name="Oval 41"/>
          <p:cNvSpPr>
            <a:spLocks noChangeArrowheads="1"/>
          </p:cNvSpPr>
          <p:nvPr/>
        </p:nvSpPr>
        <p:spPr bwMode="auto">
          <a:xfrm>
            <a:off x="1094608" y="457200"/>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2" name="Text Box 77"/>
          <p:cNvSpPr txBox="1">
            <a:spLocks noChangeArrowheads="1"/>
          </p:cNvSpPr>
          <p:nvPr/>
        </p:nvSpPr>
        <p:spPr bwMode="auto">
          <a:xfrm>
            <a:off x="229832" y="722192"/>
            <a:ext cx="1496886"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marL="0" marR="0" lvl="0" indent="0" algn="ctr" defTabSz="914400" eaLnBrk="1" latinLnBrk="0" hangingPunct="1">
              <a:lnSpc>
                <a:spcPct val="100000"/>
              </a:lnSpc>
              <a:buClrTx/>
              <a:buSzTx/>
              <a:buFontTx/>
              <a:buNone/>
              <a:tabLst/>
              <a:defRPr kumimoji="0" sz="2800" b="0" i="0" u="none" strike="noStrike" cap="none" spc="0" normalizeH="0" baseline="0">
                <a:ln>
                  <a:noFill/>
                </a:ln>
                <a:solidFill>
                  <a:srgbClr val="FFFFFF"/>
                </a:solidFill>
                <a:effectLst/>
                <a:uLnTx/>
                <a:uFillTx/>
                <a:latin typeface="Calibri" charset="0"/>
                <a:ea typeface="ＭＳ Ｐゴシック" charset="0"/>
                <a:cs typeface="MS PGothic" charset="0"/>
              </a:defRPr>
            </a:lvl1pPr>
            <a:lvl2pPr marL="742950" indent="-285750" eaLnBrk="0" hangingPunct="0">
              <a:defRPr>
                <a:latin typeface="Times New Roman" charset="0"/>
                <a:ea typeface="ＭＳ Ｐゴシック" charset="0"/>
              </a:defRPr>
            </a:lvl2pPr>
            <a:lvl3pPr marL="1143000" indent="-228600" eaLnBrk="0" hangingPunct="0">
              <a:defRPr>
                <a:latin typeface="Times New Roman" charset="0"/>
                <a:ea typeface="ＭＳ Ｐゴシック" charset="0"/>
              </a:defRPr>
            </a:lvl3pPr>
            <a:lvl4pPr marL="1600200" indent="-228600" eaLnBrk="0" hangingPunct="0">
              <a:defRPr>
                <a:latin typeface="Times New Roman" charset="0"/>
                <a:ea typeface="ＭＳ Ｐゴシック" charset="0"/>
              </a:defRPr>
            </a:lvl4pPr>
            <a:lvl5pPr marL="2057400" indent="-228600" eaLnBrk="0" hangingPunct="0">
              <a:defRPr>
                <a:latin typeface="Times New Roman" charset="0"/>
                <a:ea typeface="ＭＳ Ｐゴシック" charset="0"/>
              </a:defRPr>
            </a:lvl5pPr>
            <a:lvl6pPr marL="2514600" indent="-228600" eaLnBrk="0" fontAlgn="base" hangingPunct="0">
              <a:spcBef>
                <a:spcPct val="0"/>
              </a:spcBef>
              <a:spcAft>
                <a:spcPct val="0"/>
              </a:spcAft>
              <a:defRPr>
                <a:latin typeface="Times New Roman" charset="0"/>
                <a:ea typeface="ＭＳ Ｐゴシック" charset="0"/>
              </a:defRPr>
            </a:lvl6pPr>
            <a:lvl7pPr marL="2971800" indent="-228600" eaLnBrk="0" fontAlgn="base" hangingPunct="0">
              <a:spcBef>
                <a:spcPct val="0"/>
              </a:spcBef>
              <a:spcAft>
                <a:spcPct val="0"/>
              </a:spcAft>
              <a:defRPr>
                <a:latin typeface="Times New Roman" charset="0"/>
                <a:ea typeface="ＭＳ Ｐゴシック" charset="0"/>
              </a:defRPr>
            </a:lvl7pPr>
            <a:lvl8pPr marL="3429000" indent="-228600" eaLnBrk="0" fontAlgn="base" hangingPunct="0">
              <a:spcBef>
                <a:spcPct val="0"/>
              </a:spcBef>
              <a:spcAft>
                <a:spcPct val="0"/>
              </a:spcAft>
              <a:defRPr>
                <a:latin typeface="Times New Roman" charset="0"/>
                <a:ea typeface="ＭＳ Ｐゴシック" charset="0"/>
              </a:defRPr>
            </a:lvl8pPr>
            <a:lvl9pPr marL="3886200" indent="-228600" eaLnBrk="0" fontAlgn="base" hangingPunct="0">
              <a:spcBef>
                <a:spcPct val="0"/>
              </a:spcBef>
              <a:spcAft>
                <a:spcPct val="0"/>
              </a:spcAft>
              <a:defRPr>
                <a:latin typeface="Times New Roman" charset="0"/>
                <a:ea typeface="ＭＳ Ｐゴシック" charset="0"/>
              </a:defRPr>
            </a:lvl9pPr>
          </a:lstStyle>
          <a:p>
            <a:r>
              <a:rPr lang="zh-CN" altLang="en-US" dirty="0"/>
              <a:t>罗马</a:t>
            </a:r>
            <a:endParaRPr lang="en-US" dirty="0"/>
          </a:p>
        </p:txBody>
      </p:sp>
      <p:pic>
        <p:nvPicPr>
          <p:cNvPr id="13"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175</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Right Arrow 15"/>
          <p:cNvSpPr/>
          <p:nvPr/>
        </p:nvSpPr>
        <p:spPr bwMode="auto">
          <a:xfrm rot="978095" flipV="1">
            <a:off x="1716713" y="1037061"/>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5" name="Rectangle 4"/>
          <p:cNvSpPr/>
          <p:nvPr/>
        </p:nvSpPr>
        <p:spPr>
          <a:xfrm>
            <a:off x="175952" y="1714693"/>
            <a:ext cx="4724400" cy="1676400"/>
          </a:xfrm>
          <a:prstGeom prst="rect">
            <a:avLst/>
          </a:prstGeom>
          <a:noFill/>
        </p:spPr>
        <p:txBody>
          <a:bodyPr wrap="none">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all" spc="0" normalizeH="0" baseline="0" noProof="0"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uLnTx/>
                <a:uFillTx/>
                <a:latin typeface="Calibri"/>
                <a:ea typeface="MS PGothic" charset="0"/>
                <a:cs typeface="MS PGothic" charset="0"/>
              </a:rPr>
              <a:t>以弗所书</a:t>
            </a:r>
            <a:endParaRPr kumimoji="0" lang="en-US" sz="5400" b="1" i="0" u="none" strike="noStrike" kern="1200" cap="all" spc="0" normalizeH="0" baseline="0" noProof="0"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uLnTx/>
              <a:uFillTx/>
              <a:latin typeface="Calibri"/>
              <a:ea typeface="MS PGothic" charset="0"/>
              <a:cs typeface="MS PGothic" charset="0"/>
            </a:endParaRPr>
          </a:p>
        </p:txBody>
      </p:sp>
      <p:sp>
        <p:nvSpPr>
          <p:cNvPr id="455686" name="TextBox 6"/>
          <p:cNvSpPr txBox="1">
            <a:spLocks noChangeArrowheads="1"/>
          </p:cNvSpPr>
          <p:nvPr/>
        </p:nvSpPr>
        <p:spPr bwMode="auto">
          <a:xfrm>
            <a:off x="5638800" y="2132856"/>
            <a:ext cx="14478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Calibri" charset="0"/>
                <a:ea typeface="ＭＳ Ｐゴシック" charset="0"/>
                <a:cs typeface="MS PGothic" charset="0"/>
              </a:rPr>
              <a:t>以弗所</a:t>
            </a:r>
            <a:endParaRPr kumimoji="0" lang="en-US" sz="2800" b="0" i="0" u="none" strike="noStrike" kern="1200" cap="none" spc="0" normalizeH="0" baseline="0" noProof="0" dirty="0">
              <a:ln>
                <a:noFill/>
              </a:ln>
              <a:solidFill>
                <a:srgbClr val="FFFFFF"/>
              </a:solidFill>
              <a:effectLst/>
              <a:uLnTx/>
              <a:uFillTx/>
              <a:latin typeface="Calibri" charset="0"/>
              <a:ea typeface="ＭＳ Ｐゴシック" charset="0"/>
              <a:cs typeface="MS PGothic" charset="0"/>
            </a:endParaRPr>
          </a:p>
        </p:txBody>
      </p:sp>
      <p:sp>
        <p:nvSpPr>
          <p:cNvPr id="17" name="Rectangle 2">
            <a:extLst>
              <a:ext uri="{FF2B5EF4-FFF2-40B4-BE49-F238E27FC236}">
                <a16:creationId xmlns:a16="http://schemas.microsoft.com/office/drawing/2014/main" id="{4B6DD338-C9DB-C645-A2A3-09158D858F87}"/>
              </a:ext>
            </a:extLst>
          </p:cNvPr>
          <p:cNvSpPr txBox="1">
            <a:spLocks noChangeArrowheads="1"/>
          </p:cNvSpPr>
          <p:nvPr/>
        </p:nvSpPr>
        <p:spPr>
          <a:xfrm>
            <a:off x="0" y="4299253"/>
            <a:ext cx="9144000" cy="25587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kern="0" dirty="0">
                <a:effectLst>
                  <a:glow rad="127000">
                    <a:schemeClr val="tx1"/>
                  </a:glow>
                </a:effectLst>
                <a:latin typeface="Arial" charset="0"/>
                <a:ea typeface="ＭＳ Ｐゴシック" charset="0"/>
                <a:cs typeface="ＭＳ Ｐゴシック" charset="0"/>
              </a:rPr>
              <a:t>奉 神旨意作基督耶稣使徒的保罗，写信给住在以弗所，在基督耶稣里忠心的圣徒</a:t>
            </a:r>
            <a:br>
              <a:rPr lang="en-US" sz="3600" kern="0" dirty="0">
                <a:effectLst>
                  <a:glow rad="127000">
                    <a:schemeClr val="tx1"/>
                  </a:glow>
                </a:effectLst>
                <a:latin typeface="Arial" charset="0"/>
                <a:ea typeface="ＭＳ Ｐゴシック" charset="0"/>
                <a:cs typeface="ＭＳ Ｐゴシック" charset="0"/>
              </a:rPr>
            </a:br>
            <a:r>
              <a:rPr lang="en-US" sz="3600" kern="0" dirty="0">
                <a:effectLst>
                  <a:glow rad="127000">
                    <a:schemeClr val="tx1"/>
                  </a:glow>
                </a:effectLst>
                <a:latin typeface="Arial" charset="0"/>
                <a:ea typeface="ＭＳ Ｐゴシック" charset="0"/>
                <a:cs typeface="ＭＳ Ｐゴシック" charset="0"/>
              </a:rPr>
              <a:t>(</a:t>
            </a:r>
            <a:r>
              <a:rPr lang="zh-CN" altLang="en-US" sz="3600" kern="0" dirty="0">
                <a:effectLst>
                  <a:glow rad="127000">
                    <a:schemeClr val="tx1"/>
                  </a:glow>
                </a:effectLst>
                <a:latin typeface="Arial" charset="0"/>
                <a:ea typeface="ＭＳ Ｐゴシック" charset="0"/>
                <a:cs typeface="ＭＳ Ｐゴシック" charset="0"/>
              </a:rPr>
              <a:t>以弗所</a:t>
            </a:r>
            <a:r>
              <a:rPr lang="en-US" sz="3600" kern="0" dirty="0">
                <a:effectLst>
                  <a:glow rad="127000">
                    <a:schemeClr val="tx1"/>
                  </a:glow>
                </a:effectLst>
                <a:latin typeface="Arial" charset="0"/>
                <a:ea typeface="ＭＳ Ｐゴシック" charset="0"/>
                <a:cs typeface="ＭＳ Ｐゴシック" charset="0"/>
              </a:rPr>
              <a:t> 1:1 </a:t>
            </a:r>
            <a:r>
              <a:rPr lang="en-US" sz="3200" kern="0" dirty="0">
                <a:effectLst>
                  <a:glow rad="127000">
                    <a:schemeClr val="tx1"/>
                  </a:glow>
                </a:effectLst>
                <a:latin typeface="Arial" charset="0"/>
                <a:ea typeface="ＭＳ Ｐゴシック" charset="0"/>
                <a:cs typeface="ＭＳ Ｐゴシック" charset="0"/>
              </a:rPr>
              <a:t>CNV</a:t>
            </a:r>
            <a:r>
              <a:rPr lang="en-US" sz="36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61318332"/>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282" name="Title 1"/>
          <p:cNvSpPr>
            <a:spLocks noGrp="1"/>
          </p:cNvSpPr>
          <p:nvPr>
            <p:ph type="title"/>
          </p:nvPr>
        </p:nvSpPr>
        <p:spPr>
          <a:xfrm>
            <a:off x="0" y="0"/>
            <a:ext cx="9144000" cy="692150"/>
          </a:xfrm>
          <a:gradFill flip="none" rotWithShape="1">
            <a:gsLst>
              <a:gs pos="0">
                <a:srgbClr val="C00000"/>
              </a:gs>
              <a:gs pos="100000">
                <a:schemeClr val="tx1"/>
              </a:gs>
            </a:gsLst>
            <a:path path="circle">
              <a:fillToRect l="50000" t="50000" r="50000" b="50000"/>
            </a:path>
            <a:tileRect/>
          </a:gradFill>
        </p:spPr>
        <p:txBody>
          <a:bodyPr/>
          <a:lstStyle/>
          <a:p>
            <a:r>
              <a:rPr lang="en-US" sz="3600" b="1" dirty="0">
                <a:solidFill>
                  <a:schemeClr val="bg1"/>
                </a:solidFill>
                <a:latin typeface="Arial" charset="0"/>
                <a:ea typeface="ＭＳ Ｐゴシック" charset="0"/>
                <a:cs typeface="ＭＳ Ｐゴシック" charset="0"/>
              </a:rPr>
              <a:t>Ephesians 1:3-14 (NAU)</a:t>
            </a:r>
          </a:p>
        </p:txBody>
      </p:sp>
      <p:sp>
        <p:nvSpPr>
          <p:cNvPr id="481283" name="Rectangle 3"/>
          <p:cNvSpPr txBox="1">
            <a:spLocks noChangeArrowheads="1"/>
          </p:cNvSpPr>
          <p:nvPr/>
        </p:nvSpPr>
        <p:spPr bwMode="auto">
          <a:xfrm>
            <a:off x="30658" y="706033"/>
            <a:ext cx="9221862" cy="6151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7938" algn="l"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Blessed</a:t>
            </a:r>
            <a:r>
              <a:rPr kumimoji="0" lang="en-SG" sz="2000" b="1" i="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 be</a:t>
            </a:r>
            <a:r>
              <a:rPr kumimoji="0" lang="en-SG"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 the God and Father of our Lord Jesus Christ, who has blessed us with every spiritual blessing in the heavenly</a:t>
            </a:r>
            <a:r>
              <a:rPr kumimoji="0" lang="en-SG" sz="2000" b="1" i="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 places</a:t>
            </a:r>
            <a:r>
              <a:rPr kumimoji="0" lang="en-SG"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 in Christ,  </a:t>
            </a:r>
            <a:r>
              <a:rPr kumimoji="0" lang="en-SG" sz="2000" b="1" i="0" u="none" strike="noStrike" kern="1200" cap="none" spc="0" normalizeH="0" baseline="3000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4</a:t>
            </a:r>
            <a:r>
              <a:rPr kumimoji="0" lang="en-SG"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just as He chose us in Him before the foundation of the world, that we would be holy and blameless before Him. </a:t>
            </a:r>
            <a:r>
              <a:rPr kumimoji="0" lang="en-SG"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In love </a:t>
            </a:r>
            <a:r>
              <a:rPr kumimoji="0" lang="en-SG"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r>
              <a:rPr kumimoji="0" lang="en-SG"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 predestined us to adoption as sons through Jesus Christ to Himself, according to the kind intention of His will,  </a:t>
            </a:r>
            <a:r>
              <a:rPr kumimoji="0" lang="en-SG"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a:t>
            </a:r>
            <a:r>
              <a:rPr kumimoji="0" lang="en-SG"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to the praise of the glory of His grace, which He freely bestowed on us in the Beloved.  </a:t>
            </a:r>
            <a:r>
              <a:rPr kumimoji="0" lang="en-SG" sz="2000" b="1" i="0" u="none" strike="noStrike" kern="1200" cap="none" spc="0" normalizeH="0" baseline="3000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7</a:t>
            </a:r>
            <a:r>
              <a:rPr kumimoji="0" lang="en-SG" sz="20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In Him we have redemption through His blood, the forgiveness of our trespasses, according to the riches of His grace </a:t>
            </a:r>
            <a:r>
              <a:rPr kumimoji="0" lang="en-SG" sz="2000" b="1" i="0" u="none" strike="noStrike" kern="1200" cap="none" spc="0" normalizeH="0" baseline="3000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8</a:t>
            </a:r>
            <a:r>
              <a:rPr kumimoji="0" lang="en-SG" sz="20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which He lavished on us.</a:t>
            </a:r>
            <a:r>
              <a:rPr kumimoji="0" lang="en-SG"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SG" sz="20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In all wisdom and insight </a:t>
            </a:r>
            <a:r>
              <a:rPr kumimoji="0" lang="en-SG" sz="2000" b="1" i="0" u="none" strike="noStrike" kern="1200" cap="none" spc="0" normalizeH="0" baseline="3000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9</a:t>
            </a:r>
            <a:r>
              <a:rPr kumimoji="0" lang="en-SG" sz="20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He made known to us the mystery of His will, according to His kind intention which He purposed in Him </a:t>
            </a:r>
            <a:r>
              <a:rPr kumimoji="0" lang="en-SG" sz="2000" b="1" i="0" u="none" strike="noStrike" kern="1200" cap="none" spc="0" normalizeH="0" baseline="3000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10</a:t>
            </a:r>
            <a:r>
              <a:rPr kumimoji="0" lang="en-SG" sz="20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with a view to an administration suitable to the fullness of the times, </a:t>
            </a:r>
            <a:r>
              <a:rPr kumimoji="0" lang="en-SG" sz="2000" b="1" i="1"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that is, </a:t>
            </a:r>
            <a:r>
              <a:rPr kumimoji="0" lang="en-SG" sz="20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the summing up of all things in Christ, things in the heavens and things on the earth. </a:t>
            </a:r>
            <a:r>
              <a:rPr kumimoji="0" lang="en-SG"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In Him </a:t>
            </a:r>
            <a:r>
              <a:rPr kumimoji="0" lang="en-SG"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11</a:t>
            </a:r>
            <a:r>
              <a:rPr kumimoji="0" lang="en-SG"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also we have obtained an inheritance, having been predestined according to His purpose who works all things after the counsel of His will,  </a:t>
            </a:r>
            <a:r>
              <a:rPr kumimoji="0" lang="en-SG"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12</a:t>
            </a:r>
            <a:r>
              <a:rPr kumimoji="0" lang="en-SG"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to the end that we who were the first to hope in Christ would be to the praise of His glory. </a:t>
            </a:r>
            <a:r>
              <a:rPr kumimoji="0" lang="en-SG"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SG"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a:t>
            </a:r>
            <a:r>
              <a:rPr kumimoji="0" lang="en-SG"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In Him, you also, after listening to the message of truth, the gospel of your salvation — having also believed, you were sealed in Him with the Holy Spirit of promise,  </a:t>
            </a:r>
            <a:r>
              <a:rPr kumimoji="0" lang="en-SG"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a:t>
            </a:r>
            <a:r>
              <a:rPr kumimoji="0" lang="en-SG"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who is given as a pledge of our inheritance, with a view to the redemption of </a:t>
            </a:r>
            <a:r>
              <a:rPr kumimoji="0" lang="en-SG"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God’s own</a:t>
            </a:r>
            <a:r>
              <a:rPr kumimoji="0" lang="en-SG"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possession, to the praise of His glory. </a:t>
            </a:r>
          </a:p>
        </p:txBody>
      </p:sp>
      <p:sp>
        <p:nvSpPr>
          <p:cNvPr id="481284"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178</a:t>
            </a:r>
          </a:p>
        </p:txBody>
      </p:sp>
    </p:spTree>
    <p:extLst>
      <p:ext uri="{BB962C8B-B14F-4D97-AF65-F5344CB8AC3E}">
        <p14:creationId xmlns:p14="http://schemas.microsoft.com/office/powerpoint/2010/main" val="18248762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http://2.bp.blogspot.com/_cEXQiesQ6e4/TCma5WJlKVI/AAAAAAAAAFI/OZjAXtR8Cb4/s1600/16525-Diverse-Circle-Of-Colorful-People-Holding-Hands-Symbolizing-Teamwork-Friendship-Support-And-Unity-Clipart-Illustration-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950" y="4664075"/>
            <a:ext cx="35814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2" name="Title 1"/>
          <p:cNvSpPr>
            <a:spLocks noGrp="1"/>
          </p:cNvSpPr>
          <p:nvPr>
            <p:ph type="title"/>
          </p:nvPr>
        </p:nvSpPr>
        <p:spPr>
          <a:xfrm>
            <a:off x="0" y="0"/>
            <a:ext cx="9144000" cy="692150"/>
          </a:xfrm>
          <a:solidFill>
            <a:srgbClr val="333399"/>
          </a:solidFill>
        </p:spPr>
        <p:txBody>
          <a:bodyPr/>
          <a:lstStyle/>
          <a:p>
            <a:r>
              <a:rPr lang="en-US" altLang="en-US" sz="3600" b="1">
                <a:solidFill>
                  <a:schemeClr val="bg1"/>
                </a:solidFill>
              </a:rPr>
              <a:t>"</a:t>
            </a:r>
            <a:r>
              <a:rPr lang="zh-CN" altLang="en-US" sz="3600" b="1">
                <a:solidFill>
                  <a:schemeClr val="bg1"/>
                </a:solidFill>
                <a:latin typeface="华文细黑" charset="-122"/>
                <a:ea typeface="华文细黑" charset="-122"/>
              </a:rPr>
              <a:t>我们</a:t>
            </a:r>
            <a:r>
              <a:rPr lang="en-US" altLang="zh-CN" sz="3600" b="1">
                <a:solidFill>
                  <a:schemeClr val="bg1"/>
                </a:solidFill>
              </a:rPr>
              <a:t>"</a:t>
            </a:r>
            <a:r>
              <a:rPr lang="en-US" altLang="ja-JP" sz="3600" b="1">
                <a:solidFill>
                  <a:schemeClr val="bg1"/>
                </a:solidFill>
              </a:rPr>
              <a:t> </a:t>
            </a:r>
            <a:r>
              <a:rPr lang="zh-CN" altLang="en-US" sz="3600" b="1">
                <a:solidFill>
                  <a:schemeClr val="bg1"/>
                </a:solidFill>
              </a:rPr>
              <a:t>和</a:t>
            </a:r>
            <a:r>
              <a:rPr lang="en-US" altLang="ja-JP" sz="3600" b="1">
                <a:solidFill>
                  <a:schemeClr val="bg1"/>
                </a:solidFill>
              </a:rPr>
              <a:t> </a:t>
            </a:r>
            <a:r>
              <a:rPr lang="en-US" altLang="zh-CN" sz="3600" b="1">
                <a:solidFill>
                  <a:schemeClr val="bg1"/>
                </a:solidFill>
              </a:rPr>
              <a:t>"</a:t>
            </a:r>
            <a:r>
              <a:rPr lang="zh-CN" altLang="en-US" sz="3600" b="1">
                <a:solidFill>
                  <a:schemeClr val="bg1"/>
                </a:solidFill>
              </a:rPr>
              <a:t>你们</a:t>
            </a:r>
            <a:r>
              <a:rPr lang="en-US" altLang="zh-CN" sz="3600" b="1">
                <a:solidFill>
                  <a:schemeClr val="bg1"/>
                </a:solidFill>
              </a:rPr>
              <a:t>"</a:t>
            </a:r>
            <a:r>
              <a:rPr lang="en-US" altLang="ja-JP" sz="3600" b="1">
                <a:solidFill>
                  <a:schemeClr val="bg1"/>
                </a:solidFill>
              </a:rPr>
              <a:t> </a:t>
            </a:r>
            <a:r>
              <a:rPr lang="zh-CN" altLang="en-US" sz="3600" b="1">
                <a:solidFill>
                  <a:schemeClr val="bg1"/>
                </a:solidFill>
              </a:rPr>
              <a:t>在</a:t>
            </a:r>
            <a:r>
              <a:rPr lang="en-US" altLang="ja-JP" sz="3600" b="1">
                <a:solidFill>
                  <a:schemeClr val="bg1"/>
                </a:solidFill>
              </a:rPr>
              <a:t> </a:t>
            </a:r>
            <a:r>
              <a:rPr lang="zh-CN" altLang="en-US" sz="3600" b="1">
                <a:solidFill>
                  <a:schemeClr val="bg1"/>
                </a:solidFill>
              </a:rPr>
              <a:t>以弗所书</a:t>
            </a:r>
            <a:r>
              <a:rPr lang="en-US" altLang="ja-JP" sz="3600" b="1">
                <a:solidFill>
                  <a:schemeClr val="bg1"/>
                </a:solidFill>
              </a:rPr>
              <a:t> 1:3-14</a:t>
            </a:r>
            <a:endParaRPr lang="en-US" altLang="en-US" sz="3600" b="1">
              <a:solidFill>
                <a:schemeClr val="bg1"/>
              </a:solidFill>
            </a:endParaRPr>
          </a:p>
        </p:txBody>
      </p:sp>
      <p:sp>
        <p:nvSpPr>
          <p:cNvPr id="450563" name="Rectangle 3"/>
          <p:cNvSpPr txBox="1">
            <a:spLocks noChangeArrowheads="1"/>
          </p:cNvSpPr>
          <p:nvPr/>
        </p:nvSpPr>
        <p:spPr bwMode="auto">
          <a:xfrm>
            <a:off x="152400" y="914400"/>
            <a:ext cx="6096000" cy="5561013"/>
          </a:xfrm>
          <a:prstGeom prst="rect">
            <a:avLst/>
          </a:prstGeom>
          <a:noFill/>
          <a:ln w="9525">
            <a:noFill/>
            <a:miter lim="800000"/>
            <a:headEnd/>
            <a:tailEnd/>
          </a:ln>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defRPr/>
            </a:pPr>
            <a:r>
              <a:rPr lang="en-US" sz="3000" baseline="30000">
                <a:effectLst>
                  <a:outerShdw blurRad="38100" dist="38100" dir="2700000" algn="tl">
                    <a:srgbClr val="DDDDDD"/>
                  </a:outerShdw>
                </a:effectLst>
                <a:latin typeface="华文细黑" charset="0"/>
                <a:ea typeface="华文细黑" charset="0"/>
                <a:cs typeface="华文细黑" charset="0"/>
              </a:rPr>
              <a:t>3</a:t>
            </a:r>
            <a:r>
              <a:rPr lang="en-US" sz="3000">
                <a:effectLst>
                  <a:outerShdw blurRad="38100" dist="38100" dir="2700000" algn="tl">
                    <a:srgbClr val="DDDDDD"/>
                  </a:outerShdw>
                </a:effectLst>
                <a:latin typeface="华文细黑" charset="0"/>
                <a:ea typeface="华文细黑" charset="0"/>
                <a:cs typeface="华文细黑" charset="0"/>
              </a:rPr>
              <a:t> 愿颂赞归与</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主耶稣基督的父神，他在基督里，曾赐给</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天上各样属灵的福气。</a:t>
            </a:r>
            <a:r>
              <a:rPr lang="en-US" altLang="ja-JP" sz="3000" baseline="30000">
                <a:effectLst>
                  <a:outerShdw blurRad="38100" dist="38100" dir="2700000" algn="tl">
                    <a:srgbClr val="DDDDDD"/>
                  </a:outerShdw>
                </a:effectLst>
                <a:latin typeface="华文细黑" charset="0"/>
                <a:ea typeface="华文细黑" charset="0"/>
                <a:cs typeface="华文细黑" charset="0"/>
              </a:rPr>
              <a:t>4</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sz="3000">
                <a:effectLst>
                  <a:outerShdw blurRad="38100" dist="38100" dir="2700000" algn="tl">
                    <a:srgbClr val="DDDDDD"/>
                  </a:outerShdw>
                </a:effectLst>
                <a:latin typeface="华文细黑" charset="0"/>
                <a:ea typeface="华文细黑" charset="0"/>
                <a:cs typeface="华文细黑" charset="0"/>
              </a:rPr>
              <a:t>就如神从创立世界以前，在基督里拣选了</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，使</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在他面前成为圣洁，无有瑕疵。</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altLang="ja-JP" sz="3000" baseline="30000">
                <a:effectLst>
                  <a:outerShdw blurRad="38100" dist="38100" dir="2700000" algn="tl">
                    <a:srgbClr val="DDDDDD"/>
                  </a:outerShdw>
                </a:effectLst>
                <a:latin typeface="华文细黑" charset="0"/>
                <a:ea typeface="华文细黑" charset="0"/>
                <a:cs typeface="华文细黑" charset="0"/>
              </a:rPr>
              <a:t>5</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sz="3000">
                <a:effectLst>
                  <a:outerShdw blurRad="38100" dist="38100" dir="2700000" algn="tl">
                    <a:srgbClr val="DDDDDD"/>
                  </a:outerShdw>
                </a:effectLst>
                <a:latin typeface="华文细黑" charset="0"/>
                <a:ea typeface="华文细黑" charset="0"/>
                <a:cs typeface="华文细黑" charset="0"/>
              </a:rPr>
              <a:t>又因爱</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，就按着自己意旨所喜悦的，豫定</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，藉着耶稣基督得儿子的名分，</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altLang="ja-JP" sz="3000" baseline="30000">
                <a:effectLst>
                  <a:outerShdw blurRad="38100" dist="38100" dir="2700000" algn="tl">
                    <a:srgbClr val="DDDDDD"/>
                  </a:outerShdw>
                </a:effectLst>
                <a:latin typeface="华文细黑" charset="0"/>
                <a:ea typeface="华文细黑" charset="0"/>
                <a:cs typeface="华文细黑" charset="0"/>
              </a:rPr>
              <a:t>6</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sz="3000">
                <a:effectLst>
                  <a:outerShdw blurRad="38100" dist="38100" dir="2700000" algn="tl">
                    <a:srgbClr val="DDDDDD"/>
                  </a:outerShdw>
                </a:effectLst>
                <a:latin typeface="华文细黑" charset="0"/>
                <a:ea typeface="华文细黑" charset="0"/>
                <a:cs typeface="华文细黑" charset="0"/>
              </a:rPr>
              <a:t>使他荣耀的恩典得着称赞。这恩典是他在爱子里所赐给</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的</a:t>
            </a:r>
            <a:r>
              <a:rPr lang="zh-CN" altLang="en-US" sz="3000">
                <a:effectLst>
                  <a:outerShdw blurRad="38100" dist="38100" dir="2700000" algn="tl">
                    <a:srgbClr val="DDDDDD"/>
                  </a:outerShdw>
                </a:effectLst>
                <a:latin typeface="华文细黑" charset="0"/>
                <a:ea typeface="华文细黑" charset="0"/>
                <a:cs typeface="华文细黑" charset="0"/>
              </a:rPr>
              <a:t>。</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altLang="ja-JP" sz="3000" baseline="30000">
                <a:effectLst>
                  <a:outerShdw blurRad="38100" dist="38100" dir="2700000" algn="tl">
                    <a:srgbClr val="DDDDDD"/>
                  </a:outerShdw>
                </a:effectLst>
                <a:latin typeface="华文细黑" charset="0"/>
                <a:ea typeface="华文细黑" charset="0"/>
                <a:cs typeface="华文细黑" charset="0"/>
              </a:rPr>
              <a:t>7</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藉这爱子的血，得蒙救赎，过犯得以赦免，乃是照他丰富的恩典。</a:t>
            </a:r>
            <a:endParaRPr lang="zh-CN" altLang="en-US" sz="3000">
              <a:effectLst>
                <a:outerShdw blurRad="38100" dist="38100" dir="2700000" algn="tl">
                  <a:srgbClr val="DDDDDD"/>
                </a:outerShdw>
              </a:effectLst>
              <a:latin typeface="华文细黑" charset="0"/>
              <a:ea typeface="华文细黑" charset="0"/>
              <a:cs typeface="华文细黑" charset="0"/>
            </a:endParaRPr>
          </a:p>
        </p:txBody>
      </p:sp>
      <p:sp>
        <p:nvSpPr>
          <p:cNvPr id="194564" name="Text Box 4"/>
          <p:cNvSpPr txBox="1">
            <a:spLocks noChangeArrowheads="1"/>
          </p:cNvSpPr>
          <p:nvPr/>
        </p:nvSpPr>
        <p:spPr bwMode="auto">
          <a:xfrm>
            <a:off x="8388350" y="76200"/>
            <a:ext cx="698500" cy="461963"/>
          </a:xfrm>
          <a:prstGeom prst="rect">
            <a:avLst/>
          </a:prstGeom>
          <a:solidFill>
            <a:srgbClr val="0702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latin typeface="Arial" pitchFamily="34" charset="0"/>
              </a:rPr>
              <a:t>178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a:spLocks noGrp="1"/>
          </p:cNvSpPr>
          <p:nvPr>
            <p:ph type="title"/>
          </p:nvPr>
        </p:nvSpPr>
        <p:spPr>
          <a:xfrm>
            <a:off x="0" y="0"/>
            <a:ext cx="9144000" cy="692150"/>
          </a:xfrm>
          <a:solidFill>
            <a:srgbClr val="333399"/>
          </a:solidFill>
        </p:spPr>
        <p:txBody>
          <a:bodyPr/>
          <a:lstStyle/>
          <a:p>
            <a:r>
              <a:rPr lang="en-US" altLang="en-US" sz="3600" b="1">
                <a:solidFill>
                  <a:schemeClr val="bg1"/>
                </a:solidFill>
              </a:rPr>
              <a:t>"</a:t>
            </a:r>
            <a:r>
              <a:rPr lang="zh-CN" altLang="en-US" sz="3600" b="1">
                <a:solidFill>
                  <a:schemeClr val="bg1"/>
                </a:solidFill>
                <a:latin typeface="华文细黑" charset="-122"/>
                <a:ea typeface="华文细黑" charset="-122"/>
              </a:rPr>
              <a:t>我们</a:t>
            </a:r>
            <a:r>
              <a:rPr lang="en-US" altLang="zh-CN" sz="3600" b="1">
                <a:solidFill>
                  <a:schemeClr val="bg1"/>
                </a:solidFill>
              </a:rPr>
              <a:t>"</a:t>
            </a:r>
            <a:r>
              <a:rPr lang="en-US" altLang="ja-JP" sz="3600" b="1">
                <a:solidFill>
                  <a:schemeClr val="bg1"/>
                </a:solidFill>
              </a:rPr>
              <a:t> </a:t>
            </a:r>
            <a:r>
              <a:rPr lang="zh-CN" altLang="en-US" sz="3600" b="1">
                <a:solidFill>
                  <a:schemeClr val="bg1"/>
                </a:solidFill>
              </a:rPr>
              <a:t>和</a:t>
            </a:r>
            <a:r>
              <a:rPr lang="en-US" altLang="ja-JP" sz="3600" b="1">
                <a:solidFill>
                  <a:schemeClr val="bg1"/>
                </a:solidFill>
              </a:rPr>
              <a:t> </a:t>
            </a:r>
            <a:r>
              <a:rPr lang="en-US" altLang="zh-CN" sz="3600" b="1">
                <a:solidFill>
                  <a:schemeClr val="bg1"/>
                </a:solidFill>
              </a:rPr>
              <a:t>"</a:t>
            </a:r>
            <a:r>
              <a:rPr lang="zh-CN" altLang="en-US" sz="3600" b="1">
                <a:solidFill>
                  <a:schemeClr val="bg1"/>
                </a:solidFill>
              </a:rPr>
              <a:t>你们</a:t>
            </a:r>
            <a:r>
              <a:rPr lang="en-US" altLang="zh-CN" sz="3600" b="1">
                <a:solidFill>
                  <a:schemeClr val="bg1"/>
                </a:solidFill>
              </a:rPr>
              <a:t>"</a:t>
            </a:r>
            <a:r>
              <a:rPr lang="en-US" altLang="ja-JP" sz="3600" b="1">
                <a:solidFill>
                  <a:schemeClr val="bg1"/>
                </a:solidFill>
              </a:rPr>
              <a:t> </a:t>
            </a:r>
            <a:r>
              <a:rPr lang="zh-CN" altLang="en-US" sz="3600" b="1">
                <a:solidFill>
                  <a:schemeClr val="bg1"/>
                </a:solidFill>
              </a:rPr>
              <a:t>在</a:t>
            </a:r>
            <a:r>
              <a:rPr lang="en-US" altLang="ja-JP" sz="3600" b="1">
                <a:solidFill>
                  <a:schemeClr val="bg1"/>
                </a:solidFill>
              </a:rPr>
              <a:t> </a:t>
            </a:r>
            <a:r>
              <a:rPr lang="zh-CN" altLang="en-US" sz="3600" b="1">
                <a:solidFill>
                  <a:schemeClr val="bg1"/>
                </a:solidFill>
              </a:rPr>
              <a:t>以弗所书</a:t>
            </a:r>
            <a:r>
              <a:rPr lang="en-US" altLang="ja-JP" sz="3600" b="1">
                <a:solidFill>
                  <a:schemeClr val="bg1"/>
                </a:solidFill>
              </a:rPr>
              <a:t> 1:3-14</a:t>
            </a:r>
            <a:endParaRPr lang="en-US" altLang="en-US" sz="3600" b="1">
              <a:solidFill>
                <a:schemeClr val="bg1"/>
              </a:solidFill>
            </a:endParaRPr>
          </a:p>
        </p:txBody>
      </p:sp>
      <p:sp>
        <p:nvSpPr>
          <p:cNvPr id="451587" name="Rectangle 3"/>
          <p:cNvSpPr txBox="1">
            <a:spLocks noChangeArrowheads="1"/>
          </p:cNvSpPr>
          <p:nvPr/>
        </p:nvSpPr>
        <p:spPr bwMode="auto">
          <a:xfrm>
            <a:off x="0" y="1066800"/>
            <a:ext cx="5349875" cy="5475288"/>
          </a:xfrm>
          <a:prstGeom prst="rect">
            <a:avLst/>
          </a:prstGeom>
          <a:noFill/>
          <a:ln w="9525">
            <a:noFill/>
            <a:miter lim="800000"/>
            <a:headEnd/>
            <a:tailEnd/>
          </a:ln>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defRPr/>
            </a:pPr>
            <a:r>
              <a:rPr lang="en-US" sz="2800" b="1">
                <a:effectLst>
                  <a:outerShdw blurRad="38100" dist="38100" dir="2700000" algn="tl">
                    <a:srgbClr val="DDDDDD"/>
                  </a:outerShdw>
                </a:effectLst>
                <a:latin typeface="华文细黑" charset="0"/>
                <a:ea typeface="华文细黑" charset="0"/>
                <a:cs typeface="华文细黑" charset="0"/>
              </a:rPr>
              <a:t>8</a:t>
            </a:r>
            <a:r>
              <a:rPr lang="en-US" sz="2800" b="1">
                <a:solidFill>
                  <a:schemeClr val="bg1"/>
                </a:solidFill>
                <a:effectLst>
                  <a:outerShdw blurRad="38100" dist="38100" dir="2700000" algn="tl">
                    <a:srgbClr val="DDDDDD"/>
                  </a:outerShdw>
                </a:effectLst>
                <a:latin typeface="华文细黑" charset="0"/>
                <a:ea typeface="华文细黑" charset="0"/>
                <a:cs typeface="华文细黑" charset="0"/>
              </a:rPr>
              <a:t> </a:t>
            </a:r>
            <a:r>
              <a:rPr lang="en-US" sz="2800">
                <a:effectLst>
                  <a:outerShdw blurRad="38100" dist="38100" dir="2700000" algn="tl">
                    <a:srgbClr val="DDDDDD"/>
                  </a:outerShdw>
                </a:effectLst>
                <a:latin typeface="华文细黑" charset="0"/>
                <a:ea typeface="华文细黑" charset="0"/>
                <a:cs typeface="华文细黑" charset="0"/>
              </a:rPr>
              <a:t>这恩典是神用诸般智慧聪明，充充足足赏给</a:t>
            </a:r>
            <a:r>
              <a:rPr lang="en-US" sz="28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2800">
                <a:effectLst>
                  <a:outerShdw blurRad="38100" dist="38100" dir="2700000" algn="tl">
                    <a:srgbClr val="DDDDDD"/>
                  </a:outerShdw>
                </a:effectLst>
                <a:latin typeface="华文细黑" charset="0"/>
                <a:ea typeface="华文细黑" charset="0"/>
                <a:cs typeface="华文细黑" charset="0"/>
              </a:rPr>
              <a:t>的，</a:t>
            </a:r>
            <a:r>
              <a:rPr lang="en-US" altLang="ja-JP" sz="2800">
                <a:effectLst>
                  <a:outerShdw blurRad="38100" dist="38100" dir="2700000" algn="tl">
                    <a:srgbClr val="DDDDDD"/>
                  </a:outerShdw>
                </a:effectLst>
                <a:latin typeface="华文细黑" charset="0"/>
                <a:ea typeface="华文细黑" charset="0"/>
                <a:cs typeface="华文细黑" charset="0"/>
              </a:rPr>
              <a:t>9 </a:t>
            </a:r>
            <a:r>
              <a:rPr lang="en-US" sz="2800">
                <a:effectLst>
                  <a:outerShdw blurRad="38100" dist="38100" dir="2700000" algn="tl">
                    <a:srgbClr val="DDDDDD"/>
                  </a:outerShdw>
                </a:effectLst>
                <a:latin typeface="华文细黑" charset="0"/>
                <a:ea typeface="华文细黑" charset="0"/>
                <a:cs typeface="华文细黑" charset="0"/>
              </a:rPr>
              <a:t>都是照他自己所豫定的美意，叫</a:t>
            </a:r>
            <a:r>
              <a:rPr lang="en-US" sz="28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2800">
                <a:effectLst>
                  <a:outerShdw blurRad="38100" dist="38100" dir="2700000" algn="tl">
                    <a:srgbClr val="DDDDDD"/>
                  </a:outerShdw>
                </a:effectLst>
                <a:latin typeface="华文细黑" charset="0"/>
                <a:ea typeface="华文细黑" charset="0"/>
                <a:cs typeface="华文细黑" charset="0"/>
              </a:rPr>
              <a:t>知道他旨意的奥秘</a:t>
            </a:r>
            <a:r>
              <a:rPr lang="zh-CN" altLang="en-US" sz="2800">
                <a:effectLst>
                  <a:outerShdw blurRad="38100" dist="38100" dir="2700000" algn="tl">
                    <a:srgbClr val="DDDDDD"/>
                  </a:outerShdw>
                </a:effectLst>
                <a:latin typeface="华文细黑" charset="0"/>
                <a:ea typeface="华文细黑" charset="0"/>
                <a:cs typeface="华文细黑" charset="0"/>
              </a:rPr>
              <a:t>，</a:t>
            </a:r>
            <a:r>
              <a:rPr lang="en-US" altLang="ja-JP" sz="2800">
                <a:effectLst>
                  <a:outerShdw blurRad="38100" dist="38100" dir="2700000" algn="tl">
                    <a:srgbClr val="DDDDDD"/>
                  </a:outerShdw>
                </a:effectLst>
                <a:latin typeface="华文细黑" charset="0"/>
                <a:ea typeface="华文细黑" charset="0"/>
                <a:cs typeface="华文细黑" charset="0"/>
              </a:rPr>
              <a:t>10 </a:t>
            </a:r>
            <a:r>
              <a:rPr lang="en-US" sz="2800">
                <a:effectLst>
                  <a:outerShdw blurRad="38100" dist="38100" dir="2700000" algn="tl">
                    <a:srgbClr val="DDDDDD"/>
                  </a:outerShdw>
                </a:effectLst>
                <a:latin typeface="华文细黑" charset="0"/>
                <a:ea typeface="华文细黑" charset="0"/>
                <a:cs typeface="华文细黑" charset="0"/>
              </a:rPr>
              <a:t>要照所安排的，在日期满足的时候，使天上地上一切所有的，都在基督里同归于一。</a:t>
            </a:r>
            <a:r>
              <a:rPr lang="en-US" altLang="ja-JP" sz="2800">
                <a:effectLst>
                  <a:outerShdw blurRad="38100" dist="38100" dir="2700000" algn="tl">
                    <a:srgbClr val="DDDDDD"/>
                  </a:outerShdw>
                </a:effectLst>
                <a:latin typeface="华文细黑" charset="0"/>
                <a:ea typeface="华文细黑" charset="0"/>
                <a:cs typeface="华文细黑" charset="0"/>
              </a:rPr>
              <a:t>11 </a:t>
            </a:r>
            <a:r>
              <a:rPr lang="en-US" sz="28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2800">
                <a:effectLst>
                  <a:outerShdw blurRad="38100" dist="38100" dir="2700000" algn="tl">
                    <a:srgbClr val="DDDDDD"/>
                  </a:outerShdw>
                </a:effectLst>
                <a:latin typeface="华文细黑" charset="0"/>
                <a:ea typeface="华文细黑" charset="0"/>
                <a:cs typeface="华文细黑" charset="0"/>
              </a:rPr>
              <a:t>也在他里面得了基业，（得或作成）这原是那位随己意行作万事的，照着他旨意所豫定的。叫他的荣耀，从</a:t>
            </a:r>
            <a:r>
              <a:rPr lang="en-US" sz="28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2800">
                <a:effectLst>
                  <a:outerShdw blurRad="38100" dist="38100" dir="2700000" algn="tl">
                    <a:srgbClr val="DDDDDD"/>
                  </a:outerShdw>
                </a:effectLst>
                <a:latin typeface="华文细黑" charset="0"/>
                <a:ea typeface="华文细黑" charset="0"/>
                <a:cs typeface="华文细黑" charset="0"/>
              </a:rPr>
              <a:t>这首先在基督里有盼望的人，可以得着称赞。</a:t>
            </a:r>
            <a:endParaRPr lang="en-US" altLang="ja-JP" sz="2800">
              <a:effectLst>
                <a:outerShdw blurRad="38100" dist="38100" dir="2700000" algn="tl">
                  <a:srgbClr val="DDDDDD"/>
                </a:outerShdw>
              </a:effectLst>
              <a:latin typeface="华文细黑" charset="0"/>
              <a:ea typeface="华文细黑" charset="0"/>
              <a:cs typeface="华文细黑" charset="0"/>
            </a:endParaRPr>
          </a:p>
          <a:p>
            <a:pPr eaLnBrk="1" hangingPunct="1">
              <a:defRPr/>
            </a:pPr>
            <a:endParaRPr lang="en-US" sz="2800">
              <a:effectLst>
                <a:outerShdw blurRad="38100" dist="38100" dir="2700000" algn="tl">
                  <a:srgbClr val="DDDDDD"/>
                </a:outerShdw>
              </a:effectLst>
              <a:latin typeface="华文细黑" charset="0"/>
              <a:ea typeface="华文细黑" charset="0"/>
              <a:cs typeface="华文细黑" charset="0"/>
            </a:endParaRPr>
          </a:p>
          <a:p>
            <a:pPr eaLnBrk="1" hangingPunct="1">
              <a:defRPr/>
            </a:pPr>
            <a:endParaRPr lang="en-US" sz="2800">
              <a:effectLst>
                <a:outerShdw blurRad="38100" dist="38100" dir="2700000" algn="tl">
                  <a:srgbClr val="DDDDDD"/>
                </a:outerShdw>
              </a:effectLst>
              <a:latin typeface="华文细黑" charset="0"/>
              <a:ea typeface="华文细黑" charset="0"/>
              <a:cs typeface="华文细黑" charset="0"/>
            </a:endParaRPr>
          </a:p>
        </p:txBody>
      </p:sp>
      <p:sp>
        <p:nvSpPr>
          <p:cNvPr id="67588" name="Rectangle 3"/>
          <p:cNvSpPr txBox="1">
            <a:spLocks noChangeArrowheads="1"/>
          </p:cNvSpPr>
          <p:nvPr/>
        </p:nvSpPr>
        <p:spPr bwMode="auto">
          <a:xfrm>
            <a:off x="5715000" y="990600"/>
            <a:ext cx="3429000" cy="5399088"/>
          </a:xfrm>
          <a:prstGeom prst="rect">
            <a:avLst/>
          </a:prstGeom>
          <a:noFill/>
          <a:ln w="9525">
            <a:noFill/>
            <a:miter lim="800000"/>
            <a:headEnd/>
            <a:tailEnd/>
          </a:ln>
        </p:spPr>
        <p:txBody>
          <a:bodyPr/>
          <a:lstStyle>
            <a:lvl1pPr indent="1016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10000"/>
              </a:lnSpc>
              <a:spcBef>
                <a:spcPct val="20000"/>
              </a:spcBef>
              <a:buClr>
                <a:srgbClr val="009999"/>
              </a:buClr>
              <a:buSzPct val="100000"/>
              <a:buFont typeface="Wingdings" pitchFamily="2" charset="2"/>
              <a:buNone/>
            </a:pPr>
            <a:r>
              <a:rPr lang="en-US" altLang="en-US" sz="2800">
                <a:effectLst>
                  <a:outerShdw blurRad="38100" dist="38100" dir="2700000" algn="tl">
                    <a:srgbClr val="C0C0C0"/>
                  </a:outerShdw>
                </a:effectLst>
                <a:latin typeface="华文细黑" charset="-122"/>
                <a:ea typeface="华文细黑" charset="-122"/>
              </a:rPr>
              <a:t>13 </a:t>
            </a:r>
            <a:r>
              <a:rPr lang="en-US" altLang="en-US" sz="2800">
                <a:solidFill>
                  <a:srgbClr val="0000FF"/>
                </a:solidFill>
                <a:effectLst>
                  <a:outerShdw blurRad="38100" dist="38100" dir="2700000" algn="tl">
                    <a:srgbClr val="C0C0C0"/>
                  </a:outerShdw>
                </a:effectLst>
                <a:latin typeface="华文细黑" charset="-122"/>
                <a:ea typeface="华文细黑" charset="-122"/>
              </a:rPr>
              <a:t>你们</a:t>
            </a:r>
            <a:r>
              <a:rPr lang="zh-CN" altLang="en-US" sz="2800">
                <a:solidFill>
                  <a:srgbClr val="0000FF"/>
                </a:solidFill>
                <a:effectLst>
                  <a:outerShdw blurRad="38100" dist="38100" dir="2700000" algn="tl">
                    <a:srgbClr val="C0C0C0"/>
                  </a:outerShdw>
                </a:effectLst>
                <a:latin typeface="华文细黑" charset="-122"/>
                <a:ea typeface="华文细黑" charset="-122"/>
              </a:rPr>
              <a:t>（</a:t>
            </a:r>
            <a:r>
              <a:rPr lang="en-US" altLang="en-US" sz="2800">
                <a:solidFill>
                  <a:srgbClr val="0000FF"/>
                </a:solidFill>
                <a:effectLst>
                  <a:outerShdw blurRad="38100" dist="38100" dir="2700000" algn="tl">
                    <a:srgbClr val="C0C0C0"/>
                  </a:outerShdw>
                </a:effectLst>
                <a:cs typeface="Times New Roman" pitchFamily="18" charset="0"/>
              </a:rPr>
              <a:t>希利尼人</a:t>
            </a:r>
            <a:r>
              <a:rPr lang="zh-CN" altLang="en-US" sz="2800">
                <a:solidFill>
                  <a:srgbClr val="0000FF"/>
                </a:solidFill>
                <a:effectLst>
                  <a:outerShdw blurRad="38100" dist="38100" dir="2700000" algn="tl">
                    <a:srgbClr val="C0C0C0"/>
                  </a:outerShdw>
                </a:effectLst>
                <a:latin typeface="华文细黑" charset="-122"/>
                <a:ea typeface="华文细黑" charset="-122"/>
              </a:rPr>
              <a:t>）</a:t>
            </a:r>
            <a:r>
              <a:rPr lang="en-US" altLang="en-US" sz="2800">
                <a:effectLst>
                  <a:outerShdw blurRad="38100" dist="38100" dir="2700000" algn="tl">
                    <a:srgbClr val="C0C0C0"/>
                  </a:outerShdw>
                </a:effectLst>
                <a:latin typeface="华文细黑" charset="-122"/>
                <a:ea typeface="华文细黑" charset="-122"/>
              </a:rPr>
              <a:t>既听见真里的道，就是那叫</a:t>
            </a:r>
            <a:r>
              <a:rPr lang="en-US" altLang="en-US" sz="2800">
                <a:solidFill>
                  <a:srgbClr val="0000FF"/>
                </a:solidFill>
                <a:effectLst>
                  <a:outerShdw blurRad="38100" dist="38100" dir="2700000" algn="tl">
                    <a:srgbClr val="C0C0C0"/>
                  </a:outerShdw>
                </a:effectLst>
                <a:latin typeface="华文细黑" charset="-122"/>
                <a:ea typeface="华文细黑" charset="-122"/>
              </a:rPr>
              <a:t>你们</a:t>
            </a:r>
            <a:r>
              <a:rPr lang="en-US" altLang="en-US" sz="2800">
                <a:effectLst>
                  <a:outerShdw blurRad="38100" dist="38100" dir="2700000" algn="tl">
                    <a:srgbClr val="C0C0C0"/>
                  </a:outerShdw>
                </a:effectLst>
                <a:latin typeface="华文细黑" charset="-122"/>
                <a:ea typeface="华文细黑" charset="-122"/>
              </a:rPr>
              <a:t>得救的福音，也信了基督，既然信他，就受了所应许的圣灵为印记。</a:t>
            </a:r>
            <a:r>
              <a:rPr lang="en-US" altLang="ja-JP" sz="2800">
                <a:effectLst>
                  <a:outerShdw blurRad="38100" dist="38100" dir="2700000" algn="tl">
                    <a:srgbClr val="C0C0C0"/>
                  </a:outerShdw>
                </a:effectLst>
                <a:latin typeface="华文细黑" charset="-122"/>
                <a:ea typeface="华文细黑" charset="-122"/>
              </a:rPr>
              <a:t> 14 </a:t>
            </a:r>
            <a:r>
              <a:rPr lang="en-US" altLang="en-US" sz="2800">
                <a:effectLst>
                  <a:outerShdw blurRad="38100" dist="38100" dir="2700000" algn="tl">
                    <a:srgbClr val="C0C0C0"/>
                  </a:outerShdw>
                </a:effectLst>
                <a:latin typeface="华文细黑" charset="-122"/>
                <a:ea typeface="华文细黑" charset="-122"/>
              </a:rPr>
              <a:t>这圣灵，是</a:t>
            </a:r>
            <a:r>
              <a:rPr lang="en-US" altLang="en-US" sz="2800">
                <a:solidFill>
                  <a:srgbClr val="FF0000"/>
                </a:solidFill>
                <a:effectLst>
                  <a:outerShdw blurRad="38100" dist="38100" dir="2700000" algn="tl">
                    <a:srgbClr val="C0C0C0"/>
                  </a:outerShdw>
                </a:effectLst>
                <a:latin typeface="华文细黑" charset="-122"/>
                <a:ea typeface="华文细黑" charset="-122"/>
              </a:rPr>
              <a:t>我们</a:t>
            </a:r>
            <a:r>
              <a:rPr lang="en-US" altLang="en-US" sz="2800">
                <a:effectLst>
                  <a:outerShdw blurRad="38100" dist="38100" dir="2700000" algn="tl">
                    <a:srgbClr val="C0C0C0"/>
                  </a:outerShdw>
                </a:effectLst>
                <a:latin typeface="华文细黑" charset="-122"/>
                <a:ea typeface="华文细黑" charset="-122"/>
              </a:rPr>
              <a:t>得基业的凭据，（原文作质）直等到神之民（民原文作产业）被赎，使他的荣耀得着称赞。</a:t>
            </a:r>
            <a:endParaRPr lang="en-US" altLang="en-US" sz="2800" b="1">
              <a:solidFill>
                <a:srgbClr val="000000"/>
              </a:solidFill>
              <a:effectLst/>
              <a:latin typeface="华文细黑" charset="-122"/>
              <a:ea typeface="华文细黑" charset="-122"/>
            </a:endParaRPr>
          </a:p>
        </p:txBody>
      </p:sp>
      <p:sp>
        <p:nvSpPr>
          <p:cNvPr id="5" name="Rectangle 4"/>
          <p:cNvSpPr/>
          <p:nvPr/>
        </p:nvSpPr>
        <p:spPr>
          <a:xfrm rot="20662158">
            <a:off x="2139398" y="1541365"/>
            <a:ext cx="1903101" cy="2800767"/>
          </a:xfrm>
          <a:prstGeom prst="rect">
            <a:avLst/>
          </a:prstGeom>
          <a:solidFill>
            <a:srgbClr val="FF0000"/>
          </a:solidFill>
        </p:spPr>
        <p:txBody>
          <a:bodyPr>
            <a:spAutoFit/>
          </a:bodyPr>
          <a:lstStyle/>
          <a:p>
            <a:pPr algn="ctr">
              <a:defRPr/>
            </a:pPr>
            <a:r>
              <a:rPr lang="zh-CN" altLang="en-US" sz="8800" b="1" dirty="0">
                <a:ln w="12700">
                  <a:solidFill>
                    <a:srgbClr val="000000">
                      <a:satMod val="155000"/>
                    </a:srgbClr>
                  </a:solidFill>
                  <a:prstDash val="solid"/>
                </a:ln>
                <a:solidFill>
                  <a:srgbClr val="FFFFFF"/>
                </a:solidFill>
                <a:effectLst/>
                <a:latin typeface="Arial"/>
                <a:ea typeface="ＭＳ Ｐゴシック" charset="0"/>
                <a:cs typeface="Arial"/>
              </a:rPr>
              <a:t>我们</a:t>
            </a:r>
            <a:endParaRPr lang="en-US" sz="8800" b="1" dirty="0">
              <a:ln w="12700">
                <a:solidFill>
                  <a:srgbClr val="000000">
                    <a:satMod val="155000"/>
                  </a:srgbClr>
                </a:solidFill>
                <a:prstDash val="solid"/>
              </a:ln>
              <a:solidFill>
                <a:srgbClr val="FFFFFF"/>
              </a:solidFill>
              <a:effectLst/>
              <a:latin typeface="Arial"/>
              <a:ea typeface="ＭＳ Ｐゴシック" charset="0"/>
              <a:cs typeface="Arial"/>
            </a:endParaRPr>
          </a:p>
        </p:txBody>
      </p:sp>
      <p:sp>
        <p:nvSpPr>
          <p:cNvPr id="6" name="Rectangle 5"/>
          <p:cNvSpPr/>
          <p:nvPr/>
        </p:nvSpPr>
        <p:spPr>
          <a:xfrm rot="20662158">
            <a:off x="4366524" y="2290483"/>
            <a:ext cx="1903101" cy="1446550"/>
          </a:xfrm>
          <a:prstGeom prst="rect">
            <a:avLst/>
          </a:prstGeom>
          <a:solidFill>
            <a:schemeClr val="tx1"/>
          </a:solidFill>
        </p:spPr>
        <p:txBody>
          <a:bodyPr>
            <a:spAutoFit/>
          </a:bodyPr>
          <a:lstStyle/>
          <a:p>
            <a:pPr algn="ctr">
              <a:defRPr/>
            </a:pPr>
            <a:r>
              <a:rPr lang="zh-CN" altLang="en-US" sz="8800" b="1" dirty="0">
                <a:ln w="12700">
                  <a:solidFill>
                    <a:srgbClr val="000000">
                      <a:satMod val="155000"/>
                    </a:srgbClr>
                  </a:solidFill>
                  <a:prstDash val="solid"/>
                </a:ln>
                <a:solidFill>
                  <a:srgbClr val="FFFFFF"/>
                </a:solidFill>
                <a:effectLst/>
                <a:latin typeface="Arial"/>
                <a:ea typeface="ＭＳ Ｐゴシック" charset="0"/>
                <a:cs typeface="Arial"/>
              </a:rPr>
              <a:t>对</a:t>
            </a:r>
            <a:endParaRPr lang="en-US" sz="8800" b="1" dirty="0">
              <a:ln w="12700">
                <a:solidFill>
                  <a:srgbClr val="000000">
                    <a:satMod val="155000"/>
                  </a:srgbClr>
                </a:solidFill>
                <a:prstDash val="solid"/>
              </a:ln>
              <a:solidFill>
                <a:srgbClr val="FFFFFF"/>
              </a:solidFill>
              <a:effectLst/>
              <a:latin typeface="Arial"/>
              <a:ea typeface="ＭＳ Ｐゴシック" charset="0"/>
              <a:cs typeface="Arial"/>
            </a:endParaRPr>
          </a:p>
        </p:txBody>
      </p:sp>
      <p:sp>
        <p:nvSpPr>
          <p:cNvPr id="7" name="Rectangle 6"/>
          <p:cNvSpPr/>
          <p:nvPr/>
        </p:nvSpPr>
        <p:spPr>
          <a:xfrm rot="20662158">
            <a:off x="6593650" y="2143843"/>
            <a:ext cx="2457085" cy="1446550"/>
          </a:xfrm>
          <a:prstGeom prst="rect">
            <a:avLst/>
          </a:prstGeom>
          <a:solidFill>
            <a:srgbClr val="000090"/>
          </a:solidFill>
        </p:spPr>
        <p:txBody>
          <a:bodyPr>
            <a:spAutoFit/>
          </a:bodyPr>
          <a:lstStyle/>
          <a:p>
            <a:pPr algn="ctr">
              <a:defRPr/>
            </a:pPr>
            <a:r>
              <a:rPr lang="zh-CN" altLang="en-US" sz="8800" b="1" dirty="0">
                <a:ln w="12700">
                  <a:solidFill>
                    <a:srgbClr val="000000">
                      <a:satMod val="155000"/>
                    </a:srgbClr>
                  </a:solidFill>
                  <a:prstDash val="solid"/>
                </a:ln>
                <a:solidFill>
                  <a:srgbClr val="FFFFFF"/>
                </a:solidFill>
                <a:effectLst/>
                <a:latin typeface="Arial"/>
                <a:ea typeface="ＭＳ Ｐゴシック" charset="0"/>
                <a:cs typeface="Arial"/>
              </a:rPr>
              <a:t>你们</a:t>
            </a:r>
            <a:endParaRPr lang="en-US" sz="8800" b="1" dirty="0">
              <a:ln w="12700">
                <a:solidFill>
                  <a:srgbClr val="000000">
                    <a:satMod val="155000"/>
                  </a:srgbClr>
                </a:solidFill>
                <a:prstDash val="solid"/>
              </a:ln>
              <a:solidFill>
                <a:srgbClr val="FFFFFF"/>
              </a:solidFill>
              <a:effectLst/>
              <a:latin typeface="Arial"/>
              <a:ea typeface="ＭＳ Ｐゴシック" charset="0"/>
              <a:cs typeface="Arial"/>
            </a:endParaRPr>
          </a:p>
        </p:txBody>
      </p:sp>
      <p:sp>
        <p:nvSpPr>
          <p:cNvPr id="195591" name="Text Box 4"/>
          <p:cNvSpPr txBox="1">
            <a:spLocks noChangeArrowheads="1"/>
          </p:cNvSpPr>
          <p:nvPr/>
        </p:nvSpPr>
        <p:spPr bwMode="auto">
          <a:xfrm>
            <a:off x="8388350" y="76200"/>
            <a:ext cx="698500" cy="461963"/>
          </a:xfrm>
          <a:prstGeom prst="rect">
            <a:avLst/>
          </a:prstGeom>
          <a:solidFill>
            <a:srgbClr val="0702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latin typeface="Arial" pitchFamily="34" charset="0"/>
              </a:rPr>
              <a:t>178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latin typeface="Times New Roman" charset="0"/>
              <a:ea typeface="ＭＳ Ｐゴシック" charset="0"/>
            </a:endParaRPr>
          </a:p>
        </p:txBody>
      </p:sp>
      <p:sp>
        <p:nvSpPr>
          <p:cNvPr id="900098" name="Rectangle 2"/>
          <p:cNvSpPr>
            <a:spLocks noGrp="1" noChangeArrowheads="1"/>
          </p:cNvSpPr>
          <p:nvPr>
            <p:ph type="ctrTitle"/>
          </p:nvPr>
        </p:nvSpPr>
        <p:spPr>
          <a:xfrm>
            <a:off x="107504" y="548680"/>
            <a:ext cx="4320480" cy="54450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你们既然听了真理的道，就是使你们得救的福音，也信了基督，就在他里面受了所应许的圣灵作为</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印记</a:t>
            </a: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dirty="0">
                <a:effectLst>
                  <a:glow rad="127000">
                    <a:schemeClr val="tx1"/>
                  </a:glow>
                </a:effectLst>
                <a:latin typeface="Arial" charset="0"/>
                <a:ea typeface="ＭＳ Ｐゴシック" charset="0"/>
                <a:cs typeface="ＭＳ Ｐゴシック" charset="0"/>
              </a:rPr>
              <a:t>14 </a:t>
            </a:r>
            <a:r>
              <a:rPr lang="zh-CN" altLang="en-US" sz="3200" b="1" dirty="0">
                <a:effectLst>
                  <a:glow rad="127000">
                    <a:schemeClr val="tx1"/>
                  </a:glow>
                </a:effectLst>
                <a:latin typeface="Arial" charset="0"/>
                <a:ea typeface="ＭＳ Ｐゴシック" charset="0"/>
                <a:cs typeface="ＭＳ Ｐゴシック" charset="0"/>
              </a:rPr>
              <a:t>这圣灵是我们</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得基业的凭据</a:t>
            </a:r>
            <a:r>
              <a:rPr lang="zh-CN" altLang="en-US" sz="3200" b="1" dirty="0">
                <a:effectLst>
                  <a:glow rad="127000">
                    <a:schemeClr val="tx1"/>
                  </a:glow>
                </a:effectLst>
                <a:latin typeface="Arial" charset="0"/>
                <a:ea typeface="ＭＳ Ｐゴシック" charset="0"/>
                <a:cs typeface="ＭＳ Ｐゴシック" charset="0"/>
              </a:rPr>
              <a:t>，直到　神的产业得赎，使他的荣耀得着颂赞。</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弗</a:t>
            </a:r>
            <a:r>
              <a:rPr lang="en-US" sz="2800" b="1" dirty="0">
                <a:effectLst>
                  <a:glow rad="127000">
                    <a:schemeClr val="tx1"/>
                  </a:glow>
                </a:effectLst>
                <a:latin typeface="Arial" charset="0"/>
                <a:ea typeface="ＭＳ Ｐゴシック" charset="0"/>
                <a:cs typeface="ＭＳ Ｐゴシック" charset="0"/>
              </a:rPr>
              <a:t> 1:13-14 </a:t>
            </a:r>
            <a:r>
              <a:rPr lang="en-US" altLang="zh-CN" sz="24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4788024" y="548680"/>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不可让　神的圣灵忧伤，因为你们受了他的</a:t>
            </a:r>
            <a:r>
              <a:rPr lang="zh-CN" altLang="en-US" sz="3200" b="1" dirty="0">
                <a:solidFill>
                  <a:srgbClr val="FFFF00"/>
                </a:solidFill>
                <a:effectLst>
                  <a:glow rad="127000">
                    <a:srgbClr val="000000"/>
                  </a:glow>
                </a:effectLst>
                <a:latin typeface="Arial" charset="0"/>
                <a:ea typeface="ＭＳ Ｐゴシック" charset="0"/>
                <a:cs typeface="ＭＳ Ｐゴシック" charset="0"/>
              </a:rPr>
              <a:t>印记</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，等候得赎的日子</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弗</a:t>
            </a:r>
            <a:r>
              <a:rPr lang="en-US" sz="2800" b="1" dirty="0">
                <a:solidFill>
                  <a:srgbClr val="FFFFFF"/>
                </a:solidFill>
                <a:effectLst>
                  <a:glow rad="127000">
                    <a:srgbClr val="000000"/>
                  </a:glow>
                </a:effectLst>
                <a:latin typeface="Arial" charset="0"/>
                <a:ea typeface="ＭＳ Ｐゴシック" charset="0"/>
                <a:cs typeface="ＭＳ Ｐゴシック" charset="0"/>
              </a:rPr>
              <a:t> 4:30 </a:t>
            </a:r>
            <a:r>
              <a:rPr lang="en-US" altLang="zh-CN" sz="2400" b="1" dirty="0">
                <a:solidFill>
                  <a:srgbClr val="FFFFFF"/>
                </a:solidFill>
                <a:effectLst>
                  <a:glow rad="127000">
                    <a:srgbClr val="000000"/>
                  </a:glow>
                </a:effectLst>
                <a:latin typeface="Arial" charset="0"/>
                <a:ea typeface="ＭＳ Ｐゴシック" charset="0"/>
                <a:cs typeface="ＭＳ Ｐゴシック" charset="0"/>
              </a:rPr>
              <a:t>CNVS</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9590586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2" descr="AssuranceSalvation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normAutofit fontScale="90000"/>
          </a:bodyPr>
          <a:lstStyle/>
          <a:p>
            <a:pPr algn="ctr">
              <a:defRPr/>
            </a:pP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一个保证安全</a:t>
            </a:r>
            <a:br>
              <a:rPr lang="en-US" altLang="zh-CN"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b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和提供确据的封印</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endParaRPr>
          </a:p>
        </p:txBody>
      </p:sp>
    </p:spTree>
    <p:extLst>
      <p:ext uri="{BB962C8B-B14F-4D97-AF65-F5344CB8AC3E}">
        <p14:creationId xmlns:p14="http://schemas.microsoft.com/office/powerpoint/2010/main" val="412778140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3" name="Picture 3" descr="AssuranceSalvation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4034" name="Picture 2" descr="AssuranceSalvation_0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 y="0"/>
            <a:ext cx="950595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560" y="548680"/>
            <a:ext cx="7772400" cy="5556250"/>
          </a:xfrm>
        </p:spPr>
        <p:txBody>
          <a:bodyPr/>
          <a:lstStyle/>
          <a:p>
            <a:pPr algn="ctr">
              <a:defRPr/>
            </a:pP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得救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FFFFFF"/>
                </a:solidFill>
                <a:effectLst>
                  <a:outerShdw blurRad="38100" dist="38100" dir="2700000" algn="tl">
                    <a:srgbClr val="808080"/>
                  </a:outerShdw>
                </a:effectLst>
                <a:latin typeface="Apple Chancery" charset="0"/>
                <a:ea typeface="Osaka" charset="0"/>
                <a:cs typeface="Osaka" charset="0"/>
              </a:rPr>
              <a:t>的</a:t>
            </a:r>
            <a:r>
              <a:rPr lang="zh-TW" altLang="en-US" sz="10000" i="1" dirty="0">
                <a:solidFill>
                  <a:srgbClr val="FFFFFF"/>
                </a:solidFill>
                <a:effectLst>
                  <a:outerShdw blurRad="38100" dist="38100" dir="2700000" algn="tl">
                    <a:srgbClr val="FFFFFF"/>
                  </a:outerShdw>
                </a:effectLst>
                <a:latin typeface="Apple Chancery" charset="0"/>
                <a:ea typeface="Osaka" charset="0"/>
                <a:cs typeface="Osaka" charset="0"/>
              </a:rPr>
              <a:t>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确据</a:t>
            </a:r>
            <a:endParaRPr lang="en-US" sz="10000" i="1" dirty="0">
              <a:solidFill>
                <a:srgbClr val="800000"/>
              </a:solidFill>
              <a:effectLst>
                <a:outerShdw blurRad="38100" dist="38100" dir="2700000" algn="tl">
                  <a:srgbClr val="FFFFFF"/>
                </a:outerShdw>
              </a:effectLst>
              <a:latin typeface="Apple Chancery" charset="0"/>
              <a:ea typeface="Osaka" charset="0"/>
              <a:cs typeface="Osaka" charset="0"/>
            </a:endParaRPr>
          </a:p>
        </p:txBody>
      </p:sp>
    </p:spTree>
    <p:extLst>
      <p:ext uri="{BB962C8B-B14F-4D97-AF65-F5344CB8AC3E}">
        <p14:creationId xmlns:p14="http://schemas.microsoft.com/office/powerpoint/2010/main" val="254804801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498475" y="1066800"/>
            <a:ext cx="8229600" cy="4525963"/>
          </a:xfrm>
          <a:prstGeom prst="rect">
            <a:avLst/>
          </a:prstGeom>
          <a:noFill/>
          <a:ln w="9525">
            <a:noFill/>
            <a:miter lim="800000"/>
            <a:headEnd/>
            <a:tailEnd/>
          </a:ln>
          <a:effectLst>
            <a:outerShdw blurRad="63500" dist="38100" dir="2700000" rotWithShape="0">
              <a:srgbClr val="000000">
                <a:alpha val="42998"/>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zh-CN" altLang="en-US" sz="3600" b="1">
                <a:solidFill>
                  <a:srgbClr val="D9D9D9"/>
                </a:solidFill>
                <a:effectLst/>
                <a:ea typeface="Osaka" charset="0"/>
                <a:cs typeface="Osaka" charset="0"/>
              </a:rPr>
              <a:t>神啊</a:t>
            </a:r>
            <a:r>
              <a:rPr lang="en-US" altLang="zh-CN" sz="3600" b="1">
                <a:solidFill>
                  <a:srgbClr val="D9D9D9"/>
                </a:solidFill>
                <a:effectLst/>
                <a:ea typeface="Osaka" charset="0"/>
                <a:cs typeface="Osaka" charset="0"/>
              </a:rPr>
              <a:t>,</a:t>
            </a:r>
            <a:r>
              <a:rPr lang="zh-CN" altLang="en-US" sz="3600" b="1">
                <a:solidFill>
                  <a:srgbClr val="D9D9D9"/>
                </a:solidFill>
                <a:effectLst/>
                <a:ea typeface="Osaka" charset="0"/>
                <a:cs typeface="Osaka" charset="0"/>
              </a:rPr>
              <a:t>创造一个清洁的心 </a:t>
            </a:r>
            <a:endParaRPr lang="en-US" altLang="zh-CN" sz="3600" b="1">
              <a:solidFill>
                <a:srgbClr val="D9D9D9"/>
              </a:solidFill>
              <a:effectLst/>
              <a:ea typeface="Osaka" charset="0"/>
              <a:cs typeface="Osaka" charset="0"/>
            </a:endParaRPr>
          </a:p>
          <a:p>
            <a:pPr eaLnBrk="1" hangingPunct="1">
              <a:defRPr/>
            </a:pPr>
            <a:r>
              <a:rPr lang="zh-CN" altLang="en-US" sz="3600" b="1">
                <a:solidFill>
                  <a:srgbClr val="D9D9D9"/>
                </a:solidFill>
                <a:effectLst/>
                <a:ea typeface="Osaka" charset="0"/>
                <a:cs typeface="Osaka" charset="0"/>
              </a:rPr>
              <a:t>和一个正直的灵在我里面 </a:t>
            </a:r>
            <a:endParaRPr lang="en-US" altLang="zh-CN" sz="3600" b="1">
              <a:solidFill>
                <a:srgbClr val="D9D9D9"/>
              </a:solidFill>
              <a:effectLst/>
              <a:ea typeface="Osaka" charset="0"/>
              <a:cs typeface="Osaka" charset="0"/>
            </a:endParaRPr>
          </a:p>
          <a:p>
            <a:pPr eaLnBrk="1" hangingPunct="1">
              <a:defRPr/>
            </a:pPr>
            <a:r>
              <a:rPr lang="zh-CN" altLang="en-US" sz="3600" b="1">
                <a:solidFill>
                  <a:srgbClr val="D9D9D9"/>
                </a:solidFill>
                <a:effectLst/>
                <a:ea typeface="Osaka" charset="0"/>
                <a:cs typeface="Osaka" charset="0"/>
              </a:rPr>
              <a:t>神啊</a:t>
            </a:r>
            <a:r>
              <a:rPr lang="en-US" altLang="zh-CN" sz="3600" b="1">
                <a:solidFill>
                  <a:srgbClr val="D9D9D9"/>
                </a:solidFill>
                <a:effectLst/>
                <a:ea typeface="Osaka" charset="0"/>
                <a:cs typeface="Osaka" charset="0"/>
              </a:rPr>
              <a:t>,</a:t>
            </a:r>
            <a:r>
              <a:rPr lang="zh-CN" altLang="en-US" sz="3600" b="1">
                <a:solidFill>
                  <a:srgbClr val="D9D9D9"/>
                </a:solidFill>
                <a:effectLst/>
                <a:ea typeface="Osaka" charset="0"/>
                <a:cs typeface="Osaka" charset="0"/>
              </a:rPr>
              <a:t>创造一个清洁的心 </a:t>
            </a:r>
            <a:endParaRPr lang="en-US" altLang="zh-CN" sz="3600" b="1">
              <a:solidFill>
                <a:srgbClr val="D9D9D9"/>
              </a:solidFill>
              <a:effectLst/>
              <a:ea typeface="Osaka" charset="0"/>
              <a:cs typeface="Osaka" charset="0"/>
            </a:endParaRPr>
          </a:p>
          <a:p>
            <a:pPr eaLnBrk="1" hangingPunct="1">
              <a:defRPr/>
            </a:pPr>
            <a:r>
              <a:rPr lang="zh-CN" altLang="en-US" sz="3600" b="1">
                <a:solidFill>
                  <a:srgbClr val="D9D9D9"/>
                </a:solidFill>
                <a:effectLst/>
                <a:ea typeface="Osaka" charset="0"/>
                <a:cs typeface="Osaka" charset="0"/>
              </a:rPr>
              <a:t>和一个正直的灵在我里面</a:t>
            </a:r>
            <a:endParaRPr lang="en-US" sz="3600" b="1" dirty="0">
              <a:solidFill>
                <a:srgbClr val="D9D9D9"/>
              </a:solidFill>
              <a:effectLst/>
              <a:ea typeface="Osaka" charset="0"/>
              <a:cs typeface="Osaka" charset="0"/>
            </a:endParaRPr>
          </a:p>
        </p:txBody>
      </p:sp>
      <p:sp>
        <p:nvSpPr>
          <p:cNvPr id="15" name="Slide Number Placeholder 3"/>
          <p:cNvSpPr txBox="1">
            <a:spLocks/>
          </p:cNvSpPr>
          <p:nvPr/>
        </p:nvSpPr>
        <p:spPr bwMode="auto">
          <a:xfrm>
            <a:off x="2898775" y="6427788"/>
            <a:ext cx="3429000" cy="476250"/>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sz="2400" b="1">
                <a:solidFill>
                  <a:srgbClr val="FFFFFF"/>
                </a:solidFill>
                <a:effectLst/>
                <a:latin typeface="Arial" charset="0"/>
                <a:ea typeface="ＭＳ Ｐゴシック" charset="0"/>
                <a:cs typeface="ＭＳ Ｐゴシック" charset="0"/>
              </a:rPr>
              <a:t>CCLI #2588988</a:t>
            </a:r>
          </a:p>
        </p:txBody>
      </p:sp>
      <p:sp>
        <p:nvSpPr>
          <p:cNvPr id="16" name="Rectangle 3"/>
          <p:cNvSpPr txBox="1">
            <a:spLocks noChangeArrowheads="1"/>
          </p:cNvSpPr>
          <p:nvPr/>
        </p:nvSpPr>
        <p:spPr bwMode="auto">
          <a:xfrm>
            <a:off x="498475" y="5876925"/>
            <a:ext cx="8229600" cy="649288"/>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20000"/>
              </a:spcBef>
            </a:pPr>
            <a:r>
              <a:rPr lang="en-US" sz="2800" b="1">
                <a:solidFill>
                  <a:srgbClr val="FFFFFF"/>
                </a:solidFill>
                <a:effectLst/>
                <a:latin typeface="Arial" charset="0"/>
                <a:cs typeface="Arial" charset="0"/>
              </a:rPr>
              <a:t>John Carter ©1992 Beckenhorst Press, Inc.</a:t>
            </a:r>
          </a:p>
        </p:txBody>
      </p:sp>
      <p:sp>
        <p:nvSpPr>
          <p:cNvPr id="17" name="Rectangle 2"/>
          <p:cNvSpPr txBox="1">
            <a:spLocks noChangeArrowheads="1"/>
          </p:cNvSpPr>
          <p:nvPr/>
        </p:nvSpPr>
        <p:spPr bwMode="auto">
          <a:xfrm>
            <a:off x="650875" y="412750"/>
            <a:ext cx="8229600" cy="533400"/>
          </a:xfrm>
          <a:prstGeom prst="rect">
            <a:avLst/>
          </a:prstGeom>
          <a:noFill/>
          <a:ln w="9525">
            <a:noFill/>
            <a:miter lim="800000"/>
            <a:headEnd/>
            <a:tailEnd/>
          </a:ln>
          <a:effectLst>
            <a:outerShdw blurRad="63500" dist="38100" dir="2700000" rotWithShape="0">
              <a:srgbClr val="000000">
                <a:alpha val="42998"/>
              </a:srgbClr>
            </a:outerShdw>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4800" b="1" dirty="0">
                <a:solidFill>
                  <a:srgbClr val="D9D9D9"/>
                </a:solidFill>
                <a:effectLst/>
                <a:latin typeface="Arial" charset="0"/>
                <a:ea typeface="Osaka" charset="0"/>
                <a:cs typeface="Osaka" charset="0"/>
              </a:rPr>
              <a:t>给我创造</a:t>
            </a:r>
            <a:endParaRPr lang="en-US" sz="4800" b="1" dirty="0">
              <a:solidFill>
                <a:srgbClr val="000000"/>
              </a:solidFill>
              <a:effectLst/>
              <a:latin typeface="Arial" charset="0"/>
              <a:ea typeface="Osaka" charset="0"/>
              <a:cs typeface="Osaka" charset="0"/>
            </a:endParaRPr>
          </a:p>
        </p:txBody>
      </p:sp>
    </p:spTree>
    <p:extLst>
      <p:ext uri="{BB962C8B-B14F-4D97-AF65-F5344CB8AC3E}">
        <p14:creationId xmlns:p14="http://schemas.microsoft.com/office/powerpoint/2010/main" val="775609649"/>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5400" y="1066800"/>
            <a:ext cx="9083675" cy="4525963"/>
          </a:xfrm>
          <a:prstGeom prst="rect">
            <a:avLst/>
          </a:prstGeom>
          <a:noFill/>
          <a:ln w="9525">
            <a:noFill/>
            <a:miter lim="800000"/>
            <a:headEnd/>
            <a:tailEnd/>
          </a:ln>
          <a:effectLst>
            <a:outerShdw blurRad="63500" dist="38100" dir="2700000" rotWithShape="0">
              <a:srgbClr val="000000">
                <a:alpha val="42998"/>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zh-CN" altLang="en-US" sz="3600" b="1">
                <a:solidFill>
                  <a:srgbClr val="D9D9D9"/>
                </a:solidFill>
                <a:effectLst/>
                <a:ea typeface="Osaka" charset="0"/>
                <a:cs typeface="Osaka" charset="0"/>
              </a:rPr>
              <a:t>主啊</a:t>
            </a:r>
            <a:r>
              <a:rPr lang="en-US" altLang="zh-CN" sz="3600" b="1">
                <a:solidFill>
                  <a:srgbClr val="D9D9D9"/>
                </a:solidFill>
                <a:effectLst/>
                <a:ea typeface="Osaka" charset="0"/>
                <a:cs typeface="Osaka" charset="0"/>
              </a:rPr>
              <a:t>,</a:t>
            </a:r>
            <a:r>
              <a:rPr lang="zh-CN" altLang="en-US" sz="3600" b="1">
                <a:solidFill>
                  <a:srgbClr val="D9D9D9"/>
                </a:solidFill>
                <a:effectLst/>
                <a:ea typeface="Osaka" charset="0"/>
                <a:cs typeface="Osaka" charset="0"/>
              </a:rPr>
              <a:t>不要抛弃我离开你的同在 </a:t>
            </a:r>
            <a:endParaRPr lang="en-US" altLang="zh-CN" sz="3600" b="1">
              <a:solidFill>
                <a:srgbClr val="D9D9D9"/>
              </a:solidFill>
              <a:effectLst/>
              <a:ea typeface="Osaka" charset="0"/>
              <a:cs typeface="Osaka" charset="0"/>
            </a:endParaRPr>
          </a:p>
          <a:p>
            <a:pPr eaLnBrk="1" hangingPunct="1">
              <a:defRPr/>
            </a:pPr>
            <a:r>
              <a:rPr lang="zh-CN" altLang="en-US" sz="3600" b="1">
                <a:solidFill>
                  <a:srgbClr val="D9D9D9"/>
                </a:solidFill>
                <a:effectLst/>
                <a:ea typeface="Osaka" charset="0"/>
                <a:cs typeface="Osaka" charset="0"/>
              </a:rPr>
              <a:t>也不要收回你的圣灵 </a:t>
            </a:r>
            <a:endParaRPr lang="en-US" altLang="zh-CN" sz="3600" b="1">
              <a:solidFill>
                <a:srgbClr val="D9D9D9"/>
              </a:solidFill>
              <a:effectLst/>
              <a:ea typeface="Osaka" charset="0"/>
              <a:cs typeface="Osaka" charset="0"/>
            </a:endParaRPr>
          </a:p>
          <a:p>
            <a:pPr eaLnBrk="1" hangingPunct="1">
              <a:defRPr/>
            </a:pPr>
            <a:r>
              <a:rPr lang="zh-CN" altLang="en-US" sz="3600" b="1">
                <a:solidFill>
                  <a:srgbClr val="D9D9D9"/>
                </a:solidFill>
                <a:effectLst/>
                <a:ea typeface="Osaka" charset="0"/>
                <a:cs typeface="Osaka" charset="0"/>
              </a:rPr>
              <a:t>恢复我救恩的喜乐 </a:t>
            </a:r>
            <a:endParaRPr lang="en-US" altLang="zh-CN" sz="3600" b="1">
              <a:solidFill>
                <a:srgbClr val="D9D9D9"/>
              </a:solidFill>
              <a:effectLst/>
              <a:ea typeface="Osaka" charset="0"/>
              <a:cs typeface="Osaka" charset="0"/>
            </a:endParaRPr>
          </a:p>
          <a:p>
            <a:pPr eaLnBrk="1" hangingPunct="1">
              <a:defRPr/>
            </a:pPr>
            <a:r>
              <a:rPr lang="zh-CN" altLang="en-US" sz="3600" b="1">
                <a:solidFill>
                  <a:srgbClr val="D9D9D9"/>
                </a:solidFill>
                <a:effectLst/>
                <a:ea typeface="Osaka" charset="0"/>
                <a:cs typeface="Osaka" charset="0"/>
              </a:rPr>
              <a:t>更新一个正直的灵给我</a:t>
            </a:r>
            <a:endParaRPr lang="en-US" altLang="ja-JP" sz="2000" b="1">
              <a:solidFill>
                <a:srgbClr val="D9D9D9"/>
              </a:solidFill>
              <a:effectLst/>
              <a:ea typeface="Osaka" charset="0"/>
              <a:cs typeface="Osaka" charset="0"/>
            </a:endParaRPr>
          </a:p>
          <a:p>
            <a:pPr eaLnBrk="1" hangingPunct="1">
              <a:defRPr/>
            </a:pPr>
            <a:endParaRPr lang="en-US" sz="2000" b="1">
              <a:solidFill>
                <a:srgbClr val="D9D9D9"/>
              </a:solidFill>
              <a:effectLst/>
              <a:ea typeface="Osaka" charset="0"/>
              <a:cs typeface="Osaka" charset="0"/>
            </a:endParaRPr>
          </a:p>
          <a:p>
            <a:pPr eaLnBrk="1" hangingPunct="1">
              <a:defRPr/>
            </a:pPr>
            <a:endParaRPr lang="en-US" sz="2000" b="1">
              <a:solidFill>
                <a:srgbClr val="D9D9D9"/>
              </a:solidFill>
              <a:effectLst/>
              <a:ea typeface="Osaka" charset="0"/>
              <a:cs typeface="Osaka" charset="0"/>
            </a:endParaRPr>
          </a:p>
          <a:p>
            <a:pPr eaLnBrk="1" hangingPunct="1">
              <a:defRPr/>
            </a:pPr>
            <a:endParaRPr lang="en-US" sz="2000" b="1">
              <a:solidFill>
                <a:srgbClr val="D9D9D9"/>
              </a:solidFill>
              <a:effectLst/>
              <a:ea typeface="Osaka" charset="0"/>
              <a:cs typeface="Osaka" charset="0"/>
            </a:endParaRPr>
          </a:p>
          <a:p>
            <a:pPr eaLnBrk="1" hangingPunct="1">
              <a:defRPr/>
            </a:pPr>
            <a:endParaRPr lang="en-US" sz="2000" b="1">
              <a:solidFill>
                <a:srgbClr val="D9D9D9"/>
              </a:solidFill>
              <a:effectLst/>
              <a:ea typeface="Osaka" charset="0"/>
              <a:cs typeface="Osaka" charset="0"/>
            </a:endParaRPr>
          </a:p>
          <a:p>
            <a:pPr eaLnBrk="1" hangingPunct="1">
              <a:defRPr/>
            </a:pPr>
            <a:endParaRPr lang="en-US" sz="2000" b="1">
              <a:solidFill>
                <a:srgbClr val="D9D9D9"/>
              </a:solidFill>
              <a:effectLst/>
              <a:ea typeface="Osaka" charset="0"/>
              <a:cs typeface="Osaka" charset="0"/>
            </a:endParaRPr>
          </a:p>
          <a:p>
            <a:pPr eaLnBrk="1" hangingPunct="1">
              <a:defRPr/>
            </a:pPr>
            <a:r>
              <a:rPr lang="en-US" altLang="zh-CN" sz="2000" b="1">
                <a:solidFill>
                  <a:srgbClr val="D9D9D9"/>
                </a:solidFill>
                <a:effectLst/>
                <a:ea typeface="Osaka" charset="0"/>
                <a:cs typeface="Osaka" charset="0"/>
              </a:rPr>
              <a:t>John Carter ©1992 Beckenhorst Press, Inc.</a:t>
            </a:r>
          </a:p>
          <a:p>
            <a:pPr eaLnBrk="1" hangingPunct="1">
              <a:defRPr/>
            </a:pPr>
            <a:r>
              <a:rPr lang="zh-TW" altLang="en-US" sz="2000" b="1">
                <a:solidFill>
                  <a:srgbClr val="D9D9D9"/>
                </a:solidFill>
                <a:effectLst/>
                <a:ea typeface="Osaka" charset="0"/>
                <a:cs typeface="Osaka" charset="0"/>
              </a:rPr>
              <a:t>給我創造</a:t>
            </a:r>
            <a:endParaRPr lang="en-US" sz="2000" b="1" dirty="0">
              <a:solidFill>
                <a:srgbClr val="D9D9D9"/>
              </a:solidFill>
              <a:effectLst/>
              <a:ea typeface="Osaka" charset="0"/>
              <a:cs typeface="Osaka" charset="0"/>
            </a:endParaRPr>
          </a:p>
        </p:txBody>
      </p:sp>
      <p:sp>
        <p:nvSpPr>
          <p:cNvPr id="6" name="Right Arrow 5"/>
          <p:cNvSpPr>
            <a:spLocks noChangeArrowheads="1"/>
          </p:cNvSpPr>
          <p:nvPr/>
        </p:nvSpPr>
        <p:spPr bwMode="auto">
          <a:xfrm rot="18076487">
            <a:off x="1400969" y="2731294"/>
            <a:ext cx="2016125" cy="792163"/>
          </a:xfrm>
          <a:prstGeom prst="rightArrow">
            <a:avLst>
              <a:gd name="adj1" fmla="val 50000"/>
              <a:gd name="adj2" fmla="val 49994"/>
            </a:avLst>
          </a:prstGeom>
          <a:solidFill>
            <a:schemeClr val="accent1"/>
          </a:solidFill>
          <a:ln w="9525">
            <a:solidFill>
              <a:schemeClr val="tx1"/>
            </a:solidFill>
            <a:round/>
            <a:headEnd/>
            <a:tailEnd/>
          </a:ln>
        </p:spPr>
        <p:txBody>
          <a:bodyPr/>
          <a:lstStyle/>
          <a:p>
            <a:endParaRPr lang="zh-CN" altLang="en-US" sz="1800">
              <a:solidFill>
                <a:srgbClr val="FFFFFF"/>
              </a:solidFill>
              <a:effectLst/>
              <a:latin typeface="Arial" charset="0"/>
              <a:ea typeface="Osaka" charset="0"/>
              <a:cs typeface="Osaka" charset="0"/>
            </a:endParaRPr>
          </a:p>
        </p:txBody>
      </p:sp>
      <p:sp>
        <p:nvSpPr>
          <p:cNvPr id="7" name="Rectangle 2"/>
          <p:cNvSpPr txBox="1">
            <a:spLocks noChangeArrowheads="1"/>
          </p:cNvSpPr>
          <p:nvPr/>
        </p:nvSpPr>
        <p:spPr bwMode="auto">
          <a:xfrm>
            <a:off x="0" y="4941888"/>
            <a:ext cx="9083675" cy="533400"/>
          </a:xfrm>
          <a:prstGeom prst="rect">
            <a:avLst/>
          </a:prstGeom>
          <a:solidFill>
            <a:srgbClr val="FF00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800" b="1">
                <a:solidFill>
                  <a:srgbClr val="FFFFFF"/>
                </a:solidFill>
                <a:effectLst/>
                <a:latin typeface="Arial" charset="0"/>
                <a:ea typeface="Osaka" charset="0"/>
                <a:cs typeface="ＭＳ Ｐゴシック" charset="0"/>
              </a:rPr>
              <a:t>按照罗马书</a:t>
            </a:r>
            <a:r>
              <a:rPr lang="en-US" altLang="zh-CN" sz="2800" b="1">
                <a:solidFill>
                  <a:srgbClr val="FFFFFF"/>
                </a:solidFill>
                <a:effectLst/>
                <a:latin typeface="Arial" charset="0"/>
                <a:ea typeface="Osaka" charset="0"/>
                <a:cs typeface="ＭＳ Ｐゴシック" charset="0"/>
              </a:rPr>
              <a:t>10</a:t>
            </a:r>
            <a:r>
              <a:rPr lang="zh-CN" altLang="en-US" sz="2800" b="1">
                <a:solidFill>
                  <a:srgbClr val="FFFFFF"/>
                </a:solidFill>
                <a:effectLst/>
                <a:latin typeface="Arial" charset="0"/>
                <a:ea typeface="Osaka" charset="0"/>
                <a:cs typeface="ＭＳ Ｐゴシック" charset="0"/>
              </a:rPr>
              <a:t>章</a:t>
            </a:r>
            <a:r>
              <a:rPr lang="en-US" altLang="zh-CN" sz="2800" b="1">
                <a:solidFill>
                  <a:srgbClr val="FFFFFF"/>
                </a:solidFill>
                <a:effectLst/>
                <a:latin typeface="Arial" charset="0"/>
                <a:ea typeface="Osaka" charset="0"/>
                <a:cs typeface="ＭＳ Ｐゴシック" charset="0"/>
              </a:rPr>
              <a:t>,</a:t>
            </a:r>
            <a:r>
              <a:rPr lang="zh-CN" altLang="en-US" sz="2800" b="1">
                <a:solidFill>
                  <a:srgbClr val="FFFFFF"/>
                </a:solidFill>
                <a:effectLst/>
                <a:latin typeface="Arial" charset="0"/>
                <a:ea typeface="Osaka" charset="0"/>
                <a:cs typeface="ＭＳ Ｐゴシック" charset="0"/>
              </a:rPr>
              <a:t>基督徒应否这样祈祷</a:t>
            </a:r>
            <a:r>
              <a:rPr lang="en-US" altLang="zh-CN" sz="2800" b="1">
                <a:solidFill>
                  <a:srgbClr val="FFFFFF"/>
                </a:solidFill>
                <a:effectLst/>
                <a:latin typeface="Arial" charset="0"/>
                <a:ea typeface="Osaka" charset="0"/>
                <a:cs typeface="ＭＳ Ｐゴシック" charset="0"/>
              </a:rPr>
              <a:t>?</a:t>
            </a:r>
          </a:p>
        </p:txBody>
      </p:sp>
    </p:spTree>
    <p:extLst>
      <p:ext uri="{BB962C8B-B14F-4D97-AF65-F5344CB8AC3E}">
        <p14:creationId xmlns:p14="http://schemas.microsoft.com/office/powerpoint/2010/main" val="329293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_rels/theme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image" Target="../media/image26.jpeg"/></Relationships>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7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8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eaVert"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宋体" charset="0"/>
            <a:ea typeface="宋体" charset="0"/>
            <a:cs typeface="宋体" charset="0"/>
          </a:defRPr>
        </a:defPPr>
      </a:lstStyle>
    </a:spDef>
    <a:lnDef>
      <a:spPr bwMode="auto">
        <a:xfrm>
          <a:off x="0" y="0"/>
          <a:ext cx="1" cy="1"/>
        </a:xfrm>
        <a:custGeom>
          <a:avLst/>
          <a:gdLst/>
          <a:ahLst/>
          <a:cxnLst/>
          <a:rect l="0" t="0" r="0" b="0"/>
          <a:pathLst/>
        </a:cu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eaVert"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宋体" charset="0"/>
            <a:ea typeface="宋体" charset="0"/>
            <a:cs typeface="宋体"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5.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9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10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4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34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34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3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6959</TotalTime>
  <Words>12354</Words>
  <Application>Microsoft Macintosh PowerPoint</Application>
  <PresentationFormat>On-screen Show (4:3)</PresentationFormat>
  <Paragraphs>2019</Paragraphs>
  <Slides>274</Slides>
  <Notes>223</Notes>
  <HiddenSlides>58</HiddenSlides>
  <MMClips>6</MMClips>
  <ScaleCrop>false</ScaleCrop>
  <HeadingPairs>
    <vt:vector size="8" baseType="variant">
      <vt:variant>
        <vt:lpstr>Fonts Used</vt:lpstr>
      </vt:variant>
      <vt:variant>
        <vt:i4>43</vt:i4>
      </vt:variant>
      <vt:variant>
        <vt:lpstr>Theme</vt:lpstr>
      </vt:variant>
      <vt:variant>
        <vt:i4>91</vt:i4>
      </vt:variant>
      <vt:variant>
        <vt:lpstr>Embedded OLE Servers</vt:lpstr>
      </vt:variant>
      <vt:variant>
        <vt:i4>1</vt:i4>
      </vt:variant>
      <vt:variant>
        <vt:lpstr>Slide Titles</vt:lpstr>
      </vt:variant>
      <vt:variant>
        <vt:i4>274</vt:i4>
      </vt:variant>
    </vt:vector>
  </HeadingPairs>
  <TitlesOfParts>
    <vt:vector size="409" baseType="lpstr">
      <vt:lpstr>26</vt:lpstr>
      <vt:lpstr>Apple LiGothic Medium</vt:lpstr>
      <vt:lpstr>AR PL KaitiM GB</vt:lpstr>
      <vt:lpstr>Aramis</vt:lpstr>
      <vt:lpstr>BONES</vt:lpstr>
      <vt:lpstr>Bwgrkl</vt:lpstr>
      <vt:lpstr>Kosher-Normal</vt:lpstr>
      <vt:lpstr>Mac ttnorm</vt:lpstr>
      <vt:lpstr>Microsoft YaHei UI</vt:lpstr>
      <vt:lpstr>MS Gothic</vt:lpstr>
      <vt:lpstr>ＭＳ Ｐゴシック</vt:lpstr>
      <vt:lpstr>ＭＳ Ｐゴシック</vt:lpstr>
      <vt:lpstr>Paganini</vt:lpstr>
      <vt:lpstr>黑体</vt:lpstr>
      <vt:lpstr>黑体</vt:lpstr>
      <vt:lpstr>宋体</vt:lpstr>
      <vt:lpstr>宋体</vt:lpstr>
      <vt:lpstr>华文细黑</vt:lpstr>
      <vt:lpstr>Apple Chancery</vt:lpstr>
      <vt:lpstr>Arial</vt:lpstr>
      <vt:lpstr>Arial Narrow</vt:lpstr>
      <vt:lpstr>Arial Rounded MT Bold</vt:lpstr>
      <vt:lpstr>Book Antiqua</vt:lpstr>
      <vt:lpstr>Bwgrki</vt:lpstr>
      <vt:lpstr>Calibri</vt:lpstr>
      <vt:lpstr>Comic Sans MS</vt:lpstr>
      <vt:lpstr>Constantia</vt:lpstr>
      <vt:lpstr>Copperplate Gothic Light</vt:lpstr>
      <vt:lpstr>Futura</vt:lpstr>
      <vt:lpstr>Garamond</vt:lpstr>
      <vt:lpstr>Geneva</vt:lpstr>
      <vt:lpstr>Helvetica</vt:lpstr>
      <vt:lpstr>Impact</vt:lpstr>
      <vt:lpstr>Monaco</vt:lpstr>
      <vt:lpstr>Monotype Sorts</vt:lpstr>
      <vt:lpstr>Symbol</vt:lpstr>
      <vt:lpstr>Tahoma</vt:lpstr>
      <vt:lpstr>TekniaGreek</vt:lpstr>
      <vt:lpstr>Times</vt:lpstr>
      <vt:lpstr>Times New Roman</vt:lpstr>
      <vt:lpstr>Verdana</vt:lpstr>
      <vt:lpstr>Wingdings</vt:lpstr>
      <vt:lpstr>Wingdings 2</vt:lpstr>
      <vt:lpstr>Lock And Key</vt:lpstr>
      <vt:lpstr>Default Design</vt:lpstr>
      <vt:lpstr>3_Default Design</vt:lpstr>
      <vt:lpstr>2_Strategic</vt:lpstr>
      <vt:lpstr>1_Default Design</vt:lpstr>
      <vt:lpstr>Balance</vt:lpstr>
      <vt:lpstr>Bar Code</vt:lpstr>
      <vt:lpstr>1_Balance</vt:lpstr>
      <vt:lpstr>4_Default Design</vt:lpstr>
      <vt:lpstr>Azure</vt:lpstr>
      <vt:lpstr>Strategic</vt:lpstr>
      <vt:lpstr>1_Strategic</vt:lpstr>
      <vt:lpstr>1_Lock And Key</vt:lpstr>
      <vt:lpstr>17_Blank Presentation</vt:lpstr>
      <vt:lpstr>4_Office Theme</vt:lpstr>
      <vt:lpstr>8_Default Design</vt:lpstr>
      <vt:lpstr>6_Default Design</vt:lpstr>
      <vt:lpstr>Schmooze</vt:lpstr>
      <vt:lpstr>Blends</vt:lpstr>
      <vt:lpstr>Slit</vt:lpstr>
      <vt:lpstr>1_Alchemy</vt:lpstr>
      <vt:lpstr>Gesture</vt:lpstr>
      <vt:lpstr>1_Earth</vt:lpstr>
      <vt:lpstr>Medical Glass</vt:lpstr>
      <vt:lpstr>Blank Presentation</vt:lpstr>
      <vt:lpstr>Calm</vt:lpstr>
      <vt:lpstr>Globe</vt:lpstr>
      <vt:lpstr>Gleam</vt:lpstr>
      <vt:lpstr>7_Default Design</vt:lpstr>
      <vt:lpstr>18_Blank Presentation</vt:lpstr>
      <vt:lpstr>3_Lock And Key</vt:lpstr>
      <vt:lpstr>14_Default Design</vt:lpstr>
      <vt:lpstr>15_Default Design</vt:lpstr>
      <vt:lpstr>16_Default Design</vt:lpstr>
      <vt:lpstr>17_Default Design</vt:lpstr>
      <vt:lpstr>Textured</vt:lpstr>
      <vt:lpstr>Earth</vt:lpstr>
      <vt:lpstr>untitled 1</vt:lpstr>
      <vt:lpstr>19_Default Design</vt:lpstr>
      <vt:lpstr>20_Default Design</vt:lpstr>
      <vt:lpstr>21_Default Design</vt:lpstr>
      <vt:lpstr>5_Lock And Key</vt:lpstr>
      <vt:lpstr>22_Default Design</vt:lpstr>
      <vt:lpstr>6_Lock And Key</vt:lpstr>
      <vt:lpstr>1_Fossil</vt:lpstr>
      <vt:lpstr>49_Blank Presentation</vt:lpstr>
      <vt:lpstr>1_Blank Presentation</vt:lpstr>
      <vt:lpstr>Lyrics</vt:lpstr>
      <vt:lpstr>7_Lock And Key</vt:lpstr>
      <vt:lpstr>23_Default Design</vt:lpstr>
      <vt:lpstr>1_Textured</vt:lpstr>
      <vt:lpstr>24_Default Design</vt:lpstr>
      <vt:lpstr>3_Blank Presentation</vt:lpstr>
      <vt:lpstr>4_Blank Presentation</vt:lpstr>
      <vt:lpstr>25_Default Design</vt:lpstr>
      <vt:lpstr>5_Orbit</vt:lpstr>
      <vt:lpstr>26_Default Design</vt:lpstr>
      <vt:lpstr>8_Lock And Key</vt:lpstr>
      <vt:lpstr>Office Theme</vt:lpstr>
      <vt:lpstr>5_Blank Presentation</vt:lpstr>
      <vt:lpstr>7_Blank Presentation</vt:lpstr>
      <vt:lpstr>5_Default Design</vt:lpstr>
      <vt:lpstr>8_Blank Presentation</vt:lpstr>
      <vt:lpstr>Paper</vt:lpstr>
      <vt:lpstr>1_Lyrics</vt:lpstr>
      <vt:lpstr>18_Default Design</vt:lpstr>
      <vt:lpstr>60_Blank Presentation</vt:lpstr>
      <vt:lpstr>51_Blank Presentation</vt:lpstr>
      <vt:lpstr>9_Lock And Key</vt:lpstr>
      <vt:lpstr>13_Office Theme</vt:lpstr>
      <vt:lpstr>10_Lock And Key</vt:lpstr>
      <vt:lpstr>1_Notebook</vt:lpstr>
      <vt:lpstr>2_Balance</vt:lpstr>
      <vt:lpstr>27_Default Design</vt:lpstr>
      <vt:lpstr>9_Default Design</vt:lpstr>
      <vt:lpstr>10_Default Design</vt:lpstr>
      <vt:lpstr>11_Default Design</vt:lpstr>
      <vt:lpstr>12_Default Design</vt:lpstr>
      <vt:lpstr>2_Lock And Key</vt:lpstr>
      <vt:lpstr>13_Default Design</vt:lpstr>
      <vt:lpstr>52_Blank Presentation</vt:lpstr>
      <vt:lpstr>2_Default Design</vt:lpstr>
      <vt:lpstr>5_Office Theme</vt:lpstr>
      <vt:lpstr>4_Lock And Key</vt:lpstr>
      <vt:lpstr>28_Default Design</vt:lpstr>
      <vt:lpstr>12_Blank Presentation</vt:lpstr>
      <vt:lpstr>3_Office Theme</vt:lpstr>
      <vt:lpstr>13_Blank Presentation</vt:lpstr>
      <vt:lpstr>9_Blank Presentation</vt:lpstr>
      <vt:lpstr>29_Default Design</vt:lpstr>
      <vt:lpstr>34_Default Design</vt:lpstr>
      <vt:lpstr>Document</vt:lpstr>
      <vt:lpstr>以弗所书</vt:lpstr>
      <vt:lpstr>关键字</vt:lpstr>
      <vt:lpstr>主题</vt:lpstr>
      <vt:lpstr>关键节</vt:lpstr>
      <vt:lpstr>PowerPoint Presentation</vt:lpstr>
      <vt:lpstr>国度陈述</vt:lpstr>
      <vt:lpstr>圣约陈述</vt:lpstr>
      <vt:lpstr>救赎陈述</vt:lpstr>
      <vt:lpstr>预言 (主, 神性) </vt:lpstr>
      <vt:lpstr>以弗所书</vt:lpstr>
      <vt:lpstr>以弗所书</vt:lpstr>
      <vt:lpstr>要合一</vt:lpstr>
      <vt:lpstr>我们的教会要怎么样 使诸般不同的人 合一?</vt:lpstr>
      <vt:lpstr>有时候，信徒会虐待某个种族的人</vt:lpstr>
      <vt:lpstr>怎么样合一…</vt:lpstr>
      <vt:lpstr>怎么样合一…</vt:lpstr>
      <vt:lpstr>怎么样合一…</vt:lpstr>
      <vt:lpstr>爱神, 同等地爱教会 及爱万国</vt:lpstr>
      <vt:lpstr>想一想</vt:lpstr>
      <vt:lpstr>Black</vt:lpstr>
      <vt:lpstr>介绍 "监狱书书"</vt:lpstr>
      <vt:lpstr>新约综览(保罗书信)</vt:lpstr>
      <vt:lpstr>哪些是监狱书信?</vt:lpstr>
      <vt:lpstr>谁传达这些书信 ?</vt:lpstr>
      <vt:lpstr>保罗的态度如何?</vt:lpstr>
      <vt:lpstr>监狱书信的场合</vt:lpstr>
      <vt:lpstr>几个月后 (主后 62)…</vt:lpstr>
      <vt:lpstr>监狱书信</vt:lpstr>
      <vt:lpstr>有时基督徒遭 不合理对待 </vt:lpstr>
      <vt:lpstr>监狱书信的基督论</vt:lpstr>
      <vt:lpstr>监狱信简的应用</vt:lpstr>
      <vt:lpstr>你对试练有什么样的反应呢?</vt:lpstr>
      <vt:lpstr>PowerPoint Presentation</vt:lpstr>
      <vt:lpstr>罗马地盘 (主前50 –主后 100)</vt:lpstr>
      <vt:lpstr>PowerPoint Presentation</vt:lpstr>
      <vt:lpstr>保罗第一与第二宣教旅程</vt:lpstr>
      <vt:lpstr>保罗第三宣教旅程</vt:lpstr>
      <vt:lpstr>以弗所可注意点 </vt:lpstr>
      <vt:lpstr>PowerPoint Presentation</vt:lpstr>
      <vt:lpstr>BACKGROUND </vt:lpstr>
      <vt:lpstr>PowerPoint Presentation</vt:lpstr>
      <vt:lpstr>PowerPoint Presentation</vt:lpstr>
      <vt:lpstr>PowerPoint Presentation</vt:lpstr>
      <vt:lpstr>什么是教会？</vt:lpstr>
      <vt:lpstr>以弗所 教會的問題</vt:lpstr>
      <vt:lpstr>写所目的</vt:lpstr>
      <vt:lpstr>目的  </vt:lpstr>
      <vt:lpstr>要合一</vt:lpstr>
      <vt:lpstr>热力学第二定律</vt:lpstr>
      <vt:lpstr>热力学第二定律</vt:lpstr>
      <vt:lpstr>You’re right, we don’t have any dark sheep. But they have their own flocks. It’s much better that way!</vt:lpstr>
      <vt:lpstr>A Slight Division</vt:lpstr>
      <vt:lpstr>“…and the church unity workshop has been postponed until the deacons can agree on the date, time, and color of the participant name tags.”</vt:lpstr>
      <vt:lpstr>“I sense a new unity in my church… away from apathy, and moving steadily toward opposition.”</vt:lpstr>
      <vt:lpstr>什么是合而为一的心?</vt:lpstr>
      <vt:lpstr>我们的教会要怎么样 使诸般不同的人 合一?</vt:lpstr>
      <vt:lpstr>新约综览(保罗书信)</vt:lpstr>
      <vt:lpstr>PowerPoint Presentation</vt:lpstr>
      <vt:lpstr>关键字</vt:lpstr>
      <vt:lpstr>PowerPoint Presentation</vt:lpstr>
      <vt:lpstr>以弗所</vt:lpstr>
      <vt:lpstr>文化中心</vt:lpstr>
      <vt:lpstr>相簿</vt:lpstr>
      <vt:lpstr>阿蒂米斯, 生育女神</vt:lpstr>
      <vt:lpstr>大理石马路</vt:lpstr>
      <vt:lpstr>古代世界 七大奇迹</vt:lpstr>
      <vt:lpstr>阿蒂米斯在以弗所的庙</vt:lpstr>
      <vt:lpstr>Artemis (Diana) Video (cf. Acts 19)</vt:lpstr>
      <vt:lpstr>今天狄安娜女神廟(阿蒂米斯) </vt:lpstr>
      <vt:lpstr>凯撒的书管</vt:lpstr>
      <vt:lpstr>PowerPoint Presentation</vt:lpstr>
      <vt:lpstr>剧场 座位 25,000</vt:lpstr>
      <vt:lpstr>阿魯加迪安路</vt:lpstr>
      <vt:lpstr>图书馆</vt:lpstr>
      <vt:lpstr>PowerPoint Presentation</vt:lpstr>
      <vt:lpstr>厕所于水道</vt:lpstr>
      <vt:lpstr>Jew-Gentile Divisions</vt:lpstr>
      <vt:lpstr>主题</vt:lpstr>
      <vt:lpstr>有时候，信徒会虐待某个种族的人</vt:lpstr>
      <vt:lpstr>东西符合 </vt:lpstr>
      <vt:lpstr>东西符合</vt:lpstr>
      <vt:lpstr>东西符合</vt:lpstr>
      <vt:lpstr>东西符合</vt:lpstr>
      <vt:lpstr>东西符合</vt:lpstr>
      <vt:lpstr>东西符合</vt:lpstr>
      <vt:lpstr>东西符合</vt:lpstr>
      <vt:lpstr>东西符合</vt:lpstr>
      <vt:lpstr>我们的教会要怎么样 使诸般不同的人 合一?</vt:lpstr>
      <vt:lpstr>怎么样合一…</vt:lpstr>
      <vt:lpstr>Slides on  以弗所 1</vt:lpstr>
      <vt:lpstr>PowerPoint Presentation</vt:lpstr>
      <vt:lpstr>Ephesians 1:3-14 (NAU)</vt:lpstr>
      <vt:lpstr>"我们" 和 "你们" 在 以弗所书 1:3-14</vt:lpstr>
      <vt:lpstr>"我们" 和 "你们" 在 以弗所书 1:3-14</vt:lpstr>
      <vt:lpstr>“ 你们既然听了真理的道，就是使你们得救的福音，也信了基督，就在他里面受了所应许的圣灵作为印记。 14 这圣灵是我们得基业的凭据，直到　神的产业得赎，使他的荣耀得着颂赞。”  (弗 1:13-14 CNVS).</vt:lpstr>
      <vt:lpstr>一个保证安全 和提供确据的封印</vt:lpstr>
      <vt:lpstr>得救  的  确据</vt:lpstr>
      <vt:lpstr>PowerPoint Presentation</vt:lpstr>
      <vt:lpstr>PowerPoint Presentation</vt:lpstr>
      <vt:lpstr>有时基督徒歧视别的民族</vt:lpstr>
      <vt:lpstr>十字架使种族差役不重要</vt:lpstr>
      <vt:lpstr>以弗所书大纲 </vt:lpstr>
      <vt:lpstr>The Two-Headed Snake</vt:lpstr>
      <vt:lpstr>The One-Headed Church</vt:lpstr>
      <vt:lpstr>我们在爱里合为一</vt:lpstr>
      <vt:lpstr>BACKGROUND </vt:lpstr>
      <vt:lpstr>以弗所书大纲 </vt:lpstr>
      <vt:lpstr>PowerPoint Presentation</vt:lpstr>
      <vt:lpstr>第一至三章</vt:lpstr>
      <vt:lpstr>PowerPoint Presentation</vt:lpstr>
      <vt:lpstr>第四至六章</vt:lpstr>
      <vt:lpstr>关键经节 </vt:lpstr>
      <vt:lpstr>BACKGROUND </vt:lpstr>
      <vt:lpstr>以弗所书 3:20-21</vt:lpstr>
      <vt:lpstr>BACKGROUND </vt:lpstr>
      <vt:lpstr>Slides on  以弗所 2</vt:lpstr>
      <vt:lpstr> 明白我們在主里所继承的</vt:lpstr>
      <vt:lpstr>以弗所书的概要1–3章</vt:lpstr>
      <vt:lpstr>Why did God save us?</vt:lpstr>
      <vt:lpstr>How did God save us?</vt:lpstr>
      <vt:lpstr>Why did God save us?</vt:lpstr>
      <vt:lpstr>How did God save us?</vt:lpstr>
      <vt:lpstr>Why else did God save us?</vt:lpstr>
      <vt:lpstr>"Therefore, remember that formerly you who are Gentiles by birth and called “uncircumcised” by those who call themselves “the circumcision” (that done in the body by the hands of men)—  12remember that at that time you were separate from Christ, excluded from citizenship in Israel and foreigners to the covenants of the promise, without hope and without God in the world.  13But now in Christ Jesus you who once were far away have been brought near through the blood of Christ" (Ephesians 2:11-13 NLT).</vt:lpstr>
      <vt:lpstr>在圣殿里的分隔 </vt:lpstr>
      <vt:lpstr>在圣殿里的分隔</vt:lpstr>
      <vt:lpstr>PowerPoint Presentation</vt:lpstr>
      <vt:lpstr>主是平安</vt:lpstr>
      <vt:lpstr>He is Our Peace</vt:lpstr>
      <vt:lpstr>Ephesians 2:19</vt:lpstr>
      <vt:lpstr>現今的应用:</vt:lpstr>
      <vt:lpstr>Slides on  以弗所 3</vt:lpstr>
      <vt:lpstr>分配 (弗 3:2)</vt:lpstr>
      <vt:lpstr>以弗所书里的分配</vt:lpstr>
      <vt:lpstr>oivkonomi,a 在新约圣经</vt:lpstr>
      <vt:lpstr>oivkonomi,a 在新约圣经</vt:lpstr>
      <vt:lpstr>"God’s purpose in all this was to use the church to display his wisdom in its rich variety to all the unseen rulers and authorities in the heavenly places" (Ephesians 3:10 NLT).</vt:lpstr>
      <vt:lpstr>使徒的恩赐如何?</vt:lpstr>
      <vt:lpstr>今日还有使徒吗?</vt:lpstr>
      <vt:lpstr>新加坡也有自称 的使徒。。。</vt:lpstr>
      <vt:lpstr>使徒的教育负责地方议会议员  </vt:lpstr>
      <vt:lpstr>今日有使徒吗?</vt:lpstr>
      <vt:lpstr>古代建筑时最先建房角石</vt:lpstr>
      <vt:lpstr>有些把照字把基督 当成是 "墙角石" </vt:lpstr>
      <vt:lpstr>神的家庭 (弗 2:19-22)</vt:lpstr>
      <vt:lpstr>什么是使徒的恩赐?</vt:lpstr>
      <vt:lpstr>神经角色</vt:lpstr>
      <vt:lpstr>我们的教会要怎么样 使诸般不同的人 合一?</vt:lpstr>
      <vt:lpstr>怎么样合一…</vt:lpstr>
      <vt:lpstr>怎么样合一…</vt:lpstr>
      <vt:lpstr>Slides on  以弗所 4</vt:lpstr>
      <vt:lpstr>PowerPoint Presentation</vt:lpstr>
      <vt:lpstr>PowerPoint Presentation</vt:lpstr>
      <vt:lpstr>PowerPoint Presentation</vt:lpstr>
      <vt:lpstr>PowerPoint Presentation</vt:lpstr>
      <vt:lpstr>Eph 4:3</vt:lpstr>
      <vt:lpstr>PowerPoint Presentation</vt:lpstr>
      <vt:lpstr>什么让我们合一(弗 4:4-6)?</vt:lpstr>
      <vt:lpstr>以弗所书 4:1-16</vt:lpstr>
      <vt:lpstr>以弗所书 4</vt:lpstr>
      <vt:lpstr>该做的(4:17–5:2)</vt:lpstr>
      <vt:lpstr>一眼看以弗所书</vt:lpstr>
      <vt:lpstr>近看以弗所书4:11-13</vt:lpstr>
      <vt:lpstr>我们有什么岗位?</vt:lpstr>
      <vt:lpstr>重点 #1</vt:lpstr>
      <vt:lpstr>"专业人士"</vt:lpstr>
      <vt:lpstr>使徒的恩赐</vt:lpstr>
      <vt:lpstr>先知</vt:lpstr>
      <vt:lpstr>什么是预言? </vt:lpstr>
      <vt:lpstr>真先知的考验 (申命记 18:18-20)</vt:lpstr>
      <vt:lpstr>神的家庭 </vt:lpstr>
      <vt:lpstr>严厉的警告  (Rev. 22:18-19)</vt:lpstr>
      <vt:lpstr>传道</vt:lpstr>
      <vt:lpstr>牧师－教师</vt:lpstr>
      <vt:lpstr>基督是好牧人</vt:lpstr>
      <vt:lpstr>双面恩赐</vt:lpstr>
      <vt:lpstr>唯一的"双面" 恩赐</vt:lpstr>
      <vt:lpstr>Toughest Job in the World</vt:lpstr>
      <vt:lpstr>以弗所书 4:11-12 </vt:lpstr>
      <vt:lpstr>广告这么写…</vt:lpstr>
      <vt:lpstr>教会里又有什么?</vt:lpstr>
      <vt:lpstr>"Equipping" (NAU, 4:12) "to prepare" (NIV)</vt:lpstr>
      <vt:lpstr>katarti,zw (katartizo = verb) mend, restore, set right,  make complete </vt:lpstr>
      <vt:lpstr>不以为领袖能撑太阳!</vt:lpstr>
      <vt:lpstr>以弗所书 4:11-12（NASB） </vt:lpstr>
      <vt:lpstr>以弗所书 4:11-12NIV </vt:lpstr>
      <vt:lpstr>为什么没有逗号?</vt:lpstr>
      <vt:lpstr>B. 身为牧师－教师的我们是要为你们的事功来训练你们 (12a)</vt:lpstr>
      <vt:lpstr>我们怎么被装备呢?</vt:lpstr>
      <vt:lpstr>以弗所书4:11-13的流程</vt:lpstr>
      <vt:lpstr>你的装备会使教会像基督 (12b-13)</vt:lpstr>
      <vt:lpstr>建立我们(12b)</vt:lpstr>
      <vt:lpstr>"建立"的意思</vt:lpstr>
      <vt:lpstr>"建立"也是。。。</vt:lpstr>
      <vt:lpstr>"建立"也是。。。</vt:lpstr>
      <vt:lpstr>建立 我们 (12b)</vt:lpstr>
      <vt:lpstr>为什么神带你来这里?</vt:lpstr>
      <vt:lpstr>神设置的教会领导</vt:lpstr>
      <vt:lpstr>—Main Idea— Christ called Tom and me to equip you to be like Christ!</vt:lpstr>
      <vt:lpstr>So What?</vt:lpstr>
      <vt:lpstr>行动</vt:lpstr>
      <vt:lpstr>Response Form</vt:lpstr>
      <vt:lpstr>行动</vt:lpstr>
      <vt:lpstr>Chapters 4–6</vt:lpstr>
      <vt:lpstr>Slides on  以弗所 5</vt:lpstr>
      <vt:lpstr>不该做的 (5:3-18)</vt:lpstr>
      <vt:lpstr>"So be careful how you live. Don’t live like fools, but like those who are wise.  16Make the most of every opportunity in these evil days.  17Don’t act thoughtlessly, but understand what the Lord wants you to do"  (Eph 5:15-17 NLT).</vt:lpstr>
      <vt:lpstr>How can you “redeem the time”?</vt:lpstr>
      <vt:lpstr>当人喝醉了…</vt:lpstr>
      <vt:lpstr>以弗所书5:18-20</vt:lpstr>
      <vt:lpstr>被圣灵充满的果子(5:18-21)</vt:lpstr>
      <vt:lpstr>以弗所书  5：21 至 6：9</vt:lpstr>
      <vt:lpstr>家庭生活 = 人与人之间的关系…</vt:lpstr>
      <vt:lpstr>Mutual Submission (Ephesians 5:21).</vt:lpstr>
      <vt:lpstr>Submission &amp; Love  (Ephesians 5)</vt:lpstr>
      <vt:lpstr>Slides on  以弗所 6</vt:lpstr>
      <vt:lpstr>Parenting is the hardest job in the world</vt:lpstr>
      <vt:lpstr>“Children, obey your parents in the Lord, for this is right”  (Ephesians 6:1 NLT).</vt:lpstr>
      <vt:lpstr>"Slaves, obey your earthly masters with deep respect and fear. Serve them sincerely as you would serve Christ" (Ephesians 6:5 NLT).</vt:lpstr>
      <vt:lpstr>"Try to please them all the time, not just when they are watching you. As slaves of Christ, do the will of God with all your heart.  7Work with enthusiasm, as though you were working for the Lord rather than for people" (Ephesians 6:6-7 NLT).</vt:lpstr>
      <vt:lpstr>6:10-20 Armor of God</vt:lpstr>
      <vt:lpstr>"A final word: Be strong in the Lord and in his mighty power.  11Put on all of God’s armor so that you will be able to stand firm against all strategies of the devil.  12For we are not fighting against flesh-and-blood enemies, but against evil rulers and authorities of the unseen world, against mighty powers in this dark world, and against evil spirits in the heavenly places"  (Ephesians 6:10-12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Roman Soldiers</vt:lpstr>
      <vt:lpstr>Roman Soldiers</vt:lpstr>
      <vt:lpstr>罗马士兵</vt:lpstr>
      <vt:lpstr>PowerPoint Presentation</vt:lpstr>
      <vt:lpstr>兵器</vt:lpstr>
      <vt:lpstr>用你的兵器!</vt:lpstr>
      <vt:lpstr>PowerPoint Presentation</vt:lpstr>
      <vt:lpstr>RECAP: The Book of Ephesians</vt:lpstr>
      <vt:lpstr>"And pray for me, too. Ask God to give me the right words so I can boldly explain God’s mysterious plan that the Good News is for Jews and Gentiles alike" (Ephesians 6:19 NLT).</vt:lpstr>
      <vt:lpstr>PowerPoint Presentation</vt:lpstr>
      <vt:lpstr>我们的教会要怎么样 使诸般不同的人 合一?</vt:lpstr>
      <vt:lpstr>爱神, 同等地爱教会 及爱万国</vt:lpstr>
      <vt:lpstr>怎么样合一…</vt:lpstr>
      <vt:lpstr>怎么样合一…</vt:lpstr>
      <vt:lpstr>怎么样合一…</vt:lpstr>
      <vt:lpstr>"And this is the plan: At the right time he will bring everything together under the authority of Christ—everything in heaven and on earth"  (Ephesians 1:10 NLT).</vt:lpstr>
      <vt:lpstr>"God has put all things under the authority of Christ and has made him head over all things for the benefit of the church" (Ephesians 1:22 NLT).</vt:lpstr>
      <vt:lpstr>"And the church is his body; it is made full and complete by Christ, who fills all things everywhere with himself"  (Ephesians 1:23 NLT).</vt:lpstr>
      <vt:lpstr>"So God can point to us in all future ages as examples of the incredible wealth of his grace and kindness toward us, as shown in all he has done for us who are united with Christ Jesus"  (Ephesians 2:7 NLT).</vt:lpstr>
      <vt:lpstr>"Take no part in the worthless deeds of evil and darkness; instead, expose them" (Ephesians 5:11 NLT).</vt:lpstr>
      <vt:lpstr>"Slaves, obey your earthly masters with deep respect and fear. Serve them sincerely as you would serve Christ" (Ephesians 6:5 NLT).</vt:lpstr>
      <vt:lpstr>"Try to please them all the time, not just when they are watching you. As slaves of Christ, do the will of God with all your heart.  7Work with enthusiasm, as though you were working for the Lord rather than for people" (Ephesians 6:6-7 NLT).</vt:lpstr>
      <vt:lpstr>"And pray for me, too. Ask God to give me the right words so I can boldly explain God’s mysterious plan that the Good News is for Jews and Gentiles alike" (Ephesians 6:19 NLT).</vt:lpstr>
      <vt:lpstr>想一想</vt:lpstr>
      <vt:lpstr>Crossroads in Missions</vt:lpstr>
      <vt:lpstr>Missions Giving</vt:lpstr>
      <vt:lpstr>我们的愿景</vt:lpstr>
      <vt:lpstr>Be United</vt:lpstr>
      <vt:lpstr>Black</vt:lpstr>
      <vt:lpstr>新约全书讲章 • BibleStudyDownloads.org</vt:lpstr>
      <vt:lpstr>小组成员</vt:lpstr>
      <vt:lpstr>小组成员</vt:lpstr>
      <vt:lpstr>Black</vt:lpstr>
      <vt:lpstr>新约全书链接地址 BibleStudyDownloads.org</vt:lpstr>
    </vt:vector>
  </TitlesOfParts>
  <Company>Dudie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Dude</dc:creator>
  <cp:lastModifiedBy>Rick Griffith</cp:lastModifiedBy>
  <cp:revision>225</cp:revision>
  <dcterms:created xsi:type="dcterms:W3CDTF">2014-03-08T02:27:14Z</dcterms:created>
  <dcterms:modified xsi:type="dcterms:W3CDTF">2020-07-08T00:01:33Z</dcterms:modified>
</cp:coreProperties>
</file>