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7.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8.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0.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1.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2.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3.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5.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6.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7.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8.xml" ContentType="application/vnd.openxmlformats-officedocument.theme+xml"/>
  <Override PartName="/ppt/slideLayouts/slideLayout286.xml" ContentType="application/vnd.openxmlformats-officedocument.presentationml.slideLayout+xml"/>
  <Override PartName="/ppt/theme/theme2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30.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1.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2.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3.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4.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5.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6.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7.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8.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9.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40.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41.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2.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3.xml" ContentType="application/vnd.openxmlformats-officedocument.theme+xml"/>
  <Override PartName="/ppt/slideLayouts/slideLayout445.xml" ContentType="application/vnd.openxmlformats-officedocument.presentationml.slideLayout+xml"/>
  <Override PartName="/ppt/theme/theme44.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5.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6.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7.xml" ContentType="application/vnd.openxmlformats-officedocument.theme+xml"/>
  <Override PartName="/ppt/slideLayouts/slideLayout470.xml" ContentType="application/vnd.openxmlformats-officedocument.presentationml.slideLayout+xml"/>
  <Override PartName="/ppt/theme/theme48.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9.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50.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51.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52.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53.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54.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5.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6.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7.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8.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9.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60.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61.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62.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63.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4.xml" ContentType="application/vnd.openxmlformats-officedocument.theme+xml"/>
  <Override PartName="/ppt/slideLayouts/slideLayout650.xml" ContentType="application/vnd.openxmlformats-officedocument.presentationml.slideLayout+xml"/>
  <Override PartName="/ppt/theme/theme65.xml" ContentType="application/vnd.openxmlformats-officedocument.theme+xml"/>
  <Override PartName="/ppt/theme/theme6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5.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6.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7.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8.xml" ContentType="application/vnd.openxmlformats-officedocument.themeOverride+xml"/>
  <Override PartName="/ppt/notesSlides/notesSlide44.xml" ContentType="application/vnd.openxmlformats-officedocument.presentationml.notesSlide+xml"/>
  <Override PartName="/ppt/theme/themeOverride9.xml" ContentType="application/vnd.openxmlformats-officedocument.themeOverride+xml"/>
  <Override PartName="/ppt/notesSlides/notesSlide45.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46.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notesSlides/notesSlide47.xml" ContentType="application/vnd.openxmlformats-officedocument.presentationml.notesSlide+xml"/>
  <Override PartName="/ppt/theme/themeOverride14.xml" ContentType="application/vnd.openxmlformats-officedocument.themeOverride+xml"/>
  <Override PartName="/ppt/notesSlides/notesSlide48.xml" ContentType="application/vnd.openxmlformats-officedocument.presentationml.notesSlide+xml"/>
  <Override PartName="/ppt/theme/themeOverride15.xml" ContentType="application/vnd.openxmlformats-officedocument.themeOverride+xml"/>
  <Override PartName="/ppt/notesSlides/notesSlide49.xml" ContentType="application/vnd.openxmlformats-officedocument.presentationml.notesSlide+xml"/>
  <Override PartName="/ppt/theme/themeOverride16.xml" ContentType="application/vnd.openxmlformats-officedocument.themeOverride+xml"/>
  <Override PartName="/ppt/notesSlides/notesSlide50.xml" ContentType="application/vnd.openxmlformats-officedocument.presentationml.notesSlide+xml"/>
  <Override PartName="/ppt/theme/themeOverride17.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18.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19.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20.xml" ContentType="application/vnd.openxmlformats-officedocument.themeOverride+xml"/>
  <Override PartName="/ppt/notesSlides/notesSlide68.xml" ContentType="application/vnd.openxmlformats-officedocument.presentationml.notesSlide+xml"/>
  <Override PartName="/ppt/theme/themeOverride21.xml" ContentType="application/vnd.openxmlformats-officedocument.themeOverride+xml"/>
  <Override PartName="/ppt/notesSlides/notesSlide69.xml" ContentType="application/vnd.openxmlformats-officedocument.presentationml.notesSlide+xml"/>
  <Override PartName="/ppt/theme/themeOverride22.xml" ContentType="application/vnd.openxmlformats-officedocument.themeOverride+xml"/>
  <Override PartName="/ppt/notesSlides/notesSlide70.xml" ContentType="application/vnd.openxmlformats-officedocument.presentationml.notesSlide+xml"/>
  <Override PartName="/ppt/theme/themeOverride23.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24.xml" ContentType="application/vnd.openxmlformats-officedocument.themeOverride+xml"/>
  <Override PartName="/ppt/notesSlides/notesSlide75.xml" ContentType="application/vnd.openxmlformats-officedocument.presentationml.notesSlide+xml"/>
  <Override PartName="/ppt/theme/themeOverride25.xml" ContentType="application/vnd.openxmlformats-officedocument.themeOverride+xml"/>
  <Override PartName="/ppt/theme/themeOverride26.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27.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28.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heme/themeOverride29.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30.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31.xml" ContentType="application/vnd.openxmlformats-officedocument.themeOverr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heme/themeOverride32.xml" ContentType="application/vnd.openxmlformats-officedocument.themeOverr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theme/themeOverride33.xml" ContentType="application/vnd.openxmlformats-officedocument.themeOverr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theme/themeOverride34.xml" ContentType="application/vnd.openxmlformats-officedocument.themeOverr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theme/themeOverride35.xml" ContentType="application/vnd.openxmlformats-officedocument.themeOverride+xml"/>
  <Override PartName="/ppt/theme/themeOverride36.xml" ContentType="application/vnd.openxmlformats-officedocument.themeOverride+xml"/>
  <Override PartName="/ppt/notesSlides/notesSlide152.xml" ContentType="application/vnd.openxmlformats-officedocument.presentationml.notesSlide+xml"/>
  <Override PartName="/ppt/theme/themeOverride37.xml" ContentType="application/vnd.openxmlformats-officedocument.themeOverr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59" r:id="rId2"/>
    <p:sldMasterId id="2147483657" r:id="rId3"/>
    <p:sldMasterId id="2147483655" r:id="rId4"/>
    <p:sldMasterId id="2147484326" r:id="rId5"/>
    <p:sldMasterId id="2147484414" r:id="rId6"/>
    <p:sldMasterId id="2147484556" r:id="rId7"/>
    <p:sldMasterId id="2147484568" r:id="rId8"/>
    <p:sldMasterId id="2147484604" r:id="rId9"/>
    <p:sldMasterId id="2147484629" r:id="rId10"/>
    <p:sldMasterId id="2147484653" r:id="rId11"/>
    <p:sldMasterId id="2147484666" r:id="rId12"/>
    <p:sldMasterId id="2147484677" r:id="rId13"/>
    <p:sldMasterId id="2147484694" r:id="rId14"/>
    <p:sldMasterId id="2147484711" r:id="rId15"/>
    <p:sldMasterId id="2147484723" r:id="rId16"/>
    <p:sldMasterId id="2147484726" r:id="rId17"/>
    <p:sldMasterId id="2147484740" r:id="rId18"/>
    <p:sldMasterId id="2147484764" r:id="rId19"/>
    <p:sldMasterId id="2147484776" r:id="rId20"/>
    <p:sldMasterId id="2147484788" r:id="rId21"/>
    <p:sldMasterId id="2147484800" r:id="rId22"/>
    <p:sldMasterId id="2147484812" r:id="rId23"/>
    <p:sldMasterId id="2147484824" r:id="rId24"/>
    <p:sldMasterId id="2147484862" r:id="rId25"/>
    <p:sldMasterId id="2147484874" r:id="rId26"/>
    <p:sldMasterId id="2147484887" r:id="rId27"/>
    <p:sldMasterId id="2147484899" r:id="rId28"/>
    <p:sldMasterId id="2147484911" r:id="rId29"/>
    <p:sldMasterId id="2147484913" r:id="rId30"/>
    <p:sldMasterId id="2147484928" r:id="rId31"/>
    <p:sldMasterId id="2147484942" r:id="rId32"/>
    <p:sldMasterId id="2147484956" r:id="rId33"/>
    <p:sldMasterId id="2147484959" r:id="rId34"/>
    <p:sldMasterId id="2147484973" r:id="rId35"/>
    <p:sldMasterId id="2147484987" r:id="rId36"/>
    <p:sldMasterId id="2147484999" r:id="rId37"/>
    <p:sldMasterId id="2147485011" r:id="rId38"/>
    <p:sldMasterId id="2147485023" r:id="rId39"/>
    <p:sldMasterId id="2147485035" r:id="rId40"/>
    <p:sldMasterId id="2147485051" r:id="rId41"/>
    <p:sldMasterId id="2147485063" r:id="rId42"/>
    <p:sldMasterId id="2147485076" r:id="rId43"/>
    <p:sldMasterId id="2147485089" r:id="rId44"/>
    <p:sldMasterId id="2147485091" r:id="rId45"/>
    <p:sldMasterId id="2147485105" r:id="rId46"/>
    <p:sldMasterId id="2147485108" r:id="rId47"/>
    <p:sldMasterId id="2147485120" r:id="rId48"/>
    <p:sldMasterId id="2147485122" r:id="rId49"/>
    <p:sldMasterId id="2147485138" r:id="rId50"/>
    <p:sldMasterId id="2147485152" r:id="rId51"/>
    <p:sldMasterId id="2147485164" r:id="rId52"/>
    <p:sldMasterId id="2147485176" r:id="rId53"/>
    <p:sldMasterId id="2147485187" r:id="rId54"/>
    <p:sldMasterId id="2147485199" r:id="rId55"/>
    <p:sldMasterId id="2147485203" r:id="rId56"/>
    <p:sldMasterId id="2147485215" r:id="rId57"/>
    <p:sldMasterId id="2147485228" r:id="rId58"/>
    <p:sldMasterId id="2147485241" r:id="rId59"/>
    <p:sldMasterId id="2147485253" r:id="rId60"/>
    <p:sldMasterId id="2147485265" r:id="rId61"/>
    <p:sldMasterId id="2147485281" r:id="rId62"/>
    <p:sldMasterId id="2147485293" r:id="rId63"/>
    <p:sldMasterId id="2147485305" r:id="rId64"/>
    <p:sldMasterId id="2147485317" r:id="rId65"/>
  </p:sldMasterIdLst>
  <p:notesMasterIdLst>
    <p:notesMasterId r:id="rId283"/>
  </p:notesMasterIdLst>
  <p:sldIdLst>
    <p:sldId id="4021" r:id="rId66"/>
    <p:sldId id="4022" r:id="rId67"/>
    <p:sldId id="4023" r:id="rId68"/>
    <p:sldId id="4024" r:id="rId69"/>
    <p:sldId id="4025" r:id="rId70"/>
    <p:sldId id="4026" r:id="rId71"/>
    <p:sldId id="4027" r:id="rId72"/>
    <p:sldId id="4028" r:id="rId73"/>
    <p:sldId id="4029" r:id="rId74"/>
    <p:sldId id="4143" r:id="rId75"/>
    <p:sldId id="4031" r:id="rId76"/>
    <p:sldId id="4032" r:id="rId77"/>
    <p:sldId id="1143" r:id="rId78"/>
    <p:sldId id="585" r:id="rId79"/>
    <p:sldId id="4033" r:id="rId80"/>
    <p:sldId id="4034" r:id="rId81"/>
    <p:sldId id="4035" r:id="rId82"/>
    <p:sldId id="4036" r:id="rId83"/>
    <p:sldId id="1142" r:id="rId84"/>
    <p:sldId id="458" r:id="rId85"/>
    <p:sldId id="306" r:id="rId86"/>
    <p:sldId id="295" r:id="rId87"/>
    <p:sldId id="1171" r:id="rId88"/>
    <p:sldId id="2404" r:id="rId89"/>
    <p:sldId id="4156" r:id="rId90"/>
    <p:sldId id="4157" r:id="rId91"/>
    <p:sldId id="4158" r:id="rId92"/>
    <p:sldId id="4159" r:id="rId93"/>
    <p:sldId id="4160" r:id="rId94"/>
    <p:sldId id="4161" r:id="rId95"/>
    <p:sldId id="358" r:id="rId96"/>
    <p:sldId id="4162" r:id="rId97"/>
    <p:sldId id="4163" r:id="rId98"/>
    <p:sldId id="4164" r:id="rId99"/>
    <p:sldId id="291" r:id="rId100"/>
    <p:sldId id="292" r:id="rId101"/>
    <p:sldId id="293" r:id="rId102"/>
    <p:sldId id="294" r:id="rId103"/>
    <p:sldId id="281" r:id="rId104"/>
    <p:sldId id="283" r:id="rId105"/>
    <p:sldId id="282" r:id="rId106"/>
    <p:sldId id="284" r:id="rId107"/>
    <p:sldId id="287" r:id="rId108"/>
    <p:sldId id="289" r:id="rId109"/>
    <p:sldId id="331" r:id="rId110"/>
    <p:sldId id="298" r:id="rId111"/>
    <p:sldId id="265" r:id="rId112"/>
    <p:sldId id="332" r:id="rId113"/>
    <p:sldId id="403" r:id="rId114"/>
    <p:sldId id="334" r:id="rId115"/>
    <p:sldId id="404" r:id="rId116"/>
    <p:sldId id="336" r:id="rId117"/>
    <p:sldId id="337" r:id="rId118"/>
    <p:sldId id="937" r:id="rId119"/>
    <p:sldId id="938" r:id="rId120"/>
    <p:sldId id="569" r:id="rId121"/>
    <p:sldId id="570" r:id="rId122"/>
    <p:sldId id="571" r:id="rId123"/>
    <p:sldId id="299" r:id="rId124"/>
    <p:sldId id="4167" r:id="rId125"/>
    <p:sldId id="4197" r:id="rId126"/>
    <p:sldId id="263" r:id="rId127"/>
    <p:sldId id="266" r:id="rId128"/>
    <p:sldId id="267" r:id="rId129"/>
    <p:sldId id="268" r:id="rId130"/>
    <p:sldId id="269" r:id="rId131"/>
    <p:sldId id="4144" r:id="rId132"/>
    <p:sldId id="256" r:id="rId133"/>
    <p:sldId id="4145" r:id="rId134"/>
    <p:sldId id="428" r:id="rId135"/>
    <p:sldId id="4168" r:id="rId136"/>
    <p:sldId id="408" r:id="rId137"/>
    <p:sldId id="410" r:id="rId138"/>
    <p:sldId id="409" r:id="rId139"/>
    <p:sldId id="434" r:id="rId140"/>
    <p:sldId id="4146" r:id="rId141"/>
    <p:sldId id="1977" r:id="rId142"/>
    <p:sldId id="549" r:id="rId143"/>
    <p:sldId id="1169" r:id="rId144"/>
    <p:sldId id="724" r:id="rId145"/>
    <p:sldId id="725" r:id="rId146"/>
    <p:sldId id="476" r:id="rId147"/>
    <p:sldId id="4169" r:id="rId148"/>
    <p:sldId id="338" r:id="rId149"/>
    <p:sldId id="4173" r:id="rId150"/>
    <p:sldId id="406" r:id="rId151"/>
    <p:sldId id="307" r:id="rId152"/>
    <p:sldId id="405" r:id="rId153"/>
    <p:sldId id="4174" r:id="rId154"/>
    <p:sldId id="407" r:id="rId155"/>
    <p:sldId id="277" r:id="rId156"/>
    <p:sldId id="278" r:id="rId157"/>
    <p:sldId id="301" r:id="rId158"/>
    <p:sldId id="4175" r:id="rId159"/>
    <p:sldId id="4147" r:id="rId160"/>
    <p:sldId id="346" r:id="rId161"/>
    <p:sldId id="347" r:id="rId162"/>
    <p:sldId id="342" r:id="rId163"/>
    <p:sldId id="401" r:id="rId164"/>
    <p:sldId id="321" r:id="rId165"/>
    <p:sldId id="322" r:id="rId166"/>
    <p:sldId id="4176" r:id="rId167"/>
    <p:sldId id="348" r:id="rId168"/>
    <p:sldId id="350" r:id="rId169"/>
    <p:sldId id="351" r:id="rId170"/>
    <p:sldId id="353" r:id="rId171"/>
    <p:sldId id="354" r:id="rId172"/>
    <p:sldId id="355" r:id="rId173"/>
    <p:sldId id="356" r:id="rId174"/>
    <p:sldId id="4177" r:id="rId175"/>
    <p:sldId id="4178" r:id="rId176"/>
    <p:sldId id="4179" r:id="rId177"/>
    <p:sldId id="4181" r:id="rId178"/>
    <p:sldId id="359" r:id="rId179"/>
    <p:sldId id="521" r:id="rId180"/>
    <p:sldId id="4188" r:id="rId181"/>
    <p:sldId id="357" r:id="rId182"/>
    <p:sldId id="352" r:id="rId183"/>
    <p:sldId id="3714" r:id="rId184"/>
    <p:sldId id="3715" r:id="rId185"/>
    <p:sldId id="498" r:id="rId186"/>
    <p:sldId id="4170" r:id="rId187"/>
    <p:sldId id="4171" r:id="rId188"/>
    <p:sldId id="285" r:id="rId189"/>
    <p:sldId id="578" r:id="rId190"/>
    <p:sldId id="3709" r:id="rId191"/>
    <p:sldId id="580" r:id="rId192"/>
    <p:sldId id="563" r:id="rId193"/>
    <p:sldId id="564" r:id="rId194"/>
    <p:sldId id="948" r:id="rId195"/>
    <p:sldId id="566" r:id="rId196"/>
    <p:sldId id="567" r:id="rId197"/>
    <p:sldId id="900" r:id="rId198"/>
    <p:sldId id="3710" r:id="rId199"/>
    <p:sldId id="4189" r:id="rId200"/>
    <p:sldId id="4190" r:id="rId201"/>
    <p:sldId id="4198" r:id="rId202"/>
    <p:sldId id="4199" r:id="rId203"/>
    <p:sldId id="4200" r:id="rId204"/>
    <p:sldId id="4201" r:id="rId205"/>
    <p:sldId id="4202" r:id="rId206"/>
    <p:sldId id="4186" r:id="rId207"/>
    <p:sldId id="312" r:id="rId208"/>
    <p:sldId id="4187" r:id="rId209"/>
    <p:sldId id="874" r:id="rId210"/>
    <p:sldId id="402" r:id="rId211"/>
    <p:sldId id="360" r:id="rId212"/>
    <p:sldId id="361" r:id="rId213"/>
    <p:sldId id="4191" r:id="rId214"/>
    <p:sldId id="362" r:id="rId215"/>
    <p:sldId id="1158" r:id="rId216"/>
    <p:sldId id="1159" r:id="rId217"/>
    <p:sldId id="413" r:id="rId218"/>
    <p:sldId id="1160" r:id="rId219"/>
    <p:sldId id="1161" r:id="rId220"/>
    <p:sldId id="260" r:id="rId221"/>
    <p:sldId id="261" r:id="rId222"/>
    <p:sldId id="262" r:id="rId223"/>
    <p:sldId id="4193" r:id="rId224"/>
    <p:sldId id="1164" r:id="rId225"/>
    <p:sldId id="4192" r:id="rId226"/>
    <p:sldId id="276" r:id="rId227"/>
    <p:sldId id="4182" r:id="rId228"/>
    <p:sldId id="4183" r:id="rId229"/>
    <p:sldId id="4184" r:id="rId230"/>
    <p:sldId id="582" r:id="rId231"/>
    <p:sldId id="4185" r:id="rId232"/>
    <p:sldId id="4194" r:id="rId233"/>
    <p:sldId id="364" r:id="rId234"/>
    <p:sldId id="4195" r:id="rId235"/>
    <p:sldId id="452" r:id="rId236"/>
    <p:sldId id="444" r:id="rId237"/>
    <p:sldId id="365" r:id="rId238"/>
    <p:sldId id="366" r:id="rId239"/>
    <p:sldId id="367" r:id="rId240"/>
    <p:sldId id="368" r:id="rId241"/>
    <p:sldId id="369" r:id="rId242"/>
    <p:sldId id="370" r:id="rId243"/>
    <p:sldId id="371" r:id="rId244"/>
    <p:sldId id="372" r:id="rId245"/>
    <p:sldId id="373" r:id="rId246"/>
    <p:sldId id="374" r:id="rId247"/>
    <p:sldId id="375" r:id="rId248"/>
    <p:sldId id="376" r:id="rId249"/>
    <p:sldId id="377" r:id="rId250"/>
    <p:sldId id="378" r:id="rId251"/>
    <p:sldId id="379" r:id="rId252"/>
    <p:sldId id="380" r:id="rId253"/>
    <p:sldId id="381" r:id="rId254"/>
    <p:sldId id="382" r:id="rId255"/>
    <p:sldId id="399" r:id="rId256"/>
    <p:sldId id="398" r:id="rId257"/>
    <p:sldId id="4172" r:id="rId258"/>
    <p:sldId id="383" r:id="rId259"/>
    <p:sldId id="386" r:id="rId260"/>
    <p:sldId id="270" r:id="rId261"/>
    <p:sldId id="4148" r:id="rId262"/>
    <p:sldId id="4149" r:id="rId263"/>
    <p:sldId id="4150" r:id="rId264"/>
    <p:sldId id="4151" r:id="rId265"/>
    <p:sldId id="4152" r:id="rId266"/>
    <p:sldId id="4196" r:id="rId267"/>
    <p:sldId id="387" r:id="rId268"/>
    <p:sldId id="388" r:id="rId269"/>
    <p:sldId id="389" r:id="rId270"/>
    <p:sldId id="390" r:id="rId271"/>
    <p:sldId id="391" r:id="rId272"/>
    <p:sldId id="392" r:id="rId273"/>
    <p:sldId id="393" r:id="rId274"/>
    <p:sldId id="394" r:id="rId275"/>
    <p:sldId id="4153" r:id="rId276"/>
    <p:sldId id="4154" r:id="rId277"/>
    <p:sldId id="328" r:id="rId278"/>
    <p:sldId id="520" r:id="rId279"/>
    <p:sldId id="308" r:id="rId280"/>
    <p:sldId id="323" r:id="rId281"/>
    <p:sldId id="325" r:id="rId28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7098796A-9FE3-7244-ADBF-4CCA8C0AC6B4}">
          <p14:sldIdLst>
            <p14:sldId id="4021"/>
            <p14:sldId id="4022"/>
            <p14:sldId id="4023"/>
            <p14:sldId id="4024"/>
            <p14:sldId id="4025"/>
            <p14:sldId id="4026"/>
            <p14:sldId id="4027"/>
            <p14:sldId id="4028"/>
            <p14:sldId id="4029"/>
            <p14:sldId id="4143"/>
            <p14:sldId id="4031"/>
            <p14:sldId id="4032"/>
            <p14:sldId id="1143"/>
            <p14:sldId id="585"/>
            <p14:sldId id="4033"/>
            <p14:sldId id="4034"/>
            <p14:sldId id="4035"/>
            <p14:sldId id="4036"/>
            <p14:sldId id="1142"/>
            <p14:sldId id="458"/>
          </p14:sldIdLst>
        </p14:section>
        <p14:section name="Introduction" id="{F41E7948-0D1F-6744-9BD8-DB07A10CC6CD}">
          <p14:sldIdLst>
            <p14:sldId id="306"/>
            <p14:sldId id="295"/>
            <p14:sldId id="1171"/>
            <p14:sldId id="2404"/>
            <p14:sldId id="4156"/>
            <p14:sldId id="4157"/>
            <p14:sldId id="4158"/>
            <p14:sldId id="4159"/>
            <p14:sldId id="4160"/>
            <p14:sldId id="4161"/>
            <p14:sldId id="358"/>
            <p14:sldId id="4162"/>
            <p14:sldId id="4163"/>
            <p14:sldId id="4164"/>
            <p14:sldId id="291"/>
            <p14:sldId id="292"/>
            <p14:sldId id="293"/>
            <p14:sldId id="294"/>
            <p14:sldId id="281"/>
            <p14:sldId id="283"/>
            <p14:sldId id="282"/>
            <p14:sldId id="284"/>
            <p14:sldId id="287"/>
            <p14:sldId id="289"/>
            <p14:sldId id="331"/>
            <p14:sldId id="298"/>
            <p14:sldId id="265"/>
            <p14:sldId id="332"/>
            <p14:sldId id="403"/>
            <p14:sldId id="334"/>
            <p14:sldId id="404"/>
            <p14:sldId id="336"/>
            <p14:sldId id="337"/>
            <p14:sldId id="937"/>
            <p14:sldId id="938"/>
            <p14:sldId id="569"/>
            <p14:sldId id="570"/>
            <p14:sldId id="571"/>
            <p14:sldId id="299"/>
            <p14:sldId id="4167"/>
            <p14:sldId id="4197"/>
            <p14:sldId id="263"/>
            <p14:sldId id="266"/>
            <p14:sldId id="267"/>
            <p14:sldId id="268"/>
            <p14:sldId id="269"/>
          </p14:sldIdLst>
        </p14:section>
        <p14:section name="Sermon" id="{89E8D85E-8F68-F14C-857B-E021270C357A}">
          <p14:sldIdLst>
            <p14:sldId id="4144"/>
            <p14:sldId id="256"/>
            <p14:sldId id="4145"/>
            <p14:sldId id="428"/>
            <p14:sldId id="4168"/>
            <p14:sldId id="408"/>
            <p14:sldId id="410"/>
            <p14:sldId id="409"/>
            <p14:sldId id="434"/>
            <p14:sldId id="4146"/>
            <p14:sldId id="1977"/>
            <p14:sldId id="549"/>
            <p14:sldId id="1169"/>
            <p14:sldId id="724"/>
            <p14:sldId id="725"/>
            <p14:sldId id="476"/>
            <p14:sldId id="4169"/>
            <p14:sldId id="338"/>
            <p14:sldId id="4173"/>
            <p14:sldId id="406"/>
            <p14:sldId id="307"/>
            <p14:sldId id="405"/>
            <p14:sldId id="4174"/>
            <p14:sldId id="407"/>
            <p14:sldId id="277"/>
            <p14:sldId id="278"/>
            <p14:sldId id="301"/>
            <p14:sldId id="4175"/>
            <p14:sldId id="4147"/>
          </p14:sldIdLst>
        </p14:section>
        <p14:section name="Chapters" id="{90176000-DEEA-BD46-84CA-7FB68E62B557}">
          <p14:sldIdLst>
            <p14:sldId id="346"/>
            <p14:sldId id="347"/>
            <p14:sldId id="342"/>
            <p14:sldId id="401"/>
            <p14:sldId id="321"/>
            <p14:sldId id="322"/>
            <p14:sldId id="4176"/>
            <p14:sldId id="348"/>
            <p14:sldId id="350"/>
            <p14:sldId id="351"/>
            <p14:sldId id="353"/>
            <p14:sldId id="354"/>
            <p14:sldId id="355"/>
            <p14:sldId id="356"/>
            <p14:sldId id="4177"/>
            <p14:sldId id="4178"/>
            <p14:sldId id="4179"/>
            <p14:sldId id="4181"/>
            <p14:sldId id="359"/>
            <p14:sldId id="521"/>
            <p14:sldId id="4188"/>
            <p14:sldId id="357"/>
            <p14:sldId id="352"/>
            <p14:sldId id="3714"/>
            <p14:sldId id="3715"/>
            <p14:sldId id="498"/>
            <p14:sldId id="4170"/>
            <p14:sldId id="4171"/>
            <p14:sldId id="285"/>
            <p14:sldId id="578"/>
            <p14:sldId id="3709"/>
            <p14:sldId id="580"/>
            <p14:sldId id="563"/>
            <p14:sldId id="564"/>
            <p14:sldId id="948"/>
            <p14:sldId id="566"/>
            <p14:sldId id="567"/>
            <p14:sldId id="900"/>
            <p14:sldId id="3710"/>
            <p14:sldId id="4189"/>
            <p14:sldId id="4190"/>
            <p14:sldId id="4198"/>
            <p14:sldId id="4199"/>
            <p14:sldId id="4200"/>
            <p14:sldId id="4201"/>
            <p14:sldId id="4202"/>
            <p14:sldId id="4186"/>
            <p14:sldId id="312"/>
            <p14:sldId id="4187"/>
            <p14:sldId id="874"/>
            <p14:sldId id="402"/>
            <p14:sldId id="360"/>
            <p14:sldId id="361"/>
            <p14:sldId id="4191"/>
            <p14:sldId id="362"/>
            <p14:sldId id="1158"/>
            <p14:sldId id="1159"/>
            <p14:sldId id="413"/>
            <p14:sldId id="1160"/>
            <p14:sldId id="1161"/>
            <p14:sldId id="260"/>
            <p14:sldId id="261"/>
            <p14:sldId id="262"/>
            <p14:sldId id="4193"/>
            <p14:sldId id="1164"/>
            <p14:sldId id="4192"/>
            <p14:sldId id="276"/>
            <p14:sldId id="4182"/>
            <p14:sldId id="4183"/>
            <p14:sldId id="4184"/>
            <p14:sldId id="582"/>
            <p14:sldId id="4185"/>
            <p14:sldId id="4194"/>
            <p14:sldId id="364"/>
            <p14:sldId id="4195"/>
            <p14:sldId id="452"/>
            <p14:sldId id="44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99"/>
            <p14:sldId id="398"/>
            <p14:sldId id="4172"/>
            <p14:sldId id="383"/>
            <p14:sldId id="386"/>
            <p14:sldId id="270"/>
          </p14:sldIdLst>
        </p14:section>
        <p14:section name="Conclusion" id="{80735DFF-FC8E-824D-A89B-947A75ED658E}">
          <p14:sldIdLst>
            <p14:sldId id="4148"/>
            <p14:sldId id="4149"/>
            <p14:sldId id="4150"/>
            <p14:sldId id="4151"/>
            <p14:sldId id="4152"/>
            <p14:sldId id="4196"/>
            <p14:sldId id="387"/>
            <p14:sldId id="388"/>
            <p14:sldId id="389"/>
            <p14:sldId id="390"/>
            <p14:sldId id="391"/>
            <p14:sldId id="392"/>
            <p14:sldId id="393"/>
            <p14:sldId id="394"/>
            <p14:sldId id="4153"/>
            <p14:sldId id="4154"/>
            <p14:sldId id="328"/>
          </p14:sldIdLst>
        </p14:section>
        <p14:section name="Supplements" id="{2F58EBE1-32D0-674F-B6D6-F2AC7ABB3539}">
          <p14:sldIdLst>
            <p14:sldId id="520"/>
            <p14:sldId id="308"/>
            <p14:sldId id="323"/>
            <p14:sldId id="32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9933FF"/>
    <a:srgbClr val="CCFFCC"/>
    <a:srgbClr val="FFFFCC"/>
    <a:srgbClr val="000000"/>
    <a:srgbClr val="FF9900"/>
    <a:srgbClr val="00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88" autoAdjust="0"/>
    <p:restoredTop sz="86395" autoAdjust="0"/>
  </p:normalViewPr>
  <p:slideViewPr>
    <p:cSldViewPr>
      <p:cViewPr>
        <p:scale>
          <a:sx n="86" d="100"/>
          <a:sy n="86" d="100"/>
        </p:scale>
        <p:origin x="2784" y="608"/>
      </p:cViewPr>
      <p:guideLst>
        <p:guide orient="horz" pos="2160"/>
        <p:guide pos="2880"/>
      </p:guideLst>
    </p:cSldViewPr>
  </p:slideViewPr>
  <p:outlineViewPr>
    <p:cViewPr>
      <p:scale>
        <a:sx n="33" d="100"/>
        <a:sy n="33" d="100"/>
      </p:scale>
      <p:origin x="0" y="17704"/>
    </p:cViewPr>
  </p:outlineViewPr>
  <p:notesTextViewPr>
    <p:cViewPr>
      <p:scale>
        <a:sx n="114" d="100"/>
        <a:sy n="114" d="100"/>
      </p:scale>
      <p:origin x="0" y="0"/>
    </p:cViewPr>
  </p:notesTextViewPr>
  <p:sorterViewPr>
    <p:cViewPr varScale="1">
      <p:scale>
        <a:sx n="1" d="1"/>
        <a:sy n="1" d="1"/>
      </p:scale>
      <p:origin x="0" y="435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4.xml"/><Relationship Id="rId170" Type="http://schemas.openxmlformats.org/officeDocument/2006/relationships/slide" Target="slides/slide105.xml"/><Relationship Id="rId226" Type="http://schemas.openxmlformats.org/officeDocument/2006/relationships/slide" Target="slides/slide161.xml"/><Relationship Id="rId268" Type="http://schemas.openxmlformats.org/officeDocument/2006/relationships/slide" Target="slides/slide203.xml"/><Relationship Id="rId32" Type="http://schemas.openxmlformats.org/officeDocument/2006/relationships/slideMaster" Target="slideMasters/slideMaster32.xml"/><Relationship Id="rId74" Type="http://schemas.openxmlformats.org/officeDocument/2006/relationships/slide" Target="slides/slide9.xml"/><Relationship Id="rId128" Type="http://schemas.openxmlformats.org/officeDocument/2006/relationships/slide" Target="slides/slide63.xml"/><Relationship Id="rId5" Type="http://schemas.openxmlformats.org/officeDocument/2006/relationships/slideMaster" Target="slideMasters/slideMaster5.xml"/><Relationship Id="rId181" Type="http://schemas.openxmlformats.org/officeDocument/2006/relationships/slide" Target="slides/slide116.xml"/><Relationship Id="rId237" Type="http://schemas.openxmlformats.org/officeDocument/2006/relationships/slide" Target="slides/slide172.xml"/><Relationship Id="rId279" Type="http://schemas.openxmlformats.org/officeDocument/2006/relationships/slide" Target="slides/slide214.xml"/><Relationship Id="rId43" Type="http://schemas.openxmlformats.org/officeDocument/2006/relationships/slideMaster" Target="slideMasters/slideMaster43.xml"/><Relationship Id="rId139" Type="http://schemas.openxmlformats.org/officeDocument/2006/relationships/slide" Target="slides/slide74.xml"/><Relationship Id="rId85" Type="http://schemas.openxmlformats.org/officeDocument/2006/relationships/slide" Target="slides/slide20.xml"/><Relationship Id="rId150" Type="http://schemas.openxmlformats.org/officeDocument/2006/relationships/slide" Target="slides/slide85.xml"/><Relationship Id="rId171" Type="http://schemas.openxmlformats.org/officeDocument/2006/relationships/slide" Target="slides/slide106.xml"/><Relationship Id="rId192" Type="http://schemas.openxmlformats.org/officeDocument/2006/relationships/slide" Target="slides/slide127.xml"/><Relationship Id="rId206" Type="http://schemas.openxmlformats.org/officeDocument/2006/relationships/slide" Target="slides/slide141.xml"/><Relationship Id="rId227" Type="http://schemas.openxmlformats.org/officeDocument/2006/relationships/slide" Target="slides/slide162.xml"/><Relationship Id="rId248" Type="http://schemas.openxmlformats.org/officeDocument/2006/relationships/slide" Target="slides/slide183.xml"/><Relationship Id="rId269" Type="http://schemas.openxmlformats.org/officeDocument/2006/relationships/slide" Target="slides/slide20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3.xml"/><Relationship Id="rId129" Type="http://schemas.openxmlformats.org/officeDocument/2006/relationships/slide" Target="slides/slide64.xml"/><Relationship Id="rId280" Type="http://schemas.openxmlformats.org/officeDocument/2006/relationships/slide" Target="slides/slide215.xml"/><Relationship Id="rId54" Type="http://schemas.openxmlformats.org/officeDocument/2006/relationships/slideMaster" Target="slideMasters/slideMaster54.xml"/><Relationship Id="rId75" Type="http://schemas.openxmlformats.org/officeDocument/2006/relationships/slide" Target="slides/slide10.xml"/><Relationship Id="rId96" Type="http://schemas.openxmlformats.org/officeDocument/2006/relationships/slide" Target="slides/slide31.xml"/><Relationship Id="rId140" Type="http://schemas.openxmlformats.org/officeDocument/2006/relationships/slide" Target="slides/slide75.xml"/><Relationship Id="rId161" Type="http://schemas.openxmlformats.org/officeDocument/2006/relationships/slide" Target="slides/slide96.xml"/><Relationship Id="rId182" Type="http://schemas.openxmlformats.org/officeDocument/2006/relationships/slide" Target="slides/slide117.xml"/><Relationship Id="rId217" Type="http://schemas.openxmlformats.org/officeDocument/2006/relationships/slide" Target="slides/slide152.xml"/><Relationship Id="rId6" Type="http://schemas.openxmlformats.org/officeDocument/2006/relationships/slideMaster" Target="slideMasters/slideMaster6.xml"/><Relationship Id="rId238" Type="http://schemas.openxmlformats.org/officeDocument/2006/relationships/slide" Target="slides/slide173.xml"/><Relationship Id="rId259" Type="http://schemas.openxmlformats.org/officeDocument/2006/relationships/slide" Target="slides/slide194.xml"/><Relationship Id="rId23" Type="http://schemas.openxmlformats.org/officeDocument/2006/relationships/slideMaster" Target="slideMasters/slideMaster23.xml"/><Relationship Id="rId119" Type="http://schemas.openxmlformats.org/officeDocument/2006/relationships/slide" Target="slides/slide54.xml"/><Relationship Id="rId270" Type="http://schemas.openxmlformats.org/officeDocument/2006/relationships/slide" Target="slides/slide205.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21.xml"/><Relationship Id="rId130" Type="http://schemas.openxmlformats.org/officeDocument/2006/relationships/slide" Target="slides/slide65.xml"/><Relationship Id="rId151" Type="http://schemas.openxmlformats.org/officeDocument/2006/relationships/slide" Target="slides/slide86.xml"/><Relationship Id="rId172" Type="http://schemas.openxmlformats.org/officeDocument/2006/relationships/slide" Target="slides/slide107.xml"/><Relationship Id="rId193" Type="http://schemas.openxmlformats.org/officeDocument/2006/relationships/slide" Target="slides/slide128.xml"/><Relationship Id="rId207" Type="http://schemas.openxmlformats.org/officeDocument/2006/relationships/slide" Target="slides/slide142.xml"/><Relationship Id="rId228" Type="http://schemas.openxmlformats.org/officeDocument/2006/relationships/slide" Target="slides/slide163.xml"/><Relationship Id="rId249" Type="http://schemas.openxmlformats.org/officeDocument/2006/relationships/slide" Target="slides/slide184.xml"/><Relationship Id="rId13" Type="http://schemas.openxmlformats.org/officeDocument/2006/relationships/slideMaster" Target="slideMasters/slideMaster13.xml"/><Relationship Id="rId109" Type="http://schemas.openxmlformats.org/officeDocument/2006/relationships/slide" Target="slides/slide44.xml"/><Relationship Id="rId260" Type="http://schemas.openxmlformats.org/officeDocument/2006/relationships/slide" Target="slides/slide195.xml"/><Relationship Id="rId281" Type="http://schemas.openxmlformats.org/officeDocument/2006/relationships/slide" Target="slides/slide216.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1.xml"/><Relationship Id="rId97" Type="http://schemas.openxmlformats.org/officeDocument/2006/relationships/slide" Target="slides/slide32.xml"/><Relationship Id="rId120" Type="http://schemas.openxmlformats.org/officeDocument/2006/relationships/slide" Target="slides/slide55.xml"/><Relationship Id="rId141" Type="http://schemas.openxmlformats.org/officeDocument/2006/relationships/slide" Target="slides/slide76.xml"/><Relationship Id="rId7" Type="http://schemas.openxmlformats.org/officeDocument/2006/relationships/slideMaster" Target="slideMasters/slideMaster7.xml"/><Relationship Id="rId162" Type="http://schemas.openxmlformats.org/officeDocument/2006/relationships/slide" Target="slides/slide97.xml"/><Relationship Id="rId183" Type="http://schemas.openxmlformats.org/officeDocument/2006/relationships/slide" Target="slides/slide118.xml"/><Relationship Id="rId218" Type="http://schemas.openxmlformats.org/officeDocument/2006/relationships/slide" Target="slides/slide153.xml"/><Relationship Id="rId239" Type="http://schemas.openxmlformats.org/officeDocument/2006/relationships/slide" Target="slides/slide174.xml"/><Relationship Id="rId250" Type="http://schemas.openxmlformats.org/officeDocument/2006/relationships/slide" Target="slides/slide185.xml"/><Relationship Id="rId271" Type="http://schemas.openxmlformats.org/officeDocument/2006/relationships/slide" Target="slides/slide206.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xml"/><Relationship Id="rId87" Type="http://schemas.openxmlformats.org/officeDocument/2006/relationships/slide" Target="slides/slide22.xml"/><Relationship Id="rId110" Type="http://schemas.openxmlformats.org/officeDocument/2006/relationships/slide" Target="slides/slide45.xml"/><Relationship Id="rId131" Type="http://schemas.openxmlformats.org/officeDocument/2006/relationships/slide" Target="slides/slide66.xml"/><Relationship Id="rId152" Type="http://schemas.openxmlformats.org/officeDocument/2006/relationships/slide" Target="slides/slide87.xml"/><Relationship Id="rId173" Type="http://schemas.openxmlformats.org/officeDocument/2006/relationships/slide" Target="slides/slide108.xml"/><Relationship Id="rId194" Type="http://schemas.openxmlformats.org/officeDocument/2006/relationships/slide" Target="slides/slide129.xml"/><Relationship Id="rId208" Type="http://schemas.openxmlformats.org/officeDocument/2006/relationships/slide" Target="slides/slide143.xml"/><Relationship Id="rId229" Type="http://schemas.openxmlformats.org/officeDocument/2006/relationships/slide" Target="slides/slide164.xml"/><Relationship Id="rId240" Type="http://schemas.openxmlformats.org/officeDocument/2006/relationships/slide" Target="slides/slide175.xml"/><Relationship Id="rId261" Type="http://schemas.openxmlformats.org/officeDocument/2006/relationships/slide" Target="slides/slide19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2.xml"/><Relationship Id="rId100" Type="http://schemas.openxmlformats.org/officeDocument/2006/relationships/slide" Target="slides/slide35.xml"/><Relationship Id="rId282" Type="http://schemas.openxmlformats.org/officeDocument/2006/relationships/slide" Target="slides/slide217.xml"/><Relationship Id="rId8" Type="http://schemas.openxmlformats.org/officeDocument/2006/relationships/slideMaster" Target="slideMasters/slideMaster8.xml"/><Relationship Id="rId98" Type="http://schemas.openxmlformats.org/officeDocument/2006/relationships/slide" Target="slides/slide33.xml"/><Relationship Id="rId121" Type="http://schemas.openxmlformats.org/officeDocument/2006/relationships/slide" Target="slides/slide56.xml"/><Relationship Id="rId142" Type="http://schemas.openxmlformats.org/officeDocument/2006/relationships/slide" Target="slides/slide77.xml"/><Relationship Id="rId163" Type="http://schemas.openxmlformats.org/officeDocument/2006/relationships/slide" Target="slides/slide98.xml"/><Relationship Id="rId184" Type="http://schemas.openxmlformats.org/officeDocument/2006/relationships/slide" Target="slides/slide119.xml"/><Relationship Id="rId219" Type="http://schemas.openxmlformats.org/officeDocument/2006/relationships/slide" Target="slides/slide154.xml"/><Relationship Id="rId230" Type="http://schemas.openxmlformats.org/officeDocument/2006/relationships/slide" Target="slides/slide165.xml"/><Relationship Id="rId251" Type="http://schemas.openxmlformats.org/officeDocument/2006/relationships/slide" Target="slides/slide18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xml"/><Relationship Id="rId272" Type="http://schemas.openxmlformats.org/officeDocument/2006/relationships/slide" Target="slides/slide207.xml"/><Relationship Id="rId88" Type="http://schemas.openxmlformats.org/officeDocument/2006/relationships/slide" Target="slides/slide23.xml"/><Relationship Id="rId111" Type="http://schemas.openxmlformats.org/officeDocument/2006/relationships/slide" Target="slides/slide46.xml"/><Relationship Id="rId132" Type="http://schemas.openxmlformats.org/officeDocument/2006/relationships/slide" Target="slides/slide67.xml"/><Relationship Id="rId153" Type="http://schemas.openxmlformats.org/officeDocument/2006/relationships/slide" Target="slides/slide88.xml"/><Relationship Id="rId174" Type="http://schemas.openxmlformats.org/officeDocument/2006/relationships/slide" Target="slides/slide109.xml"/><Relationship Id="rId195" Type="http://schemas.openxmlformats.org/officeDocument/2006/relationships/slide" Target="slides/slide130.xml"/><Relationship Id="rId209" Type="http://schemas.openxmlformats.org/officeDocument/2006/relationships/slide" Target="slides/slide144.xml"/><Relationship Id="rId220" Type="http://schemas.openxmlformats.org/officeDocument/2006/relationships/slide" Target="slides/slide155.xml"/><Relationship Id="rId241" Type="http://schemas.openxmlformats.org/officeDocument/2006/relationships/slide" Target="slides/slide17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7.xml"/><Relationship Id="rId283" Type="http://schemas.openxmlformats.org/officeDocument/2006/relationships/notesMaster" Target="notesMasters/notesMaster1.xml"/><Relationship Id="rId78" Type="http://schemas.openxmlformats.org/officeDocument/2006/relationships/slide" Target="slides/slide13.xml"/><Relationship Id="rId99" Type="http://schemas.openxmlformats.org/officeDocument/2006/relationships/slide" Target="slides/slide34.xml"/><Relationship Id="rId101" Type="http://schemas.openxmlformats.org/officeDocument/2006/relationships/slide" Target="slides/slide36.xml"/><Relationship Id="rId122" Type="http://schemas.openxmlformats.org/officeDocument/2006/relationships/slide" Target="slides/slide57.xml"/><Relationship Id="rId143" Type="http://schemas.openxmlformats.org/officeDocument/2006/relationships/slide" Target="slides/slide78.xml"/><Relationship Id="rId164" Type="http://schemas.openxmlformats.org/officeDocument/2006/relationships/slide" Target="slides/slide99.xml"/><Relationship Id="rId185" Type="http://schemas.openxmlformats.org/officeDocument/2006/relationships/slide" Target="slides/slide120.xml"/><Relationship Id="rId9" Type="http://schemas.openxmlformats.org/officeDocument/2006/relationships/slideMaster" Target="slideMasters/slideMaster9.xml"/><Relationship Id="rId210" Type="http://schemas.openxmlformats.org/officeDocument/2006/relationships/slide" Target="slides/slide145.xml"/><Relationship Id="rId26" Type="http://schemas.openxmlformats.org/officeDocument/2006/relationships/slideMaster" Target="slideMasters/slideMaster26.xml"/><Relationship Id="rId231" Type="http://schemas.openxmlformats.org/officeDocument/2006/relationships/slide" Target="slides/slide166.xml"/><Relationship Id="rId252" Type="http://schemas.openxmlformats.org/officeDocument/2006/relationships/slide" Target="slides/slide187.xml"/><Relationship Id="rId273" Type="http://schemas.openxmlformats.org/officeDocument/2006/relationships/slide" Target="slides/slide208.xml"/><Relationship Id="rId47" Type="http://schemas.openxmlformats.org/officeDocument/2006/relationships/slideMaster" Target="slideMasters/slideMaster47.xml"/><Relationship Id="rId68" Type="http://schemas.openxmlformats.org/officeDocument/2006/relationships/slide" Target="slides/slide3.xml"/><Relationship Id="rId89" Type="http://schemas.openxmlformats.org/officeDocument/2006/relationships/slide" Target="slides/slide24.xml"/><Relationship Id="rId112" Type="http://schemas.openxmlformats.org/officeDocument/2006/relationships/slide" Target="slides/slide47.xml"/><Relationship Id="rId133" Type="http://schemas.openxmlformats.org/officeDocument/2006/relationships/slide" Target="slides/slide68.xml"/><Relationship Id="rId154" Type="http://schemas.openxmlformats.org/officeDocument/2006/relationships/slide" Target="slides/slide89.xml"/><Relationship Id="rId175" Type="http://schemas.openxmlformats.org/officeDocument/2006/relationships/slide" Target="slides/slide110.xml"/><Relationship Id="rId196" Type="http://schemas.openxmlformats.org/officeDocument/2006/relationships/slide" Target="slides/slide131.xml"/><Relationship Id="rId200" Type="http://schemas.openxmlformats.org/officeDocument/2006/relationships/slide" Target="slides/slide135.xml"/><Relationship Id="rId16" Type="http://schemas.openxmlformats.org/officeDocument/2006/relationships/slideMaster" Target="slideMasters/slideMaster16.xml"/><Relationship Id="rId221" Type="http://schemas.openxmlformats.org/officeDocument/2006/relationships/slide" Target="slides/slide156.xml"/><Relationship Id="rId242" Type="http://schemas.openxmlformats.org/officeDocument/2006/relationships/slide" Target="slides/slide177.xml"/><Relationship Id="rId263" Type="http://schemas.openxmlformats.org/officeDocument/2006/relationships/slide" Target="slides/slide198.xml"/><Relationship Id="rId284" Type="http://schemas.openxmlformats.org/officeDocument/2006/relationships/presProps" Target="presProps.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4.xml"/><Relationship Id="rId102" Type="http://schemas.openxmlformats.org/officeDocument/2006/relationships/slide" Target="slides/slide37.xml"/><Relationship Id="rId123" Type="http://schemas.openxmlformats.org/officeDocument/2006/relationships/slide" Target="slides/slide58.xml"/><Relationship Id="rId144" Type="http://schemas.openxmlformats.org/officeDocument/2006/relationships/slide" Target="slides/slide79.xml"/><Relationship Id="rId90" Type="http://schemas.openxmlformats.org/officeDocument/2006/relationships/slide" Target="slides/slide25.xml"/><Relationship Id="rId165" Type="http://schemas.openxmlformats.org/officeDocument/2006/relationships/slide" Target="slides/slide100.xml"/><Relationship Id="rId186" Type="http://schemas.openxmlformats.org/officeDocument/2006/relationships/slide" Target="slides/slide121.xml"/><Relationship Id="rId211" Type="http://schemas.openxmlformats.org/officeDocument/2006/relationships/slide" Target="slides/slide146.xml"/><Relationship Id="rId232" Type="http://schemas.openxmlformats.org/officeDocument/2006/relationships/slide" Target="slides/slide167.xml"/><Relationship Id="rId253" Type="http://schemas.openxmlformats.org/officeDocument/2006/relationships/slide" Target="slides/slide188.xml"/><Relationship Id="rId274" Type="http://schemas.openxmlformats.org/officeDocument/2006/relationships/slide" Target="slides/slide20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4.xml"/><Relationship Id="rId113" Type="http://schemas.openxmlformats.org/officeDocument/2006/relationships/slide" Target="slides/slide48.xml"/><Relationship Id="rId134" Type="http://schemas.openxmlformats.org/officeDocument/2006/relationships/slide" Target="slides/slide69.xml"/><Relationship Id="rId80" Type="http://schemas.openxmlformats.org/officeDocument/2006/relationships/slide" Target="slides/slide15.xml"/><Relationship Id="rId155" Type="http://schemas.openxmlformats.org/officeDocument/2006/relationships/slide" Target="slides/slide90.xml"/><Relationship Id="rId176" Type="http://schemas.openxmlformats.org/officeDocument/2006/relationships/slide" Target="slides/slide111.xml"/><Relationship Id="rId197" Type="http://schemas.openxmlformats.org/officeDocument/2006/relationships/slide" Target="slides/slide132.xml"/><Relationship Id="rId201" Type="http://schemas.openxmlformats.org/officeDocument/2006/relationships/slide" Target="slides/slide136.xml"/><Relationship Id="rId222" Type="http://schemas.openxmlformats.org/officeDocument/2006/relationships/slide" Target="slides/slide157.xml"/><Relationship Id="rId243" Type="http://schemas.openxmlformats.org/officeDocument/2006/relationships/slide" Target="slides/slide178.xml"/><Relationship Id="rId264" Type="http://schemas.openxmlformats.org/officeDocument/2006/relationships/slide" Target="slides/slide199.xml"/><Relationship Id="rId285"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8.xml"/><Relationship Id="rId124" Type="http://schemas.openxmlformats.org/officeDocument/2006/relationships/slide" Target="slides/slide59.xml"/><Relationship Id="rId70" Type="http://schemas.openxmlformats.org/officeDocument/2006/relationships/slide" Target="slides/slide5.xml"/><Relationship Id="rId91" Type="http://schemas.openxmlformats.org/officeDocument/2006/relationships/slide" Target="slides/slide26.xml"/><Relationship Id="rId145" Type="http://schemas.openxmlformats.org/officeDocument/2006/relationships/slide" Target="slides/slide80.xml"/><Relationship Id="rId166" Type="http://schemas.openxmlformats.org/officeDocument/2006/relationships/slide" Target="slides/slide101.xml"/><Relationship Id="rId187" Type="http://schemas.openxmlformats.org/officeDocument/2006/relationships/slide" Target="slides/slide122.xml"/><Relationship Id="rId1" Type="http://schemas.openxmlformats.org/officeDocument/2006/relationships/slideMaster" Target="slideMasters/slideMaster1.xml"/><Relationship Id="rId212" Type="http://schemas.openxmlformats.org/officeDocument/2006/relationships/slide" Target="slides/slide147.xml"/><Relationship Id="rId233" Type="http://schemas.openxmlformats.org/officeDocument/2006/relationships/slide" Target="slides/slide168.xml"/><Relationship Id="rId254" Type="http://schemas.openxmlformats.org/officeDocument/2006/relationships/slide" Target="slides/slide18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9.xml"/><Relationship Id="rId275" Type="http://schemas.openxmlformats.org/officeDocument/2006/relationships/slide" Target="slides/slide210.xml"/><Relationship Id="rId60" Type="http://schemas.openxmlformats.org/officeDocument/2006/relationships/slideMaster" Target="slideMasters/slideMaster60.xml"/><Relationship Id="rId81" Type="http://schemas.openxmlformats.org/officeDocument/2006/relationships/slide" Target="slides/slide16.xml"/><Relationship Id="rId135" Type="http://schemas.openxmlformats.org/officeDocument/2006/relationships/slide" Target="slides/slide70.xml"/><Relationship Id="rId156" Type="http://schemas.openxmlformats.org/officeDocument/2006/relationships/slide" Target="slides/slide91.xml"/><Relationship Id="rId177" Type="http://schemas.openxmlformats.org/officeDocument/2006/relationships/slide" Target="slides/slide112.xml"/><Relationship Id="rId198" Type="http://schemas.openxmlformats.org/officeDocument/2006/relationships/slide" Target="slides/slide133.xml"/><Relationship Id="rId202" Type="http://schemas.openxmlformats.org/officeDocument/2006/relationships/slide" Target="slides/slide137.xml"/><Relationship Id="rId223" Type="http://schemas.openxmlformats.org/officeDocument/2006/relationships/slide" Target="slides/slide158.xml"/><Relationship Id="rId244" Type="http://schemas.openxmlformats.org/officeDocument/2006/relationships/slide" Target="slides/slide17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0.xml"/><Relationship Id="rId286" Type="http://schemas.openxmlformats.org/officeDocument/2006/relationships/theme" Target="theme/theme1.xml"/><Relationship Id="rId50" Type="http://schemas.openxmlformats.org/officeDocument/2006/relationships/slideMaster" Target="slideMasters/slideMaster50.xml"/><Relationship Id="rId104" Type="http://schemas.openxmlformats.org/officeDocument/2006/relationships/slide" Target="slides/slide39.xml"/><Relationship Id="rId125" Type="http://schemas.openxmlformats.org/officeDocument/2006/relationships/slide" Target="slides/slide60.xml"/><Relationship Id="rId146" Type="http://schemas.openxmlformats.org/officeDocument/2006/relationships/slide" Target="slides/slide81.xml"/><Relationship Id="rId167" Type="http://schemas.openxmlformats.org/officeDocument/2006/relationships/slide" Target="slides/slide102.xml"/><Relationship Id="rId188" Type="http://schemas.openxmlformats.org/officeDocument/2006/relationships/slide" Target="slides/slide123.xml"/><Relationship Id="rId71" Type="http://schemas.openxmlformats.org/officeDocument/2006/relationships/slide" Target="slides/slide6.xml"/><Relationship Id="rId92" Type="http://schemas.openxmlformats.org/officeDocument/2006/relationships/slide" Target="slides/slide27.xml"/><Relationship Id="rId213" Type="http://schemas.openxmlformats.org/officeDocument/2006/relationships/slide" Target="slides/slide148.xml"/><Relationship Id="rId234" Type="http://schemas.openxmlformats.org/officeDocument/2006/relationships/slide" Target="slides/slide16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0.xml"/><Relationship Id="rId276" Type="http://schemas.openxmlformats.org/officeDocument/2006/relationships/slide" Target="slides/slide211.xml"/><Relationship Id="rId40" Type="http://schemas.openxmlformats.org/officeDocument/2006/relationships/slideMaster" Target="slideMasters/slideMaster40.xml"/><Relationship Id="rId115" Type="http://schemas.openxmlformats.org/officeDocument/2006/relationships/slide" Target="slides/slide50.xml"/><Relationship Id="rId136" Type="http://schemas.openxmlformats.org/officeDocument/2006/relationships/slide" Target="slides/slide71.xml"/><Relationship Id="rId157" Type="http://schemas.openxmlformats.org/officeDocument/2006/relationships/slide" Target="slides/slide92.xml"/><Relationship Id="rId178" Type="http://schemas.openxmlformats.org/officeDocument/2006/relationships/slide" Target="slides/slide113.xml"/><Relationship Id="rId61" Type="http://schemas.openxmlformats.org/officeDocument/2006/relationships/slideMaster" Target="slideMasters/slideMaster61.xml"/><Relationship Id="rId82" Type="http://schemas.openxmlformats.org/officeDocument/2006/relationships/slide" Target="slides/slide17.xml"/><Relationship Id="rId199" Type="http://schemas.openxmlformats.org/officeDocument/2006/relationships/slide" Target="slides/slide134.xml"/><Relationship Id="rId203" Type="http://schemas.openxmlformats.org/officeDocument/2006/relationships/slide" Target="slides/slide138.xml"/><Relationship Id="rId19" Type="http://schemas.openxmlformats.org/officeDocument/2006/relationships/slideMaster" Target="slideMasters/slideMaster19.xml"/><Relationship Id="rId224" Type="http://schemas.openxmlformats.org/officeDocument/2006/relationships/slide" Target="slides/slide159.xml"/><Relationship Id="rId245" Type="http://schemas.openxmlformats.org/officeDocument/2006/relationships/slide" Target="slides/slide180.xml"/><Relationship Id="rId266" Type="http://schemas.openxmlformats.org/officeDocument/2006/relationships/slide" Target="slides/slide201.xml"/><Relationship Id="rId287" Type="http://schemas.openxmlformats.org/officeDocument/2006/relationships/tableStyles" Target="tableStyles.xml"/><Relationship Id="rId30" Type="http://schemas.openxmlformats.org/officeDocument/2006/relationships/slideMaster" Target="slideMasters/slideMaster30.xml"/><Relationship Id="rId105" Type="http://schemas.openxmlformats.org/officeDocument/2006/relationships/slide" Target="slides/slide40.xml"/><Relationship Id="rId126" Type="http://schemas.openxmlformats.org/officeDocument/2006/relationships/slide" Target="slides/slide61.xml"/><Relationship Id="rId147" Type="http://schemas.openxmlformats.org/officeDocument/2006/relationships/slide" Target="slides/slide82.xml"/><Relationship Id="rId168" Type="http://schemas.openxmlformats.org/officeDocument/2006/relationships/slide" Target="slides/slide103.xml"/><Relationship Id="rId51" Type="http://schemas.openxmlformats.org/officeDocument/2006/relationships/slideMaster" Target="slideMasters/slideMaster51.xml"/><Relationship Id="rId72" Type="http://schemas.openxmlformats.org/officeDocument/2006/relationships/slide" Target="slides/slide7.xml"/><Relationship Id="rId93" Type="http://schemas.openxmlformats.org/officeDocument/2006/relationships/slide" Target="slides/slide28.xml"/><Relationship Id="rId189" Type="http://schemas.openxmlformats.org/officeDocument/2006/relationships/slide" Target="slides/slide124.xml"/><Relationship Id="rId3" Type="http://schemas.openxmlformats.org/officeDocument/2006/relationships/slideMaster" Target="slideMasters/slideMaster3.xml"/><Relationship Id="rId214" Type="http://schemas.openxmlformats.org/officeDocument/2006/relationships/slide" Target="slides/slide149.xml"/><Relationship Id="rId235" Type="http://schemas.openxmlformats.org/officeDocument/2006/relationships/slide" Target="slides/slide170.xml"/><Relationship Id="rId256" Type="http://schemas.openxmlformats.org/officeDocument/2006/relationships/slide" Target="slides/slide191.xml"/><Relationship Id="rId277" Type="http://schemas.openxmlformats.org/officeDocument/2006/relationships/slide" Target="slides/slide212.xml"/><Relationship Id="rId116" Type="http://schemas.openxmlformats.org/officeDocument/2006/relationships/slide" Target="slides/slide51.xml"/><Relationship Id="rId137" Type="http://schemas.openxmlformats.org/officeDocument/2006/relationships/slide" Target="slides/slide72.xml"/><Relationship Id="rId158" Type="http://schemas.openxmlformats.org/officeDocument/2006/relationships/slide" Target="slides/slide9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8.xml"/><Relationship Id="rId179" Type="http://schemas.openxmlformats.org/officeDocument/2006/relationships/slide" Target="slides/slide114.xml"/><Relationship Id="rId190" Type="http://schemas.openxmlformats.org/officeDocument/2006/relationships/slide" Target="slides/slide125.xml"/><Relationship Id="rId204" Type="http://schemas.openxmlformats.org/officeDocument/2006/relationships/slide" Target="slides/slide139.xml"/><Relationship Id="rId225" Type="http://schemas.openxmlformats.org/officeDocument/2006/relationships/slide" Target="slides/slide160.xml"/><Relationship Id="rId246" Type="http://schemas.openxmlformats.org/officeDocument/2006/relationships/slide" Target="slides/slide181.xml"/><Relationship Id="rId267" Type="http://schemas.openxmlformats.org/officeDocument/2006/relationships/slide" Target="slides/slide202.xml"/><Relationship Id="rId106" Type="http://schemas.openxmlformats.org/officeDocument/2006/relationships/slide" Target="slides/slide41.xml"/><Relationship Id="rId127" Type="http://schemas.openxmlformats.org/officeDocument/2006/relationships/slide" Target="slides/slide6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8.xml"/><Relationship Id="rId94" Type="http://schemas.openxmlformats.org/officeDocument/2006/relationships/slide" Target="slides/slide29.xml"/><Relationship Id="rId148" Type="http://schemas.openxmlformats.org/officeDocument/2006/relationships/slide" Target="slides/slide83.xml"/><Relationship Id="rId169" Type="http://schemas.openxmlformats.org/officeDocument/2006/relationships/slide" Target="slides/slide104.xml"/><Relationship Id="rId4" Type="http://schemas.openxmlformats.org/officeDocument/2006/relationships/slideMaster" Target="slideMasters/slideMaster4.xml"/><Relationship Id="rId180" Type="http://schemas.openxmlformats.org/officeDocument/2006/relationships/slide" Target="slides/slide115.xml"/><Relationship Id="rId215" Type="http://schemas.openxmlformats.org/officeDocument/2006/relationships/slide" Target="slides/slide150.xml"/><Relationship Id="rId236" Type="http://schemas.openxmlformats.org/officeDocument/2006/relationships/slide" Target="slides/slide171.xml"/><Relationship Id="rId257" Type="http://schemas.openxmlformats.org/officeDocument/2006/relationships/slide" Target="slides/slide192.xml"/><Relationship Id="rId278" Type="http://schemas.openxmlformats.org/officeDocument/2006/relationships/slide" Target="slides/slide213.xml"/><Relationship Id="rId42" Type="http://schemas.openxmlformats.org/officeDocument/2006/relationships/slideMaster" Target="slideMasters/slideMaster42.xml"/><Relationship Id="rId84" Type="http://schemas.openxmlformats.org/officeDocument/2006/relationships/slide" Target="slides/slide19.xml"/><Relationship Id="rId138" Type="http://schemas.openxmlformats.org/officeDocument/2006/relationships/slide" Target="slides/slide73.xml"/><Relationship Id="rId191" Type="http://schemas.openxmlformats.org/officeDocument/2006/relationships/slide" Target="slides/slide126.xml"/><Relationship Id="rId205" Type="http://schemas.openxmlformats.org/officeDocument/2006/relationships/slide" Target="slides/slide140.xml"/><Relationship Id="rId247" Type="http://schemas.openxmlformats.org/officeDocument/2006/relationships/slide" Target="slides/slide182.xml"/><Relationship Id="rId107" Type="http://schemas.openxmlformats.org/officeDocument/2006/relationships/slide" Target="slides/slide4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4.xml"/><Relationship Id="rId95" Type="http://schemas.openxmlformats.org/officeDocument/2006/relationships/slide" Target="slides/slide30.xml"/><Relationship Id="rId160" Type="http://schemas.openxmlformats.org/officeDocument/2006/relationships/slide" Target="slides/slide95.xml"/><Relationship Id="rId216" Type="http://schemas.openxmlformats.org/officeDocument/2006/relationships/slide" Target="slides/slide151.xml"/><Relationship Id="rId258" Type="http://schemas.openxmlformats.org/officeDocument/2006/relationships/slide" Target="slides/slide193.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655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4E01E556-4729-4244-A4B8-6769EF6F2D25}" type="slidenum">
              <a:rPr lang="en-US"/>
              <a:pPr>
                <a:defRPr/>
              </a:pPr>
              <a:t>‹#›</a:t>
            </a:fld>
            <a:endParaRPr lang="en-US"/>
          </a:p>
        </p:txBody>
      </p:sp>
    </p:spTree>
    <p:extLst>
      <p:ext uri="{BB962C8B-B14F-4D97-AF65-F5344CB8AC3E}">
        <p14:creationId xmlns:p14="http://schemas.microsoft.com/office/powerpoint/2010/main" val="33803532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a:t>
            </a:r>
            <a:r>
              <a:rPr lang="en-US" baseline="0" dirty="0"/>
              <a:t> applaud the man here who is giving his best effort to put out the fire, even though it has no effect. He certainly looks sincere. But is sincerity enough? It's the same for our relationship with God. </a:t>
            </a:r>
            <a:r>
              <a:rPr lang="en-US" dirty="0"/>
              <a:t>The issue</a:t>
            </a:r>
            <a:r>
              <a:rPr lang="en-US" baseline="0" dirty="0"/>
              <a:t> for salvation is not how hard you try to be good. The fact is that none of us can be good enough to have our sins forgiven and be put into a right relationship with God. We need help—REAL help! We need God to justify us (declare us not guilty), which is the idea discussed in Galatians.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44058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10091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E750E59-A60D-5948-B2E0-B612C59C91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GB" dirty="0">
                <a:latin typeface="Arial" panose="020B0604020202020204" pitchFamily="34" charset="0"/>
                <a:ea typeface="ＭＳ Ｐゴシック" charset="0"/>
                <a:cs typeface="Arial" panose="020B0604020202020204" pitchFamily="34" charset="0"/>
              </a:rPr>
              <a:t>OS-02-Exodus-slide256 (seven instead of 5 slide version)</a:t>
            </a:r>
          </a:p>
          <a:p>
            <a:pPr eaLnBrk="1" hangingPunct="1"/>
            <a:r>
              <a:rPr lang="en-GB" dirty="0">
                <a:latin typeface="Arial" panose="020B0604020202020204" pitchFamily="34" charset="0"/>
                <a:ea typeface="ＭＳ Ｐゴシック" charset="0"/>
                <a:cs typeface="Arial" panose="020B0604020202020204" pitchFamily="34" charset="0"/>
              </a:rPr>
              <a:t>NS-06-Rom5-8-slide80</a:t>
            </a:r>
          </a:p>
          <a:p>
            <a:pPr eaLnBrk="1" hangingPunct="1"/>
            <a:r>
              <a:rPr lang="en-GB" dirty="0">
                <a:latin typeface="Arial" panose="020B0604020202020204" pitchFamily="34" charset="0"/>
                <a:ea typeface="ＭＳ Ｐゴシック" charset="0"/>
                <a:cs typeface="Arial" panose="020B0604020202020204" pitchFamily="34" charset="0"/>
              </a:rPr>
              <a:t>NS-09-Galatians-slide137</a:t>
            </a:r>
          </a:p>
          <a:p>
            <a:pPr eaLnBrk="1" hangingPunct="1"/>
            <a:r>
              <a:rPr lang="en-GB" dirty="0">
                <a:latin typeface="Arial" panose="020B0604020202020204" pitchFamily="34" charset="0"/>
                <a:ea typeface="ＭＳ Ｐゴシック" charset="0"/>
                <a:cs typeface="Arial" panose="020B0604020202020204" pitchFamily="34" charset="0"/>
              </a:rPr>
              <a:t>NS-19-Hebrews-slide321</a:t>
            </a:r>
          </a:p>
        </p:txBody>
      </p:sp>
    </p:spTree>
    <p:extLst>
      <p:ext uri="{BB962C8B-B14F-4D97-AF65-F5344CB8AC3E}">
        <p14:creationId xmlns:p14="http://schemas.microsoft.com/office/powerpoint/2010/main" val="10300504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D62150-689A-DA4A-ADEF-61E9349E391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GB" dirty="0">
                <a:latin typeface="Arial" panose="020B0604020202020204" pitchFamily="34" charset="0"/>
                <a:ea typeface="ＭＳ Ｐゴシック" charset="0"/>
                <a:cs typeface="Arial" panose="020B0604020202020204" pitchFamily="34" charset="0"/>
              </a:rPr>
              <a:t>OS-02-Exodus-slide257 (seven instead of 5 slide version)</a:t>
            </a:r>
          </a:p>
          <a:p>
            <a:pPr eaLnBrk="1" hangingPunct="1"/>
            <a:r>
              <a:rPr lang="en-GB" dirty="0">
                <a:latin typeface="Arial" panose="020B0604020202020204" pitchFamily="34" charset="0"/>
                <a:ea typeface="ＭＳ Ｐゴシック" charset="0"/>
                <a:cs typeface="Arial" panose="020B0604020202020204" pitchFamily="34" charset="0"/>
              </a:rPr>
              <a:t>NS-06-Rom5-8-slide81</a:t>
            </a:r>
          </a:p>
          <a:p>
            <a:pPr eaLnBrk="1" hangingPunct="1"/>
            <a:r>
              <a:rPr lang="en-GB" dirty="0">
                <a:latin typeface="Arial" panose="020B0604020202020204" pitchFamily="34" charset="0"/>
                <a:ea typeface="ＭＳ Ｐゴシック" charset="0"/>
                <a:cs typeface="Arial" panose="020B0604020202020204" pitchFamily="34" charset="0"/>
              </a:rPr>
              <a:t>NS-09-Galatians-slide138</a:t>
            </a:r>
          </a:p>
          <a:p>
            <a:pPr eaLnBrk="1" hangingPunct="1"/>
            <a:r>
              <a:rPr lang="en-GB" dirty="0">
                <a:latin typeface="Arial" panose="020B0604020202020204" pitchFamily="34" charset="0"/>
                <a:ea typeface="ＭＳ Ｐゴシック" charset="0"/>
                <a:cs typeface="Arial" panose="020B0604020202020204" pitchFamily="34" charset="0"/>
              </a:rPr>
              <a:t>NS-19-Hebrews-slide322</a:t>
            </a:r>
          </a:p>
          <a:p>
            <a:pPr eaLnBrk="1" hangingPunct="1"/>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8327487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2A3E31C-FD64-9A46-917C-B7CD35564B4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15426" name="Rectangle 2"/>
          <p:cNvSpPr>
            <a:spLocks noGrp="1" noRot="1" noChangeAspect="1" noChangeArrowheads="1" noTextEdit="1"/>
          </p:cNvSpPr>
          <p:nvPr>
            <p:ph type="sldImg"/>
          </p:nvPr>
        </p:nvSpPr>
        <p:spPr>
          <a:ln/>
        </p:spPr>
      </p:sp>
      <p:sp>
        <p:nvSpPr>
          <p:cNvPr id="615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GB" dirty="0">
                <a:latin typeface="Arial" panose="020B0604020202020204" pitchFamily="34" charset="0"/>
                <a:ea typeface="ＭＳ Ｐゴシック" charset="0"/>
                <a:cs typeface="Arial" panose="020B0604020202020204" pitchFamily="34" charset="0"/>
              </a:rPr>
              <a:t>OS-02-Exodus-slide258 (seven instead of 5 slide version)</a:t>
            </a:r>
          </a:p>
          <a:p>
            <a:pPr eaLnBrk="1" hangingPunct="1"/>
            <a:r>
              <a:rPr lang="en-GB" dirty="0">
                <a:latin typeface="Arial" panose="020B0604020202020204" pitchFamily="34" charset="0"/>
                <a:ea typeface="ＭＳ Ｐゴシック" charset="0"/>
                <a:cs typeface="Arial" panose="020B0604020202020204" pitchFamily="34" charset="0"/>
              </a:rPr>
              <a:t>NS-06-Rom5-8-slide82</a:t>
            </a:r>
          </a:p>
          <a:p>
            <a:pPr eaLnBrk="1" hangingPunct="1"/>
            <a:r>
              <a:rPr lang="en-GB" dirty="0">
                <a:latin typeface="Arial" panose="020B0604020202020204" pitchFamily="34" charset="0"/>
                <a:ea typeface="ＭＳ Ｐゴシック" charset="0"/>
                <a:cs typeface="Arial" panose="020B0604020202020204" pitchFamily="34" charset="0"/>
              </a:rPr>
              <a:t>NS-09-Galatians-slide139</a:t>
            </a:r>
          </a:p>
          <a:p>
            <a:pPr eaLnBrk="1" hangingPunct="1"/>
            <a:r>
              <a:rPr lang="en-GB" dirty="0">
                <a:latin typeface="Arial" panose="020B0604020202020204" pitchFamily="34" charset="0"/>
                <a:ea typeface="ＭＳ Ｐゴシック" charset="0"/>
                <a:cs typeface="Arial" panose="020B0604020202020204" pitchFamily="34" charset="0"/>
              </a:rPr>
              <a:t>NS-19-Hebrews-slide323</a:t>
            </a:r>
          </a:p>
        </p:txBody>
      </p:sp>
    </p:spTree>
    <p:extLst>
      <p:ext uri="{BB962C8B-B14F-4D97-AF65-F5344CB8AC3E}">
        <p14:creationId xmlns:p14="http://schemas.microsoft.com/office/powerpoint/2010/main" val="38648633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28031BE-8FA5-E848-BDE1-A8DE59F69F9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GB" dirty="0">
                <a:latin typeface="Arial" panose="020B0604020202020204" pitchFamily="34" charset="0"/>
                <a:ea typeface="ＭＳ Ｐゴシック" charset="0"/>
                <a:cs typeface="Arial" panose="020B0604020202020204" pitchFamily="34" charset="0"/>
              </a:rPr>
              <a:t>OS-02-Exodus-slide259 (seven instead of 5 slide version)</a:t>
            </a:r>
          </a:p>
          <a:p>
            <a:pPr eaLnBrk="1" hangingPunct="1"/>
            <a:r>
              <a:rPr lang="en-GB" dirty="0">
                <a:latin typeface="Arial" panose="020B0604020202020204" pitchFamily="34" charset="0"/>
                <a:ea typeface="ＭＳ Ｐゴシック" charset="0"/>
                <a:cs typeface="Arial" panose="020B0604020202020204" pitchFamily="34" charset="0"/>
              </a:rPr>
              <a:t>NS-06-Rom5-8-slide83</a:t>
            </a:r>
          </a:p>
          <a:p>
            <a:pPr eaLnBrk="1" hangingPunct="1"/>
            <a:r>
              <a:rPr lang="en-GB" dirty="0">
                <a:latin typeface="Arial" panose="020B0604020202020204" pitchFamily="34" charset="0"/>
                <a:ea typeface="ＭＳ Ｐゴシック" charset="0"/>
                <a:cs typeface="Arial" panose="020B0604020202020204" pitchFamily="34" charset="0"/>
              </a:rPr>
              <a:t>NS-09-Galatians-slide140</a:t>
            </a:r>
          </a:p>
          <a:p>
            <a:pPr eaLnBrk="1" hangingPunct="1"/>
            <a:r>
              <a:rPr lang="en-GB" dirty="0">
                <a:latin typeface="Arial" panose="020B0604020202020204" pitchFamily="34" charset="0"/>
                <a:ea typeface="ＭＳ Ｐゴシック" charset="0"/>
                <a:cs typeface="Arial" panose="020B0604020202020204" pitchFamily="34" charset="0"/>
              </a:rPr>
              <a:t>NS-19-Hebrews-slide324</a:t>
            </a:r>
          </a:p>
        </p:txBody>
      </p:sp>
    </p:spTree>
    <p:extLst>
      <p:ext uri="{BB962C8B-B14F-4D97-AF65-F5344CB8AC3E}">
        <p14:creationId xmlns:p14="http://schemas.microsoft.com/office/powerpoint/2010/main" val="5418550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E8A1BF-F440-D149-9AFA-8419B1472D5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GB" dirty="0">
                <a:latin typeface="Arial" panose="020B0604020202020204" pitchFamily="34" charset="0"/>
                <a:ea typeface="ＭＳ Ｐゴシック" charset="0"/>
                <a:cs typeface="Arial" panose="020B0604020202020204" pitchFamily="34" charset="0"/>
              </a:rPr>
              <a:t>OS-02-Exodus-slide260 (seven instead of 5 slide version)</a:t>
            </a:r>
          </a:p>
          <a:p>
            <a:pPr eaLnBrk="1" hangingPunct="1"/>
            <a:r>
              <a:rPr lang="en-GB" dirty="0">
                <a:latin typeface="Arial" panose="020B0604020202020204" pitchFamily="34" charset="0"/>
                <a:ea typeface="ＭＳ Ｐゴシック" charset="0"/>
                <a:cs typeface="Arial" panose="020B0604020202020204" pitchFamily="34" charset="0"/>
              </a:rPr>
              <a:t>NS-06-Rom5-8-slide84</a:t>
            </a:r>
          </a:p>
          <a:p>
            <a:pPr eaLnBrk="1" hangingPunct="1"/>
            <a:r>
              <a:rPr lang="en-GB" dirty="0">
                <a:latin typeface="Arial" panose="020B0604020202020204" pitchFamily="34" charset="0"/>
                <a:ea typeface="ＭＳ Ｐゴシック" charset="0"/>
                <a:cs typeface="Arial" panose="020B0604020202020204" pitchFamily="34" charset="0"/>
              </a:rPr>
              <a:t>NS-09-Galatians-slide141</a:t>
            </a:r>
          </a:p>
          <a:p>
            <a:pPr eaLnBrk="1" hangingPunct="1"/>
            <a:r>
              <a:rPr lang="en-GB" dirty="0">
                <a:latin typeface="Arial" panose="020B0604020202020204" pitchFamily="34" charset="0"/>
                <a:ea typeface="ＭＳ Ｐゴシック" charset="0"/>
                <a:cs typeface="Arial" panose="020B0604020202020204" pitchFamily="34" charset="0"/>
              </a:rPr>
              <a:t>NS-19-Hebrews-slide325</a:t>
            </a:r>
          </a:p>
        </p:txBody>
      </p:sp>
    </p:spTree>
    <p:extLst>
      <p:ext uri="{BB962C8B-B14F-4D97-AF65-F5344CB8AC3E}">
        <p14:creationId xmlns:p14="http://schemas.microsoft.com/office/powerpoint/2010/main" val="160315000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buNone/>
            </a:pPr>
            <a:r>
              <a:rPr lang="en-US" dirty="0">
                <a:latin typeface="Arial" panose="020B0604020202020204" pitchFamily="34" charset="0"/>
                <a:cs typeface="Arial" panose="020B0604020202020204" pitchFamily="34" charset="0"/>
              </a:rPr>
              <a:t>CH-02-Nature, etc.-104</a:t>
            </a:r>
          </a:p>
          <a:p>
            <a:pPr>
              <a:spcBef>
                <a:spcPts val="0"/>
              </a:spcBef>
              <a:buNone/>
            </a:pPr>
            <a:r>
              <a:rPr lang="en-US" dirty="0">
                <a:latin typeface="Arial" panose="020B0604020202020204" pitchFamily="34" charset="0"/>
                <a:cs typeface="Arial" panose="020B0604020202020204" pitchFamily="34" charset="0"/>
              </a:rPr>
              <a:t>OS-02-Exodus-359</a:t>
            </a:r>
          </a:p>
          <a:p>
            <a:pPr>
              <a:spcBef>
                <a:spcPts val="0"/>
              </a:spcBef>
              <a:buNone/>
            </a:pPr>
            <a:r>
              <a:rPr lang="en-US" dirty="0">
                <a:latin typeface="Arial" panose="020B0604020202020204" pitchFamily="34" charset="0"/>
                <a:cs typeface="Arial" panose="020B0604020202020204" pitchFamily="34" charset="0"/>
              </a:rPr>
              <a:t>OS-24-Jeremiah-173</a:t>
            </a:r>
          </a:p>
          <a:p>
            <a:pPr>
              <a:spcBef>
                <a:spcPts val="0"/>
              </a:spcBef>
              <a:buNone/>
            </a:pPr>
            <a:r>
              <a:rPr lang="en-US" dirty="0">
                <a:latin typeface="Arial" panose="020B0604020202020204" pitchFamily="34" charset="0"/>
                <a:cs typeface="Arial" panose="020B0604020202020204" pitchFamily="34" charset="0"/>
              </a:rPr>
              <a:t>NS-08-2 Corinthians-41</a:t>
            </a:r>
          </a:p>
          <a:p>
            <a:pPr>
              <a:spcBef>
                <a:spcPts val="0"/>
              </a:spcBef>
              <a:buNone/>
            </a:pPr>
            <a:r>
              <a:rPr lang="en-US" dirty="0">
                <a:latin typeface="Arial" panose="020B0604020202020204" pitchFamily="34" charset="0"/>
                <a:cs typeface="Arial" panose="020B0604020202020204" pitchFamily="34" charset="0"/>
              </a:rPr>
              <a:t>NS-19-Hebrews-298</a:t>
            </a:r>
          </a:p>
          <a:p>
            <a:pPr>
              <a:spcBef>
                <a:spcPts val="0"/>
              </a:spcBef>
              <a:buNone/>
            </a:pPr>
            <a:r>
              <a:rPr lang="en-US" dirty="0">
                <a:latin typeface="Arial" panose="020B0604020202020204" pitchFamily="34" charset="0"/>
                <a:cs typeface="Arial" panose="020B0604020202020204" pitchFamily="34" charset="0"/>
              </a:rPr>
              <a:t>FU-05-Bliblical Covenants-34</a:t>
            </a:r>
          </a:p>
          <a:p>
            <a:pPr>
              <a:spcBef>
                <a:spcPts val="0"/>
              </a:spcBef>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16113-7AAF-45BC-BA4F-9C346D298ABA}"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9634034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fld id="{ABF2BAEF-4864-EF4C-A572-09D16737DC91}" type="slidenum">
              <a:rPr lang="en-US" altLang="zh-CN" sz="1200">
                <a:solidFill>
                  <a:prstClr val="black"/>
                </a:solidFill>
                <a:latin typeface="Arial" charset="0"/>
              </a:rPr>
              <a:pPr eaLnBrk="1" hangingPunct="1"/>
              <a:t>146</a:t>
            </a:fld>
            <a:endParaRPr lang="en-US" altLang="zh-CN" sz="1200">
              <a:solidFill>
                <a:prstClr val="black"/>
              </a:solidFill>
              <a:latin typeface="Arial"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xfrm>
            <a:off x="914401"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D3FD8F-6790-F147-91C4-0D588D05C156}" type="slidenum">
              <a:rPr lang="en-US" sz="1200">
                <a:solidFill>
                  <a:srgbClr val="FFFFFF"/>
                </a:solidFill>
              </a:rPr>
              <a:pPr eaLnBrk="1" hangingPunct="1"/>
              <a:t>147</a:t>
            </a:fld>
            <a:endParaRPr lang="en-US" sz="1200">
              <a:solidFill>
                <a:srgbClr val="FFFFFF"/>
              </a:solidFill>
            </a:endParaRPr>
          </a:p>
        </p:txBody>
      </p:sp>
      <p:sp>
        <p:nvSpPr>
          <p:cNvPr id="156673"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6674"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0185C-70D9-9B44-BB54-B680891FD75A}" type="slidenum">
              <a:rPr lang="en-US" sz="1200">
                <a:solidFill>
                  <a:srgbClr val="FFFFFF"/>
                </a:solidFill>
              </a:rPr>
              <a:pPr eaLnBrk="1" hangingPunct="1"/>
              <a:t>148</a:t>
            </a:fld>
            <a:endParaRPr lang="en-US" sz="1200">
              <a:solidFill>
                <a:srgbClr val="FFFFFF"/>
              </a:solidFill>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3951664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6839046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935083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SG" sz="1200" b="1" kern="1200" dirty="0">
                <a:solidFill>
                  <a:schemeClr val="tx1"/>
                </a:solidFill>
                <a:effectLst/>
                <a:latin typeface="Times New Roman" pitchFamily="-112" charset="0"/>
                <a:ea typeface="ＭＳ Ｐゴシック" charset="-128"/>
                <a:cs typeface="ＭＳ Ｐゴシック" charset="-128"/>
              </a:rPr>
              <a:t>4:3</a:t>
            </a:r>
            <a:r>
              <a:rPr lang="en-SG" sz="1200" kern="1200" dirty="0">
                <a:solidFill>
                  <a:schemeClr val="tx1"/>
                </a:solidFill>
                <a:effectLst/>
                <a:latin typeface="Times New Roman" pitchFamily="-112" charset="0"/>
                <a:ea typeface="ＭＳ Ｐゴシック" charset="-128"/>
                <a:cs typeface="ＭＳ Ｐゴシック" charset="-128"/>
              </a:rPr>
              <a:t>. Paul applied the illustration in order to show the contrast between the believers’ former position and what they now enjoyed. Formerly, in their state of spiritual immaturity </a:t>
            </a:r>
            <a:r>
              <a:rPr lang="en-SG" sz="1200" b="1" kern="1200" dirty="0">
                <a:solidFill>
                  <a:schemeClr val="tx1"/>
                </a:solidFill>
                <a:effectLst/>
                <a:latin typeface="Times New Roman" pitchFamily="-112" charset="0"/>
                <a:ea typeface="ＭＳ Ｐゴシック" charset="-128"/>
                <a:cs typeface="ＭＳ Ｐゴシック" charset="-128"/>
              </a:rPr>
              <a:t>(when we were children,</a:t>
            </a:r>
            <a:r>
              <a:rPr lang="en-SG" sz="1200" kern="1200" dirty="0">
                <a:solidFill>
                  <a:schemeClr val="tx1"/>
                </a:solidFill>
                <a:effectLst/>
                <a:latin typeface="Times New Roman" pitchFamily="-112" charset="0"/>
                <a:ea typeface="ＭＳ Ｐゴシック" charset="-128"/>
                <a:cs typeface="ＭＳ Ｐゴシック" charset="-128"/>
              </a:rPr>
              <a:t> nh/</a:t>
            </a:r>
            <a:r>
              <a:rPr lang="en-SG" sz="1200" kern="1200" dirty="0" err="1">
                <a:solidFill>
                  <a:schemeClr val="tx1"/>
                </a:solidFill>
                <a:effectLst/>
                <a:latin typeface="Times New Roman" pitchFamily="-112" charset="0"/>
                <a:ea typeface="ＭＳ Ｐゴシック" charset="-128"/>
                <a:cs typeface="ＭＳ Ｐゴシック" charset="-128"/>
              </a:rPr>
              <a:t>pioi</a:t>
            </a:r>
            <a:r>
              <a:rPr lang="en-SG" sz="1200" kern="1200" dirty="0">
                <a:solidFill>
                  <a:schemeClr val="tx1"/>
                </a:solidFill>
                <a:effectLst/>
                <a:latin typeface="Times New Roman" pitchFamily="-112" charset="0"/>
                <a:ea typeface="ＭＳ Ｐゴシック" charset="-128"/>
                <a:cs typeface="ＭＳ Ｐゴシック" charset="-128"/>
              </a:rPr>
              <a:t>), they were like slaves. The scope of that </a:t>
            </a:r>
            <a:r>
              <a:rPr lang="en-SG" sz="1200" b="1" kern="1200" dirty="0">
                <a:solidFill>
                  <a:schemeClr val="tx1"/>
                </a:solidFill>
                <a:effectLst/>
                <a:latin typeface="Times New Roman" pitchFamily="-112" charset="0"/>
                <a:ea typeface="ＭＳ Ｐゴシック" charset="-128"/>
                <a:cs typeface="ＭＳ Ｐゴシック" charset="-128"/>
              </a:rPr>
              <a:t>slavery</a:t>
            </a:r>
            <a:r>
              <a:rPr lang="en-SG" sz="1200" kern="1200" dirty="0">
                <a:solidFill>
                  <a:schemeClr val="tx1"/>
                </a:solidFill>
                <a:effectLst/>
                <a:latin typeface="Times New Roman" pitchFamily="-112" charset="0"/>
                <a:ea typeface="ＭＳ Ｐゴシック" charset="-128"/>
                <a:cs typeface="ＭＳ Ｐゴシック" charset="-128"/>
              </a:rPr>
              <a:t> was described as being </a:t>
            </a:r>
            <a:r>
              <a:rPr lang="en-SG" sz="1200" b="1" kern="1200" dirty="0">
                <a:solidFill>
                  <a:schemeClr val="tx1"/>
                </a:solidFill>
                <a:effectLst/>
                <a:latin typeface="Times New Roman" pitchFamily="-112" charset="0"/>
                <a:ea typeface="ＭＳ Ｐゴシック" charset="-128"/>
                <a:cs typeface="ＭＳ Ｐゴシック" charset="-128"/>
              </a:rPr>
              <a:t>under the basic principles</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kern="1200" dirty="0" err="1">
                <a:solidFill>
                  <a:schemeClr val="tx1"/>
                </a:solidFill>
                <a:effectLst/>
                <a:latin typeface="Times New Roman" pitchFamily="-112" charset="0"/>
                <a:ea typeface="ＭＳ Ｐゴシック" charset="-128"/>
                <a:cs typeface="ＭＳ Ｐゴシック" charset="-128"/>
              </a:rPr>
              <a:t>stoicei√a</a:t>
            </a:r>
            <a:r>
              <a:rPr lang="en-SG" sz="1200" kern="1200" dirty="0">
                <a:solidFill>
                  <a:schemeClr val="tx1"/>
                </a:solidFill>
                <a:effectLst/>
                <a:latin typeface="Times New Roman" pitchFamily="-112" charset="0"/>
                <a:ea typeface="ＭＳ Ｐゴシック" charset="-128"/>
                <a:cs typeface="ＭＳ Ｐゴシック" charset="-128"/>
              </a:rPr>
              <a:t>, “elements”) </a:t>
            </a:r>
            <a:r>
              <a:rPr lang="en-SG" sz="1200" b="1" kern="1200" dirty="0">
                <a:solidFill>
                  <a:schemeClr val="tx1"/>
                </a:solidFill>
                <a:effectLst/>
                <a:latin typeface="Times New Roman" pitchFamily="-112" charset="0"/>
                <a:ea typeface="ＭＳ Ｐゴシック" charset="-128"/>
                <a:cs typeface="ＭＳ Ｐゴシック" charset="-128"/>
              </a:rPr>
              <a:t>of the world.</a:t>
            </a:r>
            <a:r>
              <a:rPr lang="en-SG" sz="1200" kern="1200" dirty="0">
                <a:solidFill>
                  <a:schemeClr val="tx1"/>
                </a:solidFill>
                <a:effectLst/>
                <a:latin typeface="Times New Roman" pitchFamily="-112" charset="0"/>
                <a:ea typeface="ＭＳ Ｐゴシック" charset="-128"/>
                <a:cs typeface="ＭＳ Ｐゴシック" charset="-128"/>
              </a:rPr>
              <a:t> Though often interpreted as a reference to the Mosaic Law, this view does not fit the Galatians, most of whom were Gentile pagans before conversion and were never under the Law. It seems better to understand the “basic principles” to refer to the elementary stages of religious experience, whether of Jews under the Law or Gentiles in bondage to heathen religions (cf. “weak and miserable principles” in v. 9, and “basic principles of this world” in Col. 2:20) Thus all were enslaved until Christ emancipated them” (Donald K. Campbell, “Galatians,” in </a:t>
            </a:r>
            <a:r>
              <a:rPr lang="en-SG" sz="1200" i="1" kern="1200" dirty="0">
                <a:solidFill>
                  <a:schemeClr val="tx1"/>
                </a:solidFill>
                <a:effectLst/>
                <a:latin typeface="Times New Roman" pitchFamily="-112" charset="0"/>
                <a:ea typeface="ＭＳ Ｐゴシック" charset="-128"/>
                <a:cs typeface="ＭＳ Ｐゴシック" charset="-128"/>
              </a:rPr>
              <a:t>The Bible Knowledge Commentary</a:t>
            </a:r>
            <a:r>
              <a:rPr lang="en-SG" sz="1200" i="0" kern="1200" dirty="0">
                <a:solidFill>
                  <a:schemeClr val="tx1"/>
                </a:solidFill>
                <a:effectLst/>
                <a:latin typeface="Times New Roman" pitchFamily="-112" charset="0"/>
                <a:ea typeface="ＭＳ Ｐゴシック" charset="-128"/>
                <a:cs typeface="ＭＳ Ｐゴシック" charset="-128"/>
              </a:rPr>
              <a:t>, 2:601). </a:t>
            </a:r>
            <a:endParaRPr lang="en-SG" sz="1200" kern="1200" dirty="0">
              <a:solidFill>
                <a:schemeClr val="tx1"/>
              </a:solidFill>
              <a:effectLst/>
              <a:latin typeface="Times New Roman" pitchFamily="-112" charset="0"/>
              <a:ea typeface="ＭＳ Ｐゴシック" charset="-128"/>
              <a:cs typeface="ＭＳ Ｐゴシック" charset="-128"/>
            </a:endParaRPr>
          </a:p>
        </p:txBody>
      </p:sp>
    </p:spTree>
    <p:extLst>
      <p:ext uri="{BB962C8B-B14F-4D97-AF65-F5344CB8AC3E}">
        <p14:creationId xmlns:p14="http://schemas.microsoft.com/office/powerpoint/2010/main" val="178500906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 actually seems to refer to both! It is a broader way of saying that the incarnation (God becoming flesh in the next verse) allowed Jesus to fulfill the Law (cf. Matt 5:17). So we are no longer slaves to obey the OT commandments given to Israel, such as circumcision (5:1-4).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we are also no longer slaves to Gentile religious demands either, such as salvation by works that Paul fights in Galatians.</a:t>
            </a:r>
          </a:p>
        </p:txBody>
      </p:sp>
    </p:spTree>
    <p:extLst>
      <p:ext uri="{BB962C8B-B14F-4D97-AF65-F5344CB8AC3E}">
        <p14:creationId xmlns:p14="http://schemas.microsoft.com/office/powerpoint/2010/main" val="23876110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God’s timing is always perfect. He prepared the world perfectly up to that very first Christmas night! Jesus was not conceived by a man since he was virgin born, but he was born of a woman. In this verse we see the two natures of Christ: his deity as the Son of God (“God sent his Son”) and his humanity as the son of a woman. In this dual sense he was subject to the Mosaic Law in his humanity, yet in his deity he was able to deliver us all from slavery to the Law as in the next verse…</a:t>
            </a:r>
          </a:p>
        </p:txBody>
      </p:sp>
    </p:spTree>
    <p:extLst>
      <p:ext uri="{BB962C8B-B14F-4D97-AF65-F5344CB8AC3E}">
        <p14:creationId xmlns:p14="http://schemas.microsoft.com/office/powerpoint/2010/main" val="36951282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SG" sz="1200" b="1" kern="1200" dirty="0">
                <a:solidFill>
                  <a:schemeClr val="tx1"/>
                </a:solidFill>
                <a:effectLst/>
                <a:latin typeface="Times New Roman" pitchFamily="-112" charset="0"/>
                <a:ea typeface="ＭＳ Ｐゴシック" charset="-128"/>
                <a:cs typeface="ＭＳ Ｐゴシック" charset="-128"/>
              </a:rPr>
              <a:t>4:5</a:t>
            </a:r>
            <a:r>
              <a:rPr lang="en-SG" sz="1200" kern="1200" dirty="0">
                <a:solidFill>
                  <a:schemeClr val="tx1"/>
                </a:solidFill>
                <a:effectLst/>
                <a:latin typeface="Times New Roman" pitchFamily="-112" charset="0"/>
                <a:ea typeface="ＭＳ Ｐゴシック" charset="-128"/>
                <a:cs typeface="ＭＳ Ｐゴシック" charset="-128"/>
              </a:rPr>
              <a:t>. The reasons “God sent His Son” are twofold (again both reasons are introduced by </a:t>
            </a:r>
            <a:r>
              <a:rPr lang="en-SG" sz="1200" kern="1200" dirty="0" err="1">
                <a:solidFill>
                  <a:schemeClr val="tx1"/>
                </a:solidFill>
                <a:effectLst/>
                <a:latin typeface="Times New Roman" pitchFamily="-112" charset="0"/>
                <a:ea typeface="ＭＳ Ｐゴシック" charset="-128"/>
                <a:cs typeface="ＭＳ Ｐゴシック" charset="-128"/>
              </a:rPr>
              <a:t>iºna</a:t>
            </a:r>
            <a:r>
              <a:rPr lang="en-SG" sz="1200" kern="1200" dirty="0">
                <a:solidFill>
                  <a:schemeClr val="tx1"/>
                </a:solidFill>
                <a:effectLst/>
                <a:latin typeface="Times New Roman" pitchFamily="-112" charset="0"/>
                <a:ea typeface="ＭＳ Ｐゴシック" charset="-128"/>
                <a:cs typeface="ＭＳ Ｐゴシック" charset="-128"/>
              </a:rPr>
              <a:t>, “in order that”; cf. 3:14). First, He came </a:t>
            </a:r>
            <a:r>
              <a:rPr lang="en-SG" sz="1200" b="1" kern="1200" dirty="0">
                <a:solidFill>
                  <a:schemeClr val="tx1"/>
                </a:solidFill>
                <a:effectLst/>
                <a:latin typeface="Times New Roman" pitchFamily="-112" charset="0"/>
                <a:ea typeface="ＭＳ Ｐゴシック" charset="-128"/>
                <a:cs typeface="ＭＳ Ｐゴシック" charset="-128"/>
              </a:rPr>
              <a:t>to redeem</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kern="1200" dirty="0" err="1">
                <a:solidFill>
                  <a:schemeClr val="tx1"/>
                </a:solidFill>
                <a:effectLst/>
                <a:latin typeface="Times New Roman" pitchFamily="-112" charset="0"/>
                <a:ea typeface="ＭＳ Ｐゴシック" charset="-128"/>
                <a:cs typeface="ＭＳ Ｐゴシック" charset="-128"/>
              </a:rPr>
              <a:t>e˙xagora¿shØ</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b="1" kern="1200" dirty="0">
                <a:solidFill>
                  <a:schemeClr val="tx1"/>
                </a:solidFill>
                <a:effectLst/>
                <a:latin typeface="Times New Roman" pitchFamily="-112" charset="0"/>
                <a:ea typeface="ＭＳ Ｐゴシック" charset="-128"/>
                <a:cs typeface="ＭＳ Ｐゴシック" charset="-128"/>
              </a:rPr>
              <a:t>those under Law.</a:t>
            </a:r>
            <a:r>
              <a:rPr lang="en-SG" sz="1200" kern="1200" dirty="0">
                <a:solidFill>
                  <a:schemeClr val="tx1"/>
                </a:solidFill>
                <a:effectLst/>
                <a:latin typeface="Times New Roman" pitchFamily="-112" charset="0"/>
                <a:ea typeface="ＭＳ Ｐゴシック" charset="-128"/>
                <a:cs typeface="ＭＳ Ｐゴシック" charset="-128"/>
              </a:rPr>
              <a:t> This is not a redemption from the curse of the Law (as in 3:13), but from a slavery to the entire Mosaic system. The emphasis is not on the penalty of the Law as in 3:13, but on its bondage. Since Christ redeemed and set free those who were under the Law, why should Gentile converts now wish to be placed under it? Second, Christ’s Incarnation and death secured for believers </a:t>
            </a:r>
            <a:r>
              <a:rPr lang="en-SG" sz="1200" b="1" kern="1200" dirty="0">
                <a:solidFill>
                  <a:schemeClr val="tx1"/>
                </a:solidFill>
                <a:effectLst/>
                <a:latin typeface="Times New Roman" pitchFamily="-112" charset="0"/>
                <a:ea typeface="ＭＳ Ｐゴシック" charset="-128"/>
                <a:cs typeface="ＭＳ Ｐゴシック" charset="-128"/>
              </a:rPr>
              <a:t>the full rights of sons</a:t>
            </a:r>
            <a:r>
              <a:rPr lang="en-SG" sz="1200" kern="1200" dirty="0">
                <a:solidFill>
                  <a:schemeClr val="tx1"/>
                </a:solidFill>
                <a:effectLst/>
                <a:latin typeface="Times New Roman" pitchFamily="-112" charset="0"/>
                <a:ea typeface="ＭＳ Ｐゴシック" charset="-128"/>
                <a:cs typeface="ＭＳ Ｐゴシック" charset="-128"/>
              </a:rPr>
              <a:t> (“the adoption of sons,” </a:t>
            </a:r>
            <a:r>
              <a:rPr lang="en-SG" sz="1200" kern="1200" dirty="0" err="1">
                <a:solidFill>
                  <a:schemeClr val="tx1"/>
                </a:solidFill>
                <a:effectLst/>
                <a:latin typeface="Times New Roman" pitchFamily="-112" charset="0"/>
                <a:ea typeface="ＭＳ Ｐゴシック" charset="-128"/>
                <a:cs typeface="ＭＳ Ｐゴシック" charset="-128"/>
              </a:rPr>
              <a:t>kjv</a:t>
            </a:r>
            <a:r>
              <a:rPr lang="en-SG" sz="1200" kern="1200" dirty="0">
                <a:solidFill>
                  <a:schemeClr val="tx1"/>
                </a:solidFill>
                <a:effectLst/>
                <a:latin typeface="Times New Roman" pitchFamily="-112" charset="0"/>
                <a:ea typeface="ＭＳ Ｐゴシック" charset="-128"/>
                <a:cs typeface="ＭＳ Ｐゴシック" charset="-128"/>
              </a:rPr>
              <a:t>). All the enjoyments and privileges of a mature son in a family belong to those who have entered into the benefits of Christ’s redemptive work” (Donald K. Campbell, “Galatians,” in </a:t>
            </a:r>
            <a:r>
              <a:rPr lang="en-SG" sz="1200" i="1" kern="1200" dirty="0">
                <a:solidFill>
                  <a:schemeClr val="tx1"/>
                </a:solidFill>
                <a:effectLst/>
                <a:latin typeface="Times New Roman" pitchFamily="-112" charset="0"/>
                <a:ea typeface="ＭＳ Ｐゴシック" charset="-128"/>
                <a:cs typeface="ＭＳ Ｐゴシック" charset="-128"/>
              </a:rPr>
              <a:t>The Bible Knowledge Commentary</a:t>
            </a:r>
            <a:r>
              <a:rPr lang="en-SG" sz="1200" i="0" kern="1200" dirty="0">
                <a:solidFill>
                  <a:schemeClr val="tx1"/>
                </a:solidFill>
                <a:effectLst/>
                <a:latin typeface="Times New Roman" pitchFamily="-112" charset="0"/>
                <a:ea typeface="ＭＳ Ｐゴシック" charset="-128"/>
                <a:cs typeface="ＭＳ Ｐゴシック" charset="-128"/>
              </a:rPr>
              <a:t>, 2:601). </a:t>
            </a:r>
            <a:endParaRPr lang="en-SG" sz="1200" kern="1200" dirty="0">
              <a:solidFill>
                <a:schemeClr val="tx1"/>
              </a:solidFill>
              <a:effectLst/>
              <a:latin typeface="Times New Roman" pitchFamily="-112" charset="0"/>
              <a:ea typeface="ＭＳ Ｐゴシック" charset="-128"/>
              <a:cs typeface="ＭＳ Ｐゴシック" charset="-128"/>
            </a:endParaRPr>
          </a:p>
        </p:txBody>
      </p:sp>
    </p:spTree>
    <p:extLst>
      <p:ext uri="{BB962C8B-B14F-4D97-AF65-F5344CB8AC3E}">
        <p14:creationId xmlns:p14="http://schemas.microsoft.com/office/powerpoint/2010/main" val="187140058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DC0CCD-399E-4B14-A354-462627A1B7BD}"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330314810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BBA05B-AB6B-42A9-AB0C-E7E22A15AFE8}"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42546141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7B0CB7-070C-47B7-B954-BD65B55B3D08}"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110443972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8ECB10-77A0-49E3-83E6-38B8185BA74F}"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w="9525"/>
        </p:spPr>
        <p:txBody>
          <a:bodyPr/>
          <a:lstStyle/>
          <a:p>
            <a:pPr eaLnBrk="1" hangingPunct="1"/>
            <a:endParaRPr lang="en-US"/>
          </a:p>
        </p:txBody>
      </p:sp>
    </p:spTree>
    <p:extLst>
      <p:ext uri="{BB962C8B-B14F-4D97-AF65-F5344CB8AC3E}">
        <p14:creationId xmlns:p14="http://schemas.microsoft.com/office/powerpoint/2010/main" val="408192680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Law was a tutor to lead us to Jesus (cf. Gal 3:24-25), so at Christmas we celebrate his coming to free us from the Law. Just a tutor fulfills his purpose once the student grows into adulthood, so now we lay aside the Law as grown sons ready to receive our rights as sons!</a:t>
            </a:r>
          </a:p>
        </p:txBody>
      </p:sp>
    </p:spTree>
    <p:extLst>
      <p:ext uri="{BB962C8B-B14F-4D97-AF65-F5344CB8AC3E}">
        <p14:creationId xmlns:p14="http://schemas.microsoft.com/office/powerpoint/2010/main" val="1465535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9129563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EAB9C2-5527-9A4C-9FC9-8AE8B594801F}" type="slidenum">
              <a:rPr lang="en-US" sz="1200"/>
              <a:pPr eaLnBrk="1" hangingPunct="1"/>
              <a:t>161</a:t>
            </a:fld>
            <a:endParaRPr lang="en-US"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51774064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0EE51D-9F73-FB4C-A3CB-291121511D74}" type="slidenum">
              <a:rPr lang="en-US" sz="1200"/>
              <a:pPr eaLnBrk="1" hangingPunct="1"/>
              <a:t>162</a:t>
            </a:fld>
            <a:endParaRPr lang="en-US" sz="1200"/>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01005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50988754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06671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6384688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50F6E-2D76-EB40-9898-8B0D90ECD4F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5933862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276777513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77228376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279786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1933436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89443023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B9DC37-3A66-C24B-8CEB-EF17AC590076}" type="slidenum">
              <a:rPr lang="en-US" sz="1200">
                <a:solidFill>
                  <a:prstClr val="black"/>
                </a:solidFill>
              </a:rPr>
              <a:pPr eaLnBrk="1" hangingPunct="1"/>
              <a:t>173</a:t>
            </a:fld>
            <a:endParaRPr lang="en-US" sz="1200">
              <a:solidFill>
                <a:prstClr val="black"/>
              </a:solidFill>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Slide Image Placeholder 1"/>
          <p:cNvSpPr>
            <a:spLocks noGrp="1" noRot="1" noChangeAspect="1"/>
          </p:cNvSpPr>
          <p:nvPr>
            <p:ph type="sldImg"/>
          </p:nvPr>
        </p:nvSpPr>
        <p:spPr>
          <a:ln/>
        </p:spPr>
      </p:sp>
      <p:sp>
        <p:nvSpPr>
          <p:cNvPr id="3870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zh-CN" altLang="en-US" b="1" dirty="0">
                <a:latin typeface="Times New Roman" charset="0"/>
                <a:ea typeface="ＭＳ Ｐゴシック" charset="0"/>
                <a:cs typeface="ＭＳ Ｐゴシック" charset="0"/>
              </a:rPr>
              <a:t>奴隶制而不是监禁在摩西法律制度！</a:t>
            </a:r>
            <a:br>
              <a:rPr lang="en-US" dirty="0">
                <a:latin typeface="Times New Roman" charset="0"/>
                <a:ea typeface="ＭＳ Ｐゴシック" charset="0"/>
                <a:cs typeface="ＭＳ Ｐゴシック" charset="0"/>
              </a:rPr>
            </a:br>
            <a:r>
              <a:rPr lang="zh-CN" altLang="en-US" dirty="0">
                <a:latin typeface="Times New Roman" charset="0"/>
                <a:ea typeface="ＭＳ Ｐゴシック" charset="0"/>
                <a:cs typeface="ＭＳ Ｐゴシック" charset="0"/>
              </a:rPr>
              <a:t>你是否有注意到摩西法律里没设制监狱？人们被扔石头，被打，被罚款却从没送入监狱或被囚禁。这个全新的研究揭示了奴隶制在恢复罪犯和为穷人提供福利方面的作用。封锁在犹太法律制度中是完全陌生的。</a:t>
            </a:r>
            <a:endParaRPr lang="en-US" dirty="0">
              <a:latin typeface="Times New Roman" charset="0"/>
              <a:ea typeface="ＭＳ Ｐゴシック" charset="0"/>
              <a:cs typeface="ＭＳ Ｐゴシック" charset="0"/>
            </a:endParaRPr>
          </a:p>
          <a:p>
            <a:r>
              <a:rPr lang="zh-CN" altLang="en-US" dirty="0">
                <a:latin typeface="Times New Roman" charset="0"/>
                <a:ea typeface="ＭＳ Ｐゴシック" charset="0"/>
                <a:cs typeface="ＭＳ Ｐゴシック" charset="0"/>
              </a:rPr>
              <a:t>若想读全闻，可游览此网站</a:t>
            </a:r>
            <a:r>
              <a:rPr lang="en-US" altLang="zh-CN" dirty="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www.bible.ca</a:t>
            </a:r>
            <a:r>
              <a:rPr lang="en-US" dirty="0">
                <a:latin typeface="Times New Roman" charset="0"/>
                <a:ea typeface="ＭＳ Ｐゴシック" charset="0"/>
                <a:cs typeface="ＭＳ Ｐゴシック" charset="0"/>
              </a:rPr>
              <a:t>/sin-no-jails-prisons-in-judaism-old-testament-law-of-moses-slavery-welfare-jewish-comparison.htm</a:t>
            </a:r>
          </a:p>
          <a:p>
            <a:endParaRPr lang="en-US" dirty="0">
              <a:latin typeface="Times New Roman" charset="0"/>
              <a:ea typeface="ＭＳ Ｐゴシック" charset="0"/>
              <a:cs typeface="ＭＳ Ｐゴシック" charset="0"/>
            </a:endParaRPr>
          </a:p>
        </p:txBody>
      </p:sp>
      <p:sp>
        <p:nvSpPr>
          <p:cNvPr id="3870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D1E1A9-9CA1-7742-8441-B31AF958F1B0}" type="slidenum">
              <a:rPr lang="en-US" sz="1200">
                <a:solidFill>
                  <a:prstClr val="black"/>
                </a:solidFill>
              </a:rPr>
              <a:pPr eaLnBrk="1" hangingPunct="1"/>
              <a:t>174</a:t>
            </a:fld>
            <a:endParaRPr lang="en-US" sz="1200">
              <a:solidFill>
                <a:prstClr val="black"/>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p:cNvSpPr>
          <p:nvPr>
            <p:ph type="sldImg"/>
          </p:nvPr>
        </p:nvSpPr>
        <p:spPr>
          <a:ln/>
        </p:spPr>
      </p:sp>
      <p:sp>
        <p:nvSpPr>
          <p:cNvPr id="3901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zh-CN" altLang="en-US" dirty="0">
                <a:latin typeface="Times New Roman" charset="0"/>
                <a:ea typeface="ＭＳ Ｐゴシック" charset="0"/>
                <a:cs typeface="ＭＳ Ｐゴシック" charset="0"/>
              </a:rPr>
              <a:t>割礼本身并无碍。旧约记载神命犹太父母必须在男婴出身后的第八日行割礼。在男性生命中，这是凝血酶最高的唯一天。</a:t>
            </a:r>
          </a:p>
          <a:p>
            <a:r>
              <a:rPr lang="zh-CN" altLang="en-US" dirty="0">
                <a:latin typeface="Times New Roman" charset="0"/>
                <a:ea typeface="ＭＳ Ｐゴシック" charset="0"/>
                <a:cs typeface="ＭＳ Ｐゴシック" charset="0"/>
              </a:rPr>
              <a:t>然而，问题出在神的子民，他们立割礼为救恩条件，外邦人和犹太人相同。</a:t>
            </a:r>
            <a:endParaRPr lang="en-US" dirty="0">
              <a:latin typeface="Times New Roman" charset="0"/>
              <a:ea typeface="ＭＳ Ｐゴシック" charset="0"/>
              <a:cs typeface="ＭＳ Ｐゴシック" charset="0"/>
            </a:endParaRPr>
          </a:p>
        </p:txBody>
      </p:sp>
      <p:sp>
        <p:nvSpPr>
          <p:cNvPr id="3901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3C7C34-B6DF-284D-81AF-4D60558C903A}" type="slidenum">
              <a:rPr lang="en-US" sz="1200">
                <a:solidFill>
                  <a:prstClr val="black"/>
                </a:solidFill>
              </a:rPr>
              <a:pPr eaLnBrk="1" hangingPunct="1"/>
              <a:t>176</a:t>
            </a:fld>
            <a:endParaRPr lang="en-US" sz="1200">
              <a:solidFill>
                <a:prstClr val="black"/>
              </a:solidFil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48477B-1BED-F54E-BC7F-19A0E1678C96}" type="slidenum">
              <a:rPr lang="en-US" sz="1200">
                <a:solidFill>
                  <a:srgbClr val="000000"/>
                </a:solidFill>
              </a:rPr>
              <a:pPr eaLnBrk="1" hangingPunct="1"/>
              <a:t>179</a:t>
            </a:fld>
            <a:endParaRPr lang="en-US" sz="1200">
              <a:solidFill>
                <a:srgbClr val="000000"/>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a:defRPr/>
            </a:pPr>
            <a:fld id="{4E01E556-4729-4244-A4B8-6769EF6F2D25}" type="slidenum">
              <a:rPr lang="en-US" smtClean="0"/>
              <a:pPr>
                <a:defRPr/>
              </a:pPr>
              <a:t>182</a:t>
            </a:fld>
            <a:endParaRPr lang="en-US"/>
          </a:p>
        </p:txBody>
      </p:sp>
    </p:spTree>
    <p:extLst>
      <p:ext uri="{BB962C8B-B14F-4D97-AF65-F5344CB8AC3E}">
        <p14:creationId xmlns:p14="http://schemas.microsoft.com/office/powerpoint/2010/main" val="309441048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0B1EE5-9DD6-E141-83FB-FF82F04AF281}" type="slidenum">
              <a:rPr lang="en-US" sz="1200">
                <a:solidFill>
                  <a:srgbClr val="000000"/>
                </a:solidFill>
                <a:latin typeface="Arial" charset="0"/>
              </a:rPr>
              <a:pPr eaLnBrk="1" hangingPunct="1"/>
              <a:t>188</a:t>
            </a:fld>
            <a:endParaRPr lang="en-US" sz="1200">
              <a:solidFill>
                <a:srgbClr val="000000"/>
              </a:solidFill>
              <a:latin typeface="Arial" charset="0"/>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Homiletics 16.17</a:t>
            </a:r>
          </a:p>
          <a:p>
            <a:pPr eaLnBrk="1" hangingPunct="1"/>
            <a:r>
              <a:rPr lang="en-US">
                <a:latin typeface="Times New Roman" charset="0"/>
                <a:ea typeface="ＭＳ Ｐゴシック" charset="0"/>
                <a:cs typeface="ＭＳ Ｐゴシック" charset="0"/>
              </a:rPr>
              <a:t>NTS Galatians slide 75</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CB2A13-E9A2-FD47-8F66-AAF32384C0DC}" type="slidenum">
              <a:rPr lang="en-US" sz="1200">
                <a:solidFill>
                  <a:srgbClr val="000000"/>
                </a:solidFill>
                <a:latin typeface="Arial" charset="0"/>
              </a:rPr>
              <a:pPr eaLnBrk="1" hangingPunct="1"/>
              <a:t>189</a:t>
            </a:fld>
            <a:endParaRPr lang="en-US" sz="1200">
              <a:solidFill>
                <a:srgbClr val="000000"/>
              </a:solidFill>
              <a:latin typeface="Arial" charset="0"/>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Homiletics 16.18</a:t>
            </a:r>
          </a:p>
          <a:p>
            <a:pPr eaLnBrk="1" hangingPunct="1"/>
            <a:r>
              <a:rPr lang="en-US">
                <a:latin typeface="Times New Roman" charset="0"/>
                <a:ea typeface="ＭＳ Ｐゴシック" charset="0"/>
                <a:cs typeface="ＭＳ Ｐゴシック" charset="0"/>
              </a:rPr>
              <a:t>NTS Galatians slide 76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8DF78E-1B8E-7D44-A924-DE05EA555DA0}" type="slidenum">
              <a:rPr lang="en-US" sz="1200">
                <a:solidFill>
                  <a:srgbClr val="000000"/>
                </a:solidFill>
                <a:latin typeface="Arial" charset="0"/>
              </a:rPr>
              <a:pPr eaLnBrk="1" hangingPunct="1"/>
              <a:t>190</a:t>
            </a:fld>
            <a:endParaRPr lang="en-US" sz="1200">
              <a:solidFill>
                <a:srgbClr val="000000"/>
              </a:solidFill>
              <a:latin typeface="Arial" charset="0"/>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Homiletics 16.20</a:t>
            </a:r>
          </a:p>
          <a:p>
            <a:pPr eaLnBrk="1" hangingPunct="1"/>
            <a:r>
              <a:rPr lang="en-US">
                <a:latin typeface="Times New Roman" charset="0"/>
                <a:ea typeface="ＭＳ Ｐゴシック" charset="0"/>
                <a:cs typeface="ＭＳ Ｐゴシック" charset="0"/>
              </a:rPr>
              <a:t>NTS Galatians slide 77</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68463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52183333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2204500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883B02-13A4-144F-9D0F-663939C0662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extLst>
      <p:ext uri="{BB962C8B-B14F-4D97-AF65-F5344CB8AC3E}">
        <p14:creationId xmlns:p14="http://schemas.microsoft.com/office/powerpoint/2010/main" val="1571260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A1F546-951E-2444-AA77-AB1F6581393A}" type="slidenum">
              <a:rPr lang="en-US" sz="1200"/>
              <a:pPr eaLnBrk="1" hangingPunct="1"/>
              <a:t>196</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662735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67278252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948562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246524146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68804197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Slide Image Placeholder 1"/>
          <p:cNvSpPr>
            <a:spLocks noGrp="1" noRot="1" noChangeAspect="1"/>
          </p:cNvSpPr>
          <p:nvPr>
            <p:ph type="sldImg"/>
          </p:nvPr>
        </p:nvSpPr>
        <p:spPr>
          <a:ln/>
        </p:spPr>
      </p:sp>
      <p:sp>
        <p:nvSpPr>
          <p:cNvPr id="4218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zh-CN" altLang="en-US" dirty="0">
                <a:latin typeface="华文宋体"/>
                <a:ea typeface="华文宋体"/>
                <a:cs typeface="华文宋体"/>
              </a:rPr>
              <a:t>有一位男生，曾很渴望认识神。他便走访一间非常保守的教会。</a:t>
            </a:r>
            <a:endParaRPr lang="en-US" dirty="0">
              <a:latin typeface="华文宋体"/>
              <a:ea typeface="华文宋体"/>
              <a:cs typeface="华文宋体"/>
            </a:endParaRPr>
          </a:p>
        </p:txBody>
      </p:sp>
      <p:sp>
        <p:nvSpPr>
          <p:cNvPr id="4218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660A27-C684-C248-AF66-16C1C5944DA2}" type="slidenum">
              <a:rPr lang="en-US" sz="1200"/>
              <a:pPr eaLnBrk="1" hangingPunct="1"/>
              <a:t>204</a:t>
            </a:fld>
            <a:endParaRPr lang="en-US" sz="120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Slide Image Placeholder 1"/>
          <p:cNvSpPr>
            <a:spLocks noGrp="1" noRot="1" noChangeAspect="1"/>
          </p:cNvSpPr>
          <p:nvPr>
            <p:ph type="sldImg"/>
          </p:nvPr>
        </p:nvSpPr>
        <p:spPr>
          <a:ln/>
        </p:spPr>
      </p:sp>
      <p:sp>
        <p:nvSpPr>
          <p:cNvPr id="42393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b="0" dirty="0">
                <a:latin typeface="华文宋体"/>
                <a:ea typeface="华文宋体"/>
                <a:cs typeface="华文宋体"/>
              </a:rPr>
              <a:t>结果因头发太长遭垂弃并禁止步入教会。法律式是抹杀宣教工作的侩子手！</a:t>
            </a:r>
            <a:endParaRPr lang="en-US" b="0" dirty="0">
              <a:latin typeface="华文宋体"/>
              <a:ea typeface="华文宋体"/>
              <a:cs typeface="华文宋体"/>
            </a:endParaRPr>
          </a:p>
        </p:txBody>
      </p:sp>
      <p:sp>
        <p:nvSpPr>
          <p:cNvPr id="4239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1473E5-1944-9142-9271-285F78F07C5D}" type="slidenum">
              <a:rPr lang="en-US" sz="1200"/>
              <a:pPr eaLnBrk="1" hangingPunct="1"/>
              <a:t>205</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58626814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Slide Image Placeholder 1"/>
          <p:cNvSpPr>
            <a:spLocks noGrp="1" noRot="1" noChangeAspect="1"/>
          </p:cNvSpPr>
          <p:nvPr>
            <p:ph type="sldImg"/>
          </p:nvPr>
        </p:nvSpPr>
        <p:spPr>
          <a:ln/>
        </p:spPr>
      </p:sp>
      <p:sp>
        <p:nvSpPr>
          <p:cNvPr id="6471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Times New Roman" charset="0"/>
                <a:ea typeface="ＭＳ Ｐゴシック" charset="0"/>
                <a:cs typeface="ＭＳ Ｐゴシック" charset="0"/>
              </a:rPr>
              <a:t>真耶稣教会因参杂了法律式条规而摧毁了纯洁的真理。</a:t>
            </a:r>
            <a:endParaRPr lang="en-US" dirty="0">
              <a:latin typeface="Times New Roman" charset="0"/>
              <a:ea typeface="ＭＳ Ｐゴシック" charset="0"/>
              <a:cs typeface="ＭＳ Ｐゴシック" charset="0"/>
            </a:endParaRPr>
          </a:p>
        </p:txBody>
      </p:sp>
      <p:sp>
        <p:nvSpPr>
          <p:cNvPr id="6471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78BCAE-D843-5B4F-8610-33AE604B011F}" type="slidenum">
              <a:rPr lang="en-US" sz="1200"/>
              <a:pPr eaLnBrk="1" hangingPunct="1"/>
              <a:t>206</a:t>
            </a:fld>
            <a:endParaRPr lang="en-US" sz="120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Slide Image Placeholder 1"/>
          <p:cNvSpPr>
            <a:spLocks noGrp="1" noRot="1" noChangeAspect="1"/>
          </p:cNvSpPr>
          <p:nvPr>
            <p:ph type="sldImg"/>
          </p:nvPr>
        </p:nvSpPr>
        <p:spPr>
          <a:ln/>
        </p:spPr>
      </p:sp>
      <p:sp>
        <p:nvSpPr>
          <p:cNvPr id="6481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Times New Roman" charset="0"/>
                <a:ea typeface="ＭＳ Ｐゴシック" charset="0"/>
                <a:cs typeface="ＭＳ Ｐゴシック" charset="0"/>
              </a:rPr>
              <a:t>这是真耶稣教会教授的复杂和不合逻辑的救恩方程式。 教会肯定是取错名了！</a:t>
            </a:r>
            <a:endParaRPr lang="en-US" dirty="0">
              <a:latin typeface="Times New Roman" charset="0"/>
              <a:ea typeface="ＭＳ Ｐゴシック" charset="0"/>
              <a:cs typeface="ＭＳ Ｐゴシック" charset="0"/>
            </a:endParaRPr>
          </a:p>
        </p:txBody>
      </p:sp>
      <p:sp>
        <p:nvSpPr>
          <p:cNvPr id="6481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6B305F-2B3E-D644-A2EC-D72577856D19}" type="slidenum">
              <a:rPr lang="en-US" sz="1200"/>
              <a:pPr eaLnBrk="1" hangingPunct="1"/>
              <a:t>207</a:t>
            </a:fld>
            <a:endParaRPr lang="en-US" sz="120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zh-CN" altLang="en-US" dirty="0"/>
          </a:p>
        </p:txBody>
      </p:sp>
      <p:sp>
        <p:nvSpPr>
          <p:cNvPr id="4" name="Slide Number Placeholder 3"/>
          <p:cNvSpPr>
            <a:spLocks noGrp="1"/>
          </p:cNvSpPr>
          <p:nvPr>
            <p:ph type="sldNum" sz="quarter" idx="10"/>
          </p:nvPr>
        </p:nvSpPr>
        <p:spPr/>
        <p:txBody>
          <a:bodyPr/>
          <a:lstStyle/>
          <a:p>
            <a:pPr>
              <a:defRPr/>
            </a:pPr>
            <a:fld id="{4E01E556-4729-4244-A4B8-6769EF6F2D25}" type="slidenum">
              <a:rPr lang="en-US" smtClean="0"/>
              <a:pPr>
                <a:defRPr/>
              </a:pPr>
              <a:t>209</a:t>
            </a:fld>
            <a:endParaRPr lang="en-US"/>
          </a:p>
        </p:txBody>
      </p:sp>
    </p:spTree>
    <p:extLst>
      <p:ext uri="{BB962C8B-B14F-4D97-AF65-F5344CB8AC3E}">
        <p14:creationId xmlns:p14="http://schemas.microsoft.com/office/powerpoint/2010/main" val="373663280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Slide Image Placeholder 1"/>
          <p:cNvSpPr>
            <a:spLocks noGrp="1" noRot="1" noChangeAspect="1"/>
          </p:cNvSpPr>
          <p:nvPr>
            <p:ph type="sldImg"/>
          </p:nvPr>
        </p:nvSpPr>
        <p:spPr>
          <a:ln/>
        </p:spPr>
      </p:sp>
      <p:sp>
        <p:nvSpPr>
          <p:cNvPr id="6492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0" lang="zh-CN" altLang="en-US" sz="4400" b="1" i="0" u="none" strike="noStrike" kern="0" cap="none" spc="0" normalizeH="1" baseline="0" noProof="0" dirty="0">
                <a:ln>
                  <a:noFill/>
                </a:ln>
                <a:solidFill>
                  <a:srgbClr val="FFFFFF"/>
                </a:solidFill>
                <a:effectLst>
                  <a:outerShdw blurRad="38100" dist="38100" dir="2700000" algn="tl">
                    <a:srgbClr val="000000"/>
                  </a:outerShdw>
                </a:effectLst>
                <a:uLnTx/>
                <a:uFillTx/>
                <a:latin typeface="宋体"/>
                <a:ea typeface="宋体"/>
                <a:cs typeface="宋体"/>
              </a:rPr>
              <a:t>在</a:t>
            </a:r>
            <a:r>
              <a:rPr kumimoji="0" lang="en-US" altLang="zh-CN" sz="4400" b="1" i="0" u="none" strike="noStrike" kern="0" cap="none" spc="0" normalizeH="1" baseline="0" noProof="0" dirty="0">
                <a:ln>
                  <a:noFill/>
                </a:ln>
                <a:solidFill>
                  <a:srgbClr val="FFFFFF"/>
                </a:solidFill>
                <a:effectLst>
                  <a:outerShdw blurRad="38100" dist="38100" dir="2700000" algn="tl">
                    <a:srgbClr val="000000"/>
                  </a:outerShdw>
                </a:effectLst>
                <a:uLnTx/>
                <a:uFillTx/>
                <a:latin typeface="宋体"/>
                <a:ea typeface="宋体"/>
                <a:cs typeface="宋体"/>
              </a:rPr>
              <a:t>法律式</a:t>
            </a:r>
            <a:r>
              <a:rPr kumimoji="0" lang="zh-CN" altLang="en-US" sz="4400" b="1" i="0" u="none" strike="noStrike" kern="0" cap="none" spc="0" normalizeH="1" baseline="0" noProof="0" dirty="0">
                <a:ln>
                  <a:noFill/>
                </a:ln>
                <a:solidFill>
                  <a:srgbClr val="FFFFFF"/>
                </a:solidFill>
                <a:effectLst>
                  <a:outerShdw blurRad="38100" dist="38100" dir="2700000" algn="tl">
                    <a:srgbClr val="000000"/>
                  </a:outerShdw>
                </a:effectLst>
                <a:uLnTx/>
                <a:uFillTx/>
                <a:latin typeface="宋体"/>
                <a:ea typeface="宋体"/>
                <a:cs typeface="宋体"/>
              </a:rPr>
              <a:t>里，自己是焦点</a:t>
            </a:r>
            <a:r>
              <a:rPr kumimoji="0" lang="zh-CN" altLang="zh-CN" sz="4400" b="1" i="0" u="none" strike="noStrike" kern="0" cap="none" spc="0" normalizeH="1" baseline="0" noProof="0" dirty="0">
                <a:ln>
                  <a:noFill/>
                </a:ln>
                <a:solidFill>
                  <a:srgbClr val="FFFFFF"/>
                </a:solidFill>
                <a:effectLst>
                  <a:outerShdw blurRad="38100" dist="38100" dir="2700000" algn="tl">
                    <a:srgbClr val="000000"/>
                  </a:outerShdw>
                </a:effectLst>
                <a:uLnTx/>
                <a:uFillTx/>
                <a:latin typeface="宋体"/>
                <a:ea typeface="宋体"/>
                <a:cs typeface="宋体"/>
              </a:rPr>
              <a:t>。</a:t>
            </a:r>
            <a:r>
              <a:rPr kumimoji="0" lang="zh-CN" altLang="en-US" sz="4400" b="1" i="0" u="none" strike="noStrike" kern="0" cap="none" spc="0" normalizeH="1" baseline="0" noProof="0" dirty="0">
                <a:ln>
                  <a:noFill/>
                </a:ln>
                <a:solidFill>
                  <a:srgbClr val="FFFFFF"/>
                </a:solidFill>
                <a:effectLst>
                  <a:outerShdw blurRad="38100" dist="38100" dir="2700000" algn="tl">
                    <a:srgbClr val="000000"/>
                  </a:outerShdw>
                </a:effectLst>
                <a:uLnTx/>
                <a:uFillTx/>
                <a:latin typeface="宋体"/>
                <a:ea typeface="宋体"/>
                <a:cs typeface="宋体"/>
              </a:rPr>
              <a:t>我所做，所达成，能邀功得，该获得的。</a:t>
            </a:r>
            <a:endParaRPr lang="en-US" dirty="0">
              <a:latin typeface="宋体"/>
              <a:ea typeface="宋体"/>
              <a:cs typeface="宋体"/>
            </a:endParaRPr>
          </a:p>
        </p:txBody>
      </p:sp>
      <p:sp>
        <p:nvSpPr>
          <p:cNvPr id="6492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5A3BC6-24DB-9341-BDC2-FAECA7887B82}" type="slidenum">
              <a:rPr lang="en-US" sz="1200"/>
              <a:pPr eaLnBrk="1" hangingPunct="1"/>
              <a:t>210</a:t>
            </a:fld>
            <a:endParaRPr lang="en-US" sz="120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5287914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85974038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55866A-08E6-7146-A59E-0D46A70926F7}" type="slidenum">
              <a:rPr kumimoji="0" lang="en-US" sz="1200" b="0" i="0" u="none" strike="noStrike" kern="1200" cap="none" spc="0" normalizeH="0" baseline="0" noProof="0">
                <a:ln>
                  <a:noFill/>
                </a:ln>
                <a:solidFill>
                  <a:srgbClr val="1F497D"/>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srgbClr val="1F497D"/>
              </a:solidFill>
              <a:effectLst/>
              <a:uLnTx/>
              <a:uFillTx/>
              <a:latin typeface="Arial"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14465616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EAB9C2-5527-9A4C-9FC9-8AE8B594801F}" type="slidenum">
              <a:rPr lang="en-US" sz="1200"/>
              <a:pPr eaLnBrk="1" hangingPunct="1"/>
              <a:t>215</a:t>
            </a:fld>
            <a:endParaRPr lang="en-US"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971223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DCF6B1-4E33-468D-A5EB-7563E0CB1780}"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197634" name="Rectangle 2050"/>
          <p:cNvSpPr>
            <a:spLocks noGrp="1" noRot="1" noChangeAspect="1" noChangeArrowheads="1" noTextEdit="1"/>
          </p:cNvSpPr>
          <p:nvPr>
            <p:ph type="sldImg"/>
          </p:nvPr>
        </p:nvSpPr>
        <p:spPr>
          <a:ln/>
        </p:spPr>
      </p:sp>
      <p:sp>
        <p:nvSpPr>
          <p:cNvPr id="123907" name="Rectangle 2051"/>
          <p:cNvSpPr>
            <a:spLocks noGrp="1" noChangeArrowheads="1"/>
          </p:cNvSpPr>
          <p:nvPr>
            <p:ph type="body" idx="1"/>
          </p:nvPr>
        </p:nvSpPr>
        <p:spPr/>
        <p:txBody>
          <a:bodyPr/>
          <a:lstStyle/>
          <a:p>
            <a:pPr eaLnBrk="1" hangingPunct="1"/>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1251211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0C2C5F-505D-437D-B8F2-D43D8833D42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199682" name="Rectangle 1026"/>
          <p:cNvSpPr>
            <a:spLocks noGrp="1" noRot="1" noChangeAspect="1" noChangeArrowheads="1" noTextEdit="1"/>
          </p:cNvSpPr>
          <p:nvPr>
            <p:ph type="sldImg"/>
          </p:nvPr>
        </p:nvSpPr>
        <p:spPr>
          <a:ln/>
        </p:spPr>
      </p:sp>
      <p:sp>
        <p:nvSpPr>
          <p:cNvPr id="199683"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1531254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191748-11B9-4051-A629-08717161607A}"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01730" name="Rectangle 1026"/>
          <p:cNvSpPr>
            <a:spLocks noGrp="1" noRot="1" noChangeAspect="1" noChangeArrowheads="1"/>
          </p:cNvSpPr>
          <p:nvPr>
            <p:ph type="sldImg"/>
          </p:nvPr>
        </p:nvSpPr>
        <p:spPr>
          <a:solidFill>
            <a:srgbClr val="FFFFFF"/>
          </a:solidFill>
          <a:ln/>
        </p:spPr>
      </p:sp>
      <p:sp>
        <p:nvSpPr>
          <p:cNvPr id="20173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2852774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Justification is the instantaneous legal act of God when he declares a sinner "not guilty" due to Christ's righteousness being applied to this person, which makes him or her righteous in God's sight</a:t>
            </a:r>
            <a:r>
              <a:rPr lang="en-US" baseline="0" dirty="0"/>
              <a:t> (</a:t>
            </a:r>
            <a:r>
              <a:rPr lang="zh-SG" altLang="en-US" baseline="0" dirty="0"/>
              <a:t>对比</a:t>
            </a:r>
            <a:r>
              <a:rPr lang="en-US" baseline="0" dirty="0"/>
              <a:t> notes, 155h). It is being so innocent before God that it's "just-if-I'd" never sinned.</a:t>
            </a:r>
            <a:endParaRPr lang="en-US" dirty="0"/>
          </a:p>
        </p:txBody>
      </p:sp>
    </p:spTree>
    <p:extLst>
      <p:ext uri="{BB962C8B-B14F-4D97-AF65-F5344CB8AC3E}">
        <p14:creationId xmlns:p14="http://schemas.microsoft.com/office/powerpoint/2010/main" val="2905202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FCA5B0-B1DA-4721-AFB7-69D30910EC28}"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03778" name="Rectangle 1026"/>
          <p:cNvSpPr>
            <a:spLocks noGrp="1" noRot="1" noChangeAspect="1" noChangeArrowheads="1"/>
          </p:cNvSpPr>
          <p:nvPr>
            <p:ph type="sldImg"/>
          </p:nvPr>
        </p:nvSpPr>
        <p:spPr>
          <a:solidFill>
            <a:srgbClr val="FFFFFF"/>
          </a:solidFill>
          <a:ln/>
        </p:spPr>
      </p:sp>
      <p:sp>
        <p:nvSpPr>
          <p:cNvPr id="203779"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117408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9356D6-9E66-46FE-A1DC-83692C6D9502}"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05826" name="Rectangle 1026"/>
          <p:cNvSpPr>
            <a:spLocks noGrp="1" noRot="1" noChangeAspect="1" noChangeArrowheads="1"/>
          </p:cNvSpPr>
          <p:nvPr>
            <p:ph type="sldImg"/>
          </p:nvPr>
        </p:nvSpPr>
        <p:spPr>
          <a:solidFill>
            <a:srgbClr val="FFFFFF"/>
          </a:solidFill>
          <a:ln/>
        </p:spPr>
      </p:sp>
      <p:sp>
        <p:nvSpPr>
          <p:cNvPr id="205827"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379567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C36AE7-F346-4455-9D7C-1030D280D39F}"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07874" name="Rectangle 1026"/>
          <p:cNvSpPr>
            <a:spLocks noGrp="1" noRot="1" noChangeAspect="1" noChangeArrowheads="1"/>
          </p:cNvSpPr>
          <p:nvPr>
            <p:ph type="sldImg"/>
          </p:nvPr>
        </p:nvSpPr>
        <p:spPr>
          <a:solidFill>
            <a:srgbClr val="FFFFFF"/>
          </a:solidFill>
          <a:ln/>
        </p:spPr>
      </p:sp>
      <p:sp>
        <p:nvSpPr>
          <p:cNvPr id="207875"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3764395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8CC7CD-D297-41A3-A2F9-7C4C77BAEB5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09922" name="Rectangle 1026"/>
          <p:cNvSpPr>
            <a:spLocks noGrp="1" noRot="1" noChangeAspect="1" noChangeArrowheads="1"/>
          </p:cNvSpPr>
          <p:nvPr>
            <p:ph type="sldImg"/>
          </p:nvPr>
        </p:nvSpPr>
        <p:spPr>
          <a:solidFill>
            <a:srgbClr val="FFFFFF"/>
          </a:solidFill>
          <a:ln/>
        </p:spPr>
      </p:sp>
      <p:sp>
        <p:nvSpPr>
          <p:cNvPr id="209923"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2101313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E8269A-7CEB-4F15-8FC6-B2C909E6D369}"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11970" name="Rectangle 1026"/>
          <p:cNvSpPr>
            <a:spLocks noGrp="1" noRot="1" noChangeAspect="1" noChangeArrowheads="1"/>
          </p:cNvSpPr>
          <p:nvPr>
            <p:ph type="sldImg"/>
          </p:nvPr>
        </p:nvSpPr>
        <p:spPr>
          <a:solidFill>
            <a:srgbClr val="FFFFFF"/>
          </a:solidFill>
          <a:ln/>
        </p:spPr>
      </p:sp>
      <p:sp>
        <p:nvSpPr>
          <p:cNvPr id="21197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4271889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E65461-0EB3-42F8-B9E6-E901C18A7A6C}"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itchFamily="18" charset="0"/>
                <a:cs typeface="Times New Roman" pitchFamily="18" charset="0"/>
              </a:rPr>
              <a:t>Adapted from Lynne M. Thompson, </a:t>
            </a:r>
            <a:r>
              <a:rPr lang="en-US" altLang="ja-JP">
                <a:latin typeface="Times New Roman" pitchFamily="18" charset="0"/>
                <a:cs typeface="Times New Roman" pitchFamily="18" charset="0"/>
              </a:rPr>
              <a:t>"Christmas: The Real Deal," interview with Ray Vander Laan, </a:t>
            </a:r>
            <a:r>
              <a:rPr lang="en-US" altLang="ja-JP" i="1">
                <a:latin typeface="Times New Roman" pitchFamily="18" charset="0"/>
                <a:cs typeface="Times New Roman" pitchFamily="18" charset="0"/>
              </a:rPr>
              <a:t>Breakaway magazine (Dec 2003): 7-9.</a:t>
            </a:r>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753550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CDB911-3531-4C17-A9EA-BBA6B0873C23}"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16066"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pPr eaLnBrk="1" hangingPunct="1"/>
            <a:endParaRPr lang="en-US" altLang="en-US">
              <a:latin typeface="Times New Roman" pitchFamily="18" charset="0"/>
              <a:cs typeface="Times New Roman" pitchFamily="18" charset="0"/>
            </a:endParaRPr>
          </a:p>
        </p:txBody>
      </p:sp>
    </p:spTree>
    <p:extLst>
      <p:ext uri="{BB962C8B-B14F-4D97-AF65-F5344CB8AC3E}">
        <p14:creationId xmlns:p14="http://schemas.microsoft.com/office/powerpoint/2010/main" val="1972815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6C38B5-B30F-0E41-AB0A-79EE0C965413}" type="slidenum">
              <a:rPr lang="en-US" sz="1200"/>
              <a:pPr eaLnBrk="1" hangingPunct="1"/>
              <a:t>35</a:t>
            </a:fld>
            <a:endParaRPr lang="en-US" sz="1200"/>
          </a:p>
        </p:txBody>
      </p:sp>
      <p:sp>
        <p:nvSpPr>
          <p:cNvPr id="72706" name="Rectangle 2"/>
          <p:cNvSpPr>
            <a:spLocks noGrp="1" noRot="1" noChangeAspect="1" noChangeArrowheads="1"/>
          </p:cNvSpPr>
          <p:nvPr>
            <p:ph type="sldImg"/>
          </p:nvPr>
        </p:nvSpPr>
        <p:spPr>
          <a:solidFill>
            <a:srgbClr val="FFFFFF"/>
          </a:solidFill>
          <a:ln/>
        </p:spPr>
      </p:sp>
      <p:sp>
        <p:nvSpPr>
          <p:cNvPr id="72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A24687-D660-5749-B2F3-EB654B910BA5}" type="slidenum">
              <a:rPr lang="en-US" sz="1200"/>
              <a:pPr eaLnBrk="1" hangingPunct="1"/>
              <a:t>36</a:t>
            </a:fld>
            <a:endParaRPr lang="en-US" sz="1200"/>
          </a:p>
        </p:txBody>
      </p:sp>
      <p:sp>
        <p:nvSpPr>
          <p:cNvPr id="74754" name="Rectangle 2"/>
          <p:cNvSpPr>
            <a:spLocks noGrp="1" noRot="1" noChangeAspect="1" noChangeArrowheads="1"/>
          </p:cNvSpPr>
          <p:nvPr>
            <p:ph type="sldImg"/>
          </p:nvPr>
        </p:nvSpPr>
        <p:spPr>
          <a:solidFill>
            <a:srgbClr val="FFFFFF"/>
          </a:solidFill>
          <a:ln/>
        </p:spPr>
      </p:sp>
      <p:sp>
        <p:nvSpPr>
          <p:cNvPr id="74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55FAB0-5621-C541-A833-B33CEC3E498B}" type="slidenum">
              <a:rPr lang="en-US" sz="1200"/>
              <a:pPr eaLnBrk="1" hangingPunct="1"/>
              <a:t>37</a:t>
            </a:fld>
            <a:endParaRPr lang="en-US" sz="1200"/>
          </a:p>
        </p:txBody>
      </p:sp>
      <p:sp>
        <p:nvSpPr>
          <p:cNvPr id="76802"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96613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8350AD-4234-EE4A-ADEA-6BEFA325F072}" type="slidenum">
              <a:rPr lang="en-US" sz="1200"/>
              <a:pPr eaLnBrk="1" hangingPunct="1"/>
              <a:t>38</a:t>
            </a:fld>
            <a:endParaRPr lang="en-US" sz="1200"/>
          </a:p>
        </p:txBody>
      </p:sp>
      <p:sp>
        <p:nvSpPr>
          <p:cNvPr id="78850" name="Rectangle 2"/>
          <p:cNvSpPr>
            <a:spLocks noGrp="1" noRot="1" noChangeAspect="1" noChangeArrowheads="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835FCA-1950-2744-AAAA-E56364234CF9}" type="slidenum">
              <a:rPr lang="en-US" sz="1200"/>
              <a:pPr eaLnBrk="1" hangingPunct="1"/>
              <a:t>39</a:t>
            </a:fld>
            <a:endParaRPr 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A99A6D-AB1C-EF49-A90F-BE17E81CD8BC}" type="slidenum">
              <a:rPr lang="en-US" sz="1200"/>
              <a:pPr eaLnBrk="1" hangingPunct="1"/>
              <a:t>40</a:t>
            </a:fld>
            <a:endParaRPr 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AA785D-15D7-AF41-84D2-E4A7CD394D77}" type="slidenum">
              <a:rPr lang="en-US" sz="1200"/>
              <a:pPr eaLnBrk="1" hangingPunct="1"/>
              <a:t>41</a:t>
            </a:fld>
            <a:endParaRPr 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0BB0AE-7468-064F-AD43-76535D8C11D4}" type="slidenum">
              <a:rPr lang="en-US" sz="1200"/>
              <a:pPr eaLnBrk="1" hangingPunct="1"/>
              <a:t>42</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57D17B-90FA-A744-9CFF-C2D9630661A0}" type="slidenum">
              <a:rPr lang="en-US" sz="1200"/>
              <a:pPr eaLnBrk="1" hangingPunct="1"/>
              <a:t>43</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557FC5-DD08-F742-934A-494BAB32582A}" type="slidenum">
              <a:rPr lang="en-US" sz="1200"/>
              <a:pPr eaLnBrk="1" hangingPunct="1"/>
              <a:t>44</a:t>
            </a:fld>
            <a:endParaRPr 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950D6A-0B7C-0A44-8816-E82C6C722C12}" type="slidenum">
              <a:rPr lang="en-US" sz="1200">
                <a:solidFill>
                  <a:srgbClr val="000000"/>
                </a:solidFill>
              </a:rPr>
              <a:pPr eaLnBrk="1" hangingPunct="1"/>
              <a:t>45</a:t>
            </a:fld>
            <a:endParaRPr lang="en-US" sz="1200">
              <a:solidFill>
                <a:srgbClr val="000000"/>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90DF9F-1376-EE45-A445-56274A034CB0}" type="slidenum">
              <a:rPr lang="en-US" sz="1200"/>
              <a:pPr eaLnBrk="1" hangingPunct="1"/>
              <a:t>46</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D77150-8E2B-6B42-BD8B-E20EB4025BA1}" type="slidenum">
              <a:rPr lang="en-US" sz="1200"/>
              <a:pPr eaLnBrk="1" hangingPunct="1"/>
              <a:t>47</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1D5D9E-BA15-D54B-9584-D8534D0E0FD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00399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D699BE-5B0B-404C-AC4A-45EA50C6AF31}" type="slidenum">
              <a:rPr lang="en-US" sz="1200">
                <a:solidFill>
                  <a:srgbClr val="000000"/>
                </a:solidFill>
              </a:rPr>
              <a:pPr eaLnBrk="1" hangingPunct="1"/>
              <a:t>48</a:t>
            </a:fld>
            <a:endParaRPr lang="en-US" sz="1200">
              <a:solidFill>
                <a:srgbClr val="000000"/>
              </a:solidFill>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E3555B5E-E091-1345-BA22-33B2A2D6AC65}" type="slidenum">
              <a:rPr lang="zh-CN" altLang="en-US" sz="1200">
                <a:solidFill>
                  <a:prstClr val="black"/>
                </a:solidFill>
                <a:latin typeface="Times New Roman" charset="0"/>
                <a:ea typeface="SimSun" charset="0"/>
                <a:cs typeface="SimSun" charset="0"/>
              </a:rPr>
              <a:pPr/>
              <a:t>49</a:t>
            </a:fld>
            <a:endParaRPr lang="en-US" altLang="zh-CN" sz="1200">
              <a:solidFill>
                <a:prstClr val="black"/>
              </a:solidFill>
              <a:latin typeface="Times New Roman" charset="0"/>
              <a:ea typeface="SimSun" charset="0"/>
              <a:cs typeface="SimSun" charset="0"/>
            </a:endParaRPr>
          </a:p>
        </p:txBody>
      </p:sp>
      <p:sp>
        <p:nvSpPr>
          <p:cNvPr id="167939" name="Rectangle 2"/>
          <p:cNvSpPr>
            <a:spLocks noGrp="1" noRot="1" noChangeAspect="1" noChangeArrowheads="1" noTextEdit="1"/>
          </p:cNvSpPr>
          <p:nvPr>
            <p:ph type="sldImg"/>
          </p:nvPr>
        </p:nvSpPr>
        <p:spPr>
          <a:solidFill>
            <a:srgbClr val="FFFFFF"/>
          </a:solidFill>
          <a:ln/>
        </p:spPr>
      </p:sp>
      <p:sp>
        <p:nvSpPr>
          <p:cNvPr id="1679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D2EBCD-85F4-8044-A412-B83E3B8B6D1B}" type="slidenum">
              <a:rPr lang="en-US" sz="1200">
                <a:solidFill>
                  <a:srgbClr val="000000"/>
                </a:solidFill>
              </a:rPr>
              <a:pPr eaLnBrk="1" hangingPunct="1"/>
              <a:t>50</a:t>
            </a:fld>
            <a:endParaRPr lang="en-US" sz="1200">
              <a:solidFill>
                <a:srgbClr val="000000"/>
              </a:solidFill>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fld id="{BCDF5152-2455-5848-986B-037EB2E7FDE2}" type="slidenum">
              <a:rPr lang="zh-CN" altLang="en-US" sz="1200">
                <a:solidFill>
                  <a:prstClr val="black"/>
                </a:solidFill>
                <a:latin typeface="Times New Roman" charset="0"/>
                <a:ea typeface="SimSun" charset="0"/>
                <a:cs typeface="SimSun" charset="0"/>
              </a:rPr>
              <a:pPr/>
              <a:t>51</a:t>
            </a:fld>
            <a:endParaRPr lang="en-US" altLang="zh-CN" sz="1200">
              <a:solidFill>
                <a:prstClr val="black"/>
              </a:solidFill>
              <a:latin typeface="Times New Roman" charset="0"/>
              <a:ea typeface="SimSun" charset="0"/>
              <a:cs typeface="SimSun" charset="0"/>
            </a:endParaRPr>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18431A-5850-3D40-9C97-F96B317E435D}" type="slidenum">
              <a:rPr lang="en-US" sz="1200">
                <a:solidFill>
                  <a:srgbClr val="000000"/>
                </a:solidFill>
              </a:rPr>
              <a:pPr eaLnBrk="1" hangingPunct="1"/>
              <a:t>52</a:t>
            </a:fld>
            <a:endParaRPr lang="en-US" sz="1200">
              <a:solidFill>
                <a:srgbClr val="000000"/>
              </a:solidFill>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1FE9FE-A1ED-1E4C-9A6C-1B59168ADBF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w="9525"/>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2397437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A3ED4E-0AFC-DC40-BA8A-A698054E32F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extLst>
      <p:ext uri="{BB962C8B-B14F-4D97-AF65-F5344CB8AC3E}">
        <p14:creationId xmlns:p14="http://schemas.microsoft.com/office/powerpoint/2010/main" val="38628271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F86570-4F51-B04D-9D74-642E0A408834}" type="slidenum">
              <a:rPr lang="en-US" sz="1200"/>
              <a:pPr eaLnBrk="1" hangingPunct="1"/>
              <a:t>62</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28913F-0B5C-DB4B-A402-FB9570D12AE5}" type="slidenum">
              <a:rPr lang="en-US" sz="1200"/>
              <a:pPr eaLnBrk="1" hangingPunct="1"/>
              <a:t>63</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588CFB-7CD7-8F46-AB92-4D60FA45FFAE}" type="slidenum">
              <a:rPr lang="en-US" sz="1200"/>
              <a:pPr eaLnBrk="1" hangingPunct="1"/>
              <a:t>64</a:t>
            </a:fld>
            <a:endParaRPr lang="en-US" sz="120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850F6E-2D76-EB40-9898-8B0D90ECD4F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141200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B5181B-B45D-5B49-A803-7C8B5FEB2BFB}" type="slidenum">
              <a:rPr lang="en-US" sz="1200"/>
              <a:pPr eaLnBrk="1" hangingPunct="1"/>
              <a:t>65</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C1021B-8A1E-F84E-8D83-7A7142DB23BD}" type="slidenum">
              <a:rPr lang="en-US" sz="1200"/>
              <a:pPr eaLnBrk="1" hangingPunct="1"/>
              <a:t>66</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3417499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98729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Most say freedom comes by works.</a:t>
            </a:r>
          </a:p>
          <a:p>
            <a:r>
              <a:rPr lang="en-US" dirty="0">
                <a:latin typeface="Arial" panose="020B0604020202020204" pitchFamily="34" charset="0"/>
                <a:cs typeface="Arial" panose="020B0604020202020204" pitchFamily="34" charset="0"/>
              </a:rPr>
              <a:t>The Bible says freedom (salvation) is by faith.</a:t>
            </a:r>
          </a:p>
          <a:p>
            <a:r>
              <a:rPr lang="en-US" dirty="0">
                <a:latin typeface="Arial" panose="020B0604020202020204" pitchFamily="34" charset="0"/>
                <a:cs typeface="Arial" panose="020B0604020202020204" pitchFamily="34" charset="0"/>
              </a:rPr>
              <a:t>Need: Are you a slave or are you free?</a:t>
            </a:r>
          </a:p>
        </p:txBody>
      </p:sp>
    </p:spTree>
    <p:extLst>
      <p:ext uri="{BB962C8B-B14F-4D97-AF65-F5344CB8AC3E}">
        <p14:creationId xmlns:p14="http://schemas.microsoft.com/office/powerpoint/2010/main" val="23312261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40870A-ACC2-EB4F-B326-9F4F8FF4086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486714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2"/>
                </a:solidFill>
                <a:latin typeface="Garamond" charset="0"/>
                <a:ea typeface="ＭＳ Ｐゴシック" charset="0"/>
                <a:cs typeface="ＭＳ Ｐゴシック" charset="0"/>
              </a:defRPr>
            </a:lvl1pPr>
            <a:lvl2pPr marL="742950" indent="-285750" eaLnBrk="0" hangingPunct="0">
              <a:defRPr sz="2800" b="1">
                <a:solidFill>
                  <a:schemeClr val="tx2"/>
                </a:solidFill>
                <a:latin typeface="Garamond" charset="0"/>
                <a:ea typeface="ＭＳ Ｐゴシック" charset="0"/>
              </a:defRPr>
            </a:lvl2pPr>
            <a:lvl3pPr marL="1143000" indent="-228600" eaLnBrk="0" hangingPunct="0">
              <a:defRPr sz="2800" b="1">
                <a:solidFill>
                  <a:schemeClr val="tx2"/>
                </a:solidFill>
                <a:latin typeface="Garamond" charset="0"/>
                <a:ea typeface="ＭＳ Ｐゴシック" charset="0"/>
              </a:defRPr>
            </a:lvl3pPr>
            <a:lvl4pPr marL="1600200" indent="-228600" eaLnBrk="0" hangingPunct="0">
              <a:defRPr sz="2800" b="1">
                <a:solidFill>
                  <a:schemeClr val="tx2"/>
                </a:solidFill>
                <a:latin typeface="Garamond" charset="0"/>
                <a:ea typeface="ＭＳ Ｐゴシック" charset="0"/>
              </a:defRPr>
            </a:lvl4pPr>
            <a:lvl5pPr marL="2057400" indent="-228600" eaLnBrk="0" hangingPunct="0">
              <a:defRPr sz="28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28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28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28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2800" b="1">
                <a:solidFill>
                  <a:schemeClr val="tx2"/>
                </a:solidFill>
                <a:latin typeface="Garamond" charset="0"/>
                <a:ea typeface="ＭＳ Ｐゴシック" charset="0"/>
              </a:defRPr>
            </a:lvl9pPr>
          </a:lstStyle>
          <a:p>
            <a:pPr eaLnBrk="1" hangingPunct="1"/>
            <a:fld id="{58D2BE25-EE5B-B64E-B83B-C990A4FC2179}" type="slidenum">
              <a:rPr lang="en-US" altLang="zh-TW" sz="1200" b="0">
                <a:solidFill>
                  <a:prstClr val="black"/>
                </a:solidFill>
                <a:latin typeface="Arial" charset="0"/>
                <a:ea typeface="新細明體" charset="0"/>
                <a:cs typeface="新細明體" charset="0"/>
              </a:rPr>
              <a:pPr eaLnBrk="1" hangingPunct="1"/>
              <a:t>72</a:t>
            </a:fld>
            <a:endParaRPr lang="en-US" altLang="zh-TW" sz="1200" b="0">
              <a:solidFill>
                <a:prstClr val="black"/>
              </a:solidFill>
              <a:latin typeface="Arial" charset="0"/>
              <a:ea typeface="新細明體" charset="0"/>
              <a:cs typeface="新細明體"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en-US">
              <a:latin typeface="Arial" charset="0"/>
              <a:ea typeface="新細明體" charset="0"/>
              <a:cs typeface="新細明體"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B031410-7E16-6A48-AF88-163CD0484BA1}" type="slidenum">
              <a:rPr kumimoji="0" lang="zh-CN" altLang="en-US" sz="1200" b="0" i="0" u="none" strike="noStrike" kern="1200" cap="none" spc="0" normalizeH="0" baseline="0" noProof="0">
                <a:ln>
                  <a:noFill/>
                </a:ln>
                <a:solidFill>
                  <a:srgbClr val="1F497D"/>
                </a:solidFill>
                <a:effectLst/>
                <a:uLnTx/>
                <a:uFillTx/>
                <a:latin typeface="Arial" charset="0"/>
                <a:ea typeface="ＭＳ Ｐゴシック" charset="0"/>
                <a:cs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zh-CN" sz="1200" b="0" i="0" u="none" strike="noStrike" kern="1200" cap="none" spc="0" normalizeH="0" baseline="0" noProof="0">
              <a:ln>
                <a:noFill/>
              </a:ln>
              <a:solidFill>
                <a:srgbClr val="1F497D"/>
              </a:solidFill>
              <a:effectLst/>
              <a:uLnTx/>
              <a:uFillTx/>
              <a:latin typeface="Arial" charset="0"/>
              <a:ea typeface="ＭＳ Ｐゴシック" charset="0"/>
              <a:cs typeface="ＭＳ Ｐゴシック" charset="0"/>
            </a:endParaRPr>
          </a:p>
        </p:txBody>
      </p:sp>
      <p:sp>
        <p:nvSpPr>
          <p:cNvPr id="535554" name="Rectangle 2"/>
          <p:cNvSpPr>
            <a:spLocks noGrp="1" noRot="1" noChangeAspect="1" noChangeArrowheads="1" noTextEdit="1"/>
          </p:cNvSpPr>
          <p:nvPr>
            <p:ph type="sldImg"/>
          </p:nvPr>
        </p:nvSpPr>
        <p:spPr>
          <a:solidFill>
            <a:srgbClr val="FFFFFF"/>
          </a:solidFill>
          <a:ln/>
        </p:spPr>
      </p:sp>
      <p:sp>
        <p:nvSpPr>
          <p:cNvPr id="535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485031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2"/>
                </a:solidFill>
                <a:latin typeface="Garamond" charset="0"/>
                <a:ea typeface="ＭＳ Ｐゴシック" charset="0"/>
                <a:cs typeface="ＭＳ Ｐゴシック" charset="0"/>
              </a:defRPr>
            </a:lvl1pPr>
            <a:lvl2pPr marL="742950" indent="-285750" eaLnBrk="0" hangingPunct="0">
              <a:defRPr sz="2800" b="1">
                <a:solidFill>
                  <a:schemeClr val="tx2"/>
                </a:solidFill>
                <a:latin typeface="Garamond" charset="0"/>
                <a:ea typeface="ＭＳ Ｐゴシック" charset="0"/>
              </a:defRPr>
            </a:lvl2pPr>
            <a:lvl3pPr marL="1143000" indent="-228600" eaLnBrk="0" hangingPunct="0">
              <a:defRPr sz="2800" b="1">
                <a:solidFill>
                  <a:schemeClr val="tx2"/>
                </a:solidFill>
                <a:latin typeface="Garamond" charset="0"/>
                <a:ea typeface="ＭＳ Ｐゴシック" charset="0"/>
              </a:defRPr>
            </a:lvl3pPr>
            <a:lvl4pPr marL="1600200" indent="-228600" eaLnBrk="0" hangingPunct="0">
              <a:defRPr sz="2800" b="1">
                <a:solidFill>
                  <a:schemeClr val="tx2"/>
                </a:solidFill>
                <a:latin typeface="Garamond" charset="0"/>
                <a:ea typeface="ＭＳ Ｐゴシック" charset="0"/>
              </a:defRPr>
            </a:lvl4pPr>
            <a:lvl5pPr marL="2057400" indent="-228600" eaLnBrk="0" hangingPunct="0">
              <a:defRPr sz="28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28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28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28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2800" b="1">
                <a:solidFill>
                  <a:schemeClr val="tx2"/>
                </a:solidFill>
                <a:latin typeface="Garamond" charset="0"/>
                <a:ea typeface="ＭＳ Ｐゴシック" charset="0"/>
              </a:defRPr>
            </a:lvl9pPr>
          </a:lstStyle>
          <a:p>
            <a:pPr eaLnBrk="1" hangingPunct="1"/>
            <a:fld id="{EEE7D316-6990-A246-9D28-D06318E61E2E}" type="slidenum">
              <a:rPr lang="en-US" altLang="zh-TW" sz="1200" b="0">
                <a:solidFill>
                  <a:prstClr val="black"/>
                </a:solidFill>
                <a:latin typeface="Arial" charset="0"/>
                <a:ea typeface="新細明體" charset="0"/>
                <a:cs typeface="新細明體" charset="0"/>
              </a:rPr>
              <a:pPr eaLnBrk="1" hangingPunct="1"/>
              <a:t>74</a:t>
            </a:fld>
            <a:endParaRPr lang="en-US" altLang="zh-TW" sz="1200" b="0">
              <a:solidFill>
                <a:prstClr val="black"/>
              </a:solidFill>
              <a:latin typeface="Arial" charset="0"/>
              <a:ea typeface="新細明體" charset="0"/>
              <a:cs typeface="新細明體"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TW" altLang="en-US">
              <a:latin typeface="Arial" charset="0"/>
              <a:ea typeface="新細明體" charset="0"/>
              <a:cs typeface="新細明體"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69503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939692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38086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77</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让我们一起考察经文</a:t>
            </a:r>
            <a:endParaRPr dirty="0"/>
          </a:p>
          <a:p>
            <a:pPr marL="0" lvl="0" indent="0" algn="l" rtl="0">
              <a:spcBef>
                <a:spcPts val="360"/>
              </a:spcBef>
              <a:spcAft>
                <a:spcPts val="0"/>
              </a:spcAft>
              <a:buNone/>
            </a:pPr>
            <a:r>
              <a:rPr lang="en-US" dirty="0" err="1"/>
              <a:t>圣经：每一卷书</a:t>
            </a:r>
            <a:endParaRPr dirty="0"/>
          </a:p>
        </p:txBody>
      </p:sp>
    </p:spTree>
    <p:extLst>
      <p:ext uri="{BB962C8B-B14F-4D97-AF65-F5344CB8AC3E}">
        <p14:creationId xmlns:p14="http://schemas.microsoft.com/office/powerpoint/2010/main" val="41530850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Justification by faith was attacked in Galatia. </a:t>
            </a:r>
          </a:p>
          <a:p>
            <a:r>
              <a:rPr lang="en-US" dirty="0">
                <a:latin typeface="Arial" panose="020B0604020202020204" pitchFamily="34" charset="0"/>
                <a:cs typeface="Arial" panose="020B0604020202020204" pitchFamily="34" charset="0"/>
              </a:rPr>
              <a:t>Paul taught the church salvation by faith but false teachers soon confused them by teaching salvation by works.</a:t>
            </a:r>
          </a:p>
          <a:p>
            <a:r>
              <a:rPr lang="en-US" dirty="0">
                <a:latin typeface="Arial" panose="020B0604020202020204" pitchFamily="34" charset="0"/>
                <a:cs typeface="Arial" panose="020B0604020202020204" pitchFamily="34" charset="0"/>
              </a:rPr>
              <a:t>The differences between Jews and Gentiles in Paul’s time could hardly be overstated. They believed in different Gods (one v. many), they ate different foods (kosher v. whatever), their thinking was entirely contrary (revelation v. philosophy).</a:t>
            </a:r>
          </a:p>
          <a:p>
            <a:r>
              <a:rPr lang="en-US" dirty="0">
                <a:latin typeface="Arial" panose="020B0604020202020204" pitchFamily="34" charset="0"/>
                <a:cs typeface="Arial" panose="020B0604020202020204" pitchFamily="34" charset="0"/>
              </a:rPr>
              <a:t>These differences did not come into focus for the first 16 years of the church when the church was composed of nearly all Jews. </a:t>
            </a:r>
          </a:p>
        </p:txBody>
      </p:sp>
    </p:spTree>
    <p:extLst>
      <p:ext uri="{BB962C8B-B14F-4D97-AF65-F5344CB8AC3E}">
        <p14:creationId xmlns:p14="http://schemas.microsoft.com/office/powerpoint/2010/main" val="3539285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836587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55FAB0-5621-C541-A833-B33CEC3E498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6802"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extLst>
      <p:ext uri="{BB962C8B-B14F-4D97-AF65-F5344CB8AC3E}">
        <p14:creationId xmlns:p14="http://schemas.microsoft.com/office/powerpoint/2010/main" val="36056722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22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endParaRPr lang="en-US" altLang="zh-CN" dirty="0">
              <a:latin typeface="华文宋体"/>
              <a:ea typeface="华文宋体"/>
              <a:cs typeface="华文宋体"/>
            </a:endParaRPr>
          </a:p>
          <a:p>
            <a:r>
              <a:rPr lang="zh-CN" altLang="en-US" dirty="0">
                <a:latin typeface="华文宋体"/>
                <a:ea typeface="华文宋体"/>
                <a:cs typeface="华文宋体"/>
              </a:rPr>
              <a:t>虽然旧约严禁，但今日的基督徒可以纹身吗</a:t>
            </a:r>
            <a:r>
              <a:rPr lang="en-US" dirty="0">
                <a:latin typeface="华文宋体"/>
                <a:ea typeface="华文宋体"/>
                <a:cs typeface="华文宋体"/>
              </a:rPr>
              <a:t>? </a:t>
            </a:r>
            <a:r>
              <a:rPr lang="zh-CN" altLang="en-US" dirty="0">
                <a:latin typeface="华文宋体"/>
                <a:ea typeface="华文宋体"/>
                <a:cs typeface="华文宋体"/>
              </a:rPr>
              <a:t>如果图纹是关于耶稣的呢？</a:t>
            </a:r>
            <a:endParaRPr lang="en-US" dirty="0">
              <a:latin typeface="华文宋体"/>
              <a:ea typeface="华文宋体"/>
              <a:cs typeface="华文宋体"/>
            </a:endParaRPr>
          </a:p>
          <a:p>
            <a:endParaRPr lang="en-US" dirty="0">
              <a:latin typeface="Times New Roman" charset="0"/>
              <a:ea typeface="ＭＳ Ｐゴシック" charset="0"/>
              <a:cs typeface="ＭＳ Ｐゴシック" charset="0"/>
            </a:endParaRPr>
          </a:p>
        </p:txBody>
      </p:sp>
      <p:sp>
        <p:nvSpPr>
          <p:cNvPr id="322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E3AFC4-2AC4-B242-9267-07AF8D4EFF27}" type="slidenum">
              <a:rPr lang="en-US" sz="1200">
                <a:solidFill>
                  <a:prstClr val="black"/>
                </a:solidFill>
              </a:rPr>
              <a:pPr eaLnBrk="1" hangingPunct="1"/>
              <a:t>84</a:t>
            </a:fld>
            <a:endParaRPr lang="en-US" sz="1200">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8350AD-4234-EE4A-ADEA-6BEFA325F07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8850" name="Rectangle 2"/>
          <p:cNvSpPr>
            <a:spLocks noGrp="1" noRot="1" noChangeAspect="1" noChangeArrowheads="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extLst>
      <p:ext uri="{BB962C8B-B14F-4D97-AF65-F5344CB8AC3E}">
        <p14:creationId xmlns:p14="http://schemas.microsoft.com/office/powerpoint/2010/main" val="37078235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042690C-D3D1-434C-96DA-945D13C06259}" type="slidenum">
              <a:rPr lang="en-US" sz="1200"/>
              <a:pPr eaLnBrk="1" hangingPunct="1"/>
              <a:t>88</a:t>
            </a:fld>
            <a:endParaRPr lang="en-US" sz="120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950D6A-0B7C-0A44-8816-E82C6C722C1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GB" dirty="0">
                <a:latin typeface="Arial" panose="020B0604020202020204" pitchFamily="34" charset="0"/>
                <a:ea typeface="ＭＳ Ｐゴシック" charset="0"/>
                <a:cs typeface="Arial" panose="020B0604020202020204" pitchFamily="34" charset="0"/>
              </a:rPr>
              <a:t>“In Christian theology, justification is God's act of removing the guilt and penalty of sin while at the same time making a sinner righteous through Christ's atoning sacrifice”—Wikipedia at https://</a:t>
            </a:r>
            <a:r>
              <a:rPr lang="en-GB" dirty="0" err="1">
                <a:latin typeface="Arial" panose="020B0604020202020204" pitchFamily="34" charset="0"/>
                <a:ea typeface="ＭＳ Ｐゴシック" charset="0"/>
                <a:cs typeface="Arial" panose="020B0604020202020204" pitchFamily="34" charset="0"/>
              </a:rPr>
              <a:t>en.wikipedia.org</a:t>
            </a:r>
            <a:r>
              <a:rPr lang="en-GB" dirty="0">
                <a:latin typeface="Arial" panose="020B0604020202020204" pitchFamily="34" charset="0"/>
                <a:ea typeface="ＭＳ Ｐゴシック" charset="0"/>
                <a:cs typeface="Arial" panose="020B0604020202020204" pitchFamily="34" charset="0"/>
              </a:rPr>
              <a:t>/wiki/Justification_(theology)</a:t>
            </a:r>
          </a:p>
          <a:p>
            <a:pPr eaLnBrk="1" hangingPunct="1"/>
            <a:r>
              <a:rPr lang="en-GB" dirty="0">
                <a:latin typeface="Arial" panose="020B0604020202020204" pitchFamily="34" charset="0"/>
                <a:ea typeface="ＭＳ Ｐゴシック" charset="0"/>
                <a:cs typeface="Arial" panose="020B0604020202020204" pitchFamily="34" charset="0"/>
              </a:rPr>
              <a:t>It is similar to </a:t>
            </a:r>
            <a:r>
              <a:rPr lang="en-GB" i="1" dirty="0">
                <a:latin typeface="Arial" panose="020B0604020202020204" pitchFamily="34" charset="0"/>
                <a:ea typeface="ＭＳ Ｐゴシック" charset="0"/>
                <a:cs typeface="Arial" panose="020B0604020202020204" pitchFamily="34" charset="0"/>
              </a:rPr>
              <a:t>salvation</a:t>
            </a:r>
            <a:r>
              <a:rPr lang="en-GB" dirty="0">
                <a:latin typeface="Arial" panose="020B0604020202020204" pitchFamily="34" charset="0"/>
                <a:ea typeface="ＭＳ Ｐゴシック" charset="0"/>
                <a:cs typeface="Arial" panose="020B0604020202020204" pitchFamily="34" charset="0"/>
              </a:rPr>
              <a:t> which means to deliver or save us from sin’s penalty.</a:t>
            </a:r>
          </a:p>
        </p:txBody>
      </p:sp>
    </p:spTree>
    <p:extLst>
      <p:ext uri="{BB962C8B-B14F-4D97-AF65-F5344CB8AC3E}">
        <p14:creationId xmlns:p14="http://schemas.microsoft.com/office/powerpoint/2010/main" val="13126290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4756B6-C5F3-9247-AB4A-717070537C94}" type="slidenum">
              <a:rPr lang="en-US" sz="1200">
                <a:solidFill>
                  <a:prstClr val="black"/>
                </a:solidFill>
              </a:rPr>
              <a:pPr eaLnBrk="1" hangingPunct="1"/>
              <a:t>90</a:t>
            </a:fld>
            <a:endParaRPr lang="en-US" sz="1200">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4015826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FC2ABD-5367-AE4A-AF3E-3EB40198BD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extLst>
      <p:ext uri="{BB962C8B-B14F-4D97-AF65-F5344CB8AC3E}">
        <p14:creationId xmlns:p14="http://schemas.microsoft.com/office/powerpoint/2010/main" val="40861632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46C694-57AC-5249-B8E7-DDBF1719474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extLst>
      <p:ext uri="{BB962C8B-B14F-4D97-AF65-F5344CB8AC3E}">
        <p14:creationId xmlns:p14="http://schemas.microsoft.com/office/powerpoint/2010/main" val="31392710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893A54-AA48-DD44-BE85-CC0599052893}" type="slidenum">
              <a:rPr lang="en-GB" sz="1200"/>
              <a:pPr eaLnBrk="1" hangingPunct="1"/>
              <a:t>93</a:t>
            </a:fld>
            <a:endParaRPr lang="en-GB" sz="1200"/>
          </a:p>
        </p:txBody>
      </p:sp>
      <p:sp>
        <p:nvSpPr>
          <p:cNvPr id="105474" name="Rectangle 2"/>
          <p:cNvSpPr>
            <a:spLocks noGrp="1" noRot="1" noChangeAspect="1" noChangeArrowheads="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55722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799289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1EFE52-51CE-D844-B46A-263096840983}" type="slidenum">
              <a:rPr lang="en-US" sz="1200">
                <a:solidFill>
                  <a:prstClr val="black"/>
                </a:solidFill>
              </a:rPr>
              <a:pPr eaLnBrk="1" hangingPunct="1"/>
              <a:t>97</a:t>
            </a:fld>
            <a:endParaRPr lang="en-US" sz="1200">
              <a:solidFill>
                <a:prstClr val="black"/>
              </a:solidFill>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50F6E-2D76-EB40-9898-8B0D90ECD4F6}" type="slidenum">
              <a:rPr lang="en-US" sz="1200">
                <a:solidFill>
                  <a:prstClr val="black"/>
                </a:solidFill>
              </a:rPr>
              <a:pPr eaLnBrk="1" hangingPunct="1"/>
              <a:t>99</a:t>
            </a:fld>
            <a:endParaRPr lang="en-US" sz="1200">
              <a:solidFill>
                <a:prstClr val="black"/>
              </a:solidFill>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Paul didn’t invent justification by faith by his own authority (1:10–2:21).</a:t>
            </a:r>
          </a:p>
          <a:p>
            <a:r>
              <a:rPr lang="en-US" dirty="0">
                <a:latin typeface="Arial" panose="020B0604020202020204" pitchFamily="34" charset="0"/>
                <a:cs typeface="Arial" panose="020B0604020202020204" pitchFamily="34" charset="0"/>
              </a:rPr>
              <a:t>He was independent of other apostles by being called by Jesus alone (1:10-24).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936190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485571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3580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58175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8843761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50F6E-2D76-EB40-9898-8B0D90ECD4F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192950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a:spLocks noGrp="1" noChangeArrowheads="1"/>
          </p:cNvSpPr>
          <p:nvPr>
            <p:ph type="sldNum" sz="quarter" idx="5"/>
          </p:nvPr>
        </p:nvSpPr>
        <p:spPr>
          <a:noFill/>
        </p:spPr>
        <p:txBody>
          <a:bodyPr/>
          <a:lstStyle/>
          <a:p>
            <a:fld id="{A09B229C-59D4-834E-A2B1-0305173EF25D}" type="slidenum">
              <a:rPr lang="en-US">
                <a:solidFill>
                  <a:srgbClr val="1F497D"/>
                </a:solidFill>
                <a:latin typeface="Arial" charset="0"/>
              </a:rPr>
              <a:pPr/>
              <a:t>115</a:t>
            </a:fld>
            <a:endParaRPr lang="en-US">
              <a:solidFill>
                <a:srgbClr val="1F497D"/>
              </a:solidFill>
              <a:latin typeface="Arial" charset="0"/>
            </a:endParaRPr>
          </a:p>
        </p:txBody>
      </p:sp>
      <p:sp>
        <p:nvSpPr>
          <p:cNvPr id="736259" name="Rectangle 2"/>
          <p:cNvSpPr>
            <a:spLocks noGrp="1" noRot="1" noChangeAspect="1" noChangeArrowheads="1"/>
          </p:cNvSpPr>
          <p:nvPr>
            <p:ph type="sldImg"/>
          </p:nvPr>
        </p:nvSpPr>
        <p:spPr>
          <a:solidFill>
            <a:srgbClr val="FFFFFF"/>
          </a:solidFill>
          <a:ln/>
        </p:spPr>
      </p:sp>
      <p:sp>
        <p:nvSpPr>
          <p:cNvPr id="73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415144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03112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B65EF3-7828-4F47-A254-FE72B17B8163}" type="slidenum">
              <a:rPr lang="en-US" sz="1200">
                <a:solidFill>
                  <a:prstClr val="black"/>
                </a:solidFill>
              </a:rPr>
              <a:pPr eaLnBrk="1" hangingPunct="1"/>
              <a:t>118</a:t>
            </a:fld>
            <a:endParaRPr lang="en-US" sz="1200">
              <a:solidFill>
                <a:prstClr val="black"/>
              </a:solidFill>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Arial" charset="0"/>
                <a:cs typeface="Arial" charset="0"/>
              </a:rPr>
              <a:t>Discuss this in your small group</a:t>
            </a:r>
            <a:r>
              <a:rPr lang="en-US" baseline="0" dirty="0">
                <a:latin typeface="Arial" charset="0"/>
                <a:ea typeface="Arial" charset="0"/>
                <a:cs typeface="Arial" charset="0"/>
              </a:rPr>
              <a:t> for 10 minutes and then report on your view to the class.  </a:t>
            </a:r>
          </a:p>
          <a:p>
            <a:pPr eaLnBrk="1" hangingPunct="1"/>
            <a:r>
              <a:rPr lang="en-US" baseline="0" dirty="0">
                <a:latin typeface="Arial" charset="0"/>
                <a:ea typeface="Arial" charset="0"/>
                <a:cs typeface="Arial" charset="0"/>
              </a:rPr>
              <a:t>(After discussion group reports: I have held to each of these views at points in the past, but my perspective now is blue)</a:t>
            </a:r>
            <a:endParaRPr lang="en-US"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BB7C1-BED4-C746-90F6-DF9D47F70B17}" type="slidenum">
              <a:rPr kumimoji="0" lang="zh-CN" altLang="en-US" sz="1200" b="0" i="0" u="none" strike="noStrike" kern="1200" cap="none" spc="0" normalizeH="0" baseline="0" noProof="0" smtClean="0">
                <a:ln>
                  <a:noFill/>
                </a:ln>
                <a:solidFill>
                  <a:prstClr val="white"/>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zh-CN" sz="12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51176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Genesis 12 the account switches</a:t>
            </a:r>
            <a:r>
              <a:rPr lang="en-US" sz="1200" kern="1200" baseline="0" dirty="0">
                <a:solidFill>
                  <a:schemeClr val="tx1"/>
                </a:solidFill>
                <a:effectLst/>
                <a:latin typeface="+mn-lt"/>
                <a:ea typeface="+mn-ea"/>
                <a:cs typeface="+mn-cs"/>
              </a:rPr>
              <a:t> directions from discussing all peoples to zeroing in on one man and his family—the man Abraham.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4015311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A6F817-7D57-7541-A755-A2C3AC5F686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6114" name="Rectangle 2"/>
          <p:cNvSpPr>
            <a:spLocks noGrp="1" noRot="1" noChangeAspect="1" noChangeArrowheads="1"/>
          </p:cNvSpPr>
          <p:nvPr>
            <p:ph type="sldImg"/>
          </p:nvPr>
        </p:nvSpPr>
        <p:spPr>
          <a:xfrm>
            <a:off x="1130300" y="701675"/>
            <a:ext cx="4589463" cy="3441700"/>
          </a:xfrm>
          <a:solidFill>
            <a:srgbClr val="FFFFFF"/>
          </a:solidFill>
          <a:ln/>
        </p:spPr>
      </p:sp>
      <p:sp>
        <p:nvSpPr>
          <p:cNvPr id="346115" name="Rectangle 3"/>
          <p:cNvSpPr>
            <a:spLocks noGrp="1" noChangeArrowheads="1"/>
          </p:cNvSpPr>
          <p:nvPr>
            <p:ph type="body" idx="1"/>
          </p:nvPr>
        </p:nvSpPr>
        <p:spPr>
          <a:xfrm>
            <a:off x="923925" y="4354513"/>
            <a:ext cx="5000625" cy="40719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215193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392EEE-F373-BC46-B620-B7DCADFED6B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pPr eaLnBrk="1" hangingPunct="1"/>
            <a:endParaRPr lang="zh-CN" altLang="en-US"/>
          </a:p>
        </p:txBody>
      </p:sp>
    </p:spTree>
    <p:extLst>
      <p:ext uri="{BB962C8B-B14F-4D97-AF65-F5344CB8AC3E}">
        <p14:creationId xmlns:p14="http://schemas.microsoft.com/office/powerpoint/2010/main" val="11761136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330AE4-9873-F04D-925F-5542AFD4B9E5}" type="slidenum">
              <a:rPr lang="en-US" sz="1200"/>
              <a:pPr eaLnBrk="1" hangingPunct="1"/>
              <a:t>124</a:t>
            </a:fld>
            <a:endParaRPr lang="en-US"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extLst>
      <p:ext uri="{BB962C8B-B14F-4D97-AF65-F5344CB8AC3E}">
        <p14:creationId xmlns:p14="http://schemas.microsoft.com/office/powerpoint/2010/main" val="417334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3673065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D526907-B9D1-1644-B9C7-3F6F568609B7}"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rPr>
              <a:t>OS-05-Deut-182</a:t>
            </a:r>
            <a:endParaRPr lang="zh-CN" altLang="en-US" dirty="0">
              <a:latin typeface="Times New Roman" charset="0"/>
            </a:endParaRPr>
          </a:p>
        </p:txBody>
      </p:sp>
    </p:spTree>
    <p:extLst>
      <p:ext uri="{BB962C8B-B14F-4D97-AF65-F5344CB8AC3E}">
        <p14:creationId xmlns:p14="http://schemas.microsoft.com/office/powerpoint/2010/main" val="37010107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OS-05-Deut-183</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9D21A35-A712-4541-A2BD-D2FA6FA55EA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5522173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OS-02-Exodus-245</a:t>
            </a:r>
          </a:p>
          <a:p>
            <a:r>
              <a:rPr lang="en-US" dirty="0">
                <a:latin typeface="Arial" panose="020B0604020202020204" pitchFamily="34" charset="0"/>
                <a:cs typeface="Arial" panose="020B0604020202020204" pitchFamily="34" charset="0"/>
              </a:rPr>
              <a:t>OS-05-Deut-206</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38F0705-7066-9743-A0C6-42C8835383C6}" type="slidenum">
              <a:rPr kumimoji="0" lang="zh-CN" altLang="en-US" sz="1200" b="0" i="0" u="none" strike="noStrike" kern="1200" cap="none" spc="0" normalizeH="0" baseline="0" noProof="0" smtClean="0">
                <a:ln>
                  <a:noFill/>
                </a:ln>
                <a:solidFill>
                  <a:srgbClr val="000000"/>
                </a:solidFill>
                <a:effectLst/>
                <a:uLnTx/>
                <a:uFillTx/>
                <a:latin typeface="Times New Roman" charset="0"/>
                <a:ea typeface="MS PGothic"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altLang="zh-CN" sz="12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Tree>
    <p:extLst>
      <p:ext uri="{BB962C8B-B14F-4D97-AF65-F5344CB8AC3E}">
        <p14:creationId xmlns:p14="http://schemas.microsoft.com/office/powerpoint/2010/main" val="18749314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OS-05-Deut-185</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9D21A35-A712-4541-A2BD-D2FA6FA55EA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2736879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OS-05-Deut-186</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9D21A35-A712-4541-A2BD-D2FA6FA55EA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0705638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OS-05-Deut-187</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9D21A35-A712-4541-A2BD-D2FA6FA55EA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216980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E1589CA-42AB-3D40-9B84-9DFABC4D49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134</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42184657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673795" name="Rectangle 3"/>
          <p:cNvSpPr>
            <a:spLocks noGrp="1" noChangeArrowheads="1"/>
          </p:cNvSpPr>
          <p:nvPr>
            <p:ph type="body" idx="1"/>
          </p:nvPr>
        </p:nvSpPr>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39323142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E1589CA-42AB-3D40-9B84-9DFABC4D49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12068157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673795" name="Rectangle 3"/>
          <p:cNvSpPr>
            <a:spLocks noGrp="1" noChangeArrowheads="1"/>
          </p:cNvSpPr>
          <p:nvPr>
            <p:ph type="body" idx="1"/>
          </p:nvPr>
        </p:nvSpPr>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1532382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GB"/>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GB"/>
          </a:p>
        </p:txBody>
      </p:sp>
      <p:sp>
        <p:nvSpPr>
          <p:cNvPr id="9219" name="Rectangle 3"/>
          <p:cNvSpPr>
            <a:spLocks noGrp="1" noChangeArrowheads="1"/>
          </p:cNvSpPr>
          <p:nvPr>
            <p:ph type="ctrTitle"/>
          </p:nvPr>
        </p:nvSpPr>
        <p:spPr>
          <a:xfrm>
            <a:off x="990600" y="1162050"/>
            <a:ext cx="7467600" cy="2114550"/>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A6DCBBD6-A12F-4B48-B83F-F76A042B4EEB}" type="slidenum">
              <a:rPr lang="en-US"/>
              <a:pPr>
                <a:defRPr/>
              </a:pPr>
              <a:t>‹#›</a:t>
            </a:fld>
            <a:endParaRPr lang="en-US"/>
          </a:p>
        </p:txBody>
      </p:sp>
    </p:spTree>
    <p:extLst>
      <p:ext uri="{BB962C8B-B14F-4D97-AF65-F5344CB8AC3E}">
        <p14:creationId xmlns:p14="http://schemas.microsoft.com/office/powerpoint/2010/main" val="3973867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B55B7D-AA46-044F-836E-042E984C69FB}" type="slidenum">
              <a:rPr lang="en-US"/>
              <a:pPr>
                <a:defRPr/>
              </a:pPr>
              <a:t>‹#›</a:t>
            </a:fld>
            <a:endParaRPr lang="en-US"/>
          </a:p>
        </p:txBody>
      </p:sp>
    </p:spTree>
    <p:extLst>
      <p:ext uri="{BB962C8B-B14F-4D97-AF65-F5344CB8AC3E}">
        <p14:creationId xmlns:p14="http://schemas.microsoft.com/office/powerpoint/2010/main" val="33673249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BBF17CE-24A8-B548-9A40-6F2BCB8C8923}" type="slidenum">
              <a:rPr lang="en-US"/>
              <a:pPr>
                <a:defRPr/>
              </a:pPr>
              <a:t>‹#›</a:t>
            </a:fld>
            <a:endParaRPr lang="en-US"/>
          </a:p>
        </p:txBody>
      </p:sp>
    </p:spTree>
    <p:extLst>
      <p:ext uri="{BB962C8B-B14F-4D97-AF65-F5344CB8AC3E}">
        <p14:creationId xmlns:p14="http://schemas.microsoft.com/office/powerpoint/2010/main" val="31946033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CBE79FAA-4886-CE40-8F36-D227249612BC}" type="slidenum">
              <a:rPr lang="en-US"/>
              <a:pPr>
                <a:defRPr/>
              </a:pPr>
              <a:t>‹#›</a:t>
            </a:fld>
            <a:endParaRPr lang="en-US"/>
          </a:p>
        </p:txBody>
      </p:sp>
    </p:spTree>
    <p:extLst>
      <p:ext uri="{BB962C8B-B14F-4D97-AF65-F5344CB8AC3E}">
        <p14:creationId xmlns:p14="http://schemas.microsoft.com/office/powerpoint/2010/main" val="30872253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9E34B4AF-CC5E-724B-8B42-20CA80A6867A}" type="slidenum">
              <a:rPr lang="en-US"/>
              <a:pPr>
                <a:defRPr/>
              </a:pPr>
              <a:t>‹#›</a:t>
            </a:fld>
            <a:endParaRPr lang="en-US"/>
          </a:p>
        </p:txBody>
      </p:sp>
    </p:spTree>
    <p:extLst>
      <p:ext uri="{BB962C8B-B14F-4D97-AF65-F5344CB8AC3E}">
        <p14:creationId xmlns:p14="http://schemas.microsoft.com/office/powerpoint/2010/main" val="3544378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sz="2400">
                <a:solidFill>
                  <a:srgbClr val="FFFFFF"/>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sz="2400">
                <a:solidFill>
                  <a:srgbClr val="FFFFFF"/>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sz="2400"/>
            </a:lvl1pPr>
          </a:lstStyle>
          <a:p>
            <a:pPr>
              <a:defRPr/>
            </a:pPr>
            <a:fld id="{FB9D1381-8EC7-4D4A-8FF6-A5D440AB2D6C}" type="slidenum">
              <a:rPr lang="en-US" altLang="ja-JP"/>
              <a:pPr>
                <a:defRPr/>
              </a:pPr>
              <a:t>‹#›</a:t>
            </a:fld>
            <a:endParaRPr lang="en-US" altLang="ja-JP"/>
          </a:p>
        </p:txBody>
      </p:sp>
    </p:spTree>
    <p:extLst>
      <p:ext uri="{BB962C8B-B14F-4D97-AF65-F5344CB8AC3E}">
        <p14:creationId xmlns:p14="http://schemas.microsoft.com/office/powerpoint/2010/main" val="41349934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4EA364B6-C098-4042-9224-7E72134C71F5}" type="slidenum">
              <a:rPr lang="en-US" altLang="ja-JP"/>
              <a:pPr>
                <a:defRPr/>
              </a:pPr>
              <a:t>‹#›</a:t>
            </a:fld>
            <a:endParaRPr lang="en-US" altLang="ja-JP"/>
          </a:p>
        </p:txBody>
      </p:sp>
    </p:spTree>
    <p:extLst>
      <p:ext uri="{BB962C8B-B14F-4D97-AF65-F5344CB8AC3E}">
        <p14:creationId xmlns:p14="http://schemas.microsoft.com/office/powerpoint/2010/main" val="8645224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10CFC75-9CC2-034D-966A-8BF08238E7EA}" type="slidenum">
              <a:rPr lang="en-US" altLang="ja-JP"/>
              <a:pPr>
                <a:defRPr/>
              </a:pPr>
              <a:t>‹#›</a:t>
            </a:fld>
            <a:endParaRPr lang="en-US" altLang="ja-JP"/>
          </a:p>
        </p:txBody>
      </p:sp>
    </p:spTree>
    <p:extLst>
      <p:ext uri="{BB962C8B-B14F-4D97-AF65-F5344CB8AC3E}">
        <p14:creationId xmlns:p14="http://schemas.microsoft.com/office/powerpoint/2010/main" val="7997097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1EE68894-970D-6E47-A5A2-7FA813FAA928}" type="slidenum">
              <a:rPr lang="en-US" altLang="ja-JP"/>
              <a:pPr>
                <a:defRPr/>
              </a:pPr>
              <a:t>‹#›</a:t>
            </a:fld>
            <a:endParaRPr lang="en-US" altLang="ja-JP"/>
          </a:p>
        </p:txBody>
      </p:sp>
    </p:spTree>
    <p:extLst>
      <p:ext uri="{BB962C8B-B14F-4D97-AF65-F5344CB8AC3E}">
        <p14:creationId xmlns:p14="http://schemas.microsoft.com/office/powerpoint/2010/main" val="2847895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8"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9" name="Rectangle 1094"/>
          <p:cNvSpPr>
            <a:spLocks noGrp="1" noChangeArrowheads="1"/>
          </p:cNvSpPr>
          <p:nvPr>
            <p:ph type="sldNum" sz="quarter" idx="12"/>
          </p:nvPr>
        </p:nvSpPr>
        <p:spPr/>
        <p:txBody>
          <a:bodyPr/>
          <a:lstStyle>
            <a:lvl1pPr>
              <a:defRPr sz="2400"/>
            </a:lvl1pPr>
          </a:lstStyle>
          <a:p>
            <a:pPr>
              <a:defRPr/>
            </a:pPr>
            <a:fld id="{54E17048-A456-0540-89D5-E595CE540900}" type="slidenum">
              <a:rPr lang="en-US" altLang="ja-JP"/>
              <a:pPr>
                <a:defRPr/>
              </a:pPr>
              <a:t>‹#›</a:t>
            </a:fld>
            <a:endParaRPr lang="en-US" altLang="ja-JP"/>
          </a:p>
        </p:txBody>
      </p:sp>
    </p:spTree>
    <p:extLst>
      <p:ext uri="{BB962C8B-B14F-4D97-AF65-F5344CB8AC3E}">
        <p14:creationId xmlns:p14="http://schemas.microsoft.com/office/powerpoint/2010/main" val="37294855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4"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5" name="Rectangle 1094"/>
          <p:cNvSpPr>
            <a:spLocks noGrp="1" noChangeArrowheads="1"/>
          </p:cNvSpPr>
          <p:nvPr>
            <p:ph type="sldNum" sz="quarter" idx="12"/>
          </p:nvPr>
        </p:nvSpPr>
        <p:spPr/>
        <p:txBody>
          <a:bodyPr/>
          <a:lstStyle>
            <a:lvl1pPr>
              <a:defRPr sz="2400"/>
            </a:lvl1pPr>
          </a:lstStyle>
          <a:p>
            <a:pPr>
              <a:defRPr/>
            </a:pPr>
            <a:fld id="{680E2F08-1C23-5048-BE48-784A188118CD}" type="slidenum">
              <a:rPr lang="en-US" altLang="ja-JP"/>
              <a:pPr>
                <a:defRPr/>
              </a:pPr>
              <a:t>‹#›</a:t>
            </a:fld>
            <a:endParaRPr lang="en-US" altLang="ja-JP"/>
          </a:p>
        </p:txBody>
      </p:sp>
    </p:spTree>
    <p:extLst>
      <p:ext uri="{BB962C8B-B14F-4D97-AF65-F5344CB8AC3E}">
        <p14:creationId xmlns:p14="http://schemas.microsoft.com/office/powerpoint/2010/main" val="36255398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3"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4" name="Rectangle 1094"/>
          <p:cNvSpPr>
            <a:spLocks noGrp="1" noChangeArrowheads="1"/>
          </p:cNvSpPr>
          <p:nvPr>
            <p:ph type="sldNum" sz="quarter" idx="12"/>
          </p:nvPr>
        </p:nvSpPr>
        <p:spPr/>
        <p:txBody>
          <a:bodyPr/>
          <a:lstStyle>
            <a:lvl1pPr>
              <a:defRPr sz="2400"/>
            </a:lvl1pPr>
          </a:lstStyle>
          <a:p>
            <a:pPr>
              <a:defRPr/>
            </a:pPr>
            <a:fld id="{761E3AC5-4881-8043-81DA-000BAD7B5E0D}" type="slidenum">
              <a:rPr lang="en-US" altLang="ja-JP"/>
              <a:pPr>
                <a:defRPr/>
              </a:pPr>
              <a:t>‹#›</a:t>
            </a:fld>
            <a:endParaRPr lang="en-US" altLang="ja-JP"/>
          </a:p>
        </p:txBody>
      </p:sp>
    </p:spTree>
    <p:extLst>
      <p:ext uri="{BB962C8B-B14F-4D97-AF65-F5344CB8AC3E}">
        <p14:creationId xmlns:p14="http://schemas.microsoft.com/office/powerpoint/2010/main" val="4215130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B53930-CED0-524A-A50E-B8198A400F07}" type="slidenum">
              <a:rPr lang="en-US"/>
              <a:pPr>
                <a:defRPr/>
              </a:pPr>
              <a:t>‹#›</a:t>
            </a:fld>
            <a:endParaRPr lang="en-US"/>
          </a:p>
        </p:txBody>
      </p:sp>
    </p:spTree>
    <p:extLst>
      <p:ext uri="{BB962C8B-B14F-4D97-AF65-F5344CB8AC3E}">
        <p14:creationId xmlns:p14="http://schemas.microsoft.com/office/powerpoint/2010/main" val="8829227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0FC5FA9F-AF67-1B42-AEF8-636C03D06E2D}" type="slidenum">
              <a:rPr lang="en-US" altLang="ja-JP"/>
              <a:pPr>
                <a:defRPr/>
              </a:pPr>
              <a:t>‹#›</a:t>
            </a:fld>
            <a:endParaRPr lang="en-US" altLang="ja-JP"/>
          </a:p>
        </p:txBody>
      </p:sp>
    </p:spTree>
    <p:extLst>
      <p:ext uri="{BB962C8B-B14F-4D97-AF65-F5344CB8AC3E}">
        <p14:creationId xmlns:p14="http://schemas.microsoft.com/office/powerpoint/2010/main" val="11060549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C3715575-7C1E-FF4B-9175-723D8B1CDAB6}" type="slidenum">
              <a:rPr lang="en-US" altLang="ja-JP"/>
              <a:pPr>
                <a:defRPr/>
              </a:pPr>
              <a:t>‹#›</a:t>
            </a:fld>
            <a:endParaRPr lang="en-US" altLang="ja-JP"/>
          </a:p>
        </p:txBody>
      </p:sp>
    </p:spTree>
    <p:extLst>
      <p:ext uri="{BB962C8B-B14F-4D97-AF65-F5344CB8AC3E}">
        <p14:creationId xmlns:p14="http://schemas.microsoft.com/office/powerpoint/2010/main" val="16480118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639BD26-76DC-584A-9B15-EBFF59688F7D}" type="slidenum">
              <a:rPr lang="en-US" altLang="ja-JP"/>
              <a:pPr>
                <a:defRPr/>
              </a:pPr>
              <a:t>‹#›</a:t>
            </a:fld>
            <a:endParaRPr lang="en-US" altLang="ja-JP"/>
          </a:p>
        </p:txBody>
      </p:sp>
    </p:spTree>
    <p:extLst>
      <p:ext uri="{BB962C8B-B14F-4D97-AF65-F5344CB8AC3E}">
        <p14:creationId xmlns:p14="http://schemas.microsoft.com/office/powerpoint/2010/main" val="3951989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2C317D4E-7CC3-9A47-AA22-E7AD29751CC0}" type="slidenum">
              <a:rPr lang="en-US" altLang="ja-JP"/>
              <a:pPr>
                <a:defRPr/>
              </a:pPr>
              <a:t>‹#›</a:t>
            </a:fld>
            <a:endParaRPr lang="en-US" altLang="ja-JP"/>
          </a:p>
        </p:txBody>
      </p:sp>
    </p:spTree>
    <p:extLst>
      <p:ext uri="{BB962C8B-B14F-4D97-AF65-F5344CB8AC3E}">
        <p14:creationId xmlns:p14="http://schemas.microsoft.com/office/powerpoint/2010/main" val="24040454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40BA7982-82C1-414A-9BD2-F20FDC5ED33B}" type="slidenum">
              <a:rPr lang="en-US"/>
              <a:pPr>
                <a:defRPr/>
              </a:pPr>
              <a:t>‹#›</a:t>
            </a:fld>
            <a:endParaRPr lang="en-US"/>
          </a:p>
        </p:txBody>
      </p:sp>
    </p:spTree>
    <p:extLst>
      <p:ext uri="{BB962C8B-B14F-4D97-AF65-F5344CB8AC3E}">
        <p14:creationId xmlns:p14="http://schemas.microsoft.com/office/powerpoint/2010/main" val="21985094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4602A43A-9858-204E-AE40-E4445A6C232F}" type="slidenum">
              <a:rPr lang="en-US"/>
              <a:pPr>
                <a:defRPr/>
              </a:pPr>
              <a:t>‹#›</a:t>
            </a:fld>
            <a:endParaRPr lang="en-US"/>
          </a:p>
        </p:txBody>
      </p:sp>
    </p:spTree>
    <p:extLst>
      <p:ext uri="{BB962C8B-B14F-4D97-AF65-F5344CB8AC3E}">
        <p14:creationId xmlns:p14="http://schemas.microsoft.com/office/powerpoint/2010/main" val="10783993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6CD6F25E-879A-A84B-89F7-CFD63B5C8B47}" type="slidenum">
              <a:rPr lang="en-US"/>
              <a:pPr>
                <a:defRPr/>
              </a:pPr>
              <a:t>‹#›</a:t>
            </a:fld>
            <a:endParaRPr lang="en-US"/>
          </a:p>
        </p:txBody>
      </p:sp>
    </p:spTree>
    <p:extLst>
      <p:ext uri="{BB962C8B-B14F-4D97-AF65-F5344CB8AC3E}">
        <p14:creationId xmlns:p14="http://schemas.microsoft.com/office/powerpoint/2010/main" val="2105250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47F3FBA6-A8C9-BA42-910F-D46961720CD2}" type="slidenum">
              <a:rPr lang="en-US"/>
              <a:pPr>
                <a:defRPr/>
              </a:pPr>
              <a:t>‹#›</a:t>
            </a:fld>
            <a:endParaRPr lang="en-US"/>
          </a:p>
        </p:txBody>
      </p:sp>
    </p:spTree>
    <p:extLst>
      <p:ext uri="{BB962C8B-B14F-4D97-AF65-F5344CB8AC3E}">
        <p14:creationId xmlns:p14="http://schemas.microsoft.com/office/powerpoint/2010/main" val="17399086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D200F959-AA11-1749-816A-0C67D14C0436}" type="slidenum">
              <a:rPr lang="en-US"/>
              <a:pPr>
                <a:defRPr/>
              </a:pPr>
              <a:t>‹#›</a:t>
            </a:fld>
            <a:endParaRPr lang="en-US"/>
          </a:p>
        </p:txBody>
      </p:sp>
    </p:spTree>
    <p:extLst>
      <p:ext uri="{BB962C8B-B14F-4D97-AF65-F5344CB8AC3E}">
        <p14:creationId xmlns:p14="http://schemas.microsoft.com/office/powerpoint/2010/main" val="30059217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EADA05D2-BC53-C747-B6C0-09D84CD8181E}" type="slidenum">
              <a:rPr lang="en-US"/>
              <a:pPr>
                <a:defRPr/>
              </a:pPr>
              <a:t>‹#›</a:t>
            </a:fld>
            <a:endParaRPr lang="en-US"/>
          </a:p>
        </p:txBody>
      </p:sp>
    </p:spTree>
    <p:extLst>
      <p:ext uri="{BB962C8B-B14F-4D97-AF65-F5344CB8AC3E}">
        <p14:creationId xmlns:p14="http://schemas.microsoft.com/office/powerpoint/2010/main" val="3646392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9BBFA2-141D-3344-A8CB-EBAE9A29E4BD}" type="slidenum">
              <a:rPr lang="en-US"/>
              <a:pPr>
                <a:defRPr/>
              </a:pPr>
              <a:t>‹#›</a:t>
            </a:fld>
            <a:endParaRPr lang="en-US"/>
          </a:p>
        </p:txBody>
      </p:sp>
    </p:spTree>
    <p:extLst>
      <p:ext uri="{BB962C8B-B14F-4D97-AF65-F5344CB8AC3E}">
        <p14:creationId xmlns:p14="http://schemas.microsoft.com/office/powerpoint/2010/main" val="24048986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17F12F70-5FAF-4D44-A825-1884EBF77B49}" type="slidenum">
              <a:rPr lang="en-US"/>
              <a:pPr>
                <a:defRPr/>
              </a:pPr>
              <a:t>‹#›</a:t>
            </a:fld>
            <a:endParaRPr lang="en-US"/>
          </a:p>
        </p:txBody>
      </p:sp>
    </p:spTree>
    <p:extLst>
      <p:ext uri="{BB962C8B-B14F-4D97-AF65-F5344CB8AC3E}">
        <p14:creationId xmlns:p14="http://schemas.microsoft.com/office/powerpoint/2010/main" val="8124295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1D17665F-3B34-254F-B51C-C02C50ABF65E}" type="slidenum">
              <a:rPr lang="en-US"/>
              <a:pPr>
                <a:defRPr/>
              </a:pPr>
              <a:t>‹#›</a:t>
            </a:fld>
            <a:endParaRPr lang="en-US"/>
          </a:p>
        </p:txBody>
      </p:sp>
    </p:spTree>
    <p:extLst>
      <p:ext uri="{BB962C8B-B14F-4D97-AF65-F5344CB8AC3E}">
        <p14:creationId xmlns:p14="http://schemas.microsoft.com/office/powerpoint/2010/main" val="7330312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0DBD57A1-3A9D-6143-B415-00B85968E577}" type="slidenum">
              <a:rPr lang="en-US"/>
              <a:pPr>
                <a:defRPr/>
              </a:pPr>
              <a:t>‹#›</a:t>
            </a:fld>
            <a:endParaRPr lang="en-US"/>
          </a:p>
        </p:txBody>
      </p:sp>
    </p:spTree>
    <p:extLst>
      <p:ext uri="{BB962C8B-B14F-4D97-AF65-F5344CB8AC3E}">
        <p14:creationId xmlns:p14="http://schemas.microsoft.com/office/powerpoint/2010/main" val="27566211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1F95A860-21B4-384A-92E2-D11683C26B31}" type="slidenum">
              <a:rPr lang="en-US"/>
              <a:pPr>
                <a:defRPr/>
              </a:pPr>
              <a:t>‹#›</a:t>
            </a:fld>
            <a:endParaRPr lang="en-US"/>
          </a:p>
        </p:txBody>
      </p:sp>
    </p:spTree>
    <p:extLst>
      <p:ext uri="{BB962C8B-B14F-4D97-AF65-F5344CB8AC3E}">
        <p14:creationId xmlns:p14="http://schemas.microsoft.com/office/powerpoint/2010/main" val="8252106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94AFF436-59E7-414E-9F38-9146145B39AF}" type="slidenum">
              <a:rPr lang="en-US"/>
              <a:pPr>
                <a:defRPr/>
              </a:pPr>
              <a:t>‹#›</a:t>
            </a:fld>
            <a:endParaRPr lang="en-US"/>
          </a:p>
        </p:txBody>
      </p:sp>
    </p:spTree>
    <p:extLst>
      <p:ext uri="{BB962C8B-B14F-4D97-AF65-F5344CB8AC3E}">
        <p14:creationId xmlns:p14="http://schemas.microsoft.com/office/powerpoint/2010/main" val="7646732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DDDAAA1C-2FAB-744B-A0D9-4C1B4A8F900C}" type="slidenum">
              <a:rPr lang="en-US"/>
              <a:pPr>
                <a:defRPr/>
              </a:pPr>
              <a:t>‹#›</a:t>
            </a:fld>
            <a:endParaRPr lang="en-US"/>
          </a:p>
        </p:txBody>
      </p:sp>
    </p:spTree>
    <p:extLst>
      <p:ext uri="{BB962C8B-B14F-4D97-AF65-F5344CB8AC3E}">
        <p14:creationId xmlns:p14="http://schemas.microsoft.com/office/powerpoint/2010/main" val="8846332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380F50F-9D18-8D4A-9CB2-47BFE18B2336}" type="slidenum">
              <a:rPr lang="en-US"/>
              <a:pPr>
                <a:defRPr/>
              </a:pPr>
              <a:t>‹#›</a:t>
            </a:fld>
            <a:endParaRPr lang="en-US"/>
          </a:p>
        </p:txBody>
      </p:sp>
    </p:spTree>
    <p:extLst>
      <p:ext uri="{BB962C8B-B14F-4D97-AF65-F5344CB8AC3E}">
        <p14:creationId xmlns:p14="http://schemas.microsoft.com/office/powerpoint/2010/main" val="155024101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74E0C26-D128-CF4D-9220-A125209E9448}" type="slidenum">
              <a:rPr lang="en-US"/>
              <a:pPr>
                <a:defRPr/>
              </a:pPr>
              <a:t>‹#›</a:t>
            </a:fld>
            <a:endParaRPr lang="en-US"/>
          </a:p>
        </p:txBody>
      </p:sp>
    </p:spTree>
    <p:extLst>
      <p:ext uri="{BB962C8B-B14F-4D97-AF65-F5344CB8AC3E}">
        <p14:creationId xmlns:p14="http://schemas.microsoft.com/office/powerpoint/2010/main" val="171575335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DE1118-6D45-FD4C-A019-43EDA5074919}" type="slidenum">
              <a:rPr lang="en-US"/>
              <a:pPr>
                <a:defRPr/>
              </a:pPr>
              <a:t>‹#›</a:t>
            </a:fld>
            <a:endParaRPr lang="en-US"/>
          </a:p>
        </p:txBody>
      </p:sp>
    </p:spTree>
    <p:extLst>
      <p:ext uri="{BB962C8B-B14F-4D97-AF65-F5344CB8AC3E}">
        <p14:creationId xmlns:p14="http://schemas.microsoft.com/office/powerpoint/2010/main" val="60169650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15A3E11-45E2-604C-AF1B-ED110E996BC7}" type="slidenum">
              <a:rPr lang="en-US"/>
              <a:pPr>
                <a:defRPr/>
              </a:pPr>
              <a:t>‹#›</a:t>
            </a:fld>
            <a:endParaRPr lang="en-US"/>
          </a:p>
        </p:txBody>
      </p:sp>
    </p:spTree>
    <p:extLst>
      <p:ext uri="{BB962C8B-B14F-4D97-AF65-F5344CB8AC3E}">
        <p14:creationId xmlns:p14="http://schemas.microsoft.com/office/powerpoint/2010/main" val="289182722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EE03B1-153F-4044-A16A-ED2843D090CC}" type="slidenum">
              <a:rPr lang="en-US"/>
              <a:pPr>
                <a:defRPr/>
              </a:pPr>
              <a:t>‹#›</a:t>
            </a:fld>
            <a:endParaRPr lang="en-US"/>
          </a:p>
        </p:txBody>
      </p:sp>
    </p:spTree>
    <p:extLst>
      <p:ext uri="{BB962C8B-B14F-4D97-AF65-F5344CB8AC3E}">
        <p14:creationId xmlns:p14="http://schemas.microsoft.com/office/powerpoint/2010/main" val="41761791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3A2A29E-06CC-134F-83E7-F8ECA93843A0}" type="slidenum">
              <a:rPr lang="en-US"/>
              <a:pPr>
                <a:defRPr/>
              </a:pPr>
              <a:t>‹#›</a:t>
            </a:fld>
            <a:endParaRPr lang="en-US"/>
          </a:p>
        </p:txBody>
      </p:sp>
    </p:spTree>
    <p:extLst>
      <p:ext uri="{BB962C8B-B14F-4D97-AF65-F5344CB8AC3E}">
        <p14:creationId xmlns:p14="http://schemas.microsoft.com/office/powerpoint/2010/main" val="2415319791"/>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C94C089-6E19-0046-BDAF-C23F538F95A4}" type="slidenum">
              <a:rPr lang="en-US"/>
              <a:pPr>
                <a:defRPr/>
              </a:pPr>
              <a:t>‹#›</a:t>
            </a:fld>
            <a:endParaRPr lang="en-US"/>
          </a:p>
        </p:txBody>
      </p:sp>
    </p:spTree>
    <p:extLst>
      <p:ext uri="{BB962C8B-B14F-4D97-AF65-F5344CB8AC3E}">
        <p14:creationId xmlns:p14="http://schemas.microsoft.com/office/powerpoint/2010/main" val="1601710255"/>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0353D7B-FC9D-DC42-B985-BB7D923B829D}" type="slidenum">
              <a:rPr lang="en-US"/>
              <a:pPr>
                <a:defRPr/>
              </a:pPr>
              <a:t>‹#›</a:t>
            </a:fld>
            <a:endParaRPr lang="en-US"/>
          </a:p>
        </p:txBody>
      </p:sp>
    </p:spTree>
    <p:extLst>
      <p:ext uri="{BB962C8B-B14F-4D97-AF65-F5344CB8AC3E}">
        <p14:creationId xmlns:p14="http://schemas.microsoft.com/office/powerpoint/2010/main" val="121774854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6F14BDA-AAD3-354A-8CF5-C14505B79551}" type="slidenum">
              <a:rPr lang="en-US"/>
              <a:pPr>
                <a:defRPr/>
              </a:pPr>
              <a:t>‹#›</a:t>
            </a:fld>
            <a:endParaRPr lang="en-US"/>
          </a:p>
        </p:txBody>
      </p:sp>
    </p:spTree>
    <p:extLst>
      <p:ext uri="{BB962C8B-B14F-4D97-AF65-F5344CB8AC3E}">
        <p14:creationId xmlns:p14="http://schemas.microsoft.com/office/powerpoint/2010/main" val="3346994794"/>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A07D20B-45BC-5241-A1DD-37A2B8032F3E}" type="slidenum">
              <a:rPr lang="en-US"/>
              <a:pPr>
                <a:defRPr/>
              </a:pPr>
              <a:t>‹#›</a:t>
            </a:fld>
            <a:endParaRPr lang="en-US"/>
          </a:p>
        </p:txBody>
      </p:sp>
    </p:spTree>
    <p:extLst>
      <p:ext uri="{BB962C8B-B14F-4D97-AF65-F5344CB8AC3E}">
        <p14:creationId xmlns:p14="http://schemas.microsoft.com/office/powerpoint/2010/main" val="305351816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A20BAF-5B46-084A-8D6C-A21ED5057614}" type="slidenum">
              <a:rPr lang="en-US"/>
              <a:pPr>
                <a:defRPr/>
              </a:pPr>
              <a:t>‹#›</a:t>
            </a:fld>
            <a:endParaRPr lang="en-US"/>
          </a:p>
        </p:txBody>
      </p:sp>
    </p:spTree>
    <p:extLst>
      <p:ext uri="{BB962C8B-B14F-4D97-AF65-F5344CB8AC3E}">
        <p14:creationId xmlns:p14="http://schemas.microsoft.com/office/powerpoint/2010/main" val="2906340177"/>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2400"/>
            </a:lvl1pPr>
          </a:lstStyle>
          <a:p>
            <a:pPr>
              <a:defRPr/>
            </a:pPr>
            <a:endParaRPr lang="en-US"/>
          </a:p>
        </p:txBody>
      </p:sp>
      <p:sp>
        <p:nvSpPr>
          <p:cNvPr id="4" name="Rectangle 5"/>
          <p:cNvSpPr>
            <a:spLocks noGrp="1" noChangeArrowheads="1"/>
          </p:cNvSpPr>
          <p:nvPr>
            <p:ph type="ftr" sz="quarter" idx="11"/>
          </p:nvPr>
        </p:nvSpPr>
        <p:spPr/>
        <p:txBody>
          <a:bodyPr/>
          <a:lstStyle>
            <a:lvl1pPr>
              <a:defRPr sz="2400"/>
            </a:lvl1pPr>
          </a:lstStyle>
          <a:p>
            <a:pPr>
              <a:defRPr/>
            </a:pPr>
            <a:endParaRPr lang="en-US"/>
          </a:p>
        </p:txBody>
      </p:sp>
      <p:sp>
        <p:nvSpPr>
          <p:cNvPr id="5" name="Rectangle 6"/>
          <p:cNvSpPr>
            <a:spLocks noGrp="1" noChangeArrowheads="1"/>
          </p:cNvSpPr>
          <p:nvPr>
            <p:ph type="sldNum" sz="quarter" idx="12"/>
          </p:nvPr>
        </p:nvSpPr>
        <p:spPr/>
        <p:txBody>
          <a:bodyPr/>
          <a:lstStyle>
            <a:lvl1pPr algn="l">
              <a:defRPr sz="2400">
                <a:solidFill>
                  <a:schemeClr val="tx1"/>
                </a:solidFill>
              </a:defRPr>
            </a:lvl1pPr>
          </a:lstStyle>
          <a:p>
            <a:pPr>
              <a:defRPr/>
            </a:pPr>
            <a:fld id="{933C4C33-2A28-A046-98BE-6C27F2F3A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2316418"/>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2400"/>
            </a:lvl1pPr>
          </a:lstStyle>
          <a:p>
            <a:pPr>
              <a:defRPr/>
            </a:pPr>
            <a:endParaRPr lang="en-US"/>
          </a:p>
        </p:txBody>
      </p:sp>
      <p:sp>
        <p:nvSpPr>
          <p:cNvPr id="3" name="Rectangle 5"/>
          <p:cNvSpPr>
            <a:spLocks noGrp="1" noChangeArrowheads="1"/>
          </p:cNvSpPr>
          <p:nvPr>
            <p:ph type="ftr" sz="quarter" idx="11"/>
          </p:nvPr>
        </p:nvSpPr>
        <p:spPr/>
        <p:txBody>
          <a:bodyPr/>
          <a:lstStyle>
            <a:lvl1pPr>
              <a:defRPr sz="2400"/>
            </a:lvl1pPr>
          </a:lstStyle>
          <a:p>
            <a:pPr>
              <a:defRPr/>
            </a:pPr>
            <a:endParaRPr lang="en-US"/>
          </a:p>
        </p:txBody>
      </p:sp>
      <p:sp>
        <p:nvSpPr>
          <p:cNvPr id="4" name="Rectangle 6"/>
          <p:cNvSpPr>
            <a:spLocks noGrp="1" noChangeArrowheads="1"/>
          </p:cNvSpPr>
          <p:nvPr>
            <p:ph type="sldNum" sz="quarter" idx="12"/>
          </p:nvPr>
        </p:nvSpPr>
        <p:spPr/>
        <p:txBody>
          <a:bodyPr/>
          <a:lstStyle>
            <a:lvl1pPr algn="l">
              <a:defRPr sz="2400">
                <a:solidFill>
                  <a:schemeClr val="tx1"/>
                </a:solidFill>
              </a:defRPr>
            </a:lvl1pPr>
          </a:lstStyle>
          <a:p>
            <a:pPr>
              <a:defRPr/>
            </a:pPr>
            <a:fld id="{1E2275B6-A8FA-D44D-B00F-3633FAA92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6613151"/>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CF29A82-ADED-C24E-B047-8A7DABAE3346}" type="slidenum">
              <a:rPr lang="en-US"/>
              <a:pPr>
                <a:defRPr/>
              </a:pPr>
              <a:t>‹#›</a:t>
            </a:fld>
            <a:endParaRPr lang="en-US"/>
          </a:p>
        </p:txBody>
      </p:sp>
    </p:spTree>
    <p:extLst>
      <p:ext uri="{BB962C8B-B14F-4D97-AF65-F5344CB8AC3E}">
        <p14:creationId xmlns:p14="http://schemas.microsoft.com/office/powerpoint/2010/main" val="1299534623"/>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2C23BA1-646A-534F-BF09-CA3B18795DF5}" type="slidenum">
              <a:rPr lang="en-US"/>
              <a:pPr>
                <a:defRPr/>
              </a:pPr>
              <a:t>‹#›</a:t>
            </a:fld>
            <a:endParaRPr lang="en-US"/>
          </a:p>
        </p:txBody>
      </p:sp>
    </p:spTree>
    <p:extLst>
      <p:ext uri="{BB962C8B-B14F-4D97-AF65-F5344CB8AC3E}">
        <p14:creationId xmlns:p14="http://schemas.microsoft.com/office/powerpoint/2010/main" val="296207652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BCF72A-C155-E442-B602-4BE77CF9B230}" type="slidenum">
              <a:rPr lang="en-US"/>
              <a:pPr>
                <a:defRPr/>
              </a:pPr>
              <a:t>‹#›</a:t>
            </a:fld>
            <a:endParaRPr lang="en-US"/>
          </a:p>
        </p:txBody>
      </p:sp>
    </p:spTree>
    <p:extLst>
      <p:ext uri="{BB962C8B-B14F-4D97-AF65-F5344CB8AC3E}">
        <p14:creationId xmlns:p14="http://schemas.microsoft.com/office/powerpoint/2010/main" val="28817997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45522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27538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5640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749979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042198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52670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73041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387503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00914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512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3E5832-AA0F-FE44-84C3-70415B7C7561}" type="slidenum">
              <a:rPr lang="en-US"/>
              <a:pPr>
                <a:defRPr/>
              </a:pPr>
              <a:t>‹#›</a:t>
            </a:fld>
            <a:endParaRPr lang="en-US"/>
          </a:p>
        </p:txBody>
      </p:sp>
    </p:spTree>
    <p:extLst>
      <p:ext uri="{BB962C8B-B14F-4D97-AF65-F5344CB8AC3E}">
        <p14:creationId xmlns:p14="http://schemas.microsoft.com/office/powerpoint/2010/main" val="24172841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489590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64F39A18-0A4C-0A40-8CFA-388B135A6118}" type="slidenum">
              <a:rPr lang="en-US"/>
              <a:pPr>
                <a:defRPr/>
              </a:pPr>
              <a:t>‹#›</a:t>
            </a:fld>
            <a:endParaRPr lang="en-US"/>
          </a:p>
        </p:txBody>
      </p:sp>
    </p:spTree>
    <p:extLst>
      <p:ext uri="{BB962C8B-B14F-4D97-AF65-F5344CB8AC3E}">
        <p14:creationId xmlns:p14="http://schemas.microsoft.com/office/powerpoint/2010/main" val="15353684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0D2BDA02-9AF8-4246-BEA8-A2C580B7B4C8}" type="slidenum">
              <a:rPr lang="en-US"/>
              <a:pPr>
                <a:defRPr/>
              </a:pPr>
              <a:t>‹#›</a:t>
            </a:fld>
            <a:endParaRPr lang="en-US"/>
          </a:p>
        </p:txBody>
      </p:sp>
    </p:spTree>
    <p:extLst>
      <p:ext uri="{BB962C8B-B14F-4D97-AF65-F5344CB8AC3E}">
        <p14:creationId xmlns:p14="http://schemas.microsoft.com/office/powerpoint/2010/main" val="16331760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FFFFFF"/>
              </a:solidFill>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FFFFFF"/>
              </a:solidFill>
            </a:endParaRPr>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23922514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75313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83053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94406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38386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44616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0154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C3DE41-E4EA-F144-BBF2-7BB847610B28}" type="slidenum">
              <a:rPr lang="en-US"/>
              <a:pPr>
                <a:defRPr/>
              </a:pPr>
              <a:t>‹#›</a:t>
            </a:fld>
            <a:endParaRPr lang="en-US"/>
          </a:p>
        </p:txBody>
      </p:sp>
    </p:spTree>
    <p:extLst>
      <p:ext uri="{BB962C8B-B14F-4D97-AF65-F5344CB8AC3E}">
        <p14:creationId xmlns:p14="http://schemas.microsoft.com/office/powerpoint/2010/main" val="156020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106947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19622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39863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76847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6AFE2F8-0D46-2646-BE5B-B4A2F15CDA4F}" type="slidenum">
              <a:rPr lang="en-US"/>
              <a:pPr>
                <a:defRPr/>
              </a:pPr>
              <a:t>‹#›</a:t>
            </a:fld>
            <a:endParaRPr lang="en-US"/>
          </a:p>
        </p:txBody>
      </p:sp>
    </p:spTree>
    <p:extLst>
      <p:ext uri="{BB962C8B-B14F-4D97-AF65-F5344CB8AC3E}">
        <p14:creationId xmlns:p14="http://schemas.microsoft.com/office/powerpoint/2010/main" val="14868253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26585A7-67FF-5E43-8685-CF185CBCCA1B}" type="slidenum">
              <a:rPr lang="en-US"/>
              <a:pPr>
                <a:defRPr/>
              </a:pPr>
              <a:t>‹#›</a:t>
            </a:fld>
            <a:endParaRPr lang="en-US"/>
          </a:p>
        </p:txBody>
      </p:sp>
    </p:spTree>
    <p:extLst>
      <p:ext uri="{BB962C8B-B14F-4D97-AF65-F5344CB8AC3E}">
        <p14:creationId xmlns:p14="http://schemas.microsoft.com/office/powerpoint/2010/main" val="153341923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3A78F769-1EFB-4544-8167-601172B778DE}" type="slidenum">
              <a:rPr lang="en-US"/>
              <a:pPr>
                <a:defRPr/>
              </a:pPr>
              <a:t>‹#›</a:t>
            </a:fld>
            <a:endParaRPr lang="en-US"/>
          </a:p>
        </p:txBody>
      </p:sp>
    </p:spTree>
    <p:extLst>
      <p:ext uri="{BB962C8B-B14F-4D97-AF65-F5344CB8AC3E}">
        <p14:creationId xmlns:p14="http://schemas.microsoft.com/office/powerpoint/2010/main" val="36701219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7DB386B2-71F7-CB42-BD1C-8B88A23FD094}" type="slidenum">
              <a:rPr lang="en-US"/>
              <a:pPr>
                <a:defRPr/>
              </a:pPr>
              <a:t>‹#›</a:t>
            </a:fld>
            <a:endParaRPr lang="en-US"/>
          </a:p>
        </p:txBody>
      </p:sp>
    </p:spTree>
    <p:extLst>
      <p:ext uri="{BB962C8B-B14F-4D97-AF65-F5344CB8AC3E}">
        <p14:creationId xmlns:p14="http://schemas.microsoft.com/office/powerpoint/2010/main" val="18439961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a:buClrTx/>
              <a:defRPr/>
            </a:lvl1pPr>
          </a:lstStyle>
          <a:p>
            <a:pPr>
              <a:defRPr/>
            </a:pPr>
            <a:r>
              <a:rPr lang="en-US"/>
              <a:t>08/03/13</a:t>
            </a:r>
          </a:p>
        </p:txBody>
      </p:sp>
      <p:sp>
        <p:nvSpPr>
          <p:cNvPr id="8" name="Slide Number Placeholder 7"/>
          <p:cNvSpPr>
            <a:spLocks noGrp="1"/>
          </p:cNvSpPr>
          <p:nvPr>
            <p:ph type="sldNum" idx="11"/>
          </p:nvPr>
        </p:nvSpPr>
        <p:spPr/>
        <p:txBody>
          <a:bodyPr/>
          <a:lstStyle>
            <a:lvl1pPr defTabSz="914400">
              <a:buClrTx/>
              <a:defRPr/>
            </a:lvl1pPr>
          </a:lstStyle>
          <a:p>
            <a:pPr>
              <a:defRPr/>
            </a:pPr>
            <a:fld id="{B28E4A90-82C0-6E47-820F-BCFDCE354085}" type="slidenum">
              <a:rPr lang="en-US"/>
              <a:pPr>
                <a:defRPr/>
              </a:pPr>
              <a:t>‹#›</a:t>
            </a:fld>
            <a:endParaRPr lang="en-US"/>
          </a:p>
        </p:txBody>
      </p:sp>
    </p:spTree>
    <p:extLst>
      <p:ext uri="{BB962C8B-B14F-4D97-AF65-F5344CB8AC3E}">
        <p14:creationId xmlns:p14="http://schemas.microsoft.com/office/powerpoint/2010/main" val="16463645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a:buClrTx/>
              <a:defRPr/>
            </a:lvl1pPr>
          </a:lstStyle>
          <a:p>
            <a:pPr>
              <a:defRPr/>
            </a:pPr>
            <a:r>
              <a:rPr lang="en-US"/>
              <a:t>08/03/13</a:t>
            </a:r>
          </a:p>
        </p:txBody>
      </p:sp>
      <p:sp>
        <p:nvSpPr>
          <p:cNvPr id="4" name="Slide Number Placeholder 3"/>
          <p:cNvSpPr>
            <a:spLocks noGrp="1"/>
          </p:cNvSpPr>
          <p:nvPr>
            <p:ph type="sldNum" idx="11"/>
          </p:nvPr>
        </p:nvSpPr>
        <p:spPr/>
        <p:txBody>
          <a:bodyPr/>
          <a:lstStyle>
            <a:lvl1pPr defTabSz="914400">
              <a:buClrTx/>
              <a:defRPr/>
            </a:lvl1pPr>
          </a:lstStyle>
          <a:p>
            <a:pPr>
              <a:defRPr/>
            </a:pPr>
            <a:fld id="{3528510B-AB25-1344-9DEA-B6AF27742042}" type="slidenum">
              <a:rPr lang="en-US"/>
              <a:pPr>
                <a:defRPr/>
              </a:pPr>
              <a:t>‹#›</a:t>
            </a:fld>
            <a:endParaRPr lang="en-US"/>
          </a:p>
        </p:txBody>
      </p:sp>
    </p:spTree>
    <p:extLst>
      <p:ext uri="{BB962C8B-B14F-4D97-AF65-F5344CB8AC3E}">
        <p14:creationId xmlns:p14="http://schemas.microsoft.com/office/powerpoint/2010/main" val="155170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8173092-22B6-E84F-B803-CD4B0CEBF4EF}" type="slidenum">
              <a:rPr lang="en-US"/>
              <a:pPr>
                <a:defRPr/>
              </a:pPr>
              <a:t>‹#›</a:t>
            </a:fld>
            <a:endParaRPr lang="en-US"/>
          </a:p>
        </p:txBody>
      </p:sp>
    </p:spTree>
    <p:extLst>
      <p:ext uri="{BB962C8B-B14F-4D97-AF65-F5344CB8AC3E}">
        <p14:creationId xmlns:p14="http://schemas.microsoft.com/office/powerpoint/2010/main" val="32568887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a:buClrTx/>
              <a:defRPr/>
            </a:lvl1pPr>
          </a:lstStyle>
          <a:p>
            <a:pPr>
              <a:defRPr/>
            </a:pPr>
            <a:r>
              <a:rPr lang="en-US"/>
              <a:t>08/03/13</a:t>
            </a:r>
          </a:p>
        </p:txBody>
      </p:sp>
      <p:sp>
        <p:nvSpPr>
          <p:cNvPr id="3" name="Slide Number Placeholder 2"/>
          <p:cNvSpPr>
            <a:spLocks noGrp="1"/>
          </p:cNvSpPr>
          <p:nvPr>
            <p:ph type="sldNum" idx="11"/>
          </p:nvPr>
        </p:nvSpPr>
        <p:spPr/>
        <p:txBody>
          <a:bodyPr/>
          <a:lstStyle>
            <a:lvl1pPr defTabSz="914400">
              <a:buClrTx/>
              <a:defRPr/>
            </a:lvl1pPr>
          </a:lstStyle>
          <a:p>
            <a:pPr>
              <a:defRPr/>
            </a:pPr>
            <a:fld id="{6556D6AD-1131-CD40-8C8B-C43A65999C9A}" type="slidenum">
              <a:rPr lang="en-US"/>
              <a:pPr>
                <a:defRPr/>
              </a:pPr>
              <a:t>‹#›</a:t>
            </a:fld>
            <a:endParaRPr lang="en-US"/>
          </a:p>
        </p:txBody>
      </p:sp>
    </p:spTree>
    <p:extLst>
      <p:ext uri="{BB962C8B-B14F-4D97-AF65-F5344CB8AC3E}">
        <p14:creationId xmlns:p14="http://schemas.microsoft.com/office/powerpoint/2010/main" val="220571483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C453941F-B12D-154F-84A2-D8C50FD93F48}" type="slidenum">
              <a:rPr lang="en-US"/>
              <a:pPr>
                <a:defRPr/>
              </a:pPr>
              <a:t>‹#›</a:t>
            </a:fld>
            <a:endParaRPr lang="en-US"/>
          </a:p>
        </p:txBody>
      </p:sp>
    </p:spTree>
    <p:extLst>
      <p:ext uri="{BB962C8B-B14F-4D97-AF65-F5344CB8AC3E}">
        <p14:creationId xmlns:p14="http://schemas.microsoft.com/office/powerpoint/2010/main" val="11587760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830CCEFC-FF84-0040-B05B-857B0D68F865}" type="slidenum">
              <a:rPr lang="en-US"/>
              <a:pPr>
                <a:defRPr/>
              </a:pPr>
              <a:t>‹#›</a:t>
            </a:fld>
            <a:endParaRPr lang="en-US"/>
          </a:p>
        </p:txBody>
      </p:sp>
    </p:spTree>
    <p:extLst>
      <p:ext uri="{BB962C8B-B14F-4D97-AF65-F5344CB8AC3E}">
        <p14:creationId xmlns:p14="http://schemas.microsoft.com/office/powerpoint/2010/main" val="73072908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63DA824-9103-6F47-ABDE-8D5A6FBA1986}" type="slidenum">
              <a:rPr lang="en-US"/>
              <a:pPr>
                <a:defRPr/>
              </a:pPr>
              <a:t>‹#›</a:t>
            </a:fld>
            <a:endParaRPr lang="en-US"/>
          </a:p>
        </p:txBody>
      </p:sp>
    </p:spTree>
    <p:extLst>
      <p:ext uri="{BB962C8B-B14F-4D97-AF65-F5344CB8AC3E}">
        <p14:creationId xmlns:p14="http://schemas.microsoft.com/office/powerpoint/2010/main" val="3711972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A46329B-259F-0744-9BC0-460C94CE9C72}" type="slidenum">
              <a:rPr lang="en-US"/>
              <a:pPr>
                <a:defRPr/>
              </a:pPr>
              <a:t>‹#›</a:t>
            </a:fld>
            <a:endParaRPr lang="en-US"/>
          </a:p>
        </p:txBody>
      </p:sp>
    </p:spTree>
    <p:extLst>
      <p:ext uri="{BB962C8B-B14F-4D97-AF65-F5344CB8AC3E}">
        <p14:creationId xmlns:p14="http://schemas.microsoft.com/office/powerpoint/2010/main" val="372864023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43EA788B-39C7-1A4B-AA2D-993883F0BCAD}" type="slidenum">
              <a:rPr lang="en-US"/>
              <a:pPr>
                <a:defRPr/>
              </a:pPr>
              <a:t>‹#›</a:t>
            </a:fld>
            <a:endParaRPr lang="en-US"/>
          </a:p>
        </p:txBody>
      </p:sp>
    </p:spTree>
    <p:extLst>
      <p:ext uri="{BB962C8B-B14F-4D97-AF65-F5344CB8AC3E}">
        <p14:creationId xmlns:p14="http://schemas.microsoft.com/office/powerpoint/2010/main" val="22416001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7141D48-F586-0547-8E99-0456D8CD7E15}" type="slidenum">
              <a:rPr lang="en-US"/>
              <a:pPr>
                <a:defRPr/>
              </a:pPr>
              <a:t>‹#›</a:t>
            </a:fld>
            <a:endParaRPr lang="en-US"/>
          </a:p>
        </p:txBody>
      </p:sp>
    </p:spTree>
    <p:extLst>
      <p:ext uri="{BB962C8B-B14F-4D97-AF65-F5344CB8AC3E}">
        <p14:creationId xmlns:p14="http://schemas.microsoft.com/office/powerpoint/2010/main" val="23017806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13E6405-4DE1-D146-ACAD-63E0EDD00346}" type="slidenum">
              <a:rPr lang="en-US"/>
              <a:pPr>
                <a:defRPr/>
              </a:pPr>
              <a:t>‹#›</a:t>
            </a:fld>
            <a:endParaRPr lang="en-US"/>
          </a:p>
        </p:txBody>
      </p:sp>
    </p:spTree>
    <p:extLst>
      <p:ext uri="{BB962C8B-B14F-4D97-AF65-F5344CB8AC3E}">
        <p14:creationId xmlns:p14="http://schemas.microsoft.com/office/powerpoint/2010/main" val="14325741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E10F563-0AE0-1A46-9925-8D5CE487E4C3}" type="slidenum">
              <a:rPr lang="en-US"/>
              <a:pPr>
                <a:defRPr/>
              </a:pPr>
              <a:t>‹#›</a:t>
            </a:fld>
            <a:endParaRPr lang="en-US"/>
          </a:p>
        </p:txBody>
      </p:sp>
    </p:spTree>
    <p:extLst>
      <p:ext uri="{BB962C8B-B14F-4D97-AF65-F5344CB8AC3E}">
        <p14:creationId xmlns:p14="http://schemas.microsoft.com/office/powerpoint/2010/main" val="42823052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E9397A9E-AF9A-164E-899D-E0539B1A273D}" type="slidenum">
              <a:rPr lang="en-US"/>
              <a:pPr>
                <a:defRPr/>
              </a:pPr>
              <a:t>‹#›</a:t>
            </a:fld>
            <a:endParaRPr lang="en-US"/>
          </a:p>
        </p:txBody>
      </p:sp>
    </p:spTree>
    <p:extLst>
      <p:ext uri="{BB962C8B-B14F-4D97-AF65-F5344CB8AC3E}">
        <p14:creationId xmlns:p14="http://schemas.microsoft.com/office/powerpoint/2010/main" val="716192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5E79FF-1C7E-6043-A2D1-6357D344495D}" type="slidenum">
              <a:rPr lang="en-US"/>
              <a:pPr>
                <a:defRPr/>
              </a:pPr>
              <a:t>‹#›</a:t>
            </a:fld>
            <a:endParaRPr lang="en-US"/>
          </a:p>
        </p:txBody>
      </p:sp>
    </p:spTree>
    <p:extLst>
      <p:ext uri="{BB962C8B-B14F-4D97-AF65-F5344CB8AC3E}">
        <p14:creationId xmlns:p14="http://schemas.microsoft.com/office/powerpoint/2010/main" val="42061687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A94E12F-5F0E-0F40-8D78-E2C587592D14}" type="slidenum">
              <a:rPr lang="en-US"/>
              <a:pPr>
                <a:defRPr/>
              </a:pPr>
              <a:t>‹#›</a:t>
            </a:fld>
            <a:endParaRPr lang="en-US"/>
          </a:p>
        </p:txBody>
      </p:sp>
    </p:spTree>
    <p:extLst>
      <p:ext uri="{BB962C8B-B14F-4D97-AF65-F5344CB8AC3E}">
        <p14:creationId xmlns:p14="http://schemas.microsoft.com/office/powerpoint/2010/main" val="35635731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5E24760-5435-C948-9789-BFD4DA72706E}" type="slidenum">
              <a:rPr lang="en-US"/>
              <a:pPr>
                <a:defRPr/>
              </a:pPr>
              <a:t>‹#›</a:t>
            </a:fld>
            <a:endParaRPr lang="en-US"/>
          </a:p>
        </p:txBody>
      </p:sp>
    </p:spTree>
    <p:extLst>
      <p:ext uri="{BB962C8B-B14F-4D97-AF65-F5344CB8AC3E}">
        <p14:creationId xmlns:p14="http://schemas.microsoft.com/office/powerpoint/2010/main" val="27963291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1C476768-CAB2-EF40-AD62-CE371660FA7C}" type="slidenum">
              <a:rPr lang="en-US"/>
              <a:pPr>
                <a:defRPr/>
              </a:pPr>
              <a:t>‹#›</a:t>
            </a:fld>
            <a:endParaRPr lang="en-US"/>
          </a:p>
        </p:txBody>
      </p:sp>
    </p:spTree>
    <p:extLst>
      <p:ext uri="{BB962C8B-B14F-4D97-AF65-F5344CB8AC3E}">
        <p14:creationId xmlns:p14="http://schemas.microsoft.com/office/powerpoint/2010/main" val="329281563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ECD9FE0-47AB-5F42-B642-28A5381E971A}" type="slidenum">
              <a:rPr lang="en-US"/>
              <a:pPr>
                <a:defRPr/>
              </a:pPr>
              <a:t>‹#›</a:t>
            </a:fld>
            <a:endParaRPr lang="en-US"/>
          </a:p>
        </p:txBody>
      </p:sp>
    </p:spTree>
    <p:extLst>
      <p:ext uri="{BB962C8B-B14F-4D97-AF65-F5344CB8AC3E}">
        <p14:creationId xmlns:p14="http://schemas.microsoft.com/office/powerpoint/2010/main" val="26816447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92991" y="44624"/>
            <a:ext cx="915513" cy="50405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82706B7-D461-484C-8876-0CCCC83EF8C5}" type="slidenum">
              <a:rPr lang="en-US"/>
              <a:pPr>
                <a:defRPr/>
              </a:pPr>
              <a:t>‹#›</a:t>
            </a:fld>
            <a:endParaRPr lang="en-US"/>
          </a:p>
        </p:txBody>
      </p:sp>
    </p:spTree>
    <p:extLst>
      <p:ext uri="{BB962C8B-B14F-4D97-AF65-F5344CB8AC3E}">
        <p14:creationId xmlns:p14="http://schemas.microsoft.com/office/powerpoint/2010/main" val="34425501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924095C-BCF8-F745-B70B-30788105B846}" type="slidenum">
              <a:rPr lang="en-US"/>
              <a:pPr>
                <a:defRPr/>
              </a:pPr>
              <a:t>‹#›</a:t>
            </a:fld>
            <a:endParaRPr lang="en-US"/>
          </a:p>
        </p:txBody>
      </p:sp>
    </p:spTree>
    <p:extLst>
      <p:ext uri="{BB962C8B-B14F-4D97-AF65-F5344CB8AC3E}">
        <p14:creationId xmlns:p14="http://schemas.microsoft.com/office/powerpoint/2010/main" val="6084238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364538B-85A1-B643-9441-F70F1A992C84}" type="datetimeFigureOut">
              <a:rPr lang="en-US"/>
              <a:pPr>
                <a:defRPr/>
              </a:pPr>
              <a:t>7/18/24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7BB4E60-67ED-294A-A33A-FB908F7FADE3}" type="slidenum">
              <a:rPr lang="en-US"/>
              <a:pPr>
                <a:defRPr/>
              </a:pPr>
              <a:t>‹#›</a:t>
            </a:fld>
            <a:endParaRPr lang="en-US"/>
          </a:p>
        </p:txBody>
      </p:sp>
    </p:spTree>
    <p:extLst>
      <p:ext uri="{BB962C8B-B14F-4D97-AF65-F5344CB8AC3E}">
        <p14:creationId xmlns:p14="http://schemas.microsoft.com/office/powerpoint/2010/main" val="2924425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CD5397D-B11D-614B-878A-97122A40B7A1}" type="datetimeFigureOut">
              <a:rPr lang="en-US"/>
              <a:pPr>
                <a:defRPr/>
              </a:pPr>
              <a:t>7/18/24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43B626F-8E5B-9F46-A1B2-94E3D333CD10}" type="slidenum">
              <a:rPr lang="en-US"/>
              <a:pPr>
                <a:defRPr/>
              </a:pPr>
              <a:t>‹#›</a:t>
            </a:fld>
            <a:endParaRPr lang="en-US"/>
          </a:p>
        </p:txBody>
      </p:sp>
    </p:spTree>
    <p:extLst>
      <p:ext uri="{BB962C8B-B14F-4D97-AF65-F5344CB8AC3E}">
        <p14:creationId xmlns:p14="http://schemas.microsoft.com/office/powerpoint/2010/main" val="24657638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ED8B4C0-F657-B34D-B621-338C5BF13EFE}" type="datetimeFigureOut">
              <a:rPr lang="en-US"/>
              <a:pPr>
                <a:defRPr/>
              </a:pPr>
              <a:t>7/18/24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D287874-D1FE-DE41-9BF0-EF8ED519FAFB}" type="slidenum">
              <a:rPr lang="en-US"/>
              <a:pPr>
                <a:defRPr/>
              </a:pPr>
              <a:t>‹#›</a:t>
            </a:fld>
            <a:endParaRPr lang="en-US"/>
          </a:p>
        </p:txBody>
      </p:sp>
    </p:spTree>
    <p:extLst>
      <p:ext uri="{BB962C8B-B14F-4D97-AF65-F5344CB8AC3E}">
        <p14:creationId xmlns:p14="http://schemas.microsoft.com/office/powerpoint/2010/main" val="77501502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7089445-F572-BD4B-A62E-83BFFE57EE4F}" type="datetimeFigureOut">
              <a:rPr lang="en-US"/>
              <a:pPr>
                <a:defRPr/>
              </a:pPr>
              <a:t>7/18/24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D401A3F-2F46-734D-BA9B-12A1134BE763}" type="slidenum">
              <a:rPr lang="en-US"/>
              <a:pPr>
                <a:defRPr/>
              </a:pPr>
              <a:t>‹#›</a:t>
            </a:fld>
            <a:endParaRPr lang="en-US"/>
          </a:p>
        </p:txBody>
      </p:sp>
    </p:spTree>
    <p:extLst>
      <p:ext uri="{BB962C8B-B14F-4D97-AF65-F5344CB8AC3E}">
        <p14:creationId xmlns:p14="http://schemas.microsoft.com/office/powerpoint/2010/main" val="2729500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31AF97-D015-EB43-BCBF-74266363BA6B}" type="slidenum">
              <a:rPr lang="en-US"/>
              <a:pPr>
                <a:defRPr/>
              </a:pPr>
              <a:t>‹#›</a:t>
            </a:fld>
            <a:endParaRPr lang="en-US"/>
          </a:p>
        </p:txBody>
      </p:sp>
    </p:spTree>
    <p:extLst>
      <p:ext uri="{BB962C8B-B14F-4D97-AF65-F5344CB8AC3E}">
        <p14:creationId xmlns:p14="http://schemas.microsoft.com/office/powerpoint/2010/main" val="71722928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35F6F41-8EBC-3A4E-AB6C-B7F42A9E6F59}" type="datetimeFigureOut">
              <a:rPr lang="en-US"/>
              <a:pPr>
                <a:defRPr/>
              </a:pPr>
              <a:t>7/18/24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A5FD4E6-AD26-8147-A76C-84ABC84E6148}" type="slidenum">
              <a:rPr lang="en-US"/>
              <a:pPr>
                <a:defRPr/>
              </a:pPr>
              <a:t>‹#›</a:t>
            </a:fld>
            <a:endParaRPr lang="en-US"/>
          </a:p>
        </p:txBody>
      </p:sp>
    </p:spTree>
    <p:extLst>
      <p:ext uri="{BB962C8B-B14F-4D97-AF65-F5344CB8AC3E}">
        <p14:creationId xmlns:p14="http://schemas.microsoft.com/office/powerpoint/2010/main" val="23250550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1AFD7A5-4B0D-BE44-B15B-8299E7181BAD}" type="datetimeFigureOut">
              <a:rPr lang="en-US"/>
              <a:pPr>
                <a:defRPr/>
              </a:pPr>
              <a:t>7/18/24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5900BBC-13DF-9240-A56C-90FA37A0B5D0}" type="slidenum">
              <a:rPr lang="en-US"/>
              <a:pPr>
                <a:defRPr/>
              </a:pPr>
              <a:t>‹#›</a:t>
            </a:fld>
            <a:endParaRPr lang="en-US"/>
          </a:p>
        </p:txBody>
      </p:sp>
    </p:spTree>
    <p:extLst>
      <p:ext uri="{BB962C8B-B14F-4D97-AF65-F5344CB8AC3E}">
        <p14:creationId xmlns:p14="http://schemas.microsoft.com/office/powerpoint/2010/main" val="337341350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AC2A775-C865-2C4D-B368-B7E1BC13475F}" type="datetimeFigureOut">
              <a:rPr lang="en-US"/>
              <a:pPr>
                <a:defRPr/>
              </a:pPr>
              <a:t>7/18/24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1D3F989D-B502-9E44-B8DF-EBFEA3B2130E}" type="slidenum">
              <a:rPr lang="en-US"/>
              <a:pPr>
                <a:defRPr/>
              </a:pPr>
              <a:t>‹#›</a:t>
            </a:fld>
            <a:endParaRPr lang="en-US"/>
          </a:p>
        </p:txBody>
      </p:sp>
    </p:spTree>
    <p:extLst>
      <p:ext uri="{BB962C8B-B14F-4D97-AF65-F5344CB8AC3E}">
        <p14:creationId xmlns:p14="http://schemas.microsoft.com/office/powerpoint/2010/main" val="3078409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348E289-91B4-C642-8AF5-5BFDD2D1F600}" type="datetimeFigureOut">
              <a:rPr lang="en-US"/>
              <a:pPr>
                <a:defRPr/>
              </a:pPr>
              <a:t>7/18/24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DA1C1D7-C253-3246-957F-6F48947E4B95}" type="slidenum">
              <a:rPr lang="en-US"/>
              <a:pPr>
                <a:defRPr/>
              </a:pPr>
              <a:t>‹#›</a:t>
            </a:fld>
            <a:endParaRPr lang="en-US"/>
          </a:p>
        </p:txBody>
      </p:sp>
    </p:spTree>
    <p:extLst>
      <p:ext uri="{BB962C8B-B14F-4D97-AF65-F5344CB8AC3E}">
        <p14:creationId xmlns:p14="http://schemas.microsoft.com/office/powerpoint/2010/main" val="331725967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55514AB-104B-7944-AA84-576EE6C27E16}" type="datetimeFigureOut">
              <a:rPr lang="en-US"/>
              <a:pPr>
                <a:defRPr/>
              </a:pPr>
              <a:t>7/18/24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D4C44FC-E023-3D4F-9CF0-94F077E021A0}" type="slidenum">
              <a:rPr lang="en-US"/>
              <a:pPr>
                <a:defRPr/>
              </a:pPr>
              <a:t>‹#›</a:t>
            </a:fld>
            <a:endParaRPr lang="en-US"/>
          </a:p>
        </p:txBody>
      </p:sp>
    </p:spTree>
    <p:extLst>
      <p:ext uri="{BB962C8B-B14F-4D97-AF65-F5344CB8AC3E}">
        <p14:creationId xmlns:p14="http://schemas.microsoft.com/office/powerpoint/2010/main" val="26907969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DBE1832-A669-954E-8FBC-46A00443899A}" type="datetimeFigureOut">
              <a:rPr lang="en-US"/>
              <a:pPr>
                <a:defRPr/>
              </a:pPr>
              <a:t>7/18/24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FD84CAF-1712-3B4B-8360-F0874FE818E5}" type="slidenum">
              <a:rPr lang="en-US"/>
              <a:pPr>
                <a:defRPr/>
              </a:pPr>
              <a:t>‹#›</a:t>
            </a:fld>
            <a:endParaRPr lang="en-US"/>
          </a:p>
        </p:txBody>
      </p:sp>
    </p:spTree>
    <p:extLst>
      <p:ext uri="{BB962C8B-B14F-4D97-AF65-F5344CB8AC3E}">
        <p14:creationId xmlns:p14="http://schemas.microsoft.com/office/powerpoint/2010/main" val="80127524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27C8C67-62B3-004C-95BE-641F87A8B0D1}" type="datetimeFigureOut">
              <a:rPr lang="en-US"/>
              <a:pPr>
                <a:defRPr/>
              </a:pPr>
              <a:t>7/18/24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1687A5FF-628C-C24A-8E46-755D3589151D}" type="slidenum">
              <a:rPr lang="en-US"/>
              <a:pPr>
                <a:defRPr/>
              </a:pPr>
              <a:t>‹#›</a:t>
            </a:fld>
            <a:endParaRPr lang="en-US"/>
          </a:p>
        </p:txBody>
      </p:sp>
    </p:spTree>
    <p:extLst>
      <p:ext uri="{BB962C8B-B14F-4D97-AF65-F5344CB8AC3E}">
        <p14:creationId xmlns:p14="http://schemas.microsoft.com/office/powerpoint/2010/main" val="260429501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4EB620-666E-DA48-960B-E65AEDA9B3F8}" type="slidenum">
              <a:rPr lang="en-US"/>
              <a:pPr>
                <a:defRPr/>
              </a:pPr>
              <a:t>‹#›</a:t>
            </a:fld>
            <a:endParaRPr lang="en-US"/>
          </a:p>
        </p:txBody>
      </p:sp>
    </p:spTree>
    <p:extLst>
      <p:ext uri="{BB962C8B-B14F-4D97-AF65-F5344CB8AC3E}">
        <p14:creationId xmlns:p14="http://schemas.microsoft.com/office/powerpoint/2010/main" val="37838631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A4782A-85F5-184C-8DC5-CB5865A6B7FB}" type="slidenum">
              <a:rPr lang="en-US"/>
              <a:pPr>
                <a:defRPr/>
              </a:pPr>
              <a:t>‹#›</a:t>
            </a:fld>
            <a:endParaRPr lang="en-US"/>
          </a:p>
        </p:txBody>
      </p:sp>
    </p:spTree>
    <p:extLst>
      <p:ext uri="{BB962C8B-B14F-4D97-AF65-F5344CB8AC3E}">
        <p14:creationId xmlns:p14="http://schemas.microsoft.com/office/powerpoint/2010/main" val="325564840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3D000A-02F7-904B-9626-DDBA1A0E8740}" type="slidenum">
              <a:rPr lang="en-US"/>
              <a:pPr>
                <a:defRPr/>
              </a:pPr>
              <a:t>‹#›</a:t>
            </a:fld>
            <a:endParaRPr lang="en-US"/>
          </a:p>
        </p:txBody>
      </p:sp>
    </p:spTree>
    <p:extLst>
      <p:ext uri="{BB962C8B-B14F-4D97-AF65-F5344CB8AC3E}">
        <p14:creationId xmlns:p14="http://schemas.microsoft.com/office/powerpoint/2010/main" val="4215273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0712B5-51FE-664B-BBC2-6CDBBE87225C}" type="slidenum">
              <a:rPr lang="en-US"/>
              <a:pPr>
                <a:defRPr/>
              </a:pPr>
              <a:t>‹#›</a:t>
            </a:fld>
            <a:endParaRPr lang="en-US"/>
          </a:p>
        </p:txBody>
      </p:sp>
    </p:spTree>
    <p:extLst>
      <p:ext uri="{BB962C8B-B14F-4D97-AF65-F5344CB8AC3E}">
        <p14:creationId xmlns:p14="http://schemas.microsoft.com/office/powerpoint/2010/main" val="532905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9652B4-C645-E344-AE00-C8D61F9821B7}" type="slidenum">
              <a:rPr lang="en-US"/>
              <a:pPr>
                <a:defRPr/>
              </a:pPr>
              <a:t>‹#›</a:t>
            </a:fld>
            <a:endParaRPr lang="en-US"/>
          </a:p>
        </p:txBody>
      </p:sp>
    </p:spTree>
    <p:extLst>
      <p:ext uri="{BB962C8B-B14F-4D97-AF65-F5344CB8AC3E}">
        <p14:creationId xmlns:p14="http://schemas.microsoft.com/office/powerpoint/2010/main" val="187006830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F7575-5817-384A-83D2-8AF62652C0A1}" type="slidenum">
              <a:rPr lang="en-US"/>
              <a:pPr>
                <a:defRPr/>
              </a:pPr>
              <a:t>‹#›</a:t>
            </a:fld>
            <a:endParaRPr lang="en-US"/>
          </a:p>
        </p:txBody>
      </p:sp>
    </p:spTree>
    <p:extLst>
      <p:ext uri="{BB962C8B-B14F-4D97-AF65-F5344CB8AC3E}">
        <p14:creationId xmlns:p14="http://schemas.microsoft.com/office/powerpoint/2010/main" val="322831445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949297-9E17-6448-960C-68A8527ADD10}" type="slidenum">
              <a:rPr lang="en-US"/>
              <a:pPr>
                <a:defRPr/>
              </a:pPr>
              <a:t>‹#›</a:t>
            </a:fld>
            <a:endParaRPr lang="en-US"/>
          </a:p>
        </p:txBody>
      </p:sp>
    </p:spTree>
    <p:extLst>
      <p:ext uri="{BB962C8B-B14F-4D97-AF65-F5344CB8AC3E}">
        <p14:creationId xmlns:p14="http://schemas.microsoft.com/office/powerpoint/2010/main" val="413889224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904B0C-CE6A-BB48-8B53-B38354DC6B47}" type="slidenum">
              <a:rPr lang="en-US"/>
              <a:pPr>
                <a:defRPr/>
              </a:pPr>
              <a:t>‹#›</a:t>
            </a:fld>
            <a:endParaRPr lang="en-US"/>
          </a:p>
        </p:txBody>
      </p:sp>
    </p:spTree>
    <p:extLst>
      <p:ext uri="{BB962C8B-B14F-4D97-AF65-F5344CB8AC3E}">
        <p14:creationId xmlns:p14="http://schemas.microsoft.com/office/powerpoint/2010/main" val="151123235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B865D2-0A7C-3D43-97A3-E2DCE939D743}" type="slidenum">
              <a:rPr lang="en-US"/>
              <a:pPr>
                <a:defRPr/>
              </a:pPr>
              <a:t>‹#›</a:t>
            </a:fld>
            <a:endParaRPr lang="en-US"/>
          </a:p>
        </p:txBody>
      </p:sp>
    </p:spTree>
    <p:extLst>
      <p:ext uri="{BB962C8B-B14F-4D97-AF65-F5344CB8AC3E}">
        <p14:creationId xmlns:p14="http://schemas.microsoft.com/office/powerpoint/2010/main" val="170582297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54028-4F7D-B641-9897-FFC7ED701E74}" type="slidenum">
              <a:rPr lang="en-US"/>
              <a:pPr>
                <a:defRPr/>
              </a:pPr>
              <a:t>‹#›</a:t>
            </a:fld>
            <a:endParaRPr lang="en-US"/>
          </a:p>
        </p:txBody>
      </p:sp>
    </p:spTree>
    <p:extLst>
      <p:ext uri="{BB962C8B-B14F-4D97-AF65-F5344CB8AC3E}">
        <p14:creationId xmlns:p14="http://schemas.microsoft.com/office/powerpoint/2010/main" val="127878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43B183-FCD0-9A4A-BD49-487D7E88DFB3}" type="slidenum">
              <a:rPr lang="en-US"/>
              <a:pPr>
                <a:defRPr/>
              </a:pPr>
              <a:t>‹#›</a:t>
            </a:fld>
            <a:endParaRPr lang="en-US"/>
          </a:p>
        </p:txBody>
      </p:sp>
    </p:spTree>
    <p:extLst>
      <p:ext uri="{BB962C8B-B14F-4D97-AF65-F5344CB8AC3E}">
        <p14:creationId xmlns:p14="http://schemas.microsoft.com/office/powerpoint/2010/main" val="8326880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BB1DAE-A818-9446-8984-46D9C4CAC264}" type="slidenum">
              <a:rPr lang="en-US"/>
              <a:pPr>
                <a:defRPr/>
              </a:pPr>
              <a:t>‹#›</a:t>
            </a:fld>
            <a:endParaRPr lang="en-US"/>
          </a:p>
        </p:txBody>
      </p:sp>
    </p:spTree>
    <p:extLst>
      <p:ext uri="{BB962C8B-B14F-4D97-AF65-F5344CB8AC3E}">
        <p14:creationId xmlns:p14="http://schemas.microsoft.com/office/powerpoint/2010/main" val="169630446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5897AB-8A6F-EE4D-8D82-FACF850A88E4}" type="slidenum">
              <a:rPr lang="en-US"/>
              <a:pPr>
                <a:defRPr/>
              </a:pPr>
              <a:t>‹#›</a:t>
            </a:fld>
            <a:endParaRPr lang="en-US"/>
          </a:p>
        </p:txBody>
      </p:sp>
    </p:spTree>
    <p:extLst>
      <p:ext uri="{BB962C8B-B14F-4D97-AF65-F5344CB8AC3E}">
        <p14:creationId xmlns:p14="http://schemas.microsoft.com/office/powerpoint/2010/main" val="39648934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789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0CDFB7A-2DC6-834D-BDA8-FC56F353851F}" type="slidenum">
              <a:rPr lang="en-US"/>
              <a:pPr>
                <a:defRPr/>
              </a:pPr>
              <a:t>‹#›</a:t>
            </a:fld>
            <a:endParaRPr lang="en-US"/>
          </a:p>
        </p:txBody>
      </p:sp>
    </p:spTree>
    <p:extLst>
      <p:ext uri="{BB962C8B-B14F-4D97-AF65-F5344CB8AC3E}">
        <p14:creationId xmlns:p14="http://schemas.microsoft.com/office/powerpoint/2010/main" val="157291434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5EFCD4-4874-E444-A85E-EAD568B78079}" type="slidenum">
              <a:rPr lang="en-US"/>
              <a:pPr>
                <a:defRPr/>
              </a:pPr>
              <a:t>‹#›</a:t>
            </a:fld>
            <a:endParaRPr lang="en-US"/>
          </a:p>
        </p:txBody>
      </p:sp>
    </p:spTree>
    <p:extLst>
      <p:ext uri="{BB962C8B-B14F-4D97-AF65-F5344CB8AC3E}">
        <p14:creationId xmlns:p14="http://schemas.microsoft.com/office/powerpoint/2010/main" val="4074597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82E683-AF8D-F442-89E3-F47EFCE343E6}" type="slidenum">
              <a:rPr lang="en-US"/>
              <a:pPr>
                <a:defRPr/>
              </a:pPr>
              <a:t>‹#›</a:t>
            </a:fld>
            <a:endParaRPr lang="en-US"/>
          </a:p>
        </p:txBody>
      </p:sp>
    </p:spTree>
    <p:extLst>
      <p:ext uri="{BB962C8B-B14F-4D97-AF65-F5344CB8AC3E}">
        <p14:creationId xmlns:p14="http://schemas.microsoft.com/office/powerpoint/2010/main" val="2527279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D2C00AA-41E8-1749-82E4-8F0D37E7B47F}" type="slidenum">
              <a:rPr lang="en-US"/>
              <a:pPr>
                <a:defRPr/>
              </a:pPr>
              <a:t>‹#›</a:t>
            </a:fld>
            <a:endParaRPr lang="en-US"/>
          </a:p>
        </p:txBody>
      </p:sp>
    </p:spTree>
    <p:extLst>
      <p:ext uri="{BB962C8B-B14F-4D97-AF65-F5344CB8AC3E}">
        <p14:creationId xmlns:p14="http://schemas.microsoft.com/office/powerpoint/2010/main" val="141988065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5E32A5E-9648-6C44-93F7-A9E0AA6F4737}" type="slidenum">
              <a:rPr lang="en-US"/>
              <a:pPr>
                <a:defRPr/>
              </a:pPr>
              <a:t>‹#›</a:t>
            </a:fld>
            <a:endParaRPr lang="en-US"/>
          </a:p>
        </p:txBody>
      </p:sp>
    </p:spTree>
    <p:extLst>
      <p:ext uri="{BB962C8B-B14F-4D97-AF65-F5344CB8AC3E}">
        <p14:creationId xmlns:p14="http://schemas.microsoft.com/office/powerpoint/2010/main" val="254345245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4E3F7A2-A15C-5049-ABD1-AADF7A18A6E0}" type="slidenum">
              <a:rPr lang="en-US"/>
              <a:pPr>
                <a:defRPr/>
              </a:pPr>
              <a:t>‹#›</a:t>
            </a:fld>
            <a:endParaRPr lang="en-US"/>
          </a:p>
        </p:txBody>
      </p:sp>
    </p:spTree>
    <p:extLst>
      <p:ext uri="{BB962C8B-B14F-4D97-AF65-F5344CB8AC3E}">
        <p14:creationId xmlns:p14="http://schemas.microsoft.com/office/powerpoint/2010/main" val="374891628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7657041-DF45-644B-9977-C9018A76AABE}" type="slidenum">
              <a:rPr lang="en-US"/>
              <a:pPr>
                <a:defRPr/>
              </a:pPr>
              <a:t>‹#›</a:t>
            </a:fld>
            <a:endParaRPr lang="en-US"/>
          </a:p>
        </p:txBody>
      </p:sp>
    </p:spTree>
    <p:extLst>
      <p:ext uri="{BB962C8B-B14F-4D97-AF65-F5344CB8AC3E}">
        <p14:creationId xmlns:p14="http://schemas.microsoft.com/office/powerpoint/2010/main" val="1064826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06928D5-09B3-9E4D-B68A-521351F19BB4}" type="slidenum">
              <a:rPr lang="en-US"/>
              <a:pPr>
                <a:defRPr/>
              </a:pPr>
              <a:t>‹#›</a:t>
            </a:fld>
            <a:endParaRPr lang="en-US"/>
          </a:p>
        </p:txBody>
      </p:sp>
    </p:spTree>
    <p:extLst>
      <p:ext uri="{BB962C8B-B14F-4D97-AF65-F5344CB8AC3E}">
        <p14:creationId xmlns:p14="http://schemas.microsoft.com/office/powerpoint/2010/main" val="20167854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4D9ED1D-F8A0-5943-920C-842CCA2A893F}" type="slidenum">
              <a:rPr lang="en-US"/>
              <a:pPr>
                <a:defRPr/>
              </a:pPr>
              <a:t>‹#›</a:t>
            </a:fld>
            <a:endParaRPr lang="en-US"/>
          </a:p>
        </p:txBody>
      </p:sp>
    </p:spTree>
    <p:extLst>
      <p:ext uri="{BB962C8B-B14F-4D97-AF65-F5344CB8AC3E}">
        <p14:creationId xmlns:p14="http://schemas.microsoft.com/office/powerpoint/2010/main" val="4395125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E21F666-B0BB-EE42-BAC0-E5EE7E7ECEAD}" type="slidenum">
              <a:rPr lang="en-US"/>
              <a:pPr>
                <a:defRPr/>
              </a:pPr>
              <a:t>‹#›</a:t>
            </a:fld>
            <a:endParaRPr lang="en-US"/>
          </a:p>
        </p:txBody>
      </p:sp>
    </p:spTree>
    <p:extLst>
      <p:ext uri="{BB962C8B-B14F-4D97-AF65-F5344CB8AC3E}">
        <p14:creationId xmlns:p14="http://schemas.microsoft.com/office/powerpoint/2010/main" val="58262108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F2D70AC-E749-3449-99FF-03C73091A5CB}" type="slidenum">
              <a:rPr lang="en-US"/>
              <a:pPr>
                <a:defRPr/>
              </a:pPr>
              <a:t>‹#›</a:t>
            </a:fld>
            <a:endParaRPr lang="en-US"/>
          </a:p>
        </p:txBody>
      </p:sp>
    </p:spTree>
    <p:extLst>
      <p:ext uri="{BB962C8B-B14F-4D97-AF65-F5344CB8AC3E}">
        <p14:creationId xmlns:p14="http://schemas.microsoft.com/office/powerpoint/2010/main" val="212852966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68D6019-9B83-3D42-84EF-27CDD58206BA}" type="slidenum">
              <a:rPr lang="en-US"/>
              <a:pPr>
                <a:defRPr/>
              </a:pPr>
              <a:t>‹#›</a:t>
            </a:fld>
            <a:endParaRPr lang="en-US"/>
          </a:p>
        </p:txBody>
      </p:sp>
    </p:spTree>
    <p:extLst>
      <p:ext uri="{BB962C8B-B14F-4D97-AF65-F5344CB8AC3E}">
        <p14:creationId xmlns:p14="http://schemas.microsoft.com/office/powerpoint/2010/main" val="222419192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12FAEE2-DAD3-1544-9572-78CF3F385D0A}" type="slidenum">
              <a:rPr lang="en-GB"/>
              <a:pPr>
                <a:defRPr/>
              </a:pPr>
              <a:t>‹#›</a:t>
            </a:fld>
            <a:endParaRPr lang="en-GB"/>
          </a:p>
        </p:txBody>
      </p:sp>
    </p:spTree>
    <p:extLst>
      <p:ext uri="{BB962C8B-B14F-4D97-AF65-F5344CB8AC3E}">
        <p14:creationId xmlns:p14="http://schemas.microsoft.com/office/powerpoint/2010/main" val="2398144289"/>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540BD1-2608-CC48-962D-2AF379264FE9}" type="slidenum">
              <a:rPr lang="en-US"/>
              <a:pPr>
                <a:defRPr/>
              </a:pPr>
              <a:t>‹#›</a:t>
            </a:fld>
            <a:endParaRPr lang="en-US"/>
          </a:p>
        </p:txBody>
      </p:sp>
    </p:spTree>
    <p:extLst>
      <p:ext uri="{BB962C8B-B14F-4D97-AF65-F5344CB8AC3E}">
        <p14:creationId xmlns:p14="http://schemas.microsoft.com/office/powerpoint/2010/main" val="12210459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2F4CC358-0020-304D-A6B6-40305992347B}" type="slidenum">
              <a:rPr lang="en-GB"/>
              <a:pPr>
                <a:defRPr/>
              </a:pPr>
              <a:t>‹#›</a:t>
            </a:fld>
            <a:endParaRPr lang="en-GB"/>
          </a:p>
        </p:txBody>
      </p:sp>
    </p:spTree>
    <p:extLst>
      <p:ext uri="{BB962C8B-B14F-4D97-AF65-F5344CB8AC3E}">
        <p14:creationId xmlns:p14="http://schemas.microsoft.com/office/powerpoint/2010/main" val="802811098"/>
      </p:ext>
    </p:extLst>
  </p:cSld>
  <p:clrMapOvr>
    <a:masterClrMapping/>
  </p:clrMapOvr>
  <p:transition>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248DAB2-8341-C04A-B8A7-90266062AD0D}" type="slidenum">
              <a:rPr lang="en-GB"/>
              <a:pPr>
                <a:defRPr/>
              </a:pPr>
              <a:t>‹#›</a:t>
            </a:fld>
            <a:endParaRPr lang="en-GB"/>
          </a:p>
        </p:txBody>
      </p:sp>
    </p:spTree>
    <p:extLst>
      <p:ext uri="{BB962C8B-B14F-4D97-AF65-F5344CB8AC3E}">
        <p14:creationId xmlns:p14="http://schemas.microsoft.com/office/powerpoint/2010/main" val="3639792135"/>
      </p:ext>
    </p:extLst>
  </p:cSld>
  <p:clrMapOvr>
    <a:masterClrMapping/>
  </p:clrMapOvr>
  <p:transition>
    <p:rand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36F5D9A-F649-454D-83E1-14F4A3A25511}" type="slidenum">
              <a:rPr lang="en-GB"/>
              <a:pPr>
                <a:defRPr/>
              </a:pPr>
              <a:t>‹#›</a:t>
            </a:fld>
            <a:endParaRPr lang="en-GB"/>
          </a:p>
        </p:txBody>
      </p:sp>
    </p:spTree>
    <p:extLst>
      <p:ext uri="{BB962C8B-B14F-4D97-AF65-F5344CB8AC3E}">
        <p14:creationId xmlns:p14="http://schemas.microsoft.com/office/powerpoint/2010/main" val="675924083"/>
      </p:ext>
    </p:extLst>
  </p:cSld>
  <p:clrMapOvr>
    <a:masterClrMapping/>
  </p:clrMapOvr>
  <p:transition>
    <p:rand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27E5B10B-A444-F74D-AD1B-E9B91667DDD4}" type="slidenum">
              <a:rPr lang="en-GB"/>
              <a:pPr>
                <a:defRPr/>
              </a:pPr>
              <a:t>‹#›</a:t>
            </a:fld>
            <a:endParaRPr lang="en-GB"/>
          </a:p>
        </p:txBody>
      </p:sp>
    </p:spTree>
    <p:extLst>
      <p:ext uri="{BB962C8B-B14F-4D97-AF65-F5344CB8AC3E}">
        <p14:creationId xmlns:p14="http://schemas.microsoft.com/office/powerpoint/2010/main" val="624853890"/>
      </p:ext>
    </p:extLst>
  </p:cSld>
  <p:clrMapOvr>
    <a:masterClrMapping/>
  </p:clrMapOvr>
  <p:transition>
    <p:rand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B1F39C33-FB02-9C49-A2DA-94C19829084B}" type="slidenum">
              <a:rPr lang="en-GB"/>
              <a:pPr>
                <a:defRPr/>
              </a:pPr>
              <a:t>‹#›</a:t>
            </a:fld>
            <a:endParaRPr lang="en-GB"/>
          </a:p>
        </p:txBody>
      </p:sp>
    </p:spTree>
    <p:extLst>
      <p:ext uri="{BB962C8B-B14F-4D97-AF65-F5344CB8AC3E}">
        <p14:creationId xmlns:p14="http://schemas.microsoft.com/office/powerpoint/2010/main" val="1483394031"/>
      </p:ext>
    </p:extLst>
  </p:cSld>
  <p:clrMapOvr>
    <a:masterClrMapping/>
  </p:clrMapOvr>
  <p:transition>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4119A243-7E8D-DB40-B652-35473FF7C6E2}" type="slidenum">
              <a:rPr lang="en-GB"/>
              <a:pPr>
                <a:defRPr/>
              </a:pPr>
              <a:t>‹#›</a:t>
            </a:fld>
            <a:endParaRPr lang="en-GB"/>
          </a:p>
        </p:txBody>
      </p:sp>
    </p:spTree>
    <p:extLst>
      <p:ext uri="{BB962C8B-B14F-4D97-AF65-F5344CB8AC3E}">
        <p14:creationId xmlns:p14="http://schemas.microsoft.com/office/powerpoint/2010/main" val="4061425866"/>
      </p:ext>
    </p:extLst>
  </p:cSld>
  <p:clrMapOvr>
    <a:masterClrMapping/>
  </p:clrMapOvr>
  <p:transition>
    <p:rand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4954A2E-D64C-8A47-918D-335D174E4685}" type="slidenum">
              <a:rPr lang="en-GB"/>
              <a:pPr>
                <a:defRPr/>
              </a:pPr>
              <a:t>‹#›</a:t>
            </a:fld>
            <a:endParaRPr lang="en-GB"/>
          </a:p>
        </p:txBody>
      </p:sp>
    </p:spTree>
    <p:extLst>
      <p:ext uri="{BB962C8B-B14F-4D97-AF65-F5344CB8AC3E}">
        <p14:creationId xmlns:p14="http://schemas.microsoft.com/office/powerpoint/2010/main" val="757252732"/>
      </p:ext>
    </p:extLst>
  </p:cSld>
  <p:clrMapOvr>
    <a:masterClrMapping/>
  </p:clrMapOvr>
  <p:transition>
    <p:rand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68164F7F-BE97-314A-AA43-38BC905593B9}" type="slidenum">
              <a:rPr lang="en-GB"/>
              <a:pPr>
                <a:defRPr/>
              </a:pPr>
              <a:t>‹#›</a:t>
            </a:fld>
            <a:endParaRPr lang="en-GB"/>
          </a:p>
        </p:txBody>
      </p:sp>
    </p:spTree>
    <p:extLst>
      <p:ext uri="{BB962C8B-B14F-4D97-AF65-F5344CB8AC3E}">
        <p14:creationId xmlns:p14="http://schemas.microsoft.com/office/powerpoint/2010/main" val="865418860"/>
      </p:ext>
    </p:extLst>
  </p:cSld>
  <p:clrMapOvr>
    <a:masterClrMapping/>
  </p:clrMapOvr>
  <p:transition>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1EDBA56-BA95-A44C-9A62-629ADD013281}" type="slidenum">
              <a:rPr lang="en-GB"/>
              <a:pPr>
                <a:defRPr/>
              </a:pPr>
              <a:t>‹#›</a:t>
            </a:fld>
            <a:endParaRPr lang="en-GB"/>
          </a:p>
        </p:txBody>
      </p:sp>
    </p:spTree>
    <p:extLst>
      <p:ext uri="{BB962C8B-B14F-4D97-AF65-F5344CB8AC3E}">
        <p14:creationId xmlns:p14="http://schemas.microsoft.com/office/powerpoint/2010/main" val="1717971609"/>
      </p:ext>
    </p:extLst>
  </p:cSld>
  <p:clrMapOvr>
    <a:masterClrMapping/>
  </p:clrMapOvr>
  <p:transition>
    <p:rand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DF7D5FA-EF77-1449-8030-8225675C4C69}" type="slidenum">
              <a:rPr lang="en-GB"/>
              <a:pPr>
                <a:defRPr/>
              </a:pPr>
              <a:t>‹#›</a:t>
            </a:fld>
            <a:endParaRPr lang="en-GB"/>
          </a:p>
        </p:txBody>
      </p:sp>
    </p:spTree>
    <p:extLst>
      <p:ext uri="{BB962C8B-B14F-4D97-AF65-F5344CB8AC3E}">
        <p14:creationId xmlns:p14="http://schemas.microsoft.com/office/powerpoint/2010/main" val="23362305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794CA3-14B7-CE40-B211-EE58A07572DC}" type="slidenum">
              <a:rPr lang="en-US"/>
              <a:pPr>
                <a:defRPr/>
              </a:pPr>
              <a:t>‹#›</a:t>
            </a:fld>
            <a:endParaRPr lang="en-US"/>
          </a:p>
        </p:txBody>
      </p:sp>
    </p:spTree>
    <p:extLst>
      <p:ext uri="{BB962C8B-B14F-4D97-AF65-F5344CB8AC3E}">
        <p14:creationId xmlns:p14="http://schemas.microsoft.com/office/powerpoint/2010/main" val="29117339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402"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614403" name="Rectangle 3"/>
          <p:cNvSpPr>
            <a:spLocks noGrp="1" noChangeArrowheads="1"/>
          </p:cNvSpPr>
          <p:nvPr>
            <p:ph type="subTitle" idx="1"/>
          </p:nvPr>
        </p:nvSpPr>
        <p:spPr>
          <a:xfrm>
            <a:off x="2543175" y="3733800"/>
            <a:ext cx="4056063" cy="2286000"/>
          </a:xfrm>
        </p:spPr>
        <p:txBody>
          <a:bodyPr/>
          <a:lstStyle>
            <a:lvl1pPr marL="0" indent="0" algn="ct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1BE46BF-2021-7745-8B58-87F0588AD811}" type="slidenum">
              <a:rPr lang="en-US"/>
              <a:pPr>
                <a:defRPr/>
              </a:pPr>
              <a:t>‹#›</a:t>
            </a:fld>
            <a:endParaRPr lang="en-US"/>
          </a:p>
        </p:txBody>
      </p:sp>
    </p:spTree>
    <p:extLst>
      <p:ext uri="{BB962C8B-B14F-4D97-AF65-F5344CB8AC3E}">
        <p14:creationId xmlns:p14="http://schemas.microsoft.com/office/powerpoint/2010/main" val="7117140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B36E500-7656-5747-98B5-201C3A3C96E2}" type="slidenum">
              <a:rPr lang="en-US"/>
              <a:pPr>
                <a:defRPr/>
              </a:pPr>
              <a:t>‹#›</a:t>
            </a:fld>
            <a:endParaRPr lang="en-US"/>
          </a:p>
        </p:txBody>
      </p:sp>
    </p:spTree>
    <p:extLst>
      <p:ext uri="{BB962C8B-B14F-4D97-AF65-F5344CB8AC3E}">
        <p14:creationId xmlns:p14="http://schemas.microsoft.com/office/powerpoint/2010/main" val="66241351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6F4B4F-651A-D749-94BC-BBABC3A1DC39}" type="slidenum">
              <a:rPr lang="en-US"/>
              <a:pPr>
                <a:defRPr/>
              </a:pPr>
              <a:t>‹#›</a:t>
            </a:fld>
            <a:endParaRPr lang="en-US"/>
          </a:p>
        </p:txBody>
      </p:sp>
    </p:spTree>
    <p:extLst>
      <p:ext uri="{BB962C8B-B14F-4D97-AF65-F5344CB8AC3E}">
        <p14:creationId xmlns:p14="http://schemas.microsoft.com/office/powerpoint/2010/main" val="24312973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D61AC62-2E4A-F445-A745-5DBDFB8BBCCF}" type="slidenum">
              <a:rPr lang="en-US"/>
              <a:pPr>
                <a:defRPr/>
              </a:pPr>
              <a:t>‹#›</a:t>
            </a:fld>
            <a:endParaRPr lang="en-US"/>
          </a:p>
        </p:txBody>
      </p:sp>
    </p:spTree>
    <p:extLst>
      <p:ext uri="{BB962C8B-B14F-4D97-AF65-F5344CB8AC3E}">
        <p14:creationId xmlns:p14="http://schemas.microsoft.com/office/powerpoint/2010/main" val="168801658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7E8E2D6-D2BC-7D45-842E-5AB8BD10688E}" type="slidenum">
              <a:rPr lang="en-US"/>
              <a:pPr>
                <a:defRPr/>
              </a:pPr>
              <a:t>‹#›</a:t>
            </a:fld>
            <a:endParaRPr lang="en-US"/>
          </a:p>
        </p:txBody>
      </p:sp>
    </p:spTree>
    <p:extLst>
      <p:ext uri="{BB962C8B-B14F-4D97-AF65-F5344CB8AC3E}">
        <p14:creationId xmlns:p14="http://schemas.microsoft.com/office/powerpoint/2010/main" val="158746612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437C69-6CB1-2A48-95D7-F745AB46FBBB}" type="slidenum">
              <a:rPr lang="en-US"/>
              <a:pPr>
                <a:defRPr/>
              </a:pPr>
              <a:t>‹#›</a:t>
            </a:fld>
            <a:endParaRPr lang="en-US"/>
          </a:p>
        </p:txBody>
      </p:sp>
    </p:spTree>
    <p:extLst>
      <p:ext uri="{BB962C8B-B14F-4D97-AF65-F5344CB8AC3E}">
        <p14:creationId xmlns:p14="http://schemas.microsoft.com/office/powerpoint/2010/main" val="69016430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CBE91F5-36A2-5E45-B347-C7A5B75392DD}" type="slidenum">
              <a:rPr lang="en-US"/>
              <a:pPr>
                <a:defRPr/>
              </a:pPr>
              <a:t>‹#›</a:t>
            </a:fld>
            <a:endParaRPr lang="en-US"/>
          </a:p>
        </p:txBody>
      </p:sp>
    </p:spTree>
    <p:extLst>
      <p:ext uri="{BB962C8B-B14F-4D97-AF65-F5344CB8AC3E}">
        <p14:creationId xmlns:p14="http://schemas.microsoft.com/office/powerpoint/2010/main" val="3678181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218140F-E4F6-134D-AE00-9FDB422DFA41}" type="slidenum">
              <a:rPr lang="en-US"/>
              <a:pPr>
                <a:defRPr/>
              </a:pPr>
              <a:t>‹#›</a:t>
            </a:fld>
            <a:endParaRPr lang="en-US"/>
          </a:p>
        </p:txBody>
      </p:sp>
    </p:spTree>
    <p:extLst>
      <p:ext uri="{BB962C8B-B14F-4D97-AF65-F5344CB8AC3E}">
        <p14:creationId xmlns:p14="http://schemas.microsoft.com/office/powerpoint/2010/main" val="57519311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A760DE7-4C58-CC44-850E-17E45BCFD504}" type="slidenum">
              <a:rPr lang="en-US"/>
              <a:pPr>
                <a:defRPr/>
              </a:pPr>
              <a:t>‹#›</a:t>
            </a:fld>
            <a:endParaRPr lang="en-US"/>
          </a:p>
        </p:txBody>
      </p:sp>
    </p:spTree>
    <p:extLst>
      <p:ext uri="{BB962C8B-B14F-4D97-AF65-F5344CB8AC3E}">
        <p14:creationId xmlns:p14="http://schemas.microsoft.com/office/powerpoint/2010/main" val="347868152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866CE74-E807-FB46-9633-47736DA5DB61}" type="slidenum">
              <a:rPr lang="en-US"/>
              <a:pPr>
                <a:defRPr/>
              </a:pPr>
              <a:t>‹#›</a:t>
            </a:fld>
            <a:endParaRPr lang="en-US"/>
          </a:p>
        </p:txBody>
      </p:sp>
    </p:spTree>
    <p:extLst>
      <p:ext uri="{BB962C8B-B14F-4D97-AF65-F5344CB8AC3E}">
        <p14:creationId xmlns:p14="http://schemas.microsoft.com/office/powerpoint/2010/main" val="3777166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5017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DD419BED-2BCF-E142-8543-978BEEFD0868}" type="slidenum">
              <a:rPr lang="en-US"/>
              <a:pPr>
                <a:defRPr/>
              </a:pPr>
              <a:t>‹#›</a:t>
            </a:fld>
            <a:endParaRPr lang="en-US"/>
          </a:p>
        </p:txBody>
      </p:sp>
    </p:spTree>
    <p:extLst>
      <p:ext uri="{BB962C8B-B14F-4D97-AF65-F5344CB8AC3E}">
        <p14:creationId xmlns:p14="http://schemas.microsoft.com/office/powerpoint/2010/main" val="250907354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C5AF5C8-4E7A-544A-8CCF-E26DDEC02449}" type="slidenum">
              <a:rPr lang="en-US"/>
              <a:pPr>
                <a:defRPr/>
              </a:pPr>
              <a:t>‹#›</a:t>
            </a:fld>
            <a:endParaRPr lang="en-US"/>
          </a:p>
        </p:txBody>
      </p:sp>
    </p:spTree>
    <p:extLst>
      <p:ext uri="{BB962C8B-B14F-4D97-AF65-F5344CB8AC3E}">
        <p14:creationId xmlns:p14="http://schemas.microsoft.com/office/powerpoint/2010/main" val="69653648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FFFFFF"/>
              </a:solidFill>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FFFFFF"/>
              </a:solidFill>
            </a:endParaRPr>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118614265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760633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509628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025949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152549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230485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970494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61602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92065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B1919E2-FAFC-3C4E-ACCA-CE02C67EBE6D}" type="slidenum">
              <a:rPr lang="en-US"/>
              <a:pPr>
                <a:defRPr/>
              </a:pPr>
              <a:t>‹#›</a:t>
            </a:fld>
            <a:endParaRPr lang="en-US"/>
          </a:p>
        </p:txBody>
      </p:sp>
    </p:spTree>
    <p:extLst>
      <p:ext uri="{BB962C8B-B14F-4D97-AF65-F5344CB8AC3E}">
        <p14:creationId xmlns:p14="http://schemas.microsoft.com/office/powerpoint/2010/main" val="12575321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60330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3775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FDD00B-6DE1-0C42-AEF5-8FB295E91D6B}"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405189121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E07F24-E882-A443-9B77-D307B2A6A4E0}"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13020286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F4570C-FFA2-9349-913C-DE32C60B2FAF}"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158293414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AFBE31-4E3F-5F4B-8591-8BD1B8C8BBA4}"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88634711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88BABEE-252A-2547-8BE0-BE0066AA0838}"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144491484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4BE8E59-99EB-6341-A0BF-EE0DFD8D0D7B}"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70260691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0C60D9-FA41-CE41-91EB-3CF5644FBEB0}"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14434541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BFD7D8-5292-F441-B2BA-09B46BB89003}"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568796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B23D248-239E-A64C-8324-195EC0C3770F}" type="slidenum">
              <a:rPr lang="en-US"/>
              <a:pPr>
                <a:defRPr/>
              </a:pPr>
              <a:t>‹#›</a:t>
            </a:fld>
            <a:endParaRPr lang="en-US"/>
          </a:p>
        </p:txBody>
      </p:sp>
    </p:spTree>
    <p:extLst>
      <p:ext uri="{BB962C8B-B14F-4D97-AF65-F5344CB8AC3E}">
        <p14:creationId xmlns:p14="http://schemas.microsoft.com/office/powerpoint/2010/main" val="102305522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3D2531-3D0F-344D-A7C6-81FDCF01F57B}"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293543370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F44606-30E5-5E4F-9033-C2E9FD3BB2B3}"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23929940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B45BC-5B06-EB43-AB33-BCC7755044F6}"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168574194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C7F57B-27A9-C342-92A6-2FEBC59FC559}" type="slidenum">
              <a:rPr lang="en-US" altLang="zh-CN">
                <a:solidFill>
                  <a:srgbClr val="000000"/>
                </a:solidFill>
                <a:cs typeface="宋体"/>
              </a:rPr>
              <a:pPr>
                <a:defRPr/>
              </a:pPr>
              <a:t>‹#›</a:t>
            </a:fld>
            <a:endParaRPr lang="en-US" altLang="zh-CN">
              <a:solidFill>
                <a:srgbClr val="000000"/>
              </a:solidFill>
              <a:cs typeface="宋体"/>
            </a:endParaRPr>
          </a:p>
        </p:txBody>
      </p:sp>
    </p:spTree>
    <p:extLst>
      <p:ext uri="{BB962C8B-B14F-4D97-AF65-F5344CB8AC3E}">
        <p14:creationId xmlns:p14="http://schemas.microsoft.com/office/powerpoint/2010/main" val="28117020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endParaRPr lang="zh-CN" alt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endParaRPr lang="zh-CN" alt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fld id="{48D8578A-C782-D149-95C7-7112604FE653}"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93358142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fld id="{26505F95-ECC1-EC4E-AB2A-36FC4E3E0AD5}"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73893181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fld id="{62EBF59E-7E3B-5147-84BC-B6A65D5F418D}"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9064619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fld id="{6A336366-9C13-2245-A3BD-5FC430185CDB}"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38670709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fld id="{86DE439C-2ADD-E840-ABD6-61CD6C21FF33}"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77444832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fld id="{68C35FC5-33F7-FF4F-AB5C-B231C42F6AEF}"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2034772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E64E0E3-52B4-FF47-8467-B2EE5C3381B7}" type="slidenum">
              <a:rPr lang="en-US"/>
              <a:pPr>
                <a:defRPr/>
              </a:pPr>
              <a:t>‹#›</a:t>
            </a:fld>
            <a:endParaRPr lang="en-US"/>
          </a:p>
        </p:txBody>
      </p:sp>
    </p:spTree>
    <p:extLst>
      <p:ext uri="{BB962C8B-B14F-4D97-AF65-F5344CB8AC3E}">
        <p14:creationId xmlns:p14="http://schemas.microsoft.com/office/powerpoint/2010/main" val="220223769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fld id="{9979A925-BDD4-DA41-8D7E-38D8AD301765}"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88443633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fld id="{FDA75903-077F-1742-92B6-6F80A0E728B3}"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21705623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fld id="{9FDC053C-4D22-5B46-9C3C-E84A1CB9E987}"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74868000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fld id="{2452B4B9-A200-8F4D-9F5F-86E14DB9150E}"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59814765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zh-CN" alt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zh-CN" alt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fld id="{A08F8E09-D2D4-B741-9921-5D40974FB5BF}" type="slidenum">
              <a:rPr lang="zh-CN" altLang="en-US">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12545457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r" eaLnBrk="0" hangingPunct="0">
                <a:defRPr/>
              </a:pPr>
              <a:endParaRPr lang="en-US" sz="1400">
                <a:solidFill>
                  <a:srgbClr val="000000"/>
                </a:solidFill>
                <a:latin typeface="Arial Narrow" pitchFamily="-108" charset="0"/>
                <a:ea typeface="Times New Roman" pitchFamily="-108" charset="0"/>
                <a:cs typeface="Times New Roman" pitchFamily="-108"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r" eaLnBrk="0" hangingPunct="0">
                <a:defRPr/>
              </a:pPr>
              <a:endParaRPr lang="en-US" sz="1400">
                <a:solidFill>
                  <a:srgbClr val="000000"/>
                </a:solidFill>
                <a:latin typeface="Arial Narrow" pitchFamily="-108" charset="0"/>
                <a:ea typeface="Times New Roman" pitchFamily="-108" charset="0"/>
                <a:cs typeface="Times New Roman" pitchFamily="-108"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grpSp>
      <p:sp>
        <p:nvSpPr>
          <p:cNvPr id="3348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48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endParaRPr lang="zh-CN" alt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endParaRPr lang="zh-CN" alt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fld id="{79687C83-55EF-0D4B-A9F8-C2FD8BCF9285}" type="slidenum">
              <a:rPr lang="zh-CN" altLang="en-US"/>
              <a:pPr/>
              <a:t>‹#›</a:t>
            </a:fld>
            <a:endParaRPr lang="en-US" altLang="zh-CN"/>
          </a:p>
        </p:txBody>
      </p:sp>
    </p:spTree>
    <p:extLst>
      <p:ext uri="{BB962C8B-B14F-4D97-AF65-F5344CB8AC3E}">
        <p14:creationId xmlns:p14="http://schemas.microsoft.com/office/powerpoint/2010/main" val="106403253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0884A35A-8016-D445-A8D3-ECAC8CCD6517}"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2492393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8760C6BD-43D8-5A47-8FBA-5CA1F3425C0B}"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288327962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fld id="{3AC16AC1-0720-C442-B9DA-DC15C0986E5A}"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103531905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8"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9" name="Rectangle 1036"/>
          <p:cNvSpPr>
            <a:spLocks noGrp="1" noChangeArrowheads="1"/>
          </p:cNvSpPr>
          <p:nvPr>
            <p:ph type="sldNum" sz="quarter" idx="12"/>
          </p:nvPr>
        </p:nvSpPr>
        <p:spPr>
          <a:ln/>
        </p:spPr>
        <p:txBody>
          <a:bodyPr/>
          <a:lstStyle>
            <a:lvl1pPr>
              <a:defRPr/>
            </a:lvl1pPr>
          </a:lstStyle>
          <a:p>
            <a:fld id="{7A49CA89-39D6-D74D-8075-9BBCB3651F5F}"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628892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068F1D6-403F-644E-BB3D-39972C46EC3F}" type="slidenum">
              <a:rPr lang="en-US"/>
              <a:pPr>
                <a:defRPr/>
              </a:pPr>
              <a:t>‹#›</a:t>
            </a:fld>
            <a:endParaRPr lang="en-US"/>
          </a:p>
        </p:txBody>
      </p:sp>
    </p:spTree>
    <p:extLst>
      <p:ext uri="{BB962C8B-B14F-4D97-AF65-F5344CB8AC3E}">
        <p14:creationId xmlns:p14="http://schemas.microsoft.com/office/powerpoint/2010/main" val="273978865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4"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5" name="Rectangle 1036"/>
          <p:cNvSpPr>
            <a:spLocks noGrp="1" noChangeArrowheads="1"/>
          </p:cNvSpPr>
          <p:nvPr>
            <p:ph type="sldNum" sz="quarter" idx="12"/>
          </p:nvPr>
        </p:nvSpPr>
        <p:spPr>
          <a:ln/>
        </p:spPr>
        <p:txBody>
          <a:bodyPr/>
          <a:lstStyle>
            <a:lvl1pPr>
              <a:defRPr/>
            </a:lvl1pPr>
          </a:lstStyle>
          <a:p>
            <a:fld id="{5B35011A-4463-C244-9DA4-2E87681FE405}"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72947076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3"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4" name="Rectangle 1036"/>
          <p:cNvSpPr>
            <a:spLocks noGrp="1" noChangeArrowheads="1"/>
          </p:cNvSpPr>
          <p:nvPr>
            <p:ph type="sldNum" sz="quarter" idx="12"/>
          </p:nvPr>
        </p:nvSpPr>
        <p:spPr>
          <a:ln/>
        </p:spPr>
        <p:txBody>
          <a:bodyPr/>
          <a:lstStyle>
            <a:lvl1pPr>
              <a:defRPr/>
            </a:lvl1pPr>
          </a:lstStyle>
          <a:p>
            <a:fld id="{6CB69A82-A131-934E-9DA1-904103B8B08F}"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197847097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fld id="{240F69B6-CB61-8545-8CDA-569969A96575}"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386576028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fld id="{6381BA80-CC98-4C45-ADDA-2CE87C21979F}"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42604079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10450549-891B-4A4B-92BC-DF7880573618}"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320304693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endParaRPr lang="zh-CN" alt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endParaRPr lang="zh-CN" alt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fld id="{6A3A429E-9483-6044-AC63-6936A5EF8567}" type="slidenum">
              <a:rPr lang="zh-CN" altLang="en-US">
                <a:solidFill>
                  <a:srgbClr val="003300"/>
                </a:solidFill>
              </a:rPr>
              <a:pPr/>
              <a:t>‹#›</a:t>
            </a:fld>
            <a:endParaRPr lang="en-US" altLang="zh-CN">
              <a:solidFill>
                <a:srgbClr val="003300"/>
              </a:solidFill>
            </a:endParaRPr>
          </a:p>
        </p:txBody>
      </p:sp>
    </p:spTree>
    <p:extLst>
      <p:ext uri="{BB962C8B-B14F-4D97-AF65-F5344CB8AC3E}">
        <p14:creationId xmlns:p14="http://schemas.microsoft.com/office/powerpoint/2010/main" val="28493507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3A049F-BF80-DE4B-A853-411C8E69F55B}" type="slidenum">
              <a:rPr lang="en-US"/>
              <a:pPr>
                <a:defRPr/>
              </a:pPr>
              <a:t>‹#›</a:t>
            </a:fld>
            <a:endParaRPr lang="en-US"/>
          </a:p>
        </p:txBody>
      </p:sp>
    </p:spTree>
    <p:extLst>
      <p:ext uri="{BB962C8B-B14F-4D97-AF65-F5344CB8AC3E}">
        <p14:creationId xmlns:p14="http://schemas.microsoft.com/office/powerpoint/2010/main" val="98821165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GB">
              <a:solidFill>
                <a:srgbClr val="FFFFFF"/>
              </a:solidFill>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GB">
              <a:solidFill>
                <a:srgbClr val="FFFFFF"/>
              </a:solidFill>
            </a:endParaRPr>
          </a:p>
        </p:txBody>
      </p:sp>
      <p:sp>
        <p:nvSpPr>
          <p:cNvPr id="9219" name="Rectangle 3"/>
          <p:cNvSpPr>
            <a:spLocks noGrp="1" noChangeArrowheads="1"/>
          </p:cNvSpPr>
          <p:nvPr>
            <p:ph type="ctrTitle"/>
          </p:nvPr>
        </p:nvSpPr>
        <p:spPr>
          <a:xfrm>
            <a:off x="990600" y="1162050"/>
            <a:ext cx="7467600" cy="2114550"/>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A6DCBBD6-A12F-4B48-B83F-F76A042B4EEB}" type="slidenum">
              <a:rPr lang="en-US"/>
              <a:pPr>
                <a:defRPr/>
              </a:pPr>
              <a:t>‹#›</a:t>
            </a:fld>
            <a:endParaRPr lang="en-US"/>
          </a:p>
        </p:txBody>
      </p:sp>
    </p:spTree>
    <p:extLst>
      <p:ext uri="{BB962C8B-B14F-4D97-AF65-F5344CB8AC3E}">
        <p14:creationId xmlns:p14="http://schemas.microsoft.com/office/powerpoint/2010/main" val="28946501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0712B5-51FE-664B-BBC2-6CDBBE8722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742332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09A8C-6487-B04E-A5D2-28C024B54B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2641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614390B2-4250-4746-98FB-A5DEF96F46B8}" type="slidenum">
              <a:rPr lang="en-US"/>
              <a:pPr>
                <a:defRPr/>
              </a:pPr>
              <a:t>‹#›</a:t>
            </a:fld>
            <a:endParaRPr lang="en-US"/>
          </a:p>
        </p:txBody>
      </p:sp>
    </p:spTree>
    <p:extLst>
      <p:ext uri="{BB962C8B-B14F-4D97-AF65-F5344CB8AC3E}">
        <p14:creationId xmlns:p14="http://schemas.microsoft.com/office/powerpoint/2010/main" val="127260951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DDCD0B-6929-B445-925A-976783025B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605695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0283B22-D36B-F146-AA59-3C7C05BD3B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442999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895729-7484-4245-90A2-215A398B27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56376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3A049F-BF80-DE4B-A853-411C8E69F5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376170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825F31-08EF-E84E-9183-BBEF9156F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776687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271081-A441-0247-88B3-DA794BDACCF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949734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B55B7D-AA46-044F-836E-042E984C69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278418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B53930-CED0-524A-A50E-B8198A400F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325033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9BBFA2-141D-3344-A8CB-EBAE9A29E4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642456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ltLang="zh-TW"/>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ltLang="zh-TW"/>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smtClean="0"/>
            </a:lvl1pPr>
          </a:lstStyle>
          <a:p>
            <a:pPr>
              <a:defRPr/>
            </a:pPr>
            <a:endParaRPr lang="en-US" altLang="zh-TW">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smtClean="0"/>
            </a:lvl1pPr>
          </a:lstStyle>
          <a:p>
            <a:pPr>
              <a:defRPr/>
            </a:pPr>
            <a:endParaRPr lang="en-US" altLang="zh-TW">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AB78CE4E-1F5F-9A49-A2D2-4A8AF202B933}"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111351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909A8C-6487-B04E-A5D2-28C024B54BF5}" type="slidenum">
              <a:rPr lang="en-US"/>
              <a:pPr>
                <a:defRPr/>
              </a:pPr>
              <a:t>‹#›</a:t>
            </a:fld>
            <a:endParaRPr lang="en-US"/>
          </a:p>
        </p:txBody>
      </p:sp>
    </p:spTree>
    <p:extLst>
      <p:ext uri="{BB962C8B-B14F-4D97-AF65-F5344CB8AC3E}">
        <p14:creationId xmlns:p14="http://schemas.microsoft.com/office/powerpoint/2010/main" val="16952187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FBF95848-FF75-204B-89E9-0E6291C5E6EC}" type="slidenum">
              <a:rPr lang="en-US"/>
              <a:pPr>
                <a:defRPr/>
              </a:pPr>
              <a:t>‹#›</a:t>
            </a:fld>
            <a:endParaRPr lang="en-US"/>
          </a:p>
        </p:txBody>
      </p:sp>
    </p:spTree>
    <p:extLst>
      <p:ext uri="{BB962C8B-B14F-4D97-AF65-F5344CB8AC3E}">
        <p14:creationId xmlns:p14="http://schemas.microsoft.com/office/powerpoint/2010/main" val="246549739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88AB792-EF8E-BA4B-B664-B92643E86929}"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374846906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A11385C-FCE4-EF4E-9A52-A49FFA6C010D}"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189490701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48DB53A-6B09-6B40-803A-95539B2D9A00}"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403002114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BD99EE07-EDBF-164D-889E-3E80D9B7A400}" type="slidenum">
              <a:rPr lang="en-US" altLang="zh-TW">
                <a:solidFill>
                  <a:srgbClr val="FFFFFF"/>
                </a:solidFill>
              </a:rPr>
              <a:pPr>
                <a:defRPr/>
              </a:pPr>
              <a:t>‹#›</a:t>
            </a:fld>
            <a:endParaRPr lang="en-US" altLang="zh-TW">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429128558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CF3954E4-8061-1941-8949-FD6F6B67E937}" type="slidenum">
              <a:rPr lang="en-US" altLang="zh-TW">
                <a:solidFill>
                  <a:srgbClr val="FFFFFF"/>
                </a:solidFill>
              </a:rPr>
              <a:pPr>
                <a:defRPr/>
              </a:pPr>
              <a:t>‹#›</a:t>
            </a:fld>
            <a:endParaRPr lang="en-US" altLang="zh-TW">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31973130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70935A0-188D-B34E-8486-6E004769AD3C}" type="slidenum">
              <a:rPr lang="en-US" altLang="zh-TW">
                <a:solidFill>
                  <a:srgbClr val="FFFFFF"/>
                </a:solidFill>
              </a:rPr>
              <a:pPr>
                <a:defRPr/>
              </a:pPr>
              <a:t>‹#›</a:t>
            </a:fld>
            <a:endParaRPr lang="en-US" altLang="zh-TW">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49767497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22FF5FF-7D84-4F4A-A315-934B27D08CAA}"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313298914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C36EB1B-B570-A549-B47B-91CEE4A9D1A8}"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23539569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5CFB424-AE96-584F-801C-2B425264DAAC}"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247758700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B2FAC00-2720-D14A-96F3-6D956496894B}"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19722352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1C94D51-A602-FD46-A1C9-8CE591651CEB}" type="slidenum">
              <a:rPr lang="en-US"/>
              <a:pPr>
                <a:defRPr/>
              </a:pPr>
              <a:t>‹#›</a:t>
            </a:fld>
            <a:endParaRPr lang="en-US"/>
          </a:p>
        </p:txBody>
      </p:sp>
    </p:spTree>
    <p:extLst>
      <p:ext uri="{BB962C8B-B14F-4D97-AF65-F5344CB8AC3E}">
        <p14:creationId xmlns:p14="http://schemas.microsoft.com/office/powerpoint/2010/main" val="234496254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E8D298B-6AC0-5043-88C9-910EA9FC8B58}"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255973992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1A73D78-4A63-D749-9BD4-9460597423A6}" type="slidenum">
              <a:rPr lang="en-US" altLang="zh-TW">
                <a:solidFill>
                  <a:srgbClr val="FFFFFF"/>
                </a:solidFill>
              </a:rPr>
              <a:pPr>
                <a:defRPr/>
              </a:pPr>
              <a:t>‹#›</a:t>
            </a:fld>
            <a:endParaRPr lang="en-US" altLang="zh-TW">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239012928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ltLang="zh-TW"/>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ltLang="zh-TW"/>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smtClean="0"/>
            </a:lvl1pPr>
          </a:lstStyle>
          <a:p>
            <a:pPr>
              <a:defRPr/>
            </a:pPr>
            <a:endParaRPr lang="en-US" altLang="zh-TW">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smtClean="0"/>
            </a:lvl1pPr>
          </a:lstStyle>
          <a:p>
            <a:pPr>
              <a:defRPr/>
            </a:pPr>
            <a:endParaRPr lang="en-US" altLang="zh-TW">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AB78CE4E-1F5F-9A49-A2D2-4A8AF202B933}"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186814488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88AB792-EF8E-BA4B-B664-B92643E86929}"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224319306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A11385C-FCE4-EF4E-9A52-A49FFA6C010D}"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364328528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48DB53A-6B09-6B40-803A-95539B2D9A00}"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429127868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BD99EE07-EDBF-164D-889E-3E80D9B7A400}" type="slidenum">
              <a:rPr lang="en-US" altLang="zh-TW">
                <a:solidFill>
                  <a:srgbClr val="FFFFFF"/>
                </a:solidFill>
              </a:rPr>
              <a:pPr>
                <a:defRPr/>
              </a:pPr>
              <a:t>‹#›</a:t>
            </a:fld>
            <a:endParaRPr lang="en-US" altLang="zh-TW">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76761379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CF3954E4-8061-1941-8949-FD6F6B67E937}" type="slidenum">
              <a:rPr lang="en-US" altLang="zh-TW">
                <a:solidFill>
                  <a:srgbClr val="FFFFFF"/>
                </a:solidFill>
              </a:rPr>
              <a:pPr>
                <a:defRPr/>
              </a:pPr>
              <a:t>‹#›</a:t>
            </a:fld>
            <a:endParaRPr lang="en-US" altLang="zh-TW">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361777892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70935A0-188D-B34E-8486-6E004769AD3C}" type="slidenum">
              <a:rPr lang="en-US" altLang="zh-TW">
                <a:solidFill>
                  <a:srgbClr val="FFFFFF"/>
                </a:solidFill>
              </a:rPr>
              <a:pPr>
                <a:defRPr/>
              </a:pPr>
              <a:t>‹#›</a:t>
            </a:fld>
            <a:endParaRPr lang="en-US" altLang="zh-TW">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156537021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22FF5FF-7D84-4F4A-A315-934B27D08CAA}"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864746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B8C1616-D4B9-5942-A984-89EC60F86230}" type="slidenum">
              <a:rPr lang="en-US"/>
              <a:pPr>
                <a:defRPr/>
              </a:pPr>
              <a:t>‹#›</a:t>
            </a:fld>
            <a:endParaRPr lang="en-US"/>
          </a:p>
        </p:txBody>
      </p:sp>
    </p:spTree>
    <p:extLst>
      <p:ext uri="{BB962C8B-B14F-4D97-AF65-F5344CB8AC3E}">
        <p14:creationId xmlns:p14="http://schemas.microsoft.com/office/powerpoint/2010/main" val="322697814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C36EB1B-B570-A549-B47B-91CEE4A9D1A8}"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315741096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5CFB424-AE96-584F-801C-2B425264DAAC}"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414643726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B2FAC00-2720-D14A-96F3-6D956496894B}"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79386618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E8D298B-6AC0-5043-88C9-910EA9FC8B58}"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53494549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1A73D78-4A63-D749-9BD4-9460597423A6}" type="slidenum">
              <a:rPr lang="en-US" altLang="zh-TW">
                <a:solidFill>
                  <a:srgbClr val="FFFFFF"/>
                </a:solidFill>
              </a:rPr>
              <a:pPr>
                <a:defRPr/>
              </a:pPr>
              <a:t>‹#›</a:t>
            </a:fld>
            <a:endParaRPr lang="en-US" altLang="zh-TW">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344756362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defRPr/>
            </a:lvl1pPr>
          </a:lstStyle>
          <a:p>
            <a:pPr>
              <a:defRPr/>
            </a:pPr>
            <a:endParaRPr lang="en-US"/>
          </a:p>
        </p:txBody>
      </p:sp>
      <p:sp>
        <p:nvSpPr>
          <p:cNvPr id="4" name="Rectangle 5"/>
          <p:cNvSpPr>
            <a:spLocks noGrp="1" noChangeArrowheads="1"/>
          </p:cNvSpPr>
          <p:nvPr>
            <p:ph type="sldNum" sz="quarter" idx="12"/>
          </p:nvPr>
        </p:nvSpPr>
        <p:spPr/>
        <p:txBody>
          <a:bodyPr/>
          <a:lstStyle>
            <a:lvl1pPr>
              <a:defRPr>
                <a:latin typeface="Arial" charset="0"/>
                <a:cs typeface="Arial" charset="0"/>
              </a:defRPr>
            </a:lvl1pPr>
          </a:lstStyle>
          <a:p>
            <a:pPr>
              <a:defRPr/>
            </a:pPr>
            <a:fld id="{E7F86BBD-1598-A04D-A9AC-D92C44206004}" type="slidenum">
              <a:rPr lang="en-US"/>
              <a:pPr>
                <a:defRPr/>
              </a:pPr>
              <a:t>‹#›</a:t>
            </a:fld>
            <a:endParaRPr lang="en-US"/>
          </a:p>
        </p:txBody>
      </p:sp>
    </p:spTree>
    <p:extLst>
      <p:ext uri="{BB962C8B-B14F-4D97-AF65-F5344CB8AC3E}">
        <p14:creationId xmlns:p14="http://schemas.microsoft.com/office/powerpoint/2010/main" val="186969865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7/18/24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1441413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2677287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6594946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909318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7C0D848-6AEA-9848-A13C-A73ADBB960C9}" type="slidenum">
              <a:rPr lang="en-US"/>
              <a:pPr>
                <a:defRPr/>
              </a:pPr>
              <a:t>‹#›</a:t>
            </a:fld>
            <a:endParaRPr lang="en-US"/>
          </a:p>
        </p:txBody>
      </p:sp>
    </p:spTree>
    <p:extLst>
      <p:ext uri="{BB962C8B-B14F-4D97-AF65-F5344CB8AC3E}">
        <p14:creationId xmlns:p14="http://schemas.microsoft.com/office/powerpoint/2010/main" val="330814830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3932885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2941232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6785799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4089120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2360682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0364808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8299686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84541271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7519066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44353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4A629D9-59D6-364F-84B0-B73487ABD2E6}" type="slidenum">
              <a:rPr lang="en-US"/>
              <a:pPr>
                <a:defRPr/>
              </a:pPr>
              <a:t>‹#›</a:t>
            </a:fld>
            <a:endParaRPr lang="en-US"/>
          </a:p>
        </p:txBody>
      </p:sp>
    </p:spTree>
    <p:extLst>
      <p:ext uri="{BB962C8B-B14F-4D97-AF65-F5344CB8AC3E}">
        <p14:creationId xmlns:p14="http://schemas.microsoft.com/office/powerpoint/2010/main" val="136905875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708724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4950158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8702314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6107192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7375421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4776324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8098547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8413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5111310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84363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6082" name="Rectangle 1026"/>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46083" name="Rectangle 1027"/>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1028"/>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1029"/>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1030"/>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C04A74E6-E4CE-5C46-92F7-5487624396F1}" type="slidenum">
              <a:rPr lang="en-US"/>
              <a:pPr>
                <a:defRPr/>
              </a:pPr>
              <a:t>‹#›</a:t>
            </a:fld>
            <a:endParaRPr lang="en-US"/>
          </a:p>
        </p:txBody>
      </p:sp>
    </p:spTree>
    <p:extLst>
      <p:ext uri="{BB962C8B-B14F-4D97-AF65-F5344CB8AC3E}">
        <p14:creationId xmlns:p14="http://schemas.microsoft.com/office/powerpoint/2010/main" val="281165313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73725946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2239997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964511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182391128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pPr>
                <a:defRPr/>
              </a:pPr>
              <a:t>‹#›</a:t>
            </a:fld>
            <a:endParaRPr lang="en-US"/>
          </a:p>
        </p:txBody>
      </p:sp>
    </p:spTree>
    <p:extLst>
      <p:ext uri="{BB962C8B-B14F-4D97-AF65-F5344CB8AC3E}">
        <p14:creationId xmlns:p14="http://schemas.microsoft.com/office/powerpoint/2010/main" val="93365669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pPr>
                <a:defRPr/>
              </a:pPr>
              <a:t>‹#›</a:t>
            </a:fld>
            <a:endParaRPr lang="en-US"/>
          </a:p>
        </p:txBody>
      </p:sp>
    </p:spTree>
    <p:extLst>
      <p:ext uri="{BB962C8B-B14F-4D97-AF65-F5344CB8AC3E}">
        <p14:creationId xmlns:p14="http://schemas.microsoft.com/office/powerpoint/2010/main" val="357688464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pPr>
                <a:defRPr/>
              </a:pPr>
              <a:t>‹#›</a:t>
            </a:fld>
            <a:endParaRPr lang="en-US"/>
          </a:p>
        </p:txBody>
      </p:sp>
    </p:spTree>
    <p:extLst>
      <p:ext uri="{BB962C8B-B14F-4D97-AF65-F5344CB8AC3E}">
        <p14:creationId xmlns:p14="http://schemas.microsoft.com/office/powerpoint/2010/main" val="374608453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pPr>
                <a:defRPr/>
              </a:pPr>
              <a:t>‹#›</a:t>
            </a:fld>
            <a:endParaRPr lang="en-US"/>
          </a:p>
        </p:txBody>
      </p:sp>
    </p:spTree>
    <p:extLst>
      <p:ext uri="{BB962C8B-B14F-4D97-AF65-F5344CB8AC3E}">
        <p14:creationId xmlns:p14="http://schemas.microsoft.com/office/powerpoint/2010/main" val="53113869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pPr>
                <a:defRPr/>
              </a:pPr>
              <a:t>‹#›</a:t>
            </a:fld>
            <a:endParaRPr lang="en-US"/>
          </a:p>
        </p:txBody>
      </p:sp>
    </p:spTree>
    <p:extLst>
      <p:ext uri="{BB962C8B-B14F-4D97-AF65-F5344CB8AC3E}">
        <p14:creationId xmlns:p14="http://schemas.microsoft.com/office/powerpoint/2010/main" val="186597095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pPr>
                <a:defRPr/>
              </a:pPr>
              <a:t>‹#›</a:t>
            </a:fld>
            <a:endParaRPr lang="en-US"/>
          </a:p>
        </p:txBody>
      </p:sp>
    </p:spTree>
    <p:extLst>
      <p:ext uri="{BB962C8B-B14F-4D97-AF65-F5344CB8AC3E}">
        <p14:creationId xmlns:p14="http://schemas.microsoft.com/office/powerpoint/2010/main" val="3669166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30399336-507E-5F42-9588-77E34DC88151}" type="slidenum">
              <a:rPr lang="en-US"/>
              <a:pPr>
                <a:defRPr/>
              </a:pPr>
              <a:t>‹#›</a:t>
            </a:fld>
            <a:endParaRPr lang="en-US"/>
          </a:p>
        </p:txBody>
      </p:sp>
    </p:spTree>
    <p:extLst>
      <p:ext uri="{BB962C8B-B14F-4D97-AF65-F5344CB8AC3E}">
        <p14:creationId xmlns:p14="http://schemas.microsoft.com/office/powerpoint/2010/main" val="266391661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pPr>
                <a:defRPr/>
              </a:pPr>
              <a:t>‹#›</a:t>
            </a:fld>
            <a:endParaRPr lang="en-US"/>
          </a:p>
        </p:txBody>
      </p:sp>
    </p:spTree>
    <p:extLst>
      <p:ext uri="{BB962C8B-B14F-4D97-AF65-F5344CB8AC3E}">
        <p14:creationId xmlns:p14="http://schemas.microsoft.com/office/powerpoint/2010/main" val="428079730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pPr>
                <a:defRPr/>
              </a:pPr>
              <a:t>‹#›</a:t>
            </a:fld>
            <a:endParaRPr lang="en-US"/>
          </a:p>
        </p:txBody>
      </p:sp>
    </p:spTree>
    <p:extLst>
      <p:ext uri="{BB962C8B-B14F-4D97-AF65-F5344CB8AC3E}">
        <p14:creationId xmlns:p14="http://schemas.microsoft.com/office/powerpoint/2010/main" val="93992080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pPr>
                <a:defRPr/>
              </a:pPr>
              <a:t>‹#›</a:t>
            </a:fld>
            <a:endParaRPr lang="en-US"/>
          </a:p>
        </p:txBody>
      </p:sp>
    </p:spTree>
    <p:extLst>
      <p:ext uri="{BB962C8B-B14F-4D97-AF65-F5344CB8AC3E}">
        <p14:creationId xmlns:p14="http://schemas.microsoft.com/office/powerpoint/2010/main" val="39634221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pPr>
                <a:defRPr/>
              </a:pPr>
              <a:t>‹#›</a:t>
            </a:fld>
            <a:endParaRPr lang="en-US"/>
          </a:p>
        </p:txBody>
      </p:sp>
    </p:spTree>
    <p:extLst>
      <p:ext uri="{BB962C8B-B14F-4D97-AF65-F5344CB8AC3E}">
        <p14:creationId xmlns:p14="http://schemas.microsoft.com/office/powerpoint/2010/main" val="255916601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smtClean="0">
                <a:latin typeface="Calibri"/>
              </a:rPr>
              <a:pPr>
                <a:defRPr/>
              </a:pPr>
              <a:t>7/18/24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smtClean="0">
                <a:latin typeface="Calibri"/>
              </a:rPr>
              <a:pPr>
                <a:defRPr/>
              </a:pPr>
              <a:t>‹#›</a:t>
            </a:fld>
            <a:endParaRPr lang="en-US">
              <a:latin typeface="Calibri"/>
            </a:endParaRPr>
          </a:p>
        </p:txBody>
      </p:sp>
    </p:spTree>
    <p:extLst>
      <p:ext uri="{BB962C8B-B14F-4D97-AF65-F5344CB8AC3E}">
        <p14:creationId xmlns:p14="http://schemas.microsoft.com/office/powerpoint/2010/main" val="374275214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128413561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106057817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77197027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231830782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7721176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C105A7F5-96DB-8C45-AB40-C8B7A4118AC4}" type="slidenum">
              <a:rPr lang="en-US"/>
              <a:pPr>
                <a:defRPr/>
              </a:pPr>
              <a:t>‹#›</a:t>
            </a:fld>
            <a:endParaRPr lang="en-US"/>
          </a:p>
        </p:txBody>
      </p:sp>
    </p:spTree>
    <p:extLst>
      <p:ext uri="{BB962C8B-B14F-4D97-AF65-F5344CB8AC3E}">
        <p14:creationId xmlns:p14="http://schemas.microsoft.com/office/powerpoint/2010/main" val="269157200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7F86BBD-1598-A04D-A9AC-D92C44206004}" type="slidenum">
              <a:rPr lang="en-US" smtClean="0"/>
              <a:pPr>
                <a:defRPr/>
              </a:pPr>
              <a:t>‹#›</a:t>
            </a:fld>
            <a:endParaRPr lang="en-US"/>
          </a:p>
        </p:txBody>
      </p:sp>
    </p:spTree>
    <p:extLst>
      <p:ext uri="{BB962C8B-B14F-4D97-AF65-F5344CB8AC3E}">
        <p14:creationId xmlns:p14="http://schemas.microsoft.com/office/powerpoint/2010/main" val="55918242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83235133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356233925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22703358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245323510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FFFFFF"/>
              </a:solidFill>
              <a:latin typeface="Times New Roman" charset="0"/>
              <a:ea typeface="ＭＳ Ｐゴシック" charset="0"/>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FFFFFF"/>
              </a:solidFill>
              <a:latin typeface="Times New Roman" charset="0"/>
              <a:ea typeface="ＭＳ Ｐゴシック" charset="0"/>
            </a:endParaRPr>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241101849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161647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704620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3624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2577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2631AEDB-1C90-0D4D-9969-95CE2D32221B}" type="slidenum">
              <a:rPr lang="en-US"/>
              <a:pPr>
                <a:defRPr/>
              </a:pPr>
              <a:t>‹#›</a:t>
            </a:fld>
            <a:endParaRPr lang="en-US"/>
          </a:p>
        </p:txBody>
      </p:sp>
    </p:spTree>
    <p:extLst>
      <p:ext uri="{BB962C8B-B14F-4D97-AF65-F5344CB8AC3E}">
        <p14:creationId xmlns:p14="http://schemas.microsoft.com/office/powerpoint/2010/main" val="91446102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508089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529269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975282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761795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284917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00773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4150789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8172838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5786639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304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E5D6988D-22A7-A04F-8ECB-E0E5722A4245}" type="slidenum">
              <a:rPr lang="en-US"/>
              <a:pPr>
                <a:defRPr/>
              </a:pPr>
              <a:t>‹#›</a:t>
            </a:fld>
            <a:endParaRPr lang="en-US"/>
          </a:p>
        </p:txBody>
      </p:sp>
    </p:spTree>
    <p:extLst>
      <p:ext uri="{BB962C8B-B14F-4D97-AF65-F5344CB8AC3E}">
        <p14:creationId xmlns:p14="http://schemas.microsoft.com/office/powerpoint/2010/main" val="362982018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0566164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816001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5526116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1698828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1945832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0431760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3049905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1256935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3938367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6231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DDCD0B-6929-B445-925A-976783025B0E}" type="slidenum">
              <a:rPr lang="en-US"/>
              <a:pPr>
                <a:defRPr/>
              </a:pPr>
              <a:t>‹#›</a:t>
            </a:fld>
            <a:endParaRPr lang="en-US"/>
          </a:p>
        </p:txBody>
      </p:sp>
    </p:spTree>
    <p:extLst>
      <p:ext uri="{BB962C8B-B14F-4D97-AF65-F5344CB8AC3E}">
        <p14:creationId xmlns:p14="http://schemas.microsoft.com/office/powerpoint/2010/main" val="4375760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D4B83256-F9D2-D145-9A40-429FF5702EEC}" type="slidenum">
              <a:rPr lang="en-US"/>
              <a:pPr>
                <a:defRPr/>
              </a:pPr>
              <a:t>‹#›</a:t>
            </a:fld>
            <a:endParaRPr lang="en-US"/>
          </a:p>
        </p:txBody>
      </p:sp>
    </p:spTree>
    <p:extLst>
      <p:ext uri="{BB962C8B-B14F-4D97-AF65-F5344CB8AC3E}">
        <p14:creationId xmlns:p14="http://schemas.microsoft.com/office/powerpoint/2010/main" val="167572959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0215169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4066027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5531448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9243623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2338099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3124556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7475968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0993052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3303789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537909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E33477E8-C9D1-8942-8C9B-0EE6933FCF70}" type="slidenum">
              <a:rPr lang="en-US"/>
              <a:pPr>
                <a:defRPr/>
              </a:pPr>
              <a:t>‹#›</a:t>
            </a:fld>
            <a:endParaRPr lang="en-US"/>
          </a:p>
        </p:txBody>
      </p:sp>
    </p:spTree>
    <p:extLst>
      <p:ext uri="{BB962C8B-B14F-4D97-AF65-F5344CB8AC3E}">
        <p14:creationId xmlns:p14="http://schemas.microsoft.com/office/powerpoint/2010/main" val="335507648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hangingPunct="0"/>
              <a:endParaRPr lang="en-US" sz="2400">
                <a:solidFill>
                  <a:srgbClr val="003300"/>
                </a:solidFill>
                <a:latin typeface="Times New Roman"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hangingPunct="0"/>
              <a:endParaRPr lang="en-US" sz="2400">
                <a:solidFill>
                  <a:srgbClr val="003300"/>
                </a:solidFill>
                <a:latin typeface="Times New Roman"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426246734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53403907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57090698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95952657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24521156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1863368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37986831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4696435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98223791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33697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3D6D17AB-E06A-BA40-88EE-E53698D11B70}" type="slidenum">
              <a:rPr lang="en-US"/>
              <a:pPr>
                <a:defRPr/>
              </a:pPr>
              <a:t>‹#›</a:t>
            </a:fld>
            <a:endParaRPr lang="en-US"/>
          </a:p>
        </p:txBody>
      </p:sp>
    </p:spTree>
    <p:extLst>
      <p:ext uri="{BB962C8B-B14F-4D97-AF65-F5344CB8AC3E}">
        <p14:creationId xmlns:p14="http://schemas.microsoft.com/office/powerpoint/2010/main" val="88591151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8583626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67226627"/>
      </p:ext>
    </p:extLst>
  </p:cSld>
  <p:clrMapOvr>
    <a:masterClrMapping/>
  </p:clrMapOvr>
  <p:transition spd="med">
    <p:fade/>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260816"/>
      </p:ext>
    </p:extLst>
  </p:cSld>
  <p:clrMapOvr>
    <a:masterClrMapping/>
  </p:clrMapOvr>
  <p:transition spd="med">
    <p:fade/>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64697829"/>
      </p:ext>
    </p:extLst>
  </p:cSld>
  <p:clrMapOvr>
    <a:masterClrMapping/>
  </p:clrMapOvr>
  <p:transition spd="med">
    <p:fade/>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5661329"/>
      </p:ext>
    </p:extLst>
  </p:cSld>
  <p:clrMapOvr>
    <a:masterClrMapping/>
  </p:clrMapOvr>
  <p:transition spd="med">
    <p:fade/>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2151061"/>
      </p:ext>
    </p:extLst>
  </p:cSld>
  <p:clrMapOvr>
    <a:masterClrMapping/>
  </p:clrMapOvr>
  <p:transition spd="med">
    <p:fade/>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946966518"/>
      </p:ext>
    </p:extLst>
  </p:cSld>
  <p:clrMapOvr>
    <a:masterClrMapping/>
  </p:clrMapOvr>
  <p:transition spd="med">
    <p:fade/>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833957"/>
      </p:ext>
    </p:extLst>
  </p:cSld>
  <p:clrMapOvr>
    <a:masterClrMapping/>
  </p:clrMapOvr>
  <p:transition spd="med">
    <p:fade/>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1489148"/>
      </p:ext>
    </p:extLst>
  </p:cSld>
  <p:clrMapOvr>
    <a:masterClrMapping/>
  </p:clrMapOvr>
  <p:transition spd="med">
    <p:fade/>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27192353"/>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54528AB5-FA9B-3146-A14A-F6D21C7CF648}" type="slidenum">
              <a:rPr lang="en-US"/>
              <a:pPr>
                <a:defRPr/>
              </a:pPr>
              <a:t>‹#›</a:t>
            </a:fld>
            <a:endParaRPr lang="en-US"/>
          </a:p>
        </p:txBody>
      </p:sp>
    </p:spTree>
    <p:extLst>
      <p:ext uri="{BB962C8B-B14F-4D97-AF65-F5344CB8AC3E}">
        <p14:creationId xmlns:p14="http://schemas.microsoft.com/office/powerpoint/2010/main" val="199386691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1312757"/>
      </p:ext>
    </p:extLst>
  </p:cSld>
  <p:clrMapOvr>
    <a:masterClrMapping/>
  </p:clrMapOvr>
  <p:transition spd="med">
    <p:fade/>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56151"/>
      </p:ext>
    </p:extLst>
  </p:cSld>
  <p:clrMapOvr>
    <a:masterClrMapping/>
  </p:clrMapOvr>
  <p:transition spd="med">
    <p:fade/>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a:endParaRPr lang="en-US" sz="2400">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a:endParaRPr lang="en-US" sz="2400">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a:endParaRPr lang="en-US" sz="2400">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a:endParaRPr lang="en-US" sz="2400">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a:endParaRPr lang="en-US" sz="2400">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a:endParaRPr lang="en-US" sz="2400">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559747187"/>
      </p:ext>
    </p:extLst>
  </p:cSld>
  <p:clrMapOvr>
    <a:masterClrMapping/>
  </p:clrMapOvr>
  <p:transition spd="med">
    <p:cu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22589849"/>
      </p:ext>
    </p:extLst>
  </p:cSld>
  <p:clrMapOvr>
    <a:masterClrMapping/>
  </p:clrMapOvr>
  <p:transition spd="med">
    <p:fade/>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18595"/>
      </p:ext>
    </p:extLst>
  </p:cSld>
  <p:clrMapOvr>
    <a:masterClrMapping/>
  </p:clrMapOvr>
  <p:transition spd="med">
    <p:fade/>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07139243"/>
      </p:ext>
    </p:extLst>
  </p:cSld>
  <p:clrMapOvr>
    <a:masterClrMapping/>
  </p:clrMapOvr>
  <p:transition spd="med">
    <p:fade/>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4496782"/>
      </p:ext>
    </p:extLst>
  </p:cSld>
  <p:clrMapOvr>
    <a:masterClrMapping/>
  </p:clrMapOvr>
  <p:transition spd="med">
    <p:fade/>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5192460"/>
      </p:ext>
    </p:extLst>
  </p:cSld>
  <p:clrMapOvr>
    <a:masterClrMapping/>
  </p:clrMapOvr>
  <p:transition spd="med">
    <p:fade/>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88602558"/>
      </p:ext>
    </p:extLst>
  </p:cSld>
  <p:clrMapOvr>
    <a:masterClrMapping/>
  </p:clrMapOvr>
  <p:transition spd="med">
    <p:fade/>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13035"/>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8D7E31CC-DC69-EC48-A195-678D81B9FCEC}" type="slidenum">
              <a:rPr lang="en-US"/>
              <a:pPr>
                <a:defRPr/>
              </a:pPr>
              <a:t>‹#›</a:t>
            </a:fld>
            <a:endParaRPr lang="en-US"/>
          </a:p>
        </p:txBody>
      </p:sp>
    </p:spTree>
    <p:extLst>
      <p:ext uri="{BB962C8B-B14F-4D97-AF65-F5344CB8AC3E}">
        <p14:creationId xmlns:p14="http://schemas.microsoft.com/office/powerpoint/2010/main" val="20692488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85852606"/>
      </p:ext>
    </p:extLst>
  </p:cSld>
  <p:clrMapOvr>
    <a:masterClrMapping/>
  </p:clrMapOvr>
  <p:transition spd="med">
    <p:fade/>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27920150"/>
      </p:ext>
    </p:extLst>
  </p:cSld>
  <p:clrMapOvr>
    <a:masterClrMapping/>
  </p:clrMapOvr>
  <p:transition spd="med">
    <p:fad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2722982"/>
      </p:ext>
    </p:extLst>
  </p:cSld>
  <p:clrMapOvr>
    <a:masterClrMapping/>
  </p:clrMapOvr>
  <p:transition spd="med">
    <p:fade/>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9381421"/>
      </p:ext>
    </p:extLst>
  </p:cSld>
  <p:clrMapOvr>
    <a:masterClrMapping/>
  </p:clrMapOvr>
  <p:transition spd="med">
    <p:fade/>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102583078"/>
      </p:ext>
    </p:extLst>
  </p:cSld>
  <p:clrMapOvr>
    <a:masterClrMapping/>
  </p:clrMapOvr>
  <p:transition spd="med">
    <p:cut/>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D3514E-156D-A243-A1E7-5BBDBF38219C}" type="slidenum">
              <a:rPr lang="en-US"/>
              <a:pPr>
                <a:defRPr/>
              </a:pPr>
              <a:t>‹#›</a:t>
            </a:fld>
            <a:endParaRPr lang="en-US"/>
          </a:p>
        </p:txBody>
      </p:sp>
    </p:spTree>
    <p:extLst>
      <p:ext uri="{BB962C8B-B14F-4D97-AF65-F5344CB8AC3E}">
        <p14:creationId xmlns:p14="http://schemas.microsoft.com/office/powerpoint/2010/main" val="362981687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457200" y="2363788"/>
            <a:ext cx="8153400" cy="1600200"/>
            <a:chOff x="288" y="1489"/>
            <a:chExt cx="5136" cy="1008"/>
          </a:xfrm>
        </p:grpSpPr>
        <p:sp>
          <p:nvSpPr>
            <p:cNvPr id="5" name="Arc 1027"/>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1028"/>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1029"/>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1030"/>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10599" name="Rectangle 1031"/>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10600" name="Rectangle 1032"/>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1033"/>
          <p:cNvSpPr>
            <a:spLocks noGrp="1" noChangeArrowheads="1"/>
          </p:cNvSpPr>
          <p:nvPr>
            <p:ph type="dt" sz="quarter" idx="10"/>
          </p:nvPr>
        </p:nvSpPr>
        <p:spPr/>
        <p:txBody>
          <a:bodyPr/>
          <a:lstStyle>
            <a:lvl1pPr>
              <a:defRPr/>
            </a:lvl1pPr>
          </a:lstStyle>
          <a:p>
            <a:pPr>
              <a:defRPr/>
            </a:pPr>
            <a:endParaRPr lang="en-US"/>
          </a:p>
        </p:txBody>
      </p:sp>
      <p:sp>
        <p:nvSpPr>
          <p:cNvPr id="10" name="Rectangle 1034"/>
          <p:cNvSpPr>
            <a:spLocks noGrp="1" noChangeArrowheads="1"/>
          </p:cNvSpPr>
          <p:nvPr>
            <p:ph type="ftr" sz="quarter" idx="11"/>
          </p:nvPr>
        </p:nvSpPr>
        <p:spPr/>
        <p:txBody>
          <a:bodyPr/>
          <a:lstStyle>
            <a:lvl1pPr>
              <a:defRPr/>
            </a:lvl1pPr>
          </a:lstStyle>
          <a:p>
            <a:pPr>
              <a:defRPr/>
            </a:pPr>
            <a:endParaRPr lang="en-US"/>
          </a:p>
        </p:txBody>
      </p:sp>
      <p:sp>
        <p:nvSpPr>
          <p:cNvPr id="11" name="Rectangle 1035"/>
          <p:cNvSpPr>
            <a:spLocks noGrp="1" noChangeArrowheads="1"/>
          </p:cNvSpPr>
          <p:nvPr>
            <p:ph type="sldNum" sz="quarter" idx="12"/>
          </p:nvPr>
        </p:nvSpPr>
        <p:spPr/>
        <p:txBody>
          <a:bodyPr/>
          <a:lstStyle>
            <a:lvl1pPr>
              <a:defRPr/>
            </a:lvl1pPr>
          </a:lstStyle>
          <a:p>
            <a:pPr>
              <a:defRPr/>
            </a:pPr>
            <a:fld id="{8B5D0613-7EB7-3844-A25C-3C2BD16F4CAC}" type="slidenum">
              <a:rPr lang="en-US"/>
              <a:pPr>
                <a:defRPr/>
              </a:pPr>
              <a:t>‹#›</a:t>
            </a:fld>
            <a:endParaRPr lang="en-US"/>
          </a:p>
        </p:txBody>
      </p:sp>
    </p:spTree>
    <p:extLst>
      <p:ext uri="{BB962C8B-B14F-4D97-AF65-F5344CB8AC3E}">
        <p14:creationId xmlns:p14="http://schemas.microsoft.com/office/powerpoint/2010/main" val="339308309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74CF609D-E006-EB4B-9647-797CB362C8DF}" type="slidenum">
              <a:rPr lang="en-US"/>
              <a:pPr>
                <a:defRPr/>
              </a:pPr>
              <a:t>‹#›</a:t>
            </a:fld>
            <a:endParaRPr lang="en-US"/>
          </a:p>
        </p:txBody>
      </p:sp>
    </p:spTree>
    <p:extLst>
      <p:ext uri="{BB962C8B-B14F-4D97-AF65-F5344CB8AC3E}">
        <p14:creationId xmlns:p14="http://schemas.microsoft.com/office/powerpoint/2010/main" val="3323463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D365042D-0FE1-3C44-B170-C82ADFA29355}" type="slidenum">
              <a:rPr lang="en-US"/>
              <a:pPr>
                <a:defRPr/>
              </a:pPr>
              <a:t>‹#›</a:t>
            </a:fld>
            <a:endParaRPr lang="en-US"/>
          </a:p>
        </p:txBody>
      </p:sp>
    </p:spTree>
    <p:extLst>
      <p:ext uri="{BB962C8B-B14F-4D97-AF65-F5344CB8AC3E}">
        <p14:creationId xmlns:p14="http://schemas.microsoft.com/office/powerpoint/2010/main" val="241886400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7AC51281-98B8-264B-8D01-C4D790A86141}" type="slidenum">
              <a:rPr lang="en-US"/>
              <a:pPr>
                <a:defRPr/>
              </a:pPr>
              <a:t>‹#›</a:t>
            </a:fld>
            <a:endParaRPr lang="en-US"/>
          </a:p>
        </p:txBody>
      </p:sp>
    </p:spTree>
    <p:extLst>
      <p:ext uri="{BB962C8B-B14F-4D97-AF65-F5344CB8AC3E}">
        <p14:creationId xmlns:p14="http://schemas.microsoft.com/office/powerpoint/2010/main" val="3859496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FBB3B145-D177-FF4B-AD24-AE46E746203A}" type="slidenum">
              <a:rPr lang="en-US"/>
              <a:pPr>
                <a:defRPr/>
              </a:pPr>
              <a:t>‹#›</a:t>
            </a:fld>
            <a:endParaRPr lang="en-US"/>
          </a:p>
        </p:txBody>
      </p:sp>
    </p:spTree>
    <p:extLst>
      <p:ext uri="{BB962C8B-B14F-4D97-AF65-F5344CB8AC3E}">
        <p14:creationId xmlns:p14="http://schemas.microsoft.com/office/powerpoint/2010/main" val="164870193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3"/>
          <p:cNvSpPr>
            <a:spLocks noGrp="1" noChangeArrowheads="1"/>
          </p:cNvSpPr>
          <p:nvPr>
            <p:ph type="dt" sz="half" idx="10"/>
          </p:nvPr>
        </p:nvSpPr>
        <p:spPr>
          <a:ln/>
        </p:spPr>
        <p:txBody>
          <a:bodyPr/>
          <a:lstStyle>
            <a:lvl1pPr>
              <a:defRPr/>
            </a:lvl1pPr>
          </a:lstStyle>
          <a:p>
            <a:pPr>
              <a:defRPr/>
            </a:pPr>
            <a:endParaRPr lang="en-US"/>
          </a:p>
        </p:txBody>
      </p:sp>
      <p:sp>
        <p:nvSpPr>
          <p:cNvPr id="8" name="Rectangle 1034"/>
          <p:cNvSpPr>
            <a:spLocks noGrp="1" noChangeArrowheads="1"/>
          </p:cNvSpPr>
          <p:nvPr>
            <p:ph type="ftr" sz="quarter" idx="11"/>
          </p:nvPr>
        </p:nvSpPr>
        <p:spPr>
          <a:ln/>
        </p:spPr>
        <p:txBody>
          <a:bodyPr/>
          <a:lstStyle>
            <a:lvl1pPr>
              <a:defRPr/>
            </a:lvl1pPr>
          </a:lstStyle>
          <a:p>
            <a:pPr>
              <a:defRPr/>
            </a:pPr>
            <a:endParaRPr lang="en-US"/>
          </a:p>
        </p:txBody>
      </p:sp>
      <p:sp>
        <p:nvSpPr>
          <p:cNvPr id="9" name="Rectangle 1035"/>
          <p:cNvSpPr>
            <a:spLocks noGrp="1" noChangeArrowheads="1"/>
          </p:cNvSpPr>
          <p:nvPr>
            <p:ph type="sldNum" sz="quarter" idx="12"/>
          </p:nvPr>
        </p:nvSpPr>
        <p:spPr>
          <a:ln/>
        </p:spPr>
        <p:txBody>
          <a:bodyPr/>
          <a:lstStyle>
            <a:lvl1pPr>
              <a:defRPr/>
            </a:lvl1pPr>
          </a:lstStyle>
          <a:p>
            <a:pPr>
              <a:defRPr/>
            </a:pPr>
            <a:fld id="{1254F32D-AD59-5A48-8C7F-376C914206A2}" type="slidenum">
              <a:rPr lang="en-US"/>
              <a:pPr>
                <a:defRPr/>
              </a:pPr>
              <a:t>‹#›</a:t>
            </a:fld>
            <a:endParaRPr lang="en-US"/>
          </a:p>
        </p:txBody>
      </p:sp>
    </p:spTree>
    <p:extLst>
      <p:ext uri="{BB962C8B-B14F-4D97-AF65-F5344CB8AC3E}">
        <p14:creationId xmlns:p14="http://schemas.microsoft.com/office/powerpoint/2010/main" val="16276136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3"/>
          <p:cNvSpPr>
            <a:spLocks noGrp="1" noChangeArrowheads="1"/>
          </p:cNvSpPr>
          <p:nvPr>
            <p:ph type="dt" sz="half" idx="10"/>
          </p:nvPr>
        </p:nvSpPr>
        <p:spPr>
          <a:ln/>
        </p:spPr>
        <p:txBody>
          <a:bodyPr/>
          <a:lstStyle>
            <a:lvl1pPr>
              <a:defRPr/>
            </a:lvl1pPr>
          </a:lstStyle>
          <a:p>
            <a:pPr>
              <a:defRPr/>
            </a:pPr>
            <a:endParaRPr lang="en-US"/>
          </a:p>
        </p:txBody>
      </p:sp>
      <p:sp>
        <p:nvSpPr>
          <p:cNvPr id="4" name="Rectangle 1034"/>
          <p:cNvSpPr>
            <a:spLocks noGrp="1" noChangeArrowheads="1"/>
          </p:cNvSpPr>
          <p:nvPr>
            <p:ph type="ftr" sz="quarter" idx="11"/>
          </p:nvPr>
        </p:nvSpPr>
        <p:spPr>
          <a:ln/>
        </p:spPr>
        <p:txBody>
          <a:bodyPr/>
          <a:lstStyle>
            <a:lvl1pPr>
              <a:defRPr/>
            </a:lvl1pPr>
          </a:lstStyle>
          <a:p>
            <a:pPr>
              <a:defRPr/>
            </a:pPr>
            <a:endParaRPr lang="en-US"/>
          </a:p>
        </p:txBody>
      </p:sp>
      <p:sp>
        <p:nvSpPr>
          <p:cNvPr id="5" name="Rectangle 1035"/>
          <p:cNvSpPr>
            <a:spLocks noGrp="1" noChangeArrowheads="1"/>
          </p:cNvSpPr>
          <p:nvPr>
            <p:ph type="sldNum" sz="quarter" idx="12"/>
          </p:nvPr>
        </p:nvSpPr>
        <p:spPr>
          <a:ln/>
        </p:spPr>
        <p:txBody>
          <a:bodyPr/>
          <a:lstStyle>
            <a:lvl1pPr>
              <a:defRPr/>
            </a:lvl1pPr>
          </a:lstStyle>
          <a:p>
            <a:pPr>
              <a:defRPr/>
            </a:pPr>
            <a:fld id="{E687A563-47D5-424A-A6D3-54A93BA77610}" type="slidenum">
              <a:rPr lang="en-US"/>
              <a:pPr>
                <a:defRPr/>
              </a:pPr>
              <a:t>‹#›</a:t>
            </a:fld>
            <a:endParaRPr lang="en-US"/>
          </a:p>
        </p:txBody>
      </p:sp>
    </p:spTree>
    <p:extLst>
      <p:ext uri="{BB962C8B-B14F-4D97-AF65-F5344CB8AC3E}">
        <p14:creationId xmlns:p14="http://schemas.microsoft.com/office/powerpoint/2010/main" val="384030375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3"/>
          <p:cNvSpPr>
            <a:spLocks noGrp="1" noChangeArrowheads="1"/>
          </p:cNvSpPr>
          <p:nvPr>
            <p:ph type="dt" sz="half" idx="10"/>
          </p:nvPr>
        </p:nvSpPr>
        <p:spPr>
          <a:ln/>
        </p:spPr>
        <p:txBody>
          <a:bodyPr/>
          <a:lstStyle>
            <a:lvl1pPr>
              <a:defRPr/>
            </a:lvl1pPr>
          </a:lstStyle>
          <a:p>
            <a:pPr>
              <a:defRPr/>
            </a:pPr>
            <a:endParaRPr lang="en-US"/>
          </a:p>
        </p:txBody>
      </p:sp>
      <p:sp>
        <p:nvSpPr>
          <p:cNvPr id="3" name="Rectangle 1034"/>
          <p:cNvSpPr>
            <a:spLocks noGrp="1" noChangeArrowheads="1"/>
          </p:cNvSpPr>
          <p:nvPr>
            <p:ph type="ftr" sz="quarter" idx="11"/>
          </p:nvPr>
        </p:nvSpPr>
        <p:spPr>
          <a:ln/>
        </p:spPr>
        <p:txBody>
          <a:bodyPr/>
          <a:lstStyle>
            <a:lvl1pPr>
              <a:defRPr/>
            </a:lvl1pPr>
          </a:lstStyle>
          <a:p>
            <a:pPr>
              <a:defRPr/>
            </a:pPr>
            <a:endParaRPr lang="en-US"/>
          </a:p>
        </p:txBody>
      </p:sp>
      <p:sp>
        <p:nvSpPr>
          <p:cNvPr id="4" name="Rectangle 1035"/>
          <p:cNvSpPr>
            <a:spLocks noGrp="1" noChangeArrowheads="1"/>
          </p:cNvSpPr>
          <p:nvPr>
            <p:ph type="sldNum" sz="quarter" idx="12"/>
          </p:nvPr>
        </p:nvSpPr>
        <p:spPr>
          <a:ln/>
        </p:spPr>
        <p:txBody>
          <a:bodyPr/>
          <a:lstStyle>
            <a:lvl1pPr>
              <a:defRPr/>
            </a:lvl1pPr>
          </a:lstStyle>
          <a:p>
            <a:pPr>
              <a:defRPr/>
            </a:pPr>
            <a:fld id="{F7584D4F-4A19-764E-9EE9-2F167EDA2007}" type="slidenum">
              <a:rPr lang="en-US"/>
              <a:pPr>
                <a:defRPr/>
              </a:pPr>
              <a:t>‹#›</a:t>
            </a:fld>
            <a:endParaRPr lang="en-US"/>
          </a:p>
        </p:txBody>
      </p:sp>
    </p:spTree>
    <p:extLst>
      <p:ext uri="{BB962C8B-B14F-4D97-AF65-F5344CB8AC3E}">
        <p14:creationId xmlns:p14="http://schemas.microsoft.com/office/powerpoint/2010/main" val="216929329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18B3637F-FE7E-B440-86D5-BD61A55BBE16}" type="slidenum">
              <a:rPr lang="en-US"/>
              <a:pPr>
                <a:defRPr/>
              </a:pPr>
              <a:t>‹#›</a:t>
            </a:fld>
            <a:endParaRPr lang="en-US"/>
          </a:p>
        </p:txBody>
      </p:sp>
    </p:spTree>
    <p:extLst>
      <p:ext uri="{BB962C8B-B14F-4D97-AF65-F5344CB8AC3E}">
        <p14:creationId xmlns:p14="http://schemas.microsoft.com/office/powerpoint/2010/main" val="323478847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895F22EA-AC24-8F46-AF67-81D1C64DED32}" type="slidenum">
              <a:rPr lang="en-US"/>
              <a:pPr>
                <a:defRPr/>
              </a:pPr>
              <a:t>‹#›</a:t>
            </a:fld>
            <a:endParaRPr lang="en-US"/>
          </a:p>
        </p:txBody>
      </p:sp>
    </p:spTree>
    <p:extLst>
      <p:ext uri="{BB962C8B-B14F-4D97-AF65-F5344CB8AC3E}">
        <p14:creationId xmlns:p14="http://schemas.microsoft.com/office/powerpoint/2010/main" val="9767726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4B742484-DDE9-F84E-863A-B0F1B30BE2DE}" type="slidenum">
              <a:rPr lang="en-US"/>
              <a:pPr>
                <a:defRPr/>
              </a:pPr>
              <a:t>‹#›</a:t>
            </a:fld>
            <a:endParaRPr lang="en-US"/>
          </a:p>
        </p:txBody>
      </p:sp>
    </p:spTree>
    <p:extLst>
      <p:ext uri="{BB962C8B-B14F-4D97-AF65-F5344CB8AC3E}">
        <p14:creationId xmlns:p14="http://schemas.microsoft.com/office/powerpoint/2010/main" val="287240609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8915274E-1BA4-9840-8FEE-2649D49E8718}" type="slidenum">
              <a:rPr lang="en-US"/>
              <a:pPr>
                <a:defRPr/>
              </a:pPr>
              <a:t>‹#›</a:t>
            </a:fld>
            <a:endParaRPr lang="en-US"/>
          </a:p>
        </p:txBody>
      </p:sp>
    </p:spTree>
    <p:extLst>
      <p:ext uri="{BB962C8B-B14F-4D97-AF65-F5344CB8AC3E}">
        <p14:creationId xmlns:p14="http://schemas.microsoft.com/office/powerpoint/2010/main" val="353170662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endParaRPr lang="en-US" altLang="en-US"/>
          </a:p>
        </p:txBody>
      </p:sp>
      <p:sp>
        <p:nvSpPr>
          <p:cNvPr id="6" name="Rectangle 40"/>
          <p:cNvSpPr>
            <a:spLocks noGrp="1" noChangeArrowheads="1"/>
          </p:cNvSpPr>
          <p:nvPr>
            <p:ph type="ftr" sz="quarter" idx="11"/>
          </p:nvPr>
        </p:nvSpPr>
        <p:spPr/>
        <p:txBody>
          <a:bodyPr/>
          <a:lstStyle>
            <a:lvl1pPr algn="l">
              <a:defRPr/>
            </a:lvl1pPr>
          </a:lstStyle>
          <a:p>
            <a:endParaRPr lang="en-US" altLang="en-US"/>
          </a:p>
        </p:txBody>
      </p:sp>
      <p:sp>
        <p:nvSpPr>
          <p:cNvPr id="7" name="Rectangle 41"/>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7A1D67CB-69FA-46D8-B7AA-BD6754E7DCFE}" type="slidenum">
              <a:rPr lang="en-US" altLang="en-US"/>
              <a:pPr/>
              <a:t>‹#›</a:t>
            </a:fld>
            <a:endParaRPr lang="en-US" altLang="en-US"/>
          </a:p>
        </p:txBody>
      </p:sp>
    </p:spTree>
    <p:extLst>
      <p:ext uri="{BB962C8B-B14F-4D97-AF65-F5344CB8AC3E}">
        <p14:creationId xmlns:p14="http://schemas.microsoft.com/office/powerpoint/2010/main" val="78854184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solidFill>
                  <a:schemeClr val="tx1"/>
                </a:solidFill>
              </a:defRPr>
            </a:lvl1pPr>
          </a:lstStyle>
          <a:p>
            <a:endParaRPr lang="en-US" altLang="en-US"/>
          </a:p>
        </p:txBody>
      </p:sp>
      <p:sp>
        <p:nvSpPr>
          <p:cNvPr id="3" name="Rectangle 9"/>
          <p:cNvSpPr>
            <a:spLocks noGrp="1" noChangeArrowheads="1"/>
          </p:cNvSpPr>
          <p:nvPr>
            <p:ph type="ftr" sz="quarter" idx="11"/>
          </p:nvPr>
        </p:nvSpPr>
        <p:spPr/>
        <p:txBody>
          <a:bodyPr/>
          <a:lstStyle>
            <a:lvl1pPr algn="l">
              <a:defRPr>
                <a:solidFill>
                  <a:schemeClr val="tx1"/>
                </a:solidFill>
              </a:defRPr>
            </a:lvl1pPr>
          </a:lstStyle>
          <a:p>
            <a:endParaRPr lang="en-US" altLang="en-US"/>
          </a:p>
        </p:txBody>
      </p:sp>
      <p:sp>
        <p:nvSpPr>
          <p:cNvPr id="4" name="Rectangle 10"/>
          <p:cNvSpPr>
            <a:spLocks noGrp="1" noChangeArrowheads="1"/>
          </p:cNvSpPr>
          <p:nvPr>
            <p:ph type="sldNum" sz="quarter" idx="12"/>
          </p:nvPr>
        </p:nvSpPr>
        <p:spPr/>
        <p:txBody>
          <a:bodyPr/>
          <a:lstStyle>
            <a:lvl1pPr>
              <a:defRPr>
                <a:solidFill>
                  <a:schemeClr val="tx1"/>
                </a:solidFill>
                <a:effectLst>
                  <a:outerShdw blurRad="38100" dist="38100" dir="2700000" algn="tl">
                    <a:srgbClr val="000000"/>
                  </a:outerShdw>
                </a:effectLst>
              </a:defRPr>
            </a:lvl1pPr>
          </a:lstStyle>
          <a:p>
            <a:fld id="{400AC437-2354-48C0-910B-5339042B201F}" type="slidenum">
              <a:rPr lang="en-US" altLang="en-US"/>
              <a:pPr/>
              <a:t>‹#›</a:t>
            </a:fld>
            <a:endParaRPr lang="en-US" altLang="en-US"/>
          </a:p>
        </p:txBody>
      </p:sp>
    </p:spTree>
    <p:extLst>
      <p:ext uri="{BB962C8B-B14F-4D97-AF65-F5344CB8AC3E}">
        <p14:creationId xmlns:p14="http://schemas.microsoft.com/office/powerpoint/2010/main" val="216505746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FA849-BE53-4793-AC47-FB1DB63623FE}"/>
              </a:ext>
            </a:extLst>
          </p:cNvPr>
          <p:cNvSpPr>
            <a:spLocks noGrp="1"/>
          </p:cNvSpPr>
          <p:nvPr>
            <p:ph type="ctrTitle"/>
          </p:nvPr>
        </p:nvSpPr>
        <p:spPr>
          <a:xfrm>
            <a:off x="1143000" y="1122908"/>
            <a:ext cx="6858000" cy="2387576"/>
          </a:xfrm>
        </p:spPr>
        <p:txBody>
          <a:bodyPr/>
          <a:lstStyle>
            <a:lvl1pPr algn="ctr">
              <a:defRPr sz="4219"/>
            </a:lvl1pPr>
          </a:lstStyle>
          <a:p>
            <a:r>
              <a:rPr lang="en-US" dirty="0"/>
              <a:t>Click to edit Master title style</a:t>
            </a:r>
            <a:endParaRPr lang="en-SG" dirty="0"/>
          </a:p>
        </p:txBody>
      </p:sp>
      <p:sp>
        <p:nvSpPr>
          <p:cNvPr id="3" name="Subtitle 2">
            <a:extLst>
              <a:ext uri="{FF2B5EF4-FFF2-40B4-BE49-F238E27FC236}">
                <a16:creationId xmlns:a16="http://schemas.microsoft.com/office/drawing/2014/main" id="{C0542D46-2235-4ADE-83EE-314ED23A4524}"/>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dirty="0"/>
              <a:t>Click to edit Master subtitle style</a:t>
            </a:r>
            <a:endParaRPr lang="en-SG" dirty="0"/>
          </a:p>
        </p:txBody>
      </p:sp>
    </p:spTree>
    <p:extLst>
      <p:ext uri="{BB962C8B-B14F-4D97-AF65-F5344CB8AC3E}">
        <p14:creationId xmlns:p14="http://schemas.microsoft.com/office/powerpoint/2010/main" val="225537533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32"/>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defTabSz="91440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lgn="l" defTabSz="91440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defTabSz="914400">
              <a:defRPr/>
            </a:lvl1pPr>
          </a:lstStyle>
          <a:p>
            <a:pPr>
              <a:defRPr/>
            </a:pPr>
            <a:fld id="{C4159AE4-1E2C-0B49-8E5D-210703D171B3}" type="slidenum">
              <a:rPr lang="en-US"/>
              <a:pPr>
                <a:defRPr/>
              </a:pPr>
              <a:t>‹#›</a:t>
            </a:fld>
            <a:endParaRPr lang="en-US"/>
          </a:p>
        </p:txBody>
      </p:sp>
    </p:spTree>
    <p:extLst>
      <p:ext uri="{BB962C8B-B14F-4D97-AF65-F5344CB8AC3E}">
        <p14:creationId xmlns:p14="http://schemas.microsoft.com/office/powerpoint/2010/main" val="60255759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B2E8-B96D-43C2-B830-656F130922E5}"/>
              </a:ext>
            </a:extLst>
          </p:cNvPr>
          <p:cNvSpPr>
            <a:spLocks noGrp="1"/>
          </p:cNvSpPr>
          <p:nvPr>
            <p:ph type="title"/>
          </p:nvPr>
        </p:nvSpPr>
        <p:spPr/>
        <p:txBody>
          <a:bodyPr/>
          <a:lstStyle>
            <a:lvl1pPr>
              <a:defRPr/>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1C7720CF-6AAB-44EC-9593-369880497547}"/>
              </a:ext>
            </a:extLst>
          </p:cNvPr>
          <p:cNvSpPr>
            <a:spLocks noGrp="1"/>
          </p:cNvSpPr>
          <p:nvPr>
            <p:ph idx="1"/>
          </p:nvPr>
        </p:nvSpPr>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2170314223"/>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448C3-DFE3-4444-B90B-28026917B87E}"/>
              </a:ext>
            </a:extLst>
          </p:cNvPr>
          <p:cNvSpPr>
            <a:spLocks noGrp="1"/>
          </p:cNvSpPr>
          <p:nvPr>
            <p:ph type="title"/>
          </p:nvPr>
        </p:nvSpPr>
        <p:spPr>
          <a:xfrm>
            <a:off x="623963" y="1710036"/>
            <a:ext cx="7887146" cy="2851919"/>
          </a:xfrm>
        </p:spPr>
        <p:txBody>
          <a:bodyPr/>
          <a:lstStyle>
            <a:lvl1pPr>
              <a:defRPr sz="4219"/>
            </a:lvl1pPr>
          </a:lstStyle>
          <a:p>
            <a:r>
              <a:rPr lang="en-US" dirty="0"/>
              <a:t>Click to edit Master title style</a:t>
            </a:r>
            <a:endParaRPr lang="en-SG" dirty="0"/>
          </a:p>
        </p:txBody>
      </p:sp>
      <p:sp>
        <p:nvSpPr>
          <p:cNvPr id="3" name="Text Placeholder 2">
            <a:extLst>
              <a:ext uri="{FF2B5EF4-FFF2-40B4-BE49-F238E27FC236}">
                <a16:creationId xmlns:a16="http://schemas.microsoft.com/office/drawing/2014/main" id="{6FC23805-7162-4510-B99F-EFCD39611837}"/>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dirty="0"/>
              <a:t>Edit Master text styles</a:t>
            </a:r>
          </a:p>
        </p:txBody>
      </p:sp>
    </p:spTree>
    <p:extLst>
      <p:ext uri="{BB962C8B-B14F-4D97-AF65-F5344CB8AC3E}">
        <p14:creationId xmlns:p14="http://schemas.microsoft.com/office/powerpoint/2010/main" val="323129433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E567B-E155-43F5-804C-75047FC09327}"/>
              </a:ext>
            </a:extLst>
          </p:cNvPr>
          <p:cNvSpPr>
            <a:spLocks noGrp="1"/>
          </p:cNvSpPr>
          <p:nvPr>
            <p:ph type="title"/>
          </p:nvPr>
        </p:nvSpPr>
        <p:spPr/>
        <p:txBody>
          <a:bodyPr/>
          <a:lstStyle>
            <a:lvl1pPr>
              <a:defRPr/>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C77F2723-8F58-45A8-AE4A-F2D4CF1725EB}"/>
              </a:ext>
            </a:extLst>
          </p:cNvPr>
          <p:cNvSpPr>
            <a:spLocks noGrp="1"/>
          </p:cNvSpPr>
          <p:nvPr>
            <p:ph sz="half" idx="1"/>
          </p:nvPr>
        </p:nvSpPr>
        <p:spPr>
          <a:xfrm>
            <a:off x="892969" y="3536156"/>
            <a:ext cx="3625453" cy="3321844"/>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a:extLst>
              <a:ext uri="{FF2B5EF4-FFF2-40B4-BE49-F238E27FC236}">
                <a16:creationId xmlns:a16="http://schemas.microsoft.com/office/drawing/2014/main" id="{8BDB4DD2-DB6F-462D-8936-DB1919F63552}"/>
              </a:ext>
            </a:extLst>
          </p:cNvPr>
          <p:cNvSpPr>
            <a:spLocks noGrp="1"/>
          </p:cNvSpPr>
          <p:nvPr>
            <p:ph sz="half" idx="2"/>
          </p:nvPr>
        </p:nvSpPr>
        <p:spPr>
          <a:xfrm>
            <a:off x="4625578" y="3536156"/>
            <a:ext cx="3625453" cy="3321844"/>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1039369532"/>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3520-3C60-4040-B22F-8CF893BC893A}"/>
              </a:ext>
            </a:extLst>
          </p:cNvPr>
          <p:cNvSpPr>
            <a:spLocks noGrp="1"/>
          </p:cNvSpPr>
          <p:nvPr>
            <p:ph type="title"/>
          </p:nvPr>
        </p:nvSpPr>
        <p:spPr>
          <a:xfrm>
            <a:off x="629544" y="365001"/>
            <a:ext cx="7887146" cy="1326059"/>
          </a:xfrm>
        </p:spPr>
        <p:txBody>
          <a:bodyPr/>
          <a:lstStyle>
            <a:lvl1pPr>
              <a:defRPr/>
            </a:lvl1pPr>
          </a:lstStyle>
          <a:p>
            <a:r>
              <a:rPr lang="en-US" dirty="0"/>
              <a:t>Click to edit Master title style</a:t>
            </a:r>
            <a:endParaRPr lang="en-SG" dirty="0"/>
          </a:p>
        </p:txBody>
      </p:sp>
      <p:sp>
        <p:nvSpPr>
          <p:cNvPr id="3" name="Text Placeholder 2">
            <a:extLst>
              <a:ext uri="{FF2B5EF4-FFF2-40B4-BE49-F238E27FC236}">
                <a16:creationId xmlns:a16="http://schemas.microsoft.com/office/drawing/2014/main" id="{96FDA3B3-2C30-42AA-80C0-3050885BF75B}"/>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dirty="0"/>
              <a:t>Edit Master text styles</a:t>
            </a:r>
          </a:p>
        </p:txBody>
      </p:sp>
      <p:sp>
        <p:nvSpPr>
          <p:cNvPr id="4" name="Content Placeholder 3">
            <a:extLst>
              <a:ext uri="{FF2B5EF4-FFF2-40B4-BE49-F238E27FC236}">
                <a16:creationId xmlns:a16="http://schemas.microsoft.com/office/drawing/2014/main" id="{961E9141-189A-48FF-B586-373048FB28B4}"/>
              </a:ext>
            </a:extLst>
          </p:cNvPr>
          <p:cNvSpPr>
            <a:spLocks noGrp="1"/>
          </p:cNvSpPr>
          <p:nvPr>
            <p:ph sz="half" idx="2"/>
          </p:nvPr>
        </p:nvSpPr>
        <p:spPr>
          <a:xfrm>
            <a:off x="629543" y="2504777"/>
            <a:ext cx="3868787" cy="3684613"/>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a:extLst>
              <a:ext uri="{FF2B5EF4-FFF2-40B4-BE49-F238E27FC236}">
                <a16:creationId xmlns:a16="http://schemas.microsoft.com/office/drawing/2014/main" id="{0DFCBCEC-4FC0-4565-A511-2513E5189BE9}"/>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dirty="0"/>
              <a:t>Edit Master text styles</a:t>
            </a:r>
          </a:p>
        </p:txBody>
      </p:sp>
      <p:sp>
        <p:nvSpPr>
          <p:cNvPr id="6" name="Content Placeholder 5">
            <a:extLst>
              <a:ext uri="{FF2B5EF4-FFF2-40B4-BE49-F238E27FC236}">
                <a16:creationId xmlns:a16="http://schemas.microsoft.com/office/drawing/2014/main" id="{8ACE6966-5745-41DD-A5D0-01F67F2AE5FB}"/>
              </a:ext>
            </a:extLst>
          </p:cNvPr>
          <p:cNvSpPr>
            <a:spLocks noGrp="1"/>
          </p:cNvSpPr>
          <p:nvPr>
            <p:ph sz="quarter" idx="4"/>
          </p:nvPr>
        </p:nvSpPr>
        <p:spPr>
          <a:xfrm>
            <a:off x="4628927" y="2504777"/>
            <a:ext cx="3887762" cy="3684613"/>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200051440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3958-CD6B-44A4-8AE5-6F16D5FC7913}"/>
              </a:ext>
            </a:extLst>
          </p:cNvPr>
          <p:cNvSpPr>
            <a:spLocks noGrp="1"/>
          </p:cNvSpPr>
          <p:nvPr>
            <p:ph type="title"/>
          </p:nvPr>
        </p:nvSpPr>
        <p:spPr/>
        <p:txBody>
          <a:bodyPr/>
          <a:lstStyle>
            <a:lvl1pPr>
              <a:defRPr/>
            </a:lvl1pPr>
          </a:lstStyle>
          <a:p>
            <a:r>
              <a:rPr lang="en-US" dirty="0"/>
              <a:t>Click to edit Master title style</a:t>
            </a:r>
            <a:endParaRPr lang="en-SG" dirty="0"/>
          </a:p>
        </p:txBody>
      </p:sp>
    </p:spTree>
    <p:extLst>
      <p:ext uri="{BB962C8B-B14F-4D97-AF65-F5344CB8AC3E}">
        <p14:creationId xmlns:p14="http://schemas.microsoft.com/office/powerpoint/2010/main" val="1508737071"/>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620188"/>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B4258-AD4D-4C30-91EC-9984DC3F9A7E}"/>
              </a:ext>
            </a:extLst>
          </p:cNvPr>
          <p:cNvSpPr>
            <a:spLocks noGrp="1"/>
          </p:cNvSpPr>
          <p:nvPr>
            <p:ph type="title"/>
          </p:nvPr>
        </p:nvSpPr>
        <p:spPr>
          <a:xfrm>
            <a:off x="629543" y="457646"/>
            <a:ext cx="2949029" cy="1599531"/>
          </a:xfrm>
        </p:spPr>
        <p:txBody>
          <a:bodyPr/>
          <a:lstStyle>
            <a:lvl1pPr>
              <a:defRPr sz="2250"/>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362FEC11-50FB-4339-AE98-3349A3F4388F}"/>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a:extLst>
              <a:ext uri="{FF2B5EF4-FFF2-40B4-BE49-F238E27FC236}">
                <a16:creationId xmlns:a16="http://schemas.microsoft.com/office/drawing/2014/main" id="{6969B8A1-1708-4495-922C-B88CA5CFE9F5}"/>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dirty="0"/>
              <a:t>Edit Master text styles</a:t>
            </a:r>
          </a:p>
        </p:txBody>
      </p:sp>
    </p:spTree>
    <p:extLst>
      <p:ext uri="{BB962C8B-B14F-4D97-AF65-F5344CB8AC3E}">
        <p14:creationId xmlns:p14="http://schemas.microsoft.com/office/powerpoint/2010/main" val="1479428804"/>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838E4-67E2-4C7E-9651-37391BD58210}"/>
              </a:ext>
            </a:extLst>
          </p:cNvPr>
          <p:cNvSpPr>
            <a:spLocks noGrp="1"/>
          </p:cNvSpPr>
          <p:nvPr>
            <p:ph type="title"/>
          </p:nvPr>
        </p:nvSpPr>
        <p:spPr>
          <a:xfrm>
            <a:off x="629543" y="457646"/>
            <a:ext cx="2949029" cy="1599531"/>
          </a:xfrm>
        </p:spPr>
        <p:txBody>
          <a:bodyPr/>
          <a:lstStyle>
            <a:lvl1pPr>
              <a:defRPr sz="2250"/>
            </a:lvl1pPr>
          </a:lstStyle>
          <a:p>
            <a:r>
              <a:rPr lang="en-US" dirty="0"/>
              <a:t>Click to edit Master title style</a:t>
            </a:r>
            <a:endParaRPr lang="en-SG" dirty="0"/>
          </a:p>
        </p:txBody>
      </p:sp>
      <p:sp>
        <p:nvSpPr>
          <p:cNvPr id="3" name="Picture Placeholder 2">
            <a:extLst>
              <a:ext uri="{FF2B5EF4-FFF2-40B4-BE49-F238E27FC236}">
                <a16:creationId xmlns:a16="http://schemas.microsoft.com/office/drawing/2014/main" id="{A09030F5-BE8E-468C-BC65-72B2A9DD9828}"/>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SG" dirty="0"/>
          </a:p>
        </p:txBody>
      </p:sp>
      <p:sp>
        <p:nvSpPr>
          <p:cNvPr id="4" name="Text Placeholder 3">
            <a:extLst>
              <a:ext uri="{FF2B5EF4-FFF2-40B4-BE49-F238E27FC236}">
                <a16:creationId xmlns:a16="http://schemas.microsoft.com/office/drawing/2014/main" id="{9B37CC74-8604-4343-B2D2-B28404691611}"/>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dirty="0"/>
              <a:t>Edit Master text styles</a:t>
            </a:r>
          </a:p>
        </p:txBody>
      </p:sp>
    </p:spTree>
    <p:extLst>
      <p:ext uri="{BB962C8B-B14F-4D97-AF65-F5344CB8AC3E}">
        <p14:creationId xmlns:p14="http://schemas.microsoft.com/office/powerpoint/2010/main" val="3775985585"/>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8136C-086E-4800-BEDF-001285ED2785}"/>
              </a:ext>
            </a:extLst>
          </p:cNvPr>
          <p:cNvSpPr>
            <a:spLocks noGrp="1"/>
          </p:cNvSpPr>
          <p:nvPr>
            <p:ph type="title"/>
          </p:nvPr>
        </p:nvSpPr>
        <p:spPr/>
        <p:txBody>
          <a:bodyPr/>
          <a:lstStyle>
            <a:lvl1pPr>
              <a:defRPr/>
            </a:lvl1pPr>
          </a:lstStyle>
          <a:p>
            <a:r>
              <a:rPr lang="en-US" dirty="0"/>
              <a:t>Click to edit Master title style</a:t>
            </a:r>
            <a:endParaRPr lang="en-SG" dirty="0"/>
          </a:p>
        </p:txBody>
      </p:sp>
      <p:sp>
        <p:nvSpPr>
          <p:cNvPr id="3" name="Vertical Text Placeholder 2">
            <a:extLst>
              <a:ext uri="{FF2B5EF4-FFF2-40B4-BE49-F238E27FC236}">
                <a16:creationId xmlns:a16="http://schemas.microsoft.com/office/drawing/2014/main" id="{A51AEB14-CA3B-4D5F-8C85-F55771CD0C7E}"/>
              </a:ext>
            </a:extLst>
          </p:cNvPr>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4671564"/>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434494-7EE1-483B-957F-74CC62A0B439}"/>
              </a:ext>
            </a:extLst>
          </p:cNvPr>
          <p:cNvSpPr>
            <a:spLocks noGrp="1"/>
          </p:cNvSpPr>
          <p:nvPr>
            <p:ph type="title" orient="vert"/>
          </p:nvPr>
        </p:nvSpPr>
        <p:spPr>
          <a:xfrm>
            <a:off x="6411515" y="0"/>
            <a:ext cx="1839516" cy="6858000"/>
          </a:xfrm>
        </p:spPr>
        <p:txBody>
          <a:bodyPr vert="eaVert"/>
          <a:lstStyle>
            <a:lvl1pPr>
              <a:defRPr/>
            </a:lvl1pPr>
          </a:lstStyle>
          <a:p>
            <a:r>
              <a:rPr lang="en-US" dirty="0"/>
              <a:t>Click to edit Master title style</a:t>
            </a:r>
            <a:endParaRPr lang="en-SG" dirty="0"/>
          </a:p>
        </p:txBody>
      </p:sp>
      <p:sp>
        <p:nvSpPr>
          <p:cNvPr id="3" name="Vertical Text Placeholder 2">
            <a:extLst>
              <a:ext uri="{FF2B5EF4-FFF2-40B4-BE49-F238E27FC236}">
                <a16:creationId xmlns:a16="http://schemas.microsoft.com/office/drawing/2014/main" id="{4DC3D5FD-51DE-4785-AD67-E0D4D6F77870}"/>
              </a:ext>
            </a:extLst>
          </p:cNvPr>
          <p:cNvSpPr>
            <a:spLocks noGrp="1"/>
          </p:cNvSpPr>
          <p:nvPr>
            <p:ph type="body" orient="vert" idx="1"/>
          </p:nvPr>
        </p:nvSpPr>
        <p:spPr>
          <a:xfrm>
            <a:off x="892969" y="0"/>
            <a:ext cx="5411391" cy="6858000"/>
          </a:xfrm>
        </p:spPr>
        <p:txBody>
          <a:bodyPr vert="eaVert"/>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428413098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defTabSz="914400">
              <a:defRPr/>
            </a:lvl1pPr>
          </a:lstStyle>
          <a:p>
            <a:pPr>
              <a:defRPr/>
            </a:pPr>
            <a:endParaRPr lang="en-US"/>
          </a:p>
        </p:txBody>
      </p:sp>
      <p:sp>
        <p:nvSpPr>
          <p:cNvPr id="5" name="Rectangle 3"/>
          <p:cNvSpPr>
            <a:spLocks noGrp="1" noChangeArrowheads="1"/>
          </p:cNvSpPr>
          <p:nvPr>
            <p:ph type="sldNum" sz="quarter" idx="11"/>
          </p:nvPr>
        </p:nvSpPr>
        <p:spPr/>
        <p:txBody>
          <a:bodyPr/>
          <a:lstStyle>
            <a:lvl1pPr defTabSz="914400">
              <a:defRPr/>
            </a:lvl1pPr>
          </a:lstStyle>
          <a:p>
            <a:pPr>
              <a:defRPr/>
            </a:pPr>
            <a:fld id="{2CB9F4AE-6934-7F49-A4DF-8E8133B87C18}"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49283090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891391-4150-5647-A6E3-71102537B7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037057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endParaRPr lang="en-US" alt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endParaRPr lang="en-US" alt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E5F5AA3A-1210-4F9E-90C0-5CF1A79788F0}" type="slidenum">
              <a:rPr lang="en-US" altLang="en-US"/>
              <a:pPr/>
              <a:t>‹#›</a:t>
            </a:fld>
            <a:endParaRPr lang="en-US" altLang="en-US"/>
          </a:p>
        </p:txBody>
      </p:sp>
    </p:spTree>
    <p:extLst>
      <p:ext uri="{BB962C8B-B14F-4D97-AF65-F5344CB8AC3E}">
        <p14:creationId xmlns:p14="http://schemas.microsoft.com/office/powerpoint/2010/main" val="308901818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0A329B15-1224-4F10-BC06-CCA1BEB601A7}" type="slidenum">
              <a:rPr lang="en-US" altLang="en-US"/>
              <a:pPr/>
              <a:t>‹#›</a:t>
            </a:fld>
            <a:endParaRPr lang="en-US" altLang="en-US"/>
          </a:p>
        </p:txBody>
      </p:sp>
    </p:spTree>
    <p:extLst>
      <p:ext uri="{BB962C8B-B14F-4D97-AF65-F5344CB8AC3E}">
        <p14:creationId xmlns:p14="http://schemas.microsoft.com/office/powerpoint/2010/main" val="60896898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5BAE1EE5-D61A-418F-98E4-4E9263DB4CF8}" type="slidenum">
              <a:rPr lang="en-US" altLang="en-US"/>
              <a:pPr/>
              <a:t>‹#›</a:t>
            </a:fld>
            <a:endParaRPr lang="en-US" altLang="en-US"/>
          </a:p>
        </p:txBody>
      </p:sp>
    </p:spTree>
    <p:extLst>
      <p:ext uri="{BB962C8B-B14F-4D97-AF65-F5344CB8AC3E}">
        <p14:creationId xmlns:p14="http://schemas.microsoft.com/office/powerpoint/2010/main" val="220662155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E8BEFA97-ACEC-4F81-9A40-2B675CB94118}" type="slidenum">
              <a:rPr lang="en-US" altLang="en-US"/>
              <a:pPr/>
              <a:t>‹#›</a:t>
            </a:fld>
            <a:endParaRPr lang="en-US" altLang="en-US"/>
          </a:p>
        </p:txBody>
      </p:sp>
    </p:spTree>
    <p:extLst>
      <p:ext uri="{BB962C8B-B14F-4D97-AF65-F5344CB8AC3E}">
        <p14:creationId xmlns:p14="http://schemas.microsoft.com/office/powerpoint/2010/main" val="210565395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en-US" altLang="en-US"/>
          </a:p>
        </p:txBody>
      </p:sp>
      <p:sp>
        <p:nvSpPr>
          <p:cNvPr id="8" name="Rectangle 4"/>
          <p:cNvSpPr>
            <a:spLocks noGrp="1" noChangeArrowheads="1"/>
          </p:cNvSpPr>
          <p:nvPr>
            <p:ph type="ftr" sz="quarter" idx="11"/>
          </p:nvPr>
        </p:nvSpPr>
        <p:spPr>
          <a:ln/>
        </p:spPr>
        <p:txBody>
          <a:bodyPr/>
          <a:lstStyle>
            <a:lvl1pPr>
              <a:defRPr/>
            </a:lvl1pPr>
          </a:lstStyle>
          <a:p>
            <a:endParaRPr lang="en-US" altLang="en-US"/>
          </a:p>
        </p:txBody>
      </p:sp>
      <p:sp>
        <p:nvSpPr>
          <p:cNvPr id="9" name="Rectangle 5"/>
          <p:cNvSpPr>
            <a:spLocks noGrp="1" noChangeArrowheads="1"/>
          </p:cNvSpPr>
          <p:nvPr>
            <p:ph type="sldNum" sz="quarter" idx="12"/>
          </p:nvPr>
        </p:nvSpPr>
        <p:spPr>
          <a:ln/>
        </p:spPr>
        <p:txBody>
          <a:bodyPr/>
          <a:lstStyle>
            <a:lvl1pPr>
              <a:defRPr/>
            </a:lvl1pPr>
          </a:lstStyle>
          <a:p>
            <a:fld id="{25FA4F31-878C-4729-96E3-D079680DE493}" type="slidenum">
              <a:rPr lang="en-US" altLang="en-US"/>
              <a:pPr/>
              <a:t>‹#›</a:t>
            </a:fld>
            <a:endParaRPr lang="en-US" altLang="en-US"/>
          </a:p>
        </p:txBody>
      </p:sp>
    </p:spTree>
    <p:extLst>
      <p:ext uri="{BB962C8B-B14F-4D97-AF65-F5344CB8AC3E}">
        <p14:creationId xmlns:p14="http://schemas.microsoft.com/office/powerpoint/2010/main" val="36617870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en-US" altLang="en-US"/>
          </a:p>
        </p:txBody>
      </p:sp>
      <p:sp>
        <p:nvSpPr>
          <p:cNvPr id="4" name="Rectangle 4"/>
          <p:cNvSpPr>
            <a:spLocks noGrp="1" noChangeArrowheads="1"/>
          </p:cNvSpPr>
          <p:nvPr>
            <p:ph type="ftr" sz="quarter" idx="11"/>
          </p:nvPr>
        </p:nvSpPr>
        <p:spPr>
          <a:ln/>
        </p:spPr>
        <p:txBody>
          <a:bodyPr/>
          <a:lstStyle>
            <a:lvl1pPr>
              <a:defRPr/>
            </a:lvl1pPr>
          </a:lstStyle>
          <a:p>
            <a:endParaRPr lang="en-US" altLang="en-US"/>
          </a:p>
        </p:txBody>
      </p:sp>
      <p:sp>
        <p:nvSpPr>
          <p:cNvPr id="5" name="Rectangle 5"/>
          <p:cNvSpPr>
            <a:spLocks noGrp="1" noChangeArrowheads="1"/>
          </p:cNvSpPr>
          <p:nvPr>
            <p:ph type="sldNum" sz="quarter" idx="12"/>
          </p:nvPr>
        </p:nvSpPr>
        <p:spPr>
          <a:ln/>
        </p:spPr>
        <p:txBody>
          <a:bodyPr/>
          <a:lstStyle>
            <a:lvl1pPr>
              <a:defRPr/>
            </a:lvl1pPr>
          </a:lstStyle>
          <a:p>
            <a:fld id="{258F4AA3-2C0F-4C21-844C-B8835CC9574E}" type="slidenum">
              <a:rPr lang="en-US" altLang="en-US"/>
              <a:pPr/>
              <a:t>‹#›</a:t>
            </a:fld>
            <a:endParaRPr lang="en-US" altLang="en-US"/>
          </a:p>
        </p:txBody>
      </p:sp>
    </p:spTree>
    <p:extLst>
      <p:ext uri="{BB962C8B-B14F-4D97-AF65-F5344CB8AC3E}">
        <p14:creationId xmlns:p14="http://schemas.microsoft.com/office/powerpoint/2010/main" val="316216583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ltLang="en-US"/>
          </a:p>
        </p:txBody>
      </p:sp>
      <p:sp>
        <p:nvSpPr>
          <p:cNvPr id="3" name="Rectangle 4"/>
          <p:cNvSpPr>
            <a:spLocks noGrp="1" noChangeArrowheads="1"/>
          </p:cNvSpPr>
          <p:nvPr>
            <p:ph type="ftr" sz="quarter" idx="11"/>
          </p:nvPr>
        </p:nvSpPr>
        <p:spPr>
          <a:ln/>
        </p:spPr>
        <p:txBody>
          <a:bodyPr/>
          <a:lstStyle>
            <a:lvl1pPr>
              <a:defRPr/>
            </a:lvl1pPr>
          </a:lstStyle>
          <a:p>
            <a:endParaRPr lang="en-US" altLang="en-US"/>
          </a:p>
        </p:txBody>
      </p:sp>
      <p:sp>
        <p:nvSpPr>
          <p:cNvPr id="4" name="Rectangle 5"/>
          <p:cNvSpPr>
            <a:spLocks noGrp="1" noChangeArrowheads="1"/>
          </p:cNvSpPr>
          <p:nvPr>
            <p:ph type="sldNum" sz="quarter" idx="12"/>
          </p:nvPr>
        </p:nvSpPr>
        <p:spPr>
          <a:ln/>
        </p:spPr>
        <p:txBody>
          <a:bodyPr/>
          <a:lstStyle>
            <a:lvl1pPr>
              <a:defRPr/>
            </a:lvl1pPr>
          </a:lstStyle>
          <a:p>
            <a:fld id="{F83261EA-7D30-48F0-97C4-17F7D5ADDC70}" type="slidenum">
              <a:rPr lang="en-US" altLang="en-US"/>
              <a:pPr/>
              <a:t>‹#›</a:t>
            </a:fld>
            <a:endParaRPr lang="en-US" altLang="en-US"/>
          </a:p>
        </p:txBody>
      </p:sp>
    </p:spTree>
    <p:extLst>
      <p:ext uri="{BB962C8B-B14F-4D97-AF65-F5344CB8AC3E}">
        <p14:creationId xmlns:p14="http://schemas.microsoft.com/office/powerpoint/2010/main" val="183340957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CAC87A80-D911-424C-8497-EB9BFA484DDD}" type="slidenum">
              <a:rPr lang="en-US" altLang="en-US"/>
              <a:pPr/>
              <a:t>‹#›</a:t>
            </a:fld>
            <a:endParaRPr lang="en-US" altLang="en-US"/>
          </a:p>
        </p:txBody>
      </p:sp>
    </p:spTree>
    <p:extLst>
      <p:ext uri="{BB962C8B-B14F-4D97-AF65-F5344CB8AC3E}">
        <p14:creationId xmlns:p14="http://schemas.microsoft.com/office/powerpoint/2010/main" val="306974833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AA9E0AD7-2958-4EFC-80D1-9AD33A50D6D2}" type="slidenum">
              <a:rPr lang="en-US" altLang="en-US"/>
              <a:pPr/>
              <a:t>‹#›</a:t>
            </a:fld>
            <a:endParaRPr lang="en-US" altLang="en-US"/>
          </a:p>
        </p:txBody>
      </p:sp>
    </p:spTree>
    <p:extLst>
      <p:ext uri="{BB962C8B-B14F-4D97-AF65-F5344CB8AC3E}">
        <p14:creationId xmlns:p14="http://schemas.microsoft.com/office/powerpoint/2010/main" val="6859632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defTabSz="914400">
              <a:defRPr/>
            </a:lvl1pPr>
          </a:lstStyle>
          <a:p>
            <a:pPr>
              <a:defRPr/>
            </a:pPr>
            <a:endParaRPr lang="en-US"/>
          </a:p>
        </p:txBody>
      </p:sp>
      <p:sp>
        <p:nvSpPr>
          <p:cNvPr id="5" name="Rectangle 3"/>
          <p:cNvSpPr>
            <a:spLocks noGrp="1" noChangeArrowheads="1"/>
          </p:cNvSpPr>
          <p:nvPr>
            <p:ph type="sldNum" sz="quarter" idx="11"/>
          </p:nvPr>
        </p:nvSpPr>
        <p:spPr/>
        <p:txBody>
          <a:bodyPr/>
          <a:lstStyle>
            <a:lvl1pPr defTabSz="914400">
              <a:defRPr/>
            </a:lvl1pPr>
          </a:lstStyle>
          <a:p>
            <a:pPr>
              <a:defRPr/>
            </a:pPr>
            <a:fld id="{2D8261D2-626B-3744-9442-C4FC2290606E}"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400467211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C59F7589-1B2D-4CB3-91C7-CA732F5D9B31}" type="slidenum">
              <a:rPr lang="en-US" altLang="en-US"/>
              <a:pPr/>
              <a:t>‹#›</a:t>
            </a:fld>
            <a:endParaRPr lang="en-US" altLang="en-US"/>
          </a:p>
        </p:txBody>
      </p:sp>
    </p:spTree>
    <p:extLst>
      <p:ext uri="{BB962C8B-B14F-4D97-AF65-F5344CB8AC3E}">
        <p14:creationId xmlns:p14="http://schemas.microsoft.com/office/powerpoint/2010/main" val="415421465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9C72F63E-06FC-40A1-A4D1-88768050BA78}" type="slidenum">
              <a:rPr lang="en-US" altLang="en-US"/>
              <a:pPr/>
              <a:t>‹#›</a:t>
            </a:fld>
            <a:endParaRPr lang="en-US" altLang="en-US"/>
          </a:p>
        </p:txBody>
      </p:sp>
    </p:spTree>
    <p:extLst>
      <p:ext uri="{BB962C8B-B14F-4D97-AF65-F5344CB8AC3E}">
        <p14:creationId xmlns:p14="http://schemas.microsoft.com/office/powerpoint/2010/main" val="419043235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Text Placeholder 2"/>
          <p:cNvSpPr>
            <a:spLocks noGrp="1"/>
          </p:cNvSpPr>
          <p:nvPr>
            <p:ph type="body"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499D751E-39BA-47C9-9598-84BA0CD0FCF9}" type="slidenum">
              <a:rPr lang="en-US" altLang="en-US"/>
              <a:pPr/>
              <a:t>‹#›</a:t>
            </a:fld>
            <a:endParaRPr lang="en-US" altLang="en-US"/>
          </a:p>
        </p:txBody>
      </p:sp>
    </p:spTree>
    <p:extLst>
      <p:ext uri="{BB962C8B-B14F-4D97-AF65-F5344CB8AC3E}">
        <p14:creationId xmlns:p14="http://schemas.microsoft.com/office/powerpoint/2010/main" val="72129877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Text Placeholder 2"/>
          <p:cNvSpPr>
            <a:spLocks noGrp="1"/>
          </p:cNvSpPr>
          <p:nvPr>
            <p:ph type="body"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57800" y="19812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257800" y="41148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sz="half" idx="10"/>
          </p:nvPr>
        </p:nvSpPr>
        <p:spPr>
          <a:ln/>
        </p:spPr>
        <p:txBody>
          <a:bodyPr/>
          <a:lstStyle>
            <a:lvl1pPr>
              <a:defRPr/>
            </a:lvl1pPr>
          </a:lstStyle>
          <a:p>
            <a:endParaRPr lang="en-US" altLang="en-US"/>
          </a:p>
        </p:txBody>
      </p:sp>
      <p:sp>
        <p:nvSpPr>
          <p:cNvPr id="7" name="Rectangle 4"/>
          <p:cNvSpPr>
            <a:spLocks noGrp="1" noChangeArrowheads="1"/>
          </p:cNvSpPr>
          <p:nvPr>
            <p:ph type="ftr" sz="quarter" idx="11"/>
          </p:nvPr>
        </p:nvSpPr>
        <p:spPr>
          <a:ln/>
        </p:spPr>
        <p:txBody>
          <a:bodyPr/>
          <a:lstStyle>
            <a:lvl1pPr>
              <a:defRPr/>
            </a:lvl1pPr>
          </a:lstStyle>
          <a:p>
            <a:endParaRPr lang="en-US" altLang="en-US"/>
          </a:p>
        </p:txBody>
      </p:sp>
      <p:sp>
        <p:nvSpPr>
          <p:cNvPr id="8" name="Rectangle 5"/>
          <p:cNvSpPr>
            <a:spLocks noGrp="1" noChangeArrowheads="1"/>
          </p:cNvSpPr>
          <p:nvPr>
            <p:ph type="sldNum" sz="quarter" idx="12"/>
          </p:nvPr>
        </p:nvSpPr>
        <p:spPr>
          <a:ln/>
        </p:spPr>
        <p:txBody>
          <a:bodyPr/>
          <a:lstStyle>
            <a:lvl1pPr>
              <a:defRPr/>
            </a:lvl1pPr>
          </a:lstStyle>
          <a:p>
            <a:fld id="{C3BB6506-838B-4812-939E-156A11D95CDC}" type="slidenum">
              <a:rPr lang="en-US" altLang="en-US"/>
              <a:pPr/>
              <a:t>‹#›</a:t>
            </a:fld>
            <a:endParaRPr lang="en-US" altLang="en-US"/>
          </a:p>
        </p:txBody>
      </p:sp>
    </p:spTree>
    <p:extLst>
      <p:ext uri="{BB962C8B-B14F-4D97-AF65-F5344CB8AC3E}">
        <p14:creationId xmlns:p14="http://schemas.microsoft.com/office/powerpoint/2010/main" val="100666259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A5D25360-2482-40FC-9FB9-3162526EA9F3}" type="slidenum">
              <a:rPr lang="en-US" altLang="en-US"/>
              <a:pPr/>
              <a:t>‹#›</a:t>
            </a:fld>
            <a:endParaRPr lang="en-US" altLang="en-US"/>
          </a:p>
        </p:txBody>
      </p:sp>
    </p:spTree>
    <p:extLst>
      <p:ext uri="{BB962C8B-B14F-4D97-AF65-F5344CB8AC3E}">
        <p14:creationId xmlns:p14="http://schemas.microsoft.com/office/powerpoint/2010/main" val="173933622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Content Placeholder 2"/>
          <p:cNvSpPr>
            <a:spLocks noGrp="1"/>
          </p:cNvSpPr>
          <p:nvPr>
            <p:ph sz="quarter" idx="1"/>
          </p:nvPr>
        </p:nvSpPr>
        <p:spPr>
          <a:xfrm>
            <a:off x="1371600" y="19812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371600" y="41148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sz="half" idx="10"/>
          </p:nvPr>
        </p:nvSpPr>
        <p:spPr>
          <a:ln/>
        </p:spPr>
        <p:txBody>
          <a:bodyPr/>
          <a:lstStyle>
            <a:lvl1pPr>
              <a:defRPr/>
            </a:lvl1pPr>
          </a:lstStyle>
          <a:p>
            <a:endParaRPr lang="en-US" altLang="en-US"/>
          </a:p>
        </p:txBody>
      </p:sp>
      <p:sp>
        <p:nvSpPr>
          <p:cNvPr id="7" name="Rectangle 4"/>
          <p:cNvSpPr>
            <a:spLocks noGrp="1" noChangeArrowheads="1"/>
          </p:cNvSpPr>
          <p:nvPr>
            <p:ph type="ftr" sz="quarter" idx="11"/>
          </p:nvPr>
        </p:nvSpPr>
        <p:spPr>
          <a:ln/>
        </p:spPr>
        <p:txBody>
          <a:bodyPr/>
          <a:lstStyle>
            <a:lvl1pPr>
              <a:defRPr/>
            </a:lvl1pPr>
          </a:lstStyle>
          <a:p>
            <a:endParaRPr lang="en-US" altLang="en-US"/>
          </a:p>
        </p:txBody>
      </p:sp>
      <p:sp>
        <p:nvSpPr>
          <p:cNvPr id="8" name="Rectangle 5"/>
          <p:cNvSpPr>
            <a:spLocks noGrp="1" noChangeArrowheads="1"/>
          </p:cNvSpPr>
          <p:nvPr>
            <p:ph type="sldNum" sz="quarter" idx="12"/>
          </p:nvPr>
        </p:nvSpPr>
        <p:spPr>
          <a:ln/>
        </p:spPr>
        <p:txBody>
          <a:bodyPr/>
          <a:lstStyle>
            <a:lvl1pPr>
              <a:defRPr/>
            </a:lvl1pPr>
          </a:lstStyle>
          <a:p>
            <a:fld id="{1A36F9F5-9D1B-4701-8C7C-92FD12A1F829}" type="slidenum">
              <a:rPr lang="en-US" altLang="en-US"/>
              <a:pPr/>
              <a:t>‹#›</a:t>
            </a:fld>
            <a:endParaRPr lang="en-US" altLang="en-US"/>
          </a:p>
        </p:txBody>
      </p:sp>
    </p:spTree>
    <p:extLst>
      <p:ext uri="{BB962C8B-B14F-4D97-AF65-F5344CB8AC3E}">
        <p14:creationId xmlns:p14="http://schemas.microsoft.com/office/powerpoint/2010/main" val="164176711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0"/>
        <p:cNvGrpSpPr/>
        <p:nvPr/>
      </p:nvGrpSpPr>
      <p:grpSpPr>
        <a:xfrm>
          <a:off x="0" y="0"/>
          <a:ext cx="0" cy="0"/>
          <a:chOff x="0" y="0"/>
          <a:chExt cx="0" cy="0"/>
        </a:xfrm>
      </p:grpSpPr>
      <p:sp>
        <p:nvSpPr>
          <p:cNvPr id="191" name="Google Shape;191;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2" name="Google Shape;192;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lt1"/>
              </a:buClr>
              <a:buSzPts val="3200"/>
              <a:buFont typeface="Arial"/>
              <a:buNone/>
              <a:defRPr/>
            </a:lvl1pPr>
            <a:lvl2pPr lvl="1" algn="ctr">
              <a:spcBef>
                <a:spcPts val="560"/>
              </a:spcBef>
              <a:spcAft>
                <a:spcPts val="0"/>
              </a:spcAft>
              <a:buClr>
                <a:schemeClr val="lt1"/>
              </a:buClr>
              <a:buSzPts val="2800"/>
              <a:buFont typeface="Arial"/>
              <a:buNone/>
              <a:defRPr/>
            </a:lvl2pPr>
            <a:lvl3pPr lvl="2" algn="ctr">
              <a:spcBef>
                <a:spcPts val="480"/>
              </a:spcBef>
              <a:spcAft>
                <a:spcPts val="0"/>
              </a:spcAft>
              <a:buClr>
                <a:schemeClr val="lt1"/>
              </a:buClr>
              <a:buSzPts val="2400"/>
              <a:buFont typeface="Arial"/>
              <a:buNone/>
              <a:defRPr/>
            </a:lvl3pPr>
            <a:lvl4pPr lvl="3" algn="ctr">
              <a:spcBef>
                <a:spcPts val="400"/>
              </a:spcBef>
              <a:spcAft>
                <a:spcPts val="0"/>
              </a:spcAft>
              <a:buClr>
                <a:schemeClr val="lt1"/>
              </a:buClr>
              <a:buSzPts val="2000"/>
              <a:buFont typeface="Arial"/>
              <a:buNone/>
              <a:defRPr/>
            </a:lvl4pPr>
            <a:lvl5pPr lvl="4" algn="ctr">
              <a:spcBef>
                <a:spcPts val="400"/>
              </a:spcBef>
              <a:spcAft>
                <a:spcPts val="0"/>
              </a:spcAft>
              <a:buClr>
                <a:schemeClr val="lt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193" name="Google Shape;193;p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742326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8" name="Google Shape;198;p2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9" name="Google Shape;199;p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4547191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4" name="Google Shape;204;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lt1"/>
              </a:buClr>
              <a:buSzPts val="2000"/>
              <a:buFont typeface="Arial"/>
              <a:buNone/>
              <a:defRPr sz="2000"/>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205" name="Google Shape;205;p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1076416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08"/>
        <p:cNvGrpSpPr/>
        <p:nvPr/>
      </p:nvGrpSpPr>
      <p:grpSpPr>
        <a:xfrm>
          <a:off x="0" y="0"/>
          <a:ext cx="0" cy="0"/>
          <a:chOff x="0" y="0"/>
          <a:chExt cx="0" cy="0"/>
        </a:xfrm>
      </p:grpSpPr>
      <p:sp>
        <p:nvSpPr>
          <p:cNvPr id="209" name="Google Shape;209;p31"/>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0" name="Google Shape;210;p31"/>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211" name="Google Shape;211;p31"/>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212" name="Google Shape;212;p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46276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defTabSz="914400">
              <a:defRPr/>
            </a:lvl1pPr>
          </a:lstStyle>
          <a:p>
            <a:pPr>
              <a:defRPr/>
            </a:pPr>
            <a:endParaRPr lang="en-US"/>
          </a:p>
        </p:txBody>
      </p:sp>
      <p:sp>
        <p:nvSpPr>
          <p:cNvPr id="6" name="Rectangle 3"/>
          <p:cNvSpPr>
            <a:spLocks noGrp="1" noChangeArrowheads="1"/>
          </p:cNvSpPr>
          <p:nvPr>
            <p:ph type="sldNum" sz="quarter" idx="11"/>
          </p:nvPr>
        </p:nvSpPr>
        <p:spPr/>
        <p:txBody>
          <a:bodyPr/>
          <a:lstStyle>
            <a:lvl1pPr defTabSz="914400">
              <a:defRPr/>
            </a:lvl1pPr>
          </a:lstStyle>
          <a:p>
            <a:pPr>
              <a:defRPr/>
            </a:pPr>
            <a:fld id="{DD9E63BA-E88A-6D4D-B636-6B6CA88DF620}"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277756986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15"/>
        <p:cNvGrpSpPr/>
        <p:nvPr/>
      </p:nvGrpSpPr>
      <p:grpSpPr>
        <a:xfrm>
          <a:off x="0" y="0"/>
          <a:ext cx="0" cy="0"/>
          <a:chOff x="0" y="0"/>
          <a:chExt cx="0" cy="0"/>
        </a:xfrm>
      </p:grpSpPr>
      <p:sp>
        <p:nvSpPr>
          <p:cNvPr id="216" name="Google Shape;216;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7" name="Google Shape;217;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218" name="Google Shape;218;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219" name="Google Shape;219;p3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220" name="Google Shape;220;p3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221" name="Google Shape;221;p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419408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6" name="Google Shape;226;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6934626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9"/>
        <p:cNvGrpSpPr/>
        <p:nvPr/>
      </p:nvGrpSpPr>
      <p:grpSpPr>
        <a:xfrm>
          <a:off x="0" y="0"/>
          <a:ext cx="0" cy="0"/>
          <a:chOff x="0" y="0"/>
          <a:chExt cx="0" cy="0"/>
        </a:xfrm>
      </p:grpSpPr>
      <p:sp>
        <p:nvSpPr>
          <p:cNvPr id="230" name="Google Shape;230;p3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4828886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33"/>
        <p:cNvGrpSpPr/>
        <p:nvPr/>
      </p:nvGrpSpPr>
      <p:grpSpPr>
        <a:xfrm>
          <a:off x="0" y="0"/>
          <a:ext cx="0" cy="0"/>
          <a:chOff x="0" y="0"/>
          <a:chExt cx="0" cy="0"/>
        </a:xfrm>
      </p:grpSpPr>
      <p:sp>
        <p:nvSpPr>
          <p:cNvPr id="234" name="Google Shape;234;p3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5" name="Google Shape;235;p3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lt1"/>
              </a:buClr>
              <a:buSzPts val="3200"/>
              <a:buFont typeface="Arial"/>
              <a:buChar char="•"/>
              <a:defRPr sz="3200"/>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236" name="Google Shape;236;p3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237" name="Google Shape;237;p3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3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8271497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40"/>
        <p:cNvGrpSpPr/>
        <p:nvPr/>
      </p:nvGrpSpPr>
      <p:grpSpPr>
        <a:xfrm>
          <a:off x="0" y="0"/>
          <a:ext cx="0" cy="0"/>
          <a:chOff x="0" y="0"/>
          <a:chExt cx="0" cy="0"/>
        </a:xfrm>
      </p:grpSpPr>
      <p:sp>
        <p:nvSpPr>
          <p:cNvPr id="241" name="Google Shape;241;p3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2" name="Google Shape;242;p3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43" name="Google Shape;243;p3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244" name="Google Shape;244;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991735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47"/>
        <p:cNvGrpSpPr/>
        <p:nvPr/>
      </p:nvGrpSpPr>
      <p:grpSpPr>
        <a:xfrm>
          <a:off x="0" y="0"/>
          <a:ext cx="0" cy="0"/>
          <a:chOff x="0" y="0"/>
          <a:chExt cx="0" cy="0"/>
        </a:xfrm>
      </p:grpSpPr>
      <p:sp>
        <p:nvSpPr>
          <p:cNvPr id="248" name="Google Shape;248;p3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9" name="Google Shape;249;p37"/>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0" name="Google Shape;250;p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47740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53"/>
        <p:cNvGrpSpPr/>
        <p:nvPr/>
      </p:nvGrpSpPr>
      <p:grpSpPr>
        <a:xfrm>
          <a:off x="0" y="0"/>
          <a:ext cx="0" cy="0"/>
          <a:chOff x="0" y="0"/>
          <a:chExt cx="0" cy="0"/>
        </a:xfrm>
      </p:grpSpPr>
      <p:sp>
        <p:nvSpPr>
          <p:cNvPr id="254" name="Google Shape;254;p3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5" name="Google Shape;255;p3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6" name="Google Shape;256;p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3738988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matchingName="Title and 4 Content" type="fourObj">
  <p:cSld name="Title and 4 Content">
    <p:spTree>
      <p:nvGrpSpPr>
        <p:cNvPr id="1" name="Shape 259"/>
        <p:cNvGrpSpPr/>
        <p:nvPr/>
      </p:nvGrpSpPr>
      <p:grpSpPr>
        <a:xfrm>
          <a:off x="0" y="0"/>
          <a:ext cx="0" cy="0"/>
          <a:chOff x="0" y="0"/>
          <a:chExt cx="0" cy="0"/>
        </a:xfrm>
      </p:grpSpPr>
      <p:sp>
        <p:nvSpPr>
          <p:cNvPr id="260" name="Google Shape;260;p3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1" name="Google Shape;261;p39"/>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2" name="Google Shape;262;p39"/>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3" name="Google Shape;263;p39"/>
          <p:cNvSpPr txBox="1">
            <a:spLocks noGrp="1"/>
          </p:cNvSpPr>
          <p:nvPr>
            <p:ph type="body" idx="3"/>
          </p:nvPr>
        </p:nvSpPr>
        <p:spPr>
          <a:xfrm>
            <a:off x="6858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4" name="Google Shape;264;p39"/>
          <p:cNvSpPr txBox="1">
            <a:spLocks noGrp="1"/>
          </p:cNvSpPr>
          <p:nvPr>
            <p:ph type="body" idx="4"/>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5" name="Google Shape;265;p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836781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268"/>
        <p:cNvGrpSpPr/>
        <p:nvPr/>
      </p:nvGrpSpPr>
      <p:grpSpPr>
        <a:xfrm>
          <a:off x="0" y="0"/>
          <a:ext cx="0" cy="0"/>
          <a:chOff x="0" y="0"/>
          <a:chExt cx="0" cy="0"/>
        </a:xfrm>
      </p:grpSpPr>
      <p:sp>
        <p:nvSpPr>
          <p:cNvPr id="269" name="Google Shape;269;p4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0" name="Google Shape;270;p4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1" name="Google Shape;271;p40"/>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2" name="Google Shape;272;p40"/>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3" name="Google Shape;273;p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5185049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45" y="2130537"/>
            <a:ext cx="7772977" cy="1469371"/>
          </a:xfrm>
          <a:prstGeom prst="rect">
            <a:avLst/>
          </a:prstGeom>
        </p:spPr>
        <p:txBody>
          <a:bodyPr vert="horz" lIns="81797" tIns="40898" rIns="81797" bIns="40898"/>
          <a:lstStyle/>
          <a:p>
            <a:r>
              <a:rPr lang="en-US"/>
              <a:t>Click to edit Master title style</a:t>
            </a:r>
          </a:p>
        </p:txBody>
      </p:sp>
      <p:sp>
        <p:nvSpPr>
          <p:cNvPr id="3" name="Subtitle 2"/>
          <p:cNvSpPr>
            <a:spLocks noGrp="1"/>
          </p:cNvSpPr>
          <p:nvPr>
            <p:ph type="subTitle" idx="1"/>
          </p:nvPr>
        </p:nvSpPr>
        <p:spPr>
          <a:xfrm>
            <a:off x="1371056" y="3885667"/>
            <a:ext cx="6401955" cy="1753721"/>
          </a:xfrm>
          <a:prstGeom prst="rect">
            <a:avLst/>
          </a:prstGeom>
        </p:spPr>
        <p:txBody>
          <a:bodyPr vert="horz" lIns="81797" tIns="40898" rIns="81797" bIns="40898"/>
          <a:lstStyle>
            <a:lvl1pPr marL="0" indent="0" algn="ctr">
              <a:buNone/>
              <a:defRPr/>
            </a:lvl1pPr>
            <a:lvl2pPr marL="408937" indent="0" algn="ctr">
              <a:buNone/>
              <a:defRPr/>
            </a:lvl2pPr>
            <a:lvl3pPr marL="817879" indent="0" algn="ctr">
              <a:buNone/>
              <a:defRPr/>
            </a:lvl3pPr>
            <a:lvl4pPr marL="1226812" indent="0" algn="ctr">
              <a:buNone/>
              <a:defRPr/>
            </a:lvl4pPr>
            <a:lvl5pPr marL="1635753" indent="0" algn="ctr">
              <a:buNone/>
              <a:defRPr/>
            </a:lvl5pPr>
            <a:lvl6pPr marL="2044691" indent="0" algn="ctr">
              <a:buNone/>
              <a:defRPr/>
            </a:lvl6pPr>
            <a:lvl7pPr marL="2453635" indent="0" algn="ctr">
              <a:buNone/>
              <a:defRPr/>
            </a:lvl7pPr>
            <a:lvl8pPr marL="2862571" indent="0" algn="ctr">
              <a:buNone/>
              <a:defRPr/>
            </a:lvl8pPr>
            <a:lvl9pPr marL="3271507" indent="0" algn="ctr">
              <a:buNone/>
              <a:defRPr/>
            </a:lvl9pPr>
          </a:lstStyle>
          <a:p>
            <a:r>
              <a:rPr lang="en-US"/>
              <a:t>Click to edit Master subtitle style</a:t>
            </a:r>
          </a:p>
        </p:txBody>
      </p:sp>
    </p:spTree>
    <p:extLst>
      <p:ext uri="{BB962C8B-B14F-4D97-AF65-F5344CB8AC3E}">
        <p14:creationId xmlns:p14="http://schemas.microsoft.com/office/powerpoint/2010/main" val="314854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0283B22-D36B-F146-AA59-3C7C05BD3B28}" type="slidenum">
              <a:rPr lang="en-US"/>
              <a:pPr>
                <a:defRPr/>
              </a:pPr>
              <a:t>‹#›</a:t>
            </a:fld>
            <a:endParaRPr lang="en-US"/>
          </a:p>
        </p:txBody>
      </p:sp>
    </p:spTree>
    <p:extLst>
      <p:ext uri="{BB962C8B-B14F-4D97-AF65-F5344CB8AC3E}">
        <p14:creationId xmlns:p14="http://schemas.microsoft.com/office/powerpoint/2010/main" val="10316876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defTabSz="914400">
              <a:defRPr/>
            </a:lvl1pPr>
          </a:lstStyle>
          <a:p>
            <a:pPr>
              <a:defRPr/>
            </a:pPr>
            <a:endParaRPr lang="en-US"/>
          </a:p>
        </p:txBody>
      </p:sp>
      <p:sp>
        <p:nvSpPr>
          <p:cNvPr id="8" name="Rectangle 3"/>
          <p:cNvSpPr>
            <a:spLocks noGrp="1" noChangeArrowheads="1"/>
          </p:cNvSpPr>
          <p:nvPr>
            <p:ph type="sldNum" sz="quarter" idx="11"/>
          </p:nvPr>
        </p:nvSpPr>
        <p:spPr/>
        <p:txBody>
          <a:bodyPr/>
          <a:lstStyle>
            <a:lvl1pPr defTabSz="914400">
              <a:defRPr/>
            </a:lvl1pPr>
          </a:lstStyle>
          <a:p>
            <a:pPr>
              <a:defRPr/>
            </a:pPr>
            <a:fld id="{61EF3247-8C8E-D548-AD87-76F76E60319C}" type="slidenum">
              <a:rPr lang="en-US"/>
              <a:pPr>
                <a:defRPr/>
              </a:pPr>
              <a:t>‹#›</a:t>
            </a:fld>
            <a:endParaRPr lang="en-US"/>
          </a:p>
        </p:txBody>
      </p:sp>
      <p:sp>
        <p:nvSpPr>
          <p:cNvPr id="9"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159668989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32" y="274544"/>
            <a:ext cx="8229023" cy="1143000"/>
          </a:xfrm>
          <a:prstGeom prst="rect">
            <a:avLst/>
          </a:prstGeom>
        </p:spPr>
        <p:txBody>
          <a:bodyPr vert="horz" lIns="81797" tIns="40898" rIns="81797" bIns="40898"/>
          <a:lstStyle/>
          <a:p>
            <a:r>
              <a:rPr lang="en-US"/>
              <a:t>Click to edit Master title style</a:t>
            </a:r>
          </a:p>
        </p:txBody>
      </p:sp>
      <p:sp>
        <p:nvSpPr>
          <p:cNvPr id="3" name="Content Placeholder 2"/>
          <p:cNvSpPr>
            <a:spLocks noGrp="1"/>
          </p:cNvSpPr>
          <p:nvPr>
            <p:ph idx="1"/>
          </p:nvPr>
        </p:nvSpPr>
        <p:spPr>
          <a:xfrm>
            <a:off x="457532" y="1599643"/>
            <a:ext cx="8229023" cy="4527176"/>
          </a:xfrm>
          <a:prstGeom prst="rect">
            <a:avLst/>
          </a:prstGeom>
        </p:spPr>
        <p:txBody>
          <a:bodyPr vert="horz" lIns="81797" tIns="40898" rIns="81797" bIns="408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5251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797" tIns="40898" rIns="81797" bIns="40898"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41"/>
            <a:ext cx="7771534" cy="1500187"/>
          </a:xfrm>
          <a:prstGeom prst="rect">
            <a:avLst/>
          </a:prstGeom>
        </p:spPr>
        <p:txBody>
          <a:bodyPr vert="horz" lIns="81797" tIns="40898" rIns="81797" bIns="40898" anchor="b"/>
          <a:lstStyle>
            <a:lvl1pPr marL="0" indent="0">
              <a:buNone/>
              <a:defRPr sz="1800"/>
            </a:lvl1pPr>
            <a:lvl2pPr marL="408937" indent="0">
              <a:buNone/>
              <a:defRPr sz="1600"/>
            </a:lvl2pPr>
            <a:lvl3pPr marL="817879" indent="0">
              <a:buNone/>
              <a:defRPr sz="1400"/>
            </a:lvl3pPr>
            <a:lvl4pPr marL="1226812" indent="0">
              <a:buNone/>
              <a:defRPr sz="1300"/>
            </a:lvl4pPr>
            <a:lvl5pPr marL="1635753" indent="0">
              <a:buNone/>
              <a:defRPr sz="1300"/>
            </a:lvl5pPr>
            <a:lvl6pPr marL="2044691" indent="0">
              <a:buNone/>
              <a:defRPr sz="1300"/>
            </a:lvl6pPr>
            <a:lvl7pPr marL="2453635" indent="0">
              <a:buNone/>
              <a:defRPr sz="1300"/>
            </a:lvl7pPr>
            <a:lvl8pPr marL="2862571" indent="0">
              <a:buNone/>
              <a:defRPr sz="1300"/>
            </a:lvl8pPr>
            <a:lvl9pPr marL="3271507" indent="0">
              <a:buNone/>
              <a:defRPr sz="1300"/>
            </a:lvl9pPr>
          </a:lstStyle>
          <a:p>
            <a:pPr lvl="0"/>
            <a:r>
              <a:rPr lang="en-US"/>
              <a:t>Click to edit Master text styles</a:t>
            </a:r>
          </a:p>
        </p:txBody>
      </p:sp>
    </p:spTree>
    <p:extLst>
      <p:ext uri="{BB962C8B-B14F-4D97-AF65-F5344CB8AC3E}">
        <p14:creationId xmlns:p14="http://schemas.microsoft.com/office/powerpoint/2010/main" val="222592549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32" y="274544"/>
            <a:ext cx="8229023" cy="1143000"/>
          </a:xfrm>
          <a:prstGeom prst="rect">
            <a:avLst/>
          </a:prstGeom>
        </p:spPr>
        <p:txBody>
          <a:bodyPr vert="horz" lIns="81797" tIns="40898" rIns="81797" bIns="40898"/>
          <a:lstStyle/>
          <a:p>
            <a:r>
              <a:rPr lang="en-US"/>
              <a:t>Click to edit Master title style</a:t>
            </a:r>
          </a:p>
        </p:txBody>
      </p:sp>
      <p:sp>
        <p:nvSpPr>
          <p:cNvPr id="3" name="Content Placeholder 2"/>
          <p:cNvSpPr>
            <a:spLocks noGrp="1"/>
          </p:cNvSpPr>
          <p:nvPr>
            <p:ph sz="half" idx="1"/>
          </p:nvPr>
        </p:nvSpPr>
        <p:spPr>
          <a:xfrm>
            <a:off x="457491" y="1599643"/>
            <a:ext cx="4045238" cy="4527176"/>
          </a:xfrm>
          <a:prstGeom prst="rect">
            <a:avLst/>
          </a:prstGeom>
        </p:spPr>
        <p:txBody>
          <a:bodyPr vert="horz" lIns="81797" tIns="40898" rIns="81797" bIns="4089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16" y="1599643"/>
            <a:ext cx="4045239" cy="4527176"/>
          </a:xfrm>
          <a:prstGeom prst="rect">
            <a:avLst/>
          </a:prstGeom>
        </p:spPr>
        <p:txBody>
          <a:bodyPr vert="horz" lIns="81797" tIns="40898" rIns="81797" bIns="4089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69105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32" y="274544"/>
            <a:ext cx="8229023" cy="1143000"/>
          </a:xfrm>
          <a:prstGeom prst="rect">
            <a:avLst/>
          </a:prstGeom>
        </p:spPr>
        <p:txBody>
          <a:bodyPr vert="horz" lIns="81797" tIns="40898" rIns="81797" bIns="40898"/>
          <a:lstStyle>
            <a:lvl1pPr>
              <a:defRPr/>
            </a:lvl1pPr>
          </a:lstStyle>
          <a:p>
            <a:r>
              <a:rPr lang="en-US"/>
              <a:t>Click to edit Master title style</a:t>
            </a:r>
          </a:p>
        </p:txBody>
      </p:sp>
      <p:sp>
        <p:nvSpPr>
          <p:cNvPr id="3" name="Text Placeholder 2"/>
          <p:cNvSpPr>
            <a:spLocks noGrp="1"/>
          </p:cNvSpPr>
          <p:nvPr>
            <p:ph type="body" idx="1"/>
          </p:nvPr>
        </p:nvSpPr>
        <p:spPr>
          <a:xfrm>
            <a:off x="457505" y="1535206"/>
            <a:ext cx="4039465" cy="640136"/>
          </a:xfrm>
          <a:prstGeom prst="rect">
            <a:avLst/>
          </a:prstGeom>
        </p:spPr>
        <p:txBody>
          <a:bodyPr vert="horz" lIns="81797" tIns="40898" rIns="81797" bIns="40898" anchor="b"/>
          <a:lstStyle>
            <a:lvl1pPr marL="0" indent="0">
              <a:buNone/>
              <a:defRPr sz="2200" b="1"/>
            </a:lvl1pPr>
            <a:lvl2pPr marL="408937" indent="0">
              <a:buNone/>
              <a:defRPr sz="1800" b="1"/>
            </a:lvl2pPr>
            <a:lvl3pPr marL="817879" indent="0">
              <a:buNone/>
              <a:defRPr sz="1600" b="1"/>
            </a:lvl3pPr>
            <a:lvl4pPr marL="1226812" indent="0">
              <a:buNone/>
              <a:defRPr sz="1400" b="1"/>
            </a:lvl4pPr>
            <a:lvl5pPr marL="1635753" indent="0">
              <a:buNone/>
              <a:defRPr sz="1400" b="1"/>
            </a:lvl5pPr>
            <a:lvl6pPr marL="2044691" indent="0">
              <a:buNone/>
              <a:defRPr sz="1400" b="1"/>
            </a:lvl6pPr>
            <a:lvl7pPr marL="2453635" indent="0">
              <a:buNone/>
              <a:defRPr sz="1400" b="1"/>
            </a:lvl7pPr>
            <a:lvl8pPr marL="2862571" indent="0">
              <a:buNone/>
              <a:defRPr sz="1400" b="1"/>
            </a:lvl8pPr>
            <a:lvl9pPr marL="3271507" indent="0">
              <a:buNone/>
              <a:defRPr sz="1400" b="1"/>
            </a:lvl9pPr>
          </a:lstStyle>
          <a:p>
            <a:pPr lvl="0"/>
            <a:r>
              <a:rPr lang="en-US"/>
              <a:t>Click to edit Master text styles</a:t>
            </a:r>
          </a:p>
        </p:txBody>
      </p:sp>
      <p:sp>
        <p:nvSpPr>
          <p:cNvPr id="4" name="Content Placeholder 3"/>
          <p:cNvSpPr>
            <a:spLocks noGrp="1"/>
          </p:cNvSpPr>
          <p:nvPr>
            <p:ph sz="half" idx="2"/>
          </p:nvPr>
        </p:nvSpPr>
        <p:spPr>
          <a:xfrm>
            <a:off x="457505" y="2175344"/>
            <a:ext cx="4039465" cy="3951474"/>
          </a:xfrm>
          <a:prstGeom prst="rect">
            <a:avLst/>
          </a:prstGeom>
        </p:spPr>
        <p:txBody>
          <a:bodyPr vert="horz" lIns="81797" tIns="40898" rIns="81797" bIns="4089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33" y="1535206"/>
            <a:ext cx="4040909" cy="640136"/>
          </a:xfrm>
          <a:prstGeom prst="rect">
            <a:avLst/>
          </a:prstGeom>
        </p:spPr>
        <p:txBody>
          <a:bodyPr vert="horz" lIns="81797" tIns="40898" rIns="81797" bIns="40898" anchor="b"/>
          <a:lstStyle>
            <a:lvl1pPr marL="0" indent="0">
              <a:buNone/>
              <a:defRPr sz="2200" b="1"/>
            </a:lvl1pPr>
            <a:lvl2pPr marL="408937" indent="0">
              <a:buNone/>
              <a:defRPr sz="1800" b="1"/>
            </a:lvl2pPr>
            <a:lvl3pPr marL="817879" indent="0">
              <a:buNone/>
              <a:defRPr sz="1600" b="1"/>
            </a:lvl3pPr>
            <a:lvl4pPr marL="1226812" indent="0">
              <a:buNone/>
              <a:defRPr sz="1400" b="1"/>
            </a:lvl4pPr>
            <a:lvl5pPr marL="1635753" indent="0">
              <a:buNone/>
              <a:defRPr sz="1400" b="1"/>
            </a:lvl5pPr>
            <a:lvl6pPr marL="2044691" indent="0">
              <a:buNone/>
              <a:defRPr sz="1400" b="1"/>
            </a:lvl6pPr>
            <a:lvl7pPr marL="2453635" indent="0">
              <a:buNone/>
              <a:defRPr sz="1400" b="1"/>
            </a:lvl7pPr>
            <a:lvl8pPr marL="2862571" indent="0">
              <a:buNone/>
              <a:defRPr sz="1400" b="1"/>
            </a:lvl8pPr>
            <a:lvl9pPr marL="3271507"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33" y="2175344"/>
            <a:ext cx="4040909" cy="3951474"/>
          </a:xfrm>
          <a:prstGeom prst="rect">
            <a:avLst/>
          </a:prstGeom>
        </p:spPr>
        <p:txBody>
          <a:bodyPr vert="horz" lIns="81797" tIns="40898" rIns="81797" bIns="4089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94098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32" y="274544"/>
            <a:ext cx="8229023" cy="1143000"/>
          </a:xfrm>
          <a:prstGeom prst="rect">
            <a:avLst/>
          </a:prstGeom>
        </p:spPr>
        <p:txBody>
          <a:bodyPr vert="horz" lIns="81797" tIns="40898" rIns="81797" bIns="40898"/>
          <a:lstStyle/>
          <a:p>
            <a:r>
              <a:rPr lang="en-US"/>
              <a:t>Click to edit Master title style</a:t>
            </a:r>
          </a:p>
        </p:txBody>
      </p:sp>
    </p:spTree>
    <p:extLst>
      <p:ext uri="{BB962C8B-B14F-4D97-AF65-F5344CB8AC3E}">
        <p14:creationId xmlns:p14="http://schemas.microsoft.com/office/powerpoint/2010/main" val="296119759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5052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22" y="273144"/>
            <a:ext cx="3007591" cy="1162610"/>
          </a:xfrm>
          <a:prstGeom prst="rect">
            <a:avLst/>
          </a:prstGeom>
        </p:spPr>
        <p:txBody>
          <a:bodyPr vert="horz" lIns="81797" tIns="40898" rIns="81797" bIns="40898"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797" tIns="40898" rIns="81797" bIns="4089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22" y="1435755"/>
            <a:ext cx="3007591" cy="4691062"/>
          </a:xfrm>
          <a:prstGeom prst="rect">
            <a:avLst/>
          </a:prstGeom>
        </p:spPr>
        <p:txBody>
          <a:bodyPr vert="horz" lIns="81797" tIns="40898" rIns="81797" bIns="40898"/>
          <a:lstStyle>
            <a:lvl1pPr marL="0" indent="0">
              <a:buNone/>
              <a:defRPr sz="1300"/>
            </a:lvl1pPr>
            <a:lvl2pPr marL="408937" indent="0">
              <a:buNone/>
              <a:defRPr sz="1100"/>
            </a:lvl2pPr>
            <a:lvl3pPr marL="817879" indent="0">
              <a:buNone/>
              <a:defRPr sz="900"/>
            </a:lvl3pPr>
            <a:lvl4pPr marL="1226812" indent="0">
              <a:buNone/>
              <a:defRPr sz="800"/>
            </a:lvl4pPr>
            <a:lvl5pPr marL="1635753" indent="0">
              <a:buNone/>
              <a:defRPr sz="800"/>
            </a:lvl5pPr>
            <a:lvl6pPr marL="2044691" indent="0">
              <a:buNone/>
              <a:defRPr sz="800"/>
            </a:lvl6pPr>
            <a:lvl7pPr marL="2453635" indent="0">
              <a:buNone/>
              <a:defRPr sz="800"/>
            </a:lvl7pPr>
            <a:lvl8pPr marL="2862571" indent="0">
              <a:buNone/>
              <a:defRPr sz="800"/>
            </a:lvl8pPr>
            <a:lvl9pPr marL="3271507" indent="0">
              <a:buNone/>
              <a:defRPr sz="800"/>
            </a:lvl9pPr>
          </a:lstStyle>
          <a:p>
            <a:pPr lvl="0"/>
            <a:r>
              <a:rPr lang="en-US"/>
              <a:t>Click to edit Master text styles</a:t>
            </a:r>
          </a:p>
        </p:txBody>
      </p:sp>
    </p:spTree>
    <p:extLst>
      <p:ext uri="{BB962C8B-B14F-4D97-AF65-F5344CB8AC3E}">
        <p14:creationId xmlns:p14="http://schemas.microsoft.com/office/powerpoint/2010/main" val="67494870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64" y="4800351"/>
            <a:ext cx="5486977" cy="567297"/>
          </a:xfrm>
          <a:prstGeom prst="rect">
            <a:avLst/>
          </a:prstGeom>
        </p:spPr>
        <p:txBody>
          <a:bodyPr vert="horz" lIns="81797" tIns="40898" rIns="81797" bIns="40898"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64" y="612122"/>
            <a:ext cx="5486977" cy="4115360"/>
          </a:xfrm>
          <a:prstGeom prst="rect">
            <a:avLst/>
          </a:prstGeom>
        </p:spPr>
        <p:txBody>
          <a:bodyPr vert="horz" lIns="81797" tIns="40898" rIns="81797" bIns="40898"/>
          <a:lstStyle>
            <a:lvl1pPr marL="0" indent="0">
              <a:buNone/>
              <a:defRPr sz="2900"/>
            </a:lvl1pPr>
            <a:lvl2pPr marL="408937" indent="0">
              <a:buNone/>
              <a:defRPr sz="2500"/>
            </a:lvl2pPr>
            <a:lvl3pPr marL="817879" indent="0">
              <a:buNone/>
              <a:defRPr sz="2200"/>
            </a:lvl3pPr>
            <a:lvl4pPr marL="1226812" indent="0">
              <a:buNone/>
              <a:defRPr sz="1800"/>
            </a:lvl4pPr>
            <a:lvl5pPr marL="1635753" indent="0">
              <a:buNone/>
              <a:defRPr sz="1800"/>
            </a:lvl5pPr>
            <a:lvl6pPr marL="2044691" indent="0">
              <a:buNone/>
              <a:defRPr sz="1800"/>
            </a:lvl6pPr>
            <a:lvl7pPr marL="2453635" indent="0">
              <a:buNone/>
              <a:defRPr sz="1800"/>
            </a:lvl7pPr>
            <a:lvl8pPr marL="2862571" indent="0">
              <a:buNone/>
              <a:defRPr sz="1800"/>
            </a:lvl8pPr>
            <a:lvl9pPr marL="3271507" indent="0">
              <a:buNone/>
              <a:defRPr sz="1800"/>
            </a:lvl9pPr>
          </a:lstStyle>
          <a:p>
            <a:pPr lvl="0"/>
            <a:endParaRPr lang="en-US" noProof="0"/>
          </a:p>
        </p:txBody>
      </p:sp>
      <p:sp>
        <p:nvSpPr>
          <p:cNvPr id="4" name="Text Placeholder 3"/>
          <p:cNvSpPr>
            <a:spLocks noGrp="1"/>
          </p:cNvSpPr>
          <p:nvPr>
            <p:ph type="body" sz="half" idx="2"/>
          </p:nvPr>
        </p:nvSpPr>
        <p:spPr>
          <a:xfrm>
            <a:off x="1792464" y="5367618"/>
            <a:ext cx="5486977" cy="804022"/>
          </a:xfrm>
          <a:prstGeom prst="rect">
            <a:avLst/>
          </a:prstGeom>
        </p:spPr>
        <p:txBody>
          <a:bodyPr vert="horz" lIns="81797" tIns="40898" rIns="81797" bIns="40898"/>
          <a:lstStyle>
            <a:lvl1pPr marL="0" indent="0">
              <a:buNone/>
              <a:defRPr sz="1300"/>
            </a:lvl1pPr>
            <a:lvl2pPr marL="408937" indent="0">
              <a:buNone/>
              <a:defRPr sz="1100"/>
            </a:lvl2pPr>
            <a:lvl3pPr marL="817879" indent="0">
              <a:buNone/>
              <a:defRPr sz="900"/>
            </a:lvl3pPr>
            <a:lvl4pPr marL="1226812" indent="0">
              <a:buNone/>
              <a:defRPr sz="800"/>
            </a:lvl4pPr>
            <a:lvl5pPr marL="1635753" indent="0">
              <a:buNone/>
              <a:defRPr sz="800"/>
            </a:lvl5pPr>
            <a:lvl6pPr marL="2044691" indent="0">
              <a:buNone/>
              <a:defRPr sz="800"/>
            </a:lvl6pPr>
            <a:lvl7pPr marL="2453635" indent="0">
              <a:buNone/>
              <a:defRPr sz="800"/>
            </a:lvl7pPr>
            <a:lvl8pPr marL="2862571" indent="0">
              <a:buNone/>
              <a:defRPr sz="800"/>
            </a:lvl8pPr>
            <a:lvl9pPr marL="3271507" indent="0">
              <a:buNone/>
              <a:defRPr sz="800"/>
            </a:lvl9pPr>
          </a:lstStyle>
          <a:p>
            <a:pPr lvl="0"/>
            <a:r>
              <a:rPr lang="en-US"/>
              <a:t>Click to edit Master text styles</a:t>
            </a:r>
          </a:p>
        </p:txBody>
      </p:sp>
    </p:spTree>
    <p:extLst>
      <p:ext uri="{BB962C8B-B14F-4D97-AF65-F5344CB8AC3E}">
        <p14:creationId xmlns:p14="http://schemas.microsoft.com/office/powerpoint/2010/main" val="323730501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32" y="274544"/>
            <a:ext cx="8229023" cy="1143000"/>
          </a:xfrm>
          <a:prstGeom prst="rect">
            <a:avLst/>
          </a:prstGeom>
        </p:spPr>
        <p:txBody>
          <a:bodyPr vert="horz" lIns="81797" tIns="40898" rIns="81797" bIns="40898"/>
          <a:lstStyle/>
          <a:p>
            <a:r>
              <a:rPr lang="en-US"/>
              <a:t>Click to edit Master title style</a:t>
            </a:r>
          </a:p>
        </p:txBody>
      </p:sp>
      <p:sp>
        <p:nvSpPr>
          <p:cNvPr id="3" name="Vertical Text Placeholder 2"/>
          <p:cNvSpPr>
            <a:spLocks noGrp="1"/>
          </p:cNvSpPr>
          <p:nvPr>
            <p:ph type="body" orient="vert" idx="1"/>
          </p:nvPr>
        </p:nvSpPr>
        <p:spPr>
          <a:xfrm>
            <a:off x="457532" y="1599643"/>
            <a:ext cx="8229023" cy="4527176"/>
          </a:xfrm>
          <a:prstGeom prst="rect">
            <a:avLst/>
          </a:prstGeom>
        </p:spPr>
        <p:txBody>
          <a:bodyPr vert="eaVert" lIns="81797" tIns="40898" rIns="81797" bIns="408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264439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6" y="274545"/>
            <a:ext cx="2056535" cy="5852272"/>
          </a:xfrm>
          <a:prstGeom prst="rect">
            <a:avLst/>
          </a:prstGeom>
        </p:spPr>
        <p:txBody>
          <a:bodyPr vert="eaVert" lIns="81797" tIns="40898" rIns="81797" bIns="40898"/>
          <a:lstStyle/>
          <a:p>
            <a:r>
              <a:rPr lang="en-US"/>
              <a:t>Click to edit Master title style</a:t>
            </a:r>
          </a:p>
        </p:txBody>
      </p:sp>
      <p:sp>
        <p:nvSpPr>
          <p:cNvPr id="3" name="Vertical Text Placeholder 2"/>
          <p:cNvSpPr>
            <a:spLocks noGrp="1"/>
          </p:cNvSpPr>
          <p:nvPr>
            <p:ph type="body" orient="vert" idx="1"/>
          </p:nvPr>
        </p:nvSpPr>
        <p:spPr>
          <a:xfrm>
            <a:off x="457517" y="274545"/>
            <a:ext cx="6033943" cy="5852272"/>
          </a:xfrm>
          <a:prstGeom prst="rect">
            <a:avLst/>
          </a:prstGeom>
        </p:spPr>
        <p:txBody>
          <a:bodyPr vert="eaVert" lIns="81797" tIns="40898" rIns="81797" bIns="408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86010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defTabSz="914400">
              <a:defRPr/>
            </a:lvl1pPr>
          </a:lstStyle>
          <a:p>
            <a:pPr>
              <a:defRPr/>
            </a:pPr>
            <a:endParaRPr lang="en-US"/>
          </a:p>
        </p:txBody>
      </p:sp>
      <p:sp>
        <p:nvSpPr>
          <p:cNvPr id="4" name="Rectangle 3"/>
          <p:cNvSpPr>
            <a:spLocks noGrp="1" noChangeArrowheads="1"/>
          </p:cNvSpPr>
          <p:nvPr>
            <p:ph type="sldNum" sz="quarter" idx="11"/>
          </p:nvPr>
        </p:nvSpPr>
        <p:spPr/>
        <p:txBody>
          <a:bodyPr/>
          <a:lstStyle>
            <a:lvl1pPr defTabSz="914400">
              <a:defRPr/>
            </a:lvl1pPr>
          </a:lstStyle>
          <a:p>
            <a:pPr>
              <a:defRPr/>
            </a:pPr>
            <a:fld id="{78AAB042-2BE9-9847-9273-3027FC0920C4}" type="slidenum">
              <a:rPr lang="en-US"/>
              <a:pPr>
                <a:defRPr/>
              </a:pPr>
              <a:t>‹#›</a:t>
            </a:fld>
            <a:endParaRPr lang="en-US"/>
          </a:p>
        </p:txBody>
      </p:sp>
      <p:sp>
        <p:nvSpPr>
          <p:cNvPr id="5"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3798893519"/>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1AAE2E2F-9BC9-3447-9B86-D84BAB9FDB47}" type="slidenum">
              <a:rPr lang="en-US"/>
              <a:pPr>
                <a:defRPr/>
              </a:pPr>
              <a:t>‹#›</a:t>
            </a:fld>
            <a:endParaRPr lang="en-US"/>
          </a:p>
        </p:txBody>
      </p:sp>
    </p:spTree>
    <p:extLst>
      <p:ext uri="{BB962C8B-B14F-4D97-AF65-F5344CB8AC3E}">
        <p14:creationId xmlns:p14="http://schemas.microsoft.com/office/powerpoint/2010/main" val="1193193752"/>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6B86527B-3656-794D-8DAE-0D8055D70328}" type="slidenum">
              <a:rPr lang="en-US"/>
              <a:pPr>
                <a:defRPr/>
              </a:pPr>
              <a:t>‹#›</a:t>
            </a:fld>
            <a:endParaRPr lang="en-US"/>
          </a:p>
        </p:txBody>
      </p:sp>
    </p:spTree>
    <p:extLst>
      <p:ext uri="{BB962C8B-B14F-4D97-AF65-F5344CB8AC3E}">
        <p14:creationId xmlns:p14="http://schemas.microsoft.com/office/powerpoint/2010/main" val="160634906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1CF9D631-03FF-AC4F-BF85-9F99AB23BAC6}" type="slidenum">
              <a:rPr lang="en-US"/>
              <a:pPr>
                <a:defRPr/>
              </a:pPr>
              <a:t>‹#›</a:t>
            </a:fld>
            <a:endParaRPr lang="en-US"/>
          </a:p>
        </p:txBody>
      </p:sp>
    </p:spTree>
    <p:extLst>
      <p:ext uri="{BB962C8B-B14F-4D97-AF65-F5344CB8AC3E}">
        <p14:creationId xmlns:p14="http://schemas.microsoft.com/office/powerpoint/2010/main" val="2744134373"/>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84727C60-2E5D-054A-BF56-EF64E2CB8907}" type="slidenum">
              <a:rPr lang="en-US"/>
              <a:pPr>
                <a:defRPr/>
              </a:pPr>
              <a:t>‹#›</a:t>
            </a:fld>
            <a:endParaRPr lang="en-US"/>
          </a:p>
        </p:txBody>
      </p:sp>
    </p:spTree>
    <p:extLst>
      <p:ext uri="{BB962C8B-B14F-4D97-AF65-F5344CB8AC3E}">
        <p14:creationId xmlns:p14="http://schemas.microsoft.com/office/powerpoint/2010/main" val="116511391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vl1pPr>
          </a:lstStyle>
          <a:p>
            <a:pPr>
              <a:defRPr/>
            </a:pPr>
            <a:fld id="{0A8D7845-80D6-0045-AB26-A3CB44A6B5EB}" type="slidenum">
              <a:rPr lang="en-US"/>
              <a:pPr>
                <a:defRPr/>
              </a:pPr>
              <a:t>‹#›</a:t>
            </a:fld>
            <a:endParaRPr lang="en-US"/>
          </a:p>
        </p:txBody>
      </p:sp>
    </p:spTree>
    <p:extLst>
      <p:ext uri="{BB962C8B-B14F-4D97-AF65-F5344CB8AC3E}">
        <p14:creationId xmlns:p14="http://schemas.microsoft.com/office/powerpoint/2010/main" val="901984518"/>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vl1pPr>
          </a:lstStyle>
          <a:p>
            <a:pPr>
              <a:defRPr/>
            </a:pPr>
            <a:fld id="{49FC5CFE-7A1A-D741-9E3C-8CC63099A628}" type="slidenum">
              <a:rPr lang="en-US"/>
              <a:pPr>
                <a:defRPr/>
              </a:pPr>
              <a:t>‹#›</a:t>
            </a:fld>
            <a:endParaRPr lang="en-US"/>
          </a:p>
        </p:txBody>
      </p:sp>
    </p:spTree>
    <p:extLst>
      <p:ext uri="{BB962C8B-B14F-4D97-AF65-F5344CB8AC3E}">
        <p14:creationId xmlns:p14="http://schemas.microsoft.com/office/powerpoint/2010/main" val="2563433164"/>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pPr>
              <a:defRPr/>
            </a:pPr>
            <a:fld id="{25DB9959-4477-754C-8096-CDE957F8B576}" type="slidenum">
              <a:rPr lang="en-US"/>
              <a:pPr>
                <a:defRPr/>
              </a:pPr>
              <a:t>‹#›</a:t>
            </a:fld>
            <a:endParaRPr lang="en-US"/>
          </a:p>
        </p:txBody>
      </p:sp>
    </p:spTree>
    <p:extLst>
      <p:ext uri="{BB962C8B-B14F-4D97-AF65-F5344CB8AC3E}">
        <p14:creationId xmlns:p14="http://schemas.microsoft.com/office/powerpoint/2010/main" val="2682459104"/>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CE68CA7C-9B97-314C-998D-2AF7F5CDF955}" type="slidenum">
              <a:rPr lang="en-US"/>
              <a:pPr>
                <a:defRPr/>
              </a:pPr>
              <a:t>‹#›</a:t>
            </a:fld>
            <a:endParaRPr lang="en-US"/>
          </a:p>
        </p:txBody>
      </p:sp>
    </p:spTree>
    <p:extLst>
      <p:ext uri="{BB962C8B-B14F-4D97-AF65-F5344CB8AC3E}">
        <p14:creationId xmlns:p14="http://schemas.microsoft.com/office/powerpoint/2010/main" val="3878673285"/>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F10CAD7D-57D8-F040-9472-5CB3FDDE8DD9}" type="slidenum">
              <a:rPr lang="en-US"/>
              <a:pPr>
                <a:defRPr/>
              </a:pPr>
              <a:t>‹#›</a:t>
            </a:fld>
            <a:endParaRPr lang="en-US"/>
          </a:p>
        </p:txBody>
      </p:sp>
    </p:spTree>
    <p:extLst>
      <p:ext uri="{BB962C8B-B14F-4D97-AF65-F5344CB8AC3E}">
        <p14:creationId xmlns:p14="http://schemas.microsoft.com/office/powerpoint/2010/main" val="1492222172"/>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F32D78CC-E50B-3B46-99D0-71739832EA7C}" type="slidenum">
              <a:rPr lang="en-US"/>
              <a:pPr>
                <a:defRPr/>
              </a:pPr>
              <a:t>‹#›</a:t>
            </a:fld>
            <a:endParaRPr lang="en-US"/>
          </a:p>
        </p:txBody>
      </p:sp>
    </p:spTree>
    <p:extLst>
      <p:ext uri="{BB962C8B-B14F-4D97-AF65-F5344CB8AC3E}">
        <p14:creationId xmlns:p14="http://schemas.microsoft.com/office/powerpoint/2010/main" val="266954364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defTabSz="914400">
              <a:defRPr/>
            </a:lvl1pPr>
          </a:lstStyle>
          <a:p>
            <a:pPr>
              <a:defRPr/>
            </a:pPr>
            <a:endParaRPr lang="en-US"/>
          </a:p>
        </p:txBody>
      </p:sp>
      <p:sp>
        <p:nvSpPr>
          <p:cNvPr id="3" name="Rectangle 3"/>
          <p:cNvSpPr>
            <a:spLocks noGrp="1" noChangeArrowheads="1"/>
          </p:cNvSpPr>
          <p:nvPr>
            <p:ph type="sldNum" sz="quarter" idx="11"/>
          </p:nvPr>
        </p:nvSpPr>
        <p:spPr/>
        <p:txBody>
          <a:bodyPr/>
          <a:lstStyle>
            <a:lvl1pPr defTabSz="914400">
              <a:defRPr/>
            </a:lvl1pPr>
          </a:lstStyle>
          <a:p>
            <a:pPr>
              <a:defRPr/>
            </a:pPr>
            <a:fld id="{2A322E5D-9533-244F-BDF3-E106D4DA5E6E}" type="slidenum">
              <a:rPr lang="en-US"/>
              <a:pPr>
                <a:defRPr/>
              </a:pPr>
              <a:t>‹#›</a:t>
            </a:fld>
            <a:endParaRPr lang="en-US"/>
          </a:p>
        </p:txBody>
      </p:sp>
      <p:sp>
        <p:nvSpPr>
          <p:cNvPr id="4"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335429019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6"/>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6"/>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82F69E31-99C3-4E49-A6A2-7999D5358948}" type="slidenum">
              <a:rPr lang="en-US"/>
              <a:pPr>
                <a:defRPr/>
              </a:pPr>
              <a:t>‹#›</a:t>
            </a:fld>
            <a:endParaRPr lang="en-US"/>
          </a:p>
        </p:txBody>
      </p:sp>
    </p:spTree>
    <p:extLst>
      <p:ext uri="{BB962C8B-B14F-4D97-AF65-F5344CB8AC3E}">
        <p14:creationId xmlns:p14="http://schemas.microsoft.com/office/powerpoint/2010/main" val="2772621666"/>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B0712B5-51FE-664B-BBC2-6CDBBE87225C}" type="slidenum">
              <a:rPr lang="en-US" smtClean="0"/>
              <a:pPr>
                <a:defRPr/>
              </a:pPr>
              <a:t>‹#›</a:t>
            </a:fld>
            <a:endParaRPr lang="en-US"/>
          </a:p>
        </p:txBody>
      </p:sp>
    </p:spTree>
    <p:extLst>
      <p:ext uri="{BB962C8B-B14F-4D97-AF65-F5344CB8AC3E}">
        <p14:creationId xmlns:p14="http://schemas.microsoft.com/office/powerpoint/2010/main" val="2650493459"/>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D909A8C-6487-B04E-A5D2-28C024B54BF5}" type="slidenum">
              <a:rPr lang="en-US" smtClean="0"/>
              <a:pPr>
                <a:defRPr/>
              </a:pPr>
              <a:t>‹#›</a:t>
            </a:fld>
            <a:endParaRPr lang="en-US"/>
          </a:p>
        </p:txBody>
      </p:sp>
    </p:spTree>
    <p:extLst>
      <p:ext uri="{BB962C8B-B14F-4D97-AF65-F5344CB8AC3E}">
        <p14:creationId xmlns:p14="http://schemas.microsoft.com/office/powerpoint/2010/main" val="2386018378"/>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DDCD0B-6929-B445-925A-976783025B0E}" type="slidenum">
              <a:rPr lang="en-US" smtClean="0"/>
              <a:pPr>
                <a:defRPr/>
              </a:pPr>
              <a:t>‹#›</a:t>
            </a:fld>
            <a:endParaRPr lang="en-US"/>
          </a:p>
        </p:txBody>
      </p:sp>
    </p:spTree>
    <p:extLst>
      <p:ext uri="{BB962C8B-B14F-4D97-AF65-F5344CB8AC3E}">
        <p14:creationId xmlns:p14="http://schemas.microsoft.com/office/powerpoint/2010/main" val="2613101456"/>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0283B22-D36B-F146-AA59-3C7C05BD3B28}" type="slidenum">
              <a:rPr lang="en-US" smtClean="0"/>
              <a:pPr>
                <a:defRPr/>
              </a:pPr>
              <a:t>‹#›</a:t>
            </a:fld>
            <a:endParaRPr lang="en-US"/>
          </a:p>
        </p:txBody>
      </p:sp>
    </p:spTree>
    <p:extLst>
      <p:ext uri="{BB962C8B-B14F-4D97-AF65-F5344CB8AC3E}">
        <p14:creationId xmlns:p14="http://schemas.microsoft.com/office/powerpoint/2010/main" val="3325458609"/>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6895729-7484-4245-90A2-215A398B2709}" type="slidenum">
              <a:rPr lang="en-US" smtClean="0"/>
              <a:pPr>
                <a:defRPr/>
              </a:pPr>
              <a:t>‹#›</a:t>
            </a:fld>
            <a:endParaRPr lang="en-US"/>
          </a:p>
        </p:txBody>
      </p:sp>
    </p:spTree>
    <p:extLst>
      <p:ext uri="{BB962C8B-B14F-4D97-AF65-F5344CB8AC3E}">
        <p14:creationId xmlns:p14="http://schemas.microsoft.com/office/powerpoint/2010/main" val="1683226071"/>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93A049F-BF80-DE4B-A853-411C8E69F55B}" type="slidenum">
              <a:rPr lang="en-US" smtClean="0"/>
              <a:pPr>
                <a:defRPr/>
              </a:pPr>
              <a:t>‹#›</a:t>
            </a:fld>
            <a:endParaRPr lang="en-US"/>
          </a:p>
        </p:txBody>
      </p:sp>
    </p:spTree>
    <p:extLst>
      <p:ext uri="{BB962C8B-B14F-4D97-AF65-F5344CB8AC3E}">
        <p14:creationId xmlns:p14="http://schemas.microsoft.com/office/powerpoint/2010/main" val="3474329147"/>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2825F31-08EF-E84E-9183-BBEF9156FCEB}" type="slidenum">
              <a:rPr lang="en-US" smtClean="0"/>
              <a:pPr>
                <a:defRPr/>
              </a:pPr>
              <a:t>‹#›</a:t>
            </a:fld>
            <a:endParaRPr lang="en-US"/>
          </a:p>
        </p:txBody>
      </p:sp>
    </p:spTree>
    <p:extLst>
      <p:ext uri="{BB962C8B-B14F-4D97-AF65-F5344CB8AC3E}">
        <p14:creationId xmlns:p14="http://schemas.microsoft.com/office/powerpoint/2010/main" val="3764776869"/>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D271081-A441-0247-88B3-DA794BDACCFF}" type="slidenum">
              <a:rPr lang="en-US" smtClean="0"/>
              <a:pPr>
                <a:defRPr/>
              </a:pPr>
              <a:t>‹#›</a:t>
            </a:fld>
            <a:endParaRPr lang="en-US"/>
          </a:p>
        </p:txBody>
      </p:sp>
    </p:spTree>
    <p:extLst>
      <p:ext uri="{BB962C8B-B14F-4D97-AF65-F5344CB8AC3E}">
        <p14:creationId xmlns:p14="http://schemas.microsoft.com/office/powerpoint/2010/main" val="1853488583"/>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B55B7D-AA46-044F-836E-042E984C69FB}" type="slidenum">
              <a:rPr lang="en-US" smtClean="0"/>
              <a:pPr>
                <a:defRPr/>
              </a:pPr>
              <a:t>‹#›</a:t>
            </a:fld>
            <a:endParaRPr lang="en-US"/>
          </a:p>
        </p:txBody>
      </p:sp>
    </p:spTree>
    <p:extLst>
      <p:ext uri="{BB962C8B-B14F-4D97-AF65-F5344CB8AC3E}">
        <p14:creationId xmlns:p14="http://schemas.microsoft.com/office/powerpoint/2010/main" val="337251184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defTabSz="914400">
              <a:defRPr/>
            </a:lvl1pPr>
          </a:lstStyle>
          <a:p>
            <a:pPr>
              <a:defRPr/>
            </a:pPr>
            <a:endParaRPr lang="en-US"/>
          </a:p>
        </p:txBody>
      </p:sp>
      <p:sp>
        <p:nvSpPr>
          <p:cNvPr id="6" name="Rectangle 3"/>
          <p:cNvSpPr>
            <a:spLocks noGrp="1" noChangeArrowheads="1"/>
          </p:cNvSpPr>
          <p:nvPr>
            <p:ph type="sldNum" sz="quarter" idx="11"/>
          </p:nvPr>
        </p:nvSpPr>
        <p:spPr/>
        <p:txBody>
          <a:bodyPr/>
          <a:lstStyle>
            <a:lvl1pPr defTabSz="914400">
              <a:defRPr/>
            </a:lvl1pPr>
          </a:lstStyle>
          <a:p>
            <a:pPr>
              <a:defRPr/>
            </a:pPr>
            <a:fld id="{9CDDBDAB-D2AD-3548-8A58-A8BD1BC4E9BE}"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343207394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FB53930-CED0-524A-A50E-B8198A400F07}" type="slidenum">
              <a:rPr lang="en-US" smtClean="0"/>
              <a:pPr>
                <a:defRPr/>
              </a:pPr>
              <a:t>‹#›</a:t>
            </a:fld>
            <a:endParaRPr lang="en-US"/>
          </a:p>
        </p:txBody>
      </p:sp>
    </p:spTree>
    <p:extLst>
      <p:ext uri="{BB962C8B-B14F-4D97-AF65-F5344CB8AC3E}">
        <p14:creationId xmlns:p14="http://schemas.microsoft.com/office/powerpoint/2010/main" val="2009268111"/>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7D4693F0-859D-0340-9958-E4A175A70E39}"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95944235"/>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52177170"/>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87889062"/>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79445998"/>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10005040"/>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13D65723-5AE2-1540-BA79-9B58FA0DAB46}"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91170363"/>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33256869"/>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50649542"/>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2495349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defTabSz="914400">
              <a:defRPr/>
            </a:lvl1pPr>
          </a:lstStyle>
          <a:p>
            <a:pPr>
              <a:defRPr/>
            </a:pPr>
            <a:endParaRPr lang="en-US"/>
          </a:p>
        </p:txBody>
      </p:sp>
      <p:sp>
        <p:nvSpPr>
          <p:cNvPr id="6" name="Rectangle 3"/>
          <p:cNvSpPr>
            <a:spLocks noGrp="1" noChangeArrowheads="1"/>
          </p:cNvSpPr>
          <p:nvPr>
            <p:ph type="sldNum" sz="quarter" idx="11"/>
          </p:nvPr>
        </p:nvSpPr>
        <p:spPr/>
        <p:txBody>
          <a:bodyPr/>
          <a:lstStyle>
            <a:lvl1pPr defTabSz="914400">
              <a:defRPr/>
            </a:lvl1pPr>
          </a:lstStyle>
          <a:p>
            <a:pPr>
              <a:defRPr/>
            </a:pPr>
            <a:fld id="{D08D3A92-ADBA-C74E-8EB1-9FB3F4191C6B}"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326263722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B1A5A5C9-507C-DB44-9C74-D58949136E8D}"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11464617"/>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zh-CN" altLang="en-US">
              <a:solidFill>
                <a:srgbClr val="000000"/>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zh-CN" altLang="en-US">
              <a:solidFill>
                <a:srgbClr val="000000"/>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920F497F-C165-9C4F-9E20-95A85E06DFC8}" type="slidenum">
              <a:rPr lang="zh-CN" altLang="en-US"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6710974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zh-CN" alt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7D4693F0-859D-0340-9958-E4A175A70E39}" type="slidenum">
              <a:rPr lang="zh-CN" altLang="en-US"/>
              <a:pPr>
                <a:defRPr/>
              </a:pPr>
              <a:t>‹#›</a:t>
            </a:fld>
            <a:endParaRPr lang="en-US" altLang="zh-CN"/>
          </a:p>
        </p:txBody>
      </p:sp>
    </p:spTree>
    <p:extLst>
      <p:ext uri="{BB962C8B-B14F-4D97-AF65-F5344CB8AC3E}">
        <p14:creationId xmlns:p14="http://schemas.microsoft.com/office/powerpoint/2010/main" val="123606376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zh-CN" alt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20F497F-C165-9C4F-9E20-95A85E06DFC8}" type="slidenum">
              <a:rPr lang="zh-CN" altLang="en-US"/>
              <a:pPr>
                <a:defRPr/>
              </a:pPr>
              <a:t>‹#›</a:t>
            </a:fld>
            <a:endParaRPr lang="en-US" altLang="zh-CN"/>
          </a:p>
        </p:txBody>
      </p:sp>
    </p:spTree>
    <p:extLst>
      <p:ext uri="{BB962C8B-B14F-4D97-AF65-F5344CB8AC3E}">
        <p14:creationId xmlns:p14="http://schemas.microsoft.com/office/powerpoint/2010/main" val="304771119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13D65723-5AE2-1540-BA79-9B58FA0DAB46}" type="slidenum">
              <a:rPr lang="zh-CN" altLang="en-US"/>
              <a:pPr>
                <a:defRPr/>
              </a:pPr>
              <a:t>‹#›</a:t>
            </a:fld>
            <a:endParaRPr lang="en-US" altLang="zh-CN"/>
          </a:p>
        </p:txBody>
      </p:sp>
    </p:spTree>
    <p:extLst>
      <p:ext uri="{BB962C8B-B14F-4D97-AF65-F5344CB8AC3E}">
        <p14:creationId xmlns:p14="http://schemas.microsoft.com/office/powerpoint/2010/main" val="297863499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55788413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085514630"/>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4246985033"/>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68081526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9173818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defTabSz="914400">
              <a:defRPr/>
            </a:lvl1pPr>
          </a:lstStyle>
          <a:p>
            <a:pPr>
              <a:defRPr/>
            </a:pPr>
            <a:endParaRPr lang="en-US"/>
          </a:p>
        </p:txBody>
      </p:sp>
      <p:sp>
        <p:nvSpPr>
          <p:cNvPr id="5" name="Rectangle 3"/>
          <p:cNvSpPr>
            <a:spLocks noGrp="1" noChangeArrowheads="1"/>
          </p:cNvSpPr>
          <p:nvPr>
            <p:ph type="sldNum" sz="quarter" idx="11"/>
          </p:nvPr>
        </p:nvSpPr>
        <p:spPr/>
        <p:txBody>
          <a:bodyPr/>
          <a:lstStyle>
            <a:lvl1pPr defTabSz="914400">
              <a:defRPr/>
            </a:lvl1pPr>
          </a:lstStyle>
          <a:p>
            <a:pPr>
              <a:defRPr/>
            </a:pPr>
            <a:fld id="{2CF28FE6-1FED-0240-8C27-B6147F09657F}"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296920741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56536003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85244783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714923541"/>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75741618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844974007"/>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90955071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zh-CN" altLang="en-US" sz="2400">
                <a:solidFill>
                  <a:srgbClr val="EAEAEA"/>
                </a:solidFill>
                <a:latin typeface="Times New Roman" charset="0"/>
                <a:cs typeface="MS PGothic"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hangingPunct="0">
                <a:defRPr/>
              </a:pPr>
              <a:endParaRPr lang="en-US" sz="2400">
                <a:solidFill>
                  <a:srgbClr val="EAEAEA"/>
                </a:solidFill>
                <a:latin typeface="Times New Roman" pitchFamily="-112" charset="0"/>
                <a:cs typeface="MS PGothic"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zh-CN" altLang="en-US" sz="2400">
                <a:solidFill>
                  <a:srgbClr val="EAEAEA"/>
                </a:solidFill>
                <a:latin typeface="Times New Roman" charset="0"/>
                <a:cs typeface="MS PGothic"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a:endParaRPr lang="en-US" sz="2400">
              <a:solidFill>
                <a:srgbClr val="EAEAEA"/>
              </a:solidFill>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a:endParaRPr lang="en-US" sz="2400">
                <a:solidFill>
                  <a:srgbClr val="EAEAEA"/>
                </a:solidFill>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zh-CN" altLang="en-US" sz="2400">
                <a:solidFill>
                  <a:srgbClr val="EAEAEA"/>
                </a:solidFill>
                <a:latin typeface="Times New Roman" charset="0"/>
                <a:cs typeface="MS PGothic"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atin typeface="Arial" charset="0"/>
                <a:cs typeface="ＭＳ Ｐゴシック" charset="0"/>
              </a:defRPr>
            </a:lvl1pPr>
          </a:lstStyle>
          <a:p>
            <a:pPr>
              <a:defRPr/>
            </a:pPr>
            <a:fld id="{8590F162-60F8-2C44-B177-D27D8F2100F7}" type="slidenum">
              <a:rPr lang="zh-CN" altLang="en-US"/>
              <a:pPr>
                <a:defRPr/>
              </a:pPr>
              <a:t>‹#›</a:t>
            </a:fld>
            <a:endParaRPr lang="en-US" altLang="zh-CN"/>
          </a:p>
        </p:txBody>
      </p:sp>
    </p:spTree>
    <p:extLst>
      <p:ext uri="{BB962C8B-B14F-4D97-AF65-F5344CB8AC3E}">
        <p14:creationId xmlns:p14="http://schemas.microsoft.com/office/powerpoint/2010/main" val="411769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DD5C5E8-CB2F-2F47-9FBF-DEFEE32C62D5}" type="slidenum">
              <a:rPr lang="zh-CN" altLang="en-US"/>
              <a:pPr>
                <a:defRPr/>
              </a:pPr>
              <a:t>‹#›</a:t>
            </a:fld>
            <a:endParaRPr lang="en-US" altLang="zh-CN"/>
          </a:p>
        </p:txBody>
      </p:sp>
    </p:spTree>
    <p:extLst>
      <p:ext uri="{BB962C8B-B14F-4D97-AF65-F5344CB8AC3E}">
        <p14:creationId xmlns:p14="http://schemas.microsoft.com/office/powerpoint/2010/main" val="59139927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C3569AA-6105-7A4E-BF41-157A2CCBB526}" type="slidenum">
              <a:rPr lang="zh-CN" altLang="en-US"/>
              <a:pPr>
                <a:defRPr/>
              </a:pPr>
              <a:t>‹#›</a:t>
            </a:fld>
            <a:endParaRPr lang="en-US" altLang="zh-CN"/>
          </a:p>
        </p:txBody>
      </p:sp>
    </p:spTree>
    <p:extLst>
      <p:ext uri="{BB962C8B-B14F-4D97-AF65-F5344CB8AC3E}">
        <p14:creationId xmlns:p14="http://schemas.microsoft.com/office/powerpoint/2010/main" val="67389744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9E5AA4B-9D9F-3044-9979-A2DC7FD1005A}" type="slidenum">
              <a:rPr lang="zh-CN" altLang="en-US"/>
              <a:pPr>
                <a:defRPr/>
              </a:pPr>
              <a:t>‹#›</a:t>
            </a:fld>
            <a:endParaRPr lang="en-US" altLang="zh-CN"/>
          </a:p>
        </p:txBody>
      </p:sp>
    </p:spTree>
    <p:extLst>
      <p:ext uri="{BB962C8B-B14F-4D97-AF65-F5344CB8AC3E}">
        <p14:creationId xmlns:p14="http://schemas.microsoft.com/office/powerpoint/2010/main" val="24858316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defTabSz="914400">
              <a:defRPr/>
            </a:lvl1pPr>
          </a:lstStyle>
          <a:p>
            <a:pPr>
              <a:defRPr/>
            </a:pPr>
            <a:endParaRPr lang="en-US"/>
          </a:p>
        </p:txBody>
      </p:sp>
      <p:sp>
        <p:nvSpPr>
          <p:cNvPr id="5" name="Rectangle 3"/>
          <p:cNvSpPr>
            <a:spLocks noGrp="1" noChangeArrowheads="1"/>
          </p:cNvSpPr>
          <p:nvPr>
            <p:ph type="sldNum" sz="quarter" idx="11"/>
          </p:nvPr>
        </p:nvSpPr>
        <p:spPr/>
        <p:txBody>
          <a:bodyPr/>
          <a:lstStyle>
            <a:lvl1pPr defTabSz="914400">
              <a:defRPr/>
            </a:lvl1pPr>
          </a:lstStyle>
          <a:p>
            <a:pPr>
              <a:defRPr/>
            </a:pPr>
            <a:fld id="{9C265E2F-8140-8C44-8B99-AE37CDB656E4}"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2045394801"/>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59E47C7-9481-5343-B908-A3771FBC279C}" type="slidenum">
              <a:rPr lang="zh-CN" altLang="en-US"/>
              <a:pPr>
                <a:defRPr/>
              </a:pPr>
              <a:t>‹#›</a:t>
            </a:fld>
            <a:endParaRPr lang="en-US" altLang="zh-CN"/>
          </a:p>
        </p:txBody>
      </p:sp>
    </p:spTree>
    <p:extLst>
      <p:ext uri="{BB962C8B-B14F-4D97-AF65-F5344CB8AC3E}">
        <p14:creationId xmlns:p14="http://schemas.microsoft.com/office/powerpoint/2010/main" val="307375469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B2795C9-3092-E544-8E05-E85AAE363932}" type="slidenum">
              <a:rPr lang="zh-CN" altLang="en-US"/>
              <a:pPr>
                <a:defRPr/>
              </a:pPr>
              <a:t>‹#›</a:t>
            </a:fld>
            <a:endParaRPr lang="en-US" altLang="zh-CN"/>
          </a:p>
        </p:txBody>
      </p:sp>
    </p:spTree>
    <p:extLst>
      <p:ext uri="{BB962C8B-B14F-4D97-AF65-F5344CB8AC3E}">
        <p14:creationId xmlns:p14="http://schemas.microsoft.com/office/powerpoint/2010/main" val="62860777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C4CB841-8546-174D-9332-5F8618B0BA0A}" type="slidenum">
              <a:rPr lang="zh-CN" altLang="en-US"/>
              <a:pPr>
                <a:defRPr/>
              </a:pPr>
              <a:t>‹#›</a:t>
            </a:fld>
            <a:endParaRPr lang="en-US" altLang="zh-CN"/>
          </a:p>
        </p:txBody>
      </p:sp>
    </p:spTree>
    <p:extLst>
      <p:ext uri="{BB962C8B-B14F-4D97-AF65-F5344CB8AC3E}">
        <p14:creationId xmlns:p14="http://schemas.microsoft.com/office/powerpoint/2010/main" val="3685624156"/>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A05EE7C-92A3-B344-BCD8-7C55D3571D1D}" type="slidenum">
              <a:rPr lang="zh-CN" altLang="en-US"/>
              <a:pPr>
                <a:defRPr/>
              </a:pPr>
              <a:t>‹#›</a:t>
            </a:fld>
            <a:endParaRPr lang="en-US" altLang="zh-CN"/>
          </a:p>
        </p:txBody>
      </p:sp>
    </p:spTree>
    <p:extLst>
      <p:ext uri="{BB962C8B-B14F-4D97-AF65-F5344CB8AC3E}">
        <p14:creationId xmlns:p14="http://schemas.microsoft.com/office/powerpoint/2010/main" val="114070436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E4B8975-80F8-7543-BE57-9C7B008D0803}" type="slidenum">
              <a:rPr lang="zh-CN" altLang="en-US"/>
              <a:pPr>
                <a:defRPr/>
              </a:pPr>
              <a:t>‹#›</a:t>
            </a:fld>
            <a:endParaRPr lang="en-US" altLang="zh-CN"/>
          </a:p>
        </p:txBody>
      </p:sp>
    </p:spTree>
    <p:extLst>
      <p:ext uri="{BB962C8B-B14F-4D97-AF65-F5344CB8AC3E}">
        <p14:creationId xmlns:p14="http://schemas.microsoft.com/office/powerpoint/2010/main" val="321433639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9A118E3-3242-EA43-8CDB-FF10AA1E1B7E}" type="slidenum">
              <a:rPr lang="zh-CN" altLang="en-US"/>
              <a:pPr>
                <a:defRPr/>
              </a:pPr>
              <a:t>‹#›</a:t>
            </a:fld>
            <a:endParaRPr lang="en-US" altLang="zh-CN"/>
          </a:p>
        </p:txBody>
      </p:sp>
    </p:spTree>
    <p:extLst>
      <p:ext uri="{BB962C8B-B14F-4D97-AF65-F5344CB8AC3E}">
        <p14:creationId xmlns:p14="http://schemas.microsoft.com/office/powerpoint/2010/main" val="1935984429"/>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F9DF401-7863-974F-9FF2-9CCD87735D5E}" type="slidenum">
              <a:rPr lang="zh-CN" altLang="en-US"/>
              <a:pPr>
                <a:defRPr/>
              </a:pPr>
              <a:t>‹#›</a:t>
            </a:fld>
            <a:endParaRPr lang="en-US" altLang="zh-CN"/>
          </a:p>
        </p:txBody>
      </p:sp>
    </p:spTree>
    <p:extLst>
      <p:ext uri="{BB962C8B-B14F-4D97-AF65-F5344CB8AC3E}">
        <p14:creationId xmlns:p14="http://schemas.microsoft.com/office/powerpoint/2010/main" val="995074128"/>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CB7B6B4-FD9F-2A44-9303-B5EE1854D19E}" type="slidenum">
              <a:rPr lang="zh-CN" altLang="en-US"/>
              <a:pPr>
                <a:defRPr/>
              </a:pPr>
              <a:t>‹#›</a:t>
            </a:fld>
            <a:endParaRPr lang="en-US" altLang="zh-CN"/>
          </a:p>
        </p:txBody>
      </p:sp>
    </p:spTree>
    <p:extLst>
      <p:ext uri="{BB962C8B-B14F-4D97-AF65-F5344CB8AC3E}">
        <p14:creationId xmlns:p14="http://schemas.microsoft.com/office/powerpoint/2010/main" val="397171728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EAEAEA"/>
                </a:solidFill>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EAEAEA"/>
                </a:solidFill>
                <a:latin typeface="Times New Roman" pitchFamily="-112"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EAEAEA"/>
                </a:solidFill>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EAEAEA"/>
              </a:solidFill>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EAEAEA"/>
                </a:solidFill>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zh-CN" altLang="en-US">
                <a:solidFill>
                  <a:srgbClr val="EAEAEA"/>
                </a:solidFill>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395769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19306604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defTabSz="914400">
              <a:defRPr/>
            </a:lvl1pPr>
          </a:lstStyle>
          <a:p>
            <a:pPr>
              <a:defRPr/>
            </a:pPr>
            <a:endParaRPr lang="en-US"/>
          </a:p>
        </p:txBody>
      </p:sp>
      <p:sp>
        <p:nvSpPr>
          <p:cNvPr id="6" name="Rectangle 3"/>
          <p:cNvSpPr>
            <a:spLocks noGrp="1" noChangeArrowheads="1"/>
          </p:cNvSpPr>
          <p:nvPr>
            <p:ph type="sldNum" sz="quarter" idx="11"/>
          </p:nvPr>
        </p:nvSpPr>
        <p:spPr/>
        <p:txBody>
          <a:bodyPr/>
          <a:lstStyle>
            <a:lvl1pPr defTabSz="914400">
              <a:defRPr/>
            </a:lvl1pPr>
          </a:lstStyle>
          <a:p>
            <a:pPr>
              <a:defRPr/>
            </a:pPr>
            <a:fld id="{BF818778-31E0-D243-B787-FE85320A0B03}"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341087044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409314324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136395903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3630102443"/>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101789710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119669849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2218893688"/>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268936613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310755891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153629647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16233126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defTabSz="914400">
              <a:defRPr/>
            </a:lvl1pPr>
          </a:lstStyle>
          <a:p>
            <a:pPr>
              <a:defRPr/>
            </a:pPr>
            <a:endParaRPr lang="en-US"/>
          </a:p>
        </p:txBody>
      </p:sp>
      <p:sp>
        <p:nvSpPr>
          <p:cNvPr id="7" name="Rectangle 3"/>
          <p:cNvSpPr>
            <a:spLocks noGrp="1" noChangeArrowheads="1"/>
          </p:cNvSpPr>
          <p:nvPr>
            <p:ph type="sldNum" sz="quarter" idx="11"/>
          </p:nvPr>
        </p:nvSpPr>
        <p:spPr/>
        <p:txBody>
          <a:bodyPr/>
          <a:lstStyle>
            <a:lvl1pPr defTabSz="914400">
              <a:defRPr/>
            </a:lvl1pPr>
          </a:lstStyle>
          <a:p>
            <a:pPr>
              <a:defRPr/>
            </a:pPr>
            <a:fld id="{B04655A1-5E95-D842-9D8A-A67D0049C088}" type="slidenum">
              <a:rPr lang="en-US"/>
              <a:pPr>
                <a:defRPr/>
              </a:pPr>
              <a:t>‹#›</a:t>
            </a:fld>
            <a:endParaRPr lang="en-US"/>
          </a:p>
        </p:txBody>
      </p:sp>
      <p:sp>
        <p:nvSpPr>
          <p:cNvPr id="8" name="Rectangle 14"/>
          <p:cNvSpPr>
            <a:spLocks noGrp="1" noChangeArrowheads="1"/>
          </p:cNvSpPr>
          <p:nvPr>
            <p:ph type="ftr" sz="quarter" idx="12"/>
          </p:nvPr>
        </p:nvSpPr>
        <p:spPr/>
        <p:txBody>
          <a:bodyPr/>
          <a:lstStyle>
            <a:lvl1pPr algn="l" defTabSz="914400">
              <a:defRPr/>
            </a:lvl1pPr>
          </a:lstStyle>
          <a:p>
            <a:pPr>
              <a:defRPr/>
            </a:pPr>
            <a:endParaRPr lang="en-US"/>
          </a:p>
        </p:txBody>
      </p:sp>
    </p:spTree>
    <p:extLst>
      <p:ext uri="{BB962C8B-B14F-4D97-AF65-F5344CB8AC3E}">
        <p14:creationId xmlns:p14="http://schemas.microsoft.com/office/powerpoint/2010/main" val="19535977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66463619"/>
      </p:ext>
    </p:extLst>
  </p:cSld>
  <p:clrMapOvr>
    <a:masterClrMapping/>
  </p:clrMapOvr>
  <p:transition>
    <p:wheel spokes="0"/>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138658"/>
      </p:ext>
    </p:extLst>
  </p:cSld>
  <p:clrMapOvr>
    <a:masterClrMapping/>
  </p:clrMapOvr>
  <p:transition>
    <p:wheel spokes="0"/>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33069507"/>
      </p:ext>
    </p:extLst>
  </p:cSld>
  <p:clrMapOvr>
    <a:masterClrMapping/>
  </p:clrMapOvr>
  <p:transition>
    <p:wheel spokes="0"/>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5710818"/>
      </p:ext>
    </p:extLst>
  </p:cSld>
  <p:clrMapOvr>
    <a:masterClrMapping/>
  </p:clrMapOvr>
  <p:transition>
    <p:wheel spokes="0"/>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6816807"/>
      </p:ext>
    </p:extLst>
  </p:cSld>
  <p:clrMapOvr>
    <a:masterClrMapping/>
  </p:clrMapOvr>
  <p:transition>
    <p:wheel spokes="0"/>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858125102"/>
      </p:ext>
    </p:extLst>
  </p:cSld>
  <p:clrMapOvr>
    <a:masterClrMapping/>
  </p:clrMapOvr>
  <p:transition>
    <p:wheel spokes="0"/>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563859"/>
      </p:ext>
    </p:extLst>
  </p:cSld>
  <p:clrMapOvr>
    <a:masterClrMapping/>
  </p:clrMapOvr>
  <p:transition>
    <p:wheel spokes="0"/>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87867464"/>
      </p:ext>
    </p:extLst>
  </p:cSld>
  <p:clrMapOvr>
    <a:masterClrMapping/>
  </p:clrMapOvr>
  <p:transition>
    <p:wheel spokes="0"/>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98172011"/>
      </p:ext>
    </p:extLst>
  </p:cSld>
  <p:clrMapOvr>
    <a:masterClrMapping/>
  </p:clrMapOvr>
  <p:transition>
    <p:wheel spokes="0"/>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864819"/>
      </p:ext>
    </p:extLst>
  </p:cSld>
  <p:clrMapOvr>
    <a:masterClrMapping/>
  </p:clrMapOvr>
  <p:transition>
    <p:wheel spokes="0"/>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353F7F4-09F3-CF48-B3E0-17A42E36939D}" type="slidenum">
              <a:rPr lang="en-US"/>
              <a:pPr>
                <a:defRPr/>
              </a:pPr>
              <a:t>‹#›</a:t>
            </a:fld>
            <a:endParaRPr lang="en-US"/>
          </a:p>
        </p:txBody>
      </p:sp>
    </p:spTree>
    <p:extLst>
      <p:ext uri="{BB962C8B-B14F-4D97-AF65-F5344CB8AC3E}">
        <p14:creationId xmlns:p14="http://schemas.microsoft.com/office/powerpoint/2010/main" val="2468694389"/>
      </p:ext>
    </p:extLst>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8009547"/>
      </p:ext>
    </p:extLst>
  </p:cSld>
  <p:clrMapOvr>
    <a:masterClrMapping/>
  </p:clrMapOvr>
  <p:transition>
    <p:wheel spokes="0"/>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 xmlns:a14="http://schemas.microsoft.com/office/drawing/2010/main">
                <a:noFill/>
              </a14:hiddenFill>
            </a:ext>
          </a:extLst>
        </p:spPr>
        <p:txBody>
          <a:bodyPr/>
          <a:lstStyle/>
          <a:p>
            <a:pPr defTabSz="914400" eaLnBrk="0" hangingPunct="0"/>
            <a:endParaRPr lang="en-US" sz="2400">
              <a:solidFill>
                <a:srgbClr val="FFFFFF"/>
              </a:solidFill>
              <a:latin typeface="Times New Roman" charset="0"/>
              <a:cs typeface="MS PGothic" charset="0"/>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defTabSz="914400" eaLnBrk="0" hangingPunct="0"/>
            <a:endParaRPr lang="en-US" sz="2400">
              <a:solidFill>
                <a:srgbClr val="FFFFFF"/>
              </a:solidFill>
              <a:latin typeface="Times New Roman" charset="0"/>
              <a:cs typeface="MS PGothic" charset="0"/>
            </a:endParaRPr>
          </a:p>
        </p:txBody>
      </p:sp>
      <p:sp>
        <p:nvSpPr>
          <p:cNvPr id="546818"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pPr>
              <a:defRPr/>
            </a:pPr>
            <a:fld id="{1206FDC4-FC74-0243-B5ED-C81808B7839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857633357"/>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6EAB1A1-A096-A44D-8494-F98AA43219EF}"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03468623"/>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B97D2974-6F4B-CE44-9E13-241DFC6F1DEB}"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4307496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94BD49C-56E4-6941-99B0-CEF71E5E85C1}"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69541877"/>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BCEA983B-0F93-AA4F-9B37-AEBB855A64B1}" type="slidenum">
              <a:rPr lang="zh-CN" altLang="en-US">
                <a:solidFill>
                  <a:srgbClr val="FFFFFF"/>
                </a:solidFill>
              </a:rPr>
              <a:pPr>
                <a:defRPr/>
              </a:pPr>
              <a:t>‹#›</a:t>
            </a:fld>
            <a:endParaRPr lang="en-US" altLang="zh-CN">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2844063"/>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14A10FEB-7063-8D4A-BD4F-546D8FA287BA}" type="slidenum">
              <a:rPr lang="zh-CN" altLang="en-US">
                <a:solidFill>
                  <a:srgbClr val="FFFFFF"/>
                </a:solidFill>
              </a:rPr>
              <a:pPr>
                <a:defRPr/>
              </a:pPr>
              <a:t>‹#›</a:t>
            </a:fld>
            <a:endParaRPr lang="en-US" altLang="zh-CN">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3170357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15EFE118-CBBF-F443-B864-51E3EA8D1E07}" type="slidenum">
              <a:rPr lang="zh-CN" altLang="en-US">
                <a:solidFill>
                  <a:srgbClr val="FFFFFF"/>
                </a:solidFill>
              </a:rPr>
              <a:pPr>
                <a:defRPr/>
              </a:pPr>
              <a:t>‹#›</a:t>
            </a:fld>
            <a:endParaRPr lang="en-US" altLang="zh-CN">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66563679"/>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5AA77EE8-D970-D34D-9648-01B3C22D7753}"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0893945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917DA995-9602-9747-999B-6870CFCF3D7A}"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51524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895729-7484-4245-90A2-215A398B2709}" type="slidenum">
              <a:rPr lang="en-US"/>
              <a:pPr>
                <a:defRPr/>
              </a:pPr>
              <a:t>‹#›</a:t>
            </a:fld>
            <a:endParaRPr lang="en-US"/>
          </a:p>
        </p:txBody>
      </p:sp>
    </p:spTree>
    <p:extLst>
      <p:ext uri="{BB962C8B-B14F-4D97-AF65-F5344CB8AC3E}">
        <p14:creationId xmlns:p14="http://schemas.microsoft.com/office/powerpoint/2010/main" val="20959227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C614924-095F-9C4B-AC9B-E86E67F5DE85}" type="slidenum">
              <a:rPr lang="en-US"/>
              <a:pPr>
                <a:defRPr/>
              </a:pPr>
              <a:t>‹#›</a:t>
            </a:fld>
            <a:endParaRPr lang="en-US"/>
          </a:p>
        </p:txBody>
      </p:sp>
    </p:spTree>
    <p:extLst>
      <p:ext uri="{BB962C8B-B14F-4D97-AF65-F5344CB8AC3E}">
        <p14:creationId xmlns:p14="http://schemas.microsoft.com/office/powerpoint/2010/main" val="4233020124"/>
      </p:ext>
    </p:extLst>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D859D2D-9F9F-284D-96B1-F95E8C07FB78}"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09982247"/>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9D5093F-7689-E647-B8B6-440DE4EF9682}"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03989117"/>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smtClean="0">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CE1766D6-EBFF-4B10-8B5D-B3DB1B436D58}" type="slidenum">
              <a:rPr lang="en-US"/>
              <a:pPr>
                <a:defRPr/>
              </a:pPr>
              <a:t>‹#›</a:t>
            </a:fld>
            <a:endParaRPr lang="en-US"/>
          </a:p>
        </p:txBody>
      </p:sp>
    </p:spTree>
    <p:extLst>
      <p:ext uri="{BB962C8B-B14F-4D97-AF65-F5344CB8AC3E}">
        <p14:creationId xmlns:p14="http://schemas.microsoft.com/office/powerpoint/2010/main" val="331654884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B3DB7CB8-5EB3-47EB-A0F5-D110428FBE47}" type="slidenum">
              <a:rPr lang="en-US"/>
              <a:pPr>
                <a:defRPr/>
              </a:pPr>
              <a:t>‹#›</a:t>
            </a:fld>
            <a:endParaRPr lang="en-US"/>
          </a:p>
        </p:txBody>
      </p:sp>
    </p:spTree>
    <p:extLst>
      <p:ext uri="{BB962C8B-B14F-4D97-AF65-F5344CB8AC3E}">
        <p14:creationId xmlns:p14="http://schemas.microsoft.com/office/powerpoint/2010/main" val="70777032"/>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A02F101-2B09-49B0-83F6-261CDCC21B7F}" type="slidenum">
              <a:rPr lang="en-US"/>
              <a:pPr>
                <a:defRPr/>
              </a:pPr>
              <a:t>‹#›</a:t>
            </a:fld>
            <a:endParaRPr lang="en-US"/>
          </a:p>
        </p:txBody>
      </p:sp>
    </p:spTree>
    <p:extLst>
      <p:ext uri="{BB962C8B-B14F-4D97-AF65-F5344CB8AC3E}">
        <p14:creationId xmlns:p14="http://schemas.microsoft.com/office/powerpoint/2010/main" val="83875149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D99D86D-FE55-4A40-A882-5363F472D534}" type="slidenum">
              <a:rPr lang="en-US"/>
              <a:pPr>
                <a:defRPr/>
              </a:pPr>
              <a:t>‹#›</a:t>
            </a:fld>
            <a:endParaRPr lang="en-US"/>
          </a:p>
        </p:txBody>
      </p:sp>
    </p:spTree>
    <p:extLst>
      <p:ext uri="{BB962C8B-B14F-4D97-AF65-F5344CB8AC3E}">
        <p14:creationId xmlns:p14="http://schemas.microsoft.com/office/powerpoint/2010/main" val="132881606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F15D9A21-643B-461B-B5BD-90D90B8DAE02}" type="slidenum">
              <a:rPr lang="en-US"/>
              <a:pPr>
                <a:defRPr/>
              </a:pPr>
              <a:t>‹#›</a:t>
            </a:fld>
            <a:endParaRPr lang="en-US"/>
          </a:p>
        </p:txBody>
      </p:sp>
    </p:spTree>
    <p:extLst>
      <p:ext uri="{BB962C8B-B14F-4D97-AF65-F5344CB8AC3E}">
        <p14:creationId xmlns:p14="http://schemas.microsoft.com/office/powerpoint/2010/main" val="2400523761"/>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48CB0D1E-F52E-4589-BB49-CC0A9C46AF17}" type="slidenum">
              <a:rPr lang="en-US"/>
              <a:pPr>
                <a:defRPr/>
              </a:pPr>
              <a:t>‹#›</a:t>
            </a:fld>
            <a:endParaRPr lang="en-US"/>
          </a:p>
        </p:txBody>
      </p:sp>
    </p:spTree>
    <p:extLst>
      <p:ext uri="{BB962C8B-B14F-4D97-AF65-F5344CB8AC3E}">
        <p14:creationId xmlns:p14="http://schemas.microsoft.com/office/powerpoint/2010/main" val="159368458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CC00761B-A2CC-4B48-B8EC-304A5EF74088}" type="slidenum">
              <a:rPr lang="en-US"/>
              <a:pPr>
                <a:defRPr/>
              </a:pPr>
              <a:t>‹#›</a:t>
            </a:fld>
            <a:endParaRPr lang="en-US"/>
          </a:p>
        </p:txBody>
      </p:sp>
    </p:spTree>
    <p:extLst>
      <p:ext uri="{BB962C8B-B14F-4D97-AF65-F5344CB8AC3E}">
        <p14:creationId xmlns:p14="http://schemas.microsoft.com/office/powerpoint/2010/main" val="1506610078"/>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CA645963-1E30-4B9F-8BD1-07007C9FF1C8}" type="slidenum">
              <a:rPr lang="en-US"/>
              <a:pPr>
                <a:defRPr/>
              </a:pPr>
              <a:t>‹#›</a:t>
            </a:fld>
            <a:endParaRPr lang="en-US"/>
          </a:p>
        </p:txBody>
      </p:sp>
    </p:spTree>
    <p:extLst>
      <p:ext uri="{BB962C8B-B14F-4D97-AF65-F5344CB8AC3E}">
        <p14:creationId xmlns:p14="http://schemas.microsoft.com/office/powerpoint/2010/main" val="19188746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F69E1-1F03-5B4C-B6BB-4D76B2445845}" type="slidenum">
              <a:rPr lang="en-US"/>
              <a:pPr>
                <a:defRPr/>
              </a:pPr>
              <a:t>‹#›</a:t>
            </a:fld>
            <a:endParaRPr lang="en-US"/>
          </a:p>
        </p:txBody>
      </p:sp>
    </p:spTree>
    <p:extLst>
      <p:ext uri="{BB962C8B-B14F-4D97-AF65-F5344CB8AC3E}">
        <p14:creationId xmlns:p14="http://schemas.microsoft.com/office/powerpoint/2010/main" val="4227193782"/>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0FC9775-3BCB-4A03-A04B-479A32AA363A}" type="slidenum">
              <a:rPr lang="en-US"/>
              <a:pPr>
                <a:defRPr/>
              </a:pPr>
              <a:t>‹#›</a:t>
            </a:fld>
            <a:endParaRPr lang="en-US"/>
          </a:p>
        </p:txBody>
      </p:sp>
    </p:spTree>
    <p:extLst>
      <p:ext uri="{BB962C8B-B14F-4D97-AF65-F5344CB8AC3E}">
        <p14:creationId xmlns:p14="http://schemas.microsoft.com/office/powerpoint/2010/main" val="246086889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4341BC6-343F-4D09-80FC-BDA80D6FC1E9}" type="slidenum">
              <a:rPr lang="en-US"/>
              <a:pPr>
                <a:defRPr/>
              </a:pPr>
              <a:t>‹#›</a:t>
            </a:fld>
            <a:endParaRPr lang="en-US"/>
          </a:p>
        </p:txBody>
      </p:sp>
    </p:spTree>
    <p:extLst>
      <p:ext uri="{BB962C8B-B14F-4D97-AF65-F5344CB8AC3E}">
        <p14:creationId xmlns:p14="http://schemas.microsoft.com/office/powerpoint/2010/main" val="1124385976"/>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117382-CEB8-4678-93AA-FC36E3A6A486}" type="slidenum">
              <a:rPr lang="en-US"/>
              <a:pPr>
                <a:defRPr/>
              </a:pPr>
              <a:t>‹#›</a:t>
            </a:fld>
            <a:endParaRPr lang="en-US"/>
          </a:p>
        </p:txBody>
      </p:sp>
    </p:spTree>
    <p:extLst>
      <p:ext uri="{BB962C8B-B14F-4D97-AF65-F5344CB8AC3E}">
        <p14:creationId xmlns:p14="http://schemas.microsoft.com/office/powerpoint/2010/main" val="157184779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p>
        </p:txBody>
      </p:sp>
      <p:sp>
        <p:nvSpPr>
          <p:cNvPr id="7" name="Rectangle 36"/>
          <p:cNvSpPr>
            <a:spLocks noGrp="1" noChangeArrowheads="1"/>
          </p:cNvSpPr>
          <p:nvPr>
            <p:ph type="ftr" sz="quarter" idx="11"/>
          </p:nvPr>
        </p:nvSpPr>
        <p:spPr>
          <a:ln/>
        </p:spPr>
        <p:txBody>
          <a:bodyPr/>
          <a:lstStyle>
            <a:lvl1pPr>
              <a:defRPr/>
            </a:lvl1pPr>
          </a:lstStyle>
          <a:p>
            <a:pPr>
              <a:defRPr/>
            </a:pPr>
            <a:endParaRPr lang="en-US"/>
          </a:p>
        </p:txBody>
      </p:sp>
      <p:sp>
        <p:nvSpPr>
          <p:cNvPr id="8" name="Rectangle 37"/>
          <p:cNvSpPr>
            <a:spLocks noGrp="1" noChangeArrowheads="1"/>
          </p:cNvSpPr>
          <p:nvPr>
            <p:ph type="sldNum" sz="quarter" idx="12"/>
          </p:nvPr>
        </p:nvSpPr>
        <p:spPr>
          <a:ln/>
        </p:spPr>
        <p:txBody>
          <a:bodyPr/>
          <a:lstStyle>
            <a:lvl1pPr>
              <a:defRPr/>
            </a:lvl1pPr>
          </a:lstStyle>
          <a:p>
            <a:pPr>
              <a:defRPr/>
            </a:pPr>
            <a:fld id="{351F1689-8B0C-47E5-9CDB-EE3900D92259}" type="slidenum">
              <a:rPr lang="en-US"/>
              <a:pPr>
                <a:defRPr/>
              </a:pPr>
              <a:t>‹#›</a:t>
            </a:fld>
            <a:endParaRPr lang="en-US"/>
          </a:p>
        </p:txBody>
      </p:sp>
    </p:spTree>
    <p:extLst>
      <p:ext uri="{BB962C8B-B14F-4D97-AF65-F5344CB8AC3E}">
        <p14:creationId xmlns:p14="http://schemas.microsoft.com/office/powerpoint/2010/main" val="845927895"/>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7C07F8D5-3F3C-4541-BC9A-20E44567EA8D}" type="slidenum">
              <a:rPr lang="en-US"/>
              <a:pPr>
                <a:defRPr/>
              </a:pPr>
              <a:t>‹#›</a:t>
            </a:fld>
            <a:endParaRPr lang="en-US"/>
          </a:p>
        </p:txBody>
      </p:sp>
    </p:spTree>
    <p:extLst>
      <p:ext uri="{BB962C8B-B14F-4D97-AF65-F5344CB8AC3E}">
        <p14:creationId xmlns:p14="http://schemas.microsoft.com/office/powerpoint/2010/main" val="233331376"/>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030E625-CEF4-4A8A-8D18-C93D50139C08}" type="slidenum">
              <a:rPr lang="en-US"/>
              <a:pPr>
                <a:defRPr/>
              </a:pPr>
              <a:t>‹#›</a:t>
            </a:fld>
            <a:endParaRPr lang="en-US"/>
          </a:p>
        </p:txBody>
      </p:sp>
    </p:spTree>
    <p:extLst>
      <p:ext uri="{BB962C8B-B14F-4D97-AF65-F5344CB8AC3E}">
        <p14:creationId xmlns:p14="http://schemas.microsoft.com/office/powerpoint/2010/main" val="230079306"/>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p>
        </p:txBody>
      </p:sp>
      <p:sp>
        <p:nvSpPr>
          <p:cNvPr id="7" name="Rectangle 36"/>
          <p:cNvSpPr>
            <a:spLocks noGrp="1" noChangeArrowheads="1"/>
          </p:cNvSpPr>
          <p:nvPr>
            <p:ph type="ftr" sz="quarter" idx="11"/>
          </p:nvPr>
        </p:nvSpPr>
        <p:spPr>
          <a:ln/>
        </p:spPr>
        <p:txBody>
          <a:bodyPr/>
          <a:lstStyle>
            <a:lvl1pPr>
              <a:defRPr/>
            </a:lvl1pPr>
          </a:lstStyle>
          <a:p>
            <a:pPr>
              <a:defRPr/>
            </a:pPr>
            <a:endParaRPr lang="en-US"/>
          </a:p>
        </p:txBody>
      </p:sp>
      <p:sp>
        <p:nvSpPr>
          <p:cNvPr id="8" name="Rectangle 37"/>
          <p:cNvSpPr>
            <a:spLocks noGrp="1" noChangeArrowheads="1"/>
          </p:cNvSpPr>
          <p:nvPr>
            <p:ph type="sldNum" sz="quarter" idx="12"/>
          </p:nvPr>
        </p:nvSpPr>
        <p:spPr>
          <a:ln/>
        </p:spPr>
        <p:txBody>
          <a:bodyPr/>
          <a:lstStyle>
            <a:lvl1pPr>
              <a:defRPr/>
            </a:lvl1pPr>
          </a:lstStyle>
          <a:p>
            <a:pPr>
              <a:defRPr/>
            </a:pPr>
            <a:fld id="{C0170392-A6B3-4522-A8CA-D29E18F5252A}" type="slidenum">
              <a:rPr lang="en-US"/>
              <a:pPr>
                <a:defRPr/>
              </a:pPr>
              <a:t>‹#›</a:t>
            </a:fld>
            <a:endParaRPr lang="en-US"/>
          </a:p>
        </p:txBody>
      </p:sp>
    </p:spTree>
    <p:extLst>
      <p:ext uri="{BB962C8B-B14F-4D97-AF65-F5344CB8AC3E}">
        <p14:creationId xmlns:p14="http://schemas.microsoft.com/office/powerpoint/2010/main" val="3818185321"/>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6F6B6-1B9B-8D42-BFB2-C2A16B8949CB}"/>
              </a:ext>
            </a:extLst>
          </p:cNvPr>
          <p:cNvSpPr>
            <a:spLocks noGrp="1"/>
          </p:cNvSpPr>
          <p:nvPr>
            <p:ph type="ctrTitle"/>
          </p:nvPr>
        </p:nvSpPr>
        <p:spPr>
          <a:xfrm>
            <a:off x="1143000" y="1122908"/>
            <a:ext cx="6858000" cy="2387576"/>
          </a:xfrm>
        </p:spPr>
        <p:txBody>
          <a:bodyPr/>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ACDB129C-F4B4-C640-932D-8FFA9C6E10D2}"/>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Tree>
    <p:extLst>
      <p:ext uri="{BB962C8B-B14F-4D97-AF65-F5344CB8AC3E}">
        <p14:creationId xmlns:p14="http://schemas.microsoft.com/office/powerpoint/2010/main" val="1109913234"/>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7969-61A4-C949-9F91-FA88DDED95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E3B006-3319-1741-9559-CD4BEFF588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999131"/>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49046-D5E9-0842-AB6C-BB64A7E563B9}"/>
              </a:ext>
            </a:extLst>
          </p:cNvPr>
          <p:cNvSpPr>
            <a:spLocks noGrp="1"/>
          </p:cNvSpPr>
          <p:nvPr>
            <p:ph type="title"/>
          </p:nvPr>
        </p:nvSpPr>
        <p:spPr>
          <a:xfrm>
            <a:off x="623963" y="1710036"/>
            <a:ext cx="7887146" cy="2851919"/>
          </a:xfrm>
        </p:spPr>
        <p:txBody>
          <a:bodyPr/>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443222B0-3EB0-7F47-94E5-829BADEF0E26}"/>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329662014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6A823CE-78FD-764D-B5DC-45CD2E1B9522}" type="slidenum">
              <a:rPr lang="en-US"/>
              <a:pPr>
                <a:defRPr/>
              </a:pPr>
              <a:t>‹#›</a:t>
            </a:fld>
            <a:endParaRPr lang="en-US"/>
          </a:p>
        </p:txBody>
      </p:sp>
    </p:spTree>
    <p:extLst>
      <p:ext uri="{BB962C8B-B14F-4D97-AF65-F5344CB8AC3E}">
        <p14:creationId xmlns:p14="http://schemas.microsoft.com/office/powerpoint/2010/main" val="1069392803"/>
      </p:ext>
    </p:extLst>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B48D-7CAF-9A43-B004-8C535FABB9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BA6D72-92DB-2646-B03F-085D88C1FF19}"/>
              </a:ext>
            </a:extLst>
          </p:cNvPr>
          <p:cNvSpPr>
            <a:spLocks noGrp="1"/>
          </p:cNvSpPr>
          <p:nvPr>
            <p:ph sz="half" idx="1"/>
          </p:nvPr>
        </p:nvSpPr>
        <p:spPr>
          <a:xfrm>
            <a:off x="892969" y="3536156"/>
            <a:ext cx="3625453" cy="3321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AE48AE-CED7-7641-92AD-F17FCA0481AF}"/>
              </a:ext>
            </a:extLst>
          </p:cNvPr>
          <p:cNvSpPr>
            <a:spLocks noGrp="1"/>
          </p:cNvSpPr>
          <p:nvPr>
            <p:ph sz="half" idx="2"/>
          </p:nvPr>
        </p:nvSpPr>
        <p:spPr>
          <a:xfrm>
            <a:off x="4625578" y="3536156"/>
            <a:ext cx="3625453" cy="3321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8968781"/>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B1CD7-3C96-4349-B998-5A1DC7ACE63F}"/>
              </a:ext>
            </a:extLst>
          </p:cNvPr>
          <p:cNvSpPr>
            <a:spLocks noGrp="1"/>
          </p:cNvSpPr>
          <p:nvPr>
            <p:ph type="title"/>
          </p:nvPr>
        </p:nvSpPr>
        <p:spPr>
          <a:xfrm>
            <a:off x="629544" y="365001"/>
            <a:ext cx="7887146" cy="13260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72F189-C862-B443-8E8A-946E09E53A89}"/>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AA5272BF-779B-BC4A-A2DC-79C31D874E03}"/>
              </a:ext>
            </a:extLst>
          </p:cNvPr>
          <p:cNvSpPr>
            <a:spLocks noGrp="1"/>
          </p:cNvSpPr>
          <p:nvPr>
            <p:ph sz="half" idx="2"/>
          </p:nvPr>
        </p:nvSpPr>
        <p:spPr>
          <a:xfrm>
            <a:off x="629543" y="2504777"/>
            <a:ext cx="3868787"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169844-AC26-F64D-B4A1-11060E69B3D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291186E1-7E92-294C-BBFD-1F5A1AAB9B11}"/>
              </a:ext>
            </a:extLst>
          </p:cNvPr>
          <p:cNvSpPr>
            <a:spLocks noGrp="1"/>
          </p:cNvSpPr>
          <p:nvPr>
            <p:ph sz="quarter" idx="4"/>
          </p:nvPr>
        </p:nvSpPr>
        <p:spPr>
          <a:xfrm>
            <a:off x="4628927" y="2504777"/>
            <a:ext cx="3887762"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6900255"/>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37A9-59F3-2B4A-8CF7-1C78A26665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7281744"/>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482930"/>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A296A-0021-B54F-AA3D-8E465A11CB4E}"/>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4A3E1912-C4A7-6B4B-95A1-1A0982C7DC74}"/>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1204FF-200D-C249-AD96-8B6C59234774}"/>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2025553553"/>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D65F-F884-C24A-A788-DA9694970210}"/>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7409598F-FE39-F74E-A6E6-602516228351}"/>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a:extLst>
              <a:ext uri="{FF2B5EF4-FFF2-40B4-BE49-F238E27FC236}">
                <a16:creationId xmlns:a16="http://schemas.microsoft.com/office/drawing/2014/main" id="{ACB168AF-47FF-4E44-9986-BCF242309160}"/>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2823161214"/>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94C53-09AD-B74A-9B71-66434BE2CF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C4B772-F6AF-9845-A9B7-E5181E382E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5173087"/>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8A2A00-8846-AF43-8C05-F0AE30005C70}"/>
              </a:ext>
            </a:extLst>
          </p:cNvPr>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D68DEA-0923-484C-BCD3-5FA4B4DEE28E}"/>
              </a:ext>
            </a:extLst>
          </p:cNvPr>
          <p:cNvSpPr>
            <a:spLocks noGrp="1"/>
          </p:cNvSpPr>
          <p:nvPr>
            <p:ph type="body" orient="vert" idx="1"/>
          </p:nvPr>
        </p:nvSpPr>
        <p:spPr>
          <a:xfrm>
            <a:off x="892969" y="0"/>
            <a:ext cx="5411391" cy="6858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0518510"/>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2868336617"/>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30893503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A63221E-6531-6D4B-A9F7-F07D5DE5166B}" type="slidenum">
              <a:rPr lang="en-US"/>
              <a:pPr>
                <a:defRPr/>
              </a:pPr>
              <a:t>‹#›</a:t>
            </a:fld>
            <a:endParaRPr lang="en-US"/>
          </a:p>
        </p:txBody>
      </p:sp>
    </p:spTree>
    <p:extLst>
      <p:ext uri="{BB962C8B-B14F-4D97-AF65-F5344CB8AC3E}">
        <p14:creationId xmlns:p14="http://schemas.microsoft.com/office/powerpoint/2010/main" val="1239377999"/>
      </p:ext>
    </p:extLst>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96788720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1601642138"/>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70640723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342810432"/>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1461665501"/>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2075748665"/>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4256358511"/>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2500442698"/>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2013149460"/>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ail"/>
                <a:cs typeface="Arai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ail"/>
                <a:cs typeface="Arai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8059070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6E710A8-A11E-9F4F-A38E-DB46B859B691}" type="slidenum">
              <a:rPr lang="en-US"/>
              <a:pPr>
                <a:defRPr/>
              </a:pPr>
              <a:t>‹#›</a:t>
            </a:fld>
            <a:endParaRPr lang="en-US"/>
          </a:p>
        </p:txBody>
      </p:sp>
    </p:spTree>
    <p:extLst>
      <p:ext uri="{BB962C8B-B14F-4D97-AF65-F5344CB8AC3E}">
        <p14:creationId xmlns:p14="http://schemas.microsoft.com/office/powerpoint/2010/main" val="1846534910"/>
      </p:ext>
    </p:extLst>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7375381"/>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58591028"/>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7829807"/>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9887412"/>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114159429"/>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036806"/>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92032787"/>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76578475"/>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7018597"/>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18773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23F1973-CD3D-4242-AD6C-72C52022B049}" type="slidenum">
              <a:rPr lang="en-US"/>
              <a:pPr>
                <a:defRPr/>
              </a:pPr>
              <a:t>‹#›</a:t>
            </a:fld>
            <a:endParaRPr lang="en-US"/>
          </a:p>
        </p:txBody>
      </p:sp>
    </p:spTree>
    <p:extLst>
      <p:ext uri="{BB962C8B-B14F-4D97-AF65-F5344CB8AC3E}">
        <p14:creationId xmlns:p14="http://schemas.microsoft.com/office/powerpoint/2010/main" val="2149163360"/>
      </p:ext>
    </p:extLst>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SimSun" charset="0"/>
                <a:cs typeface="SimSun" charset="0"/>
              </a:defRPr>
            </a:lvl1pPr>
          </a:lstStyle>
          <a:p>
            <a:pPr>
              <a:defRPr/>
            </a:pPr>
            <a:fld id="{94816C3E-AA50-5442-AE68-95460402F2FF}" type="slidenum">
              <a:rPr lang="en-US"/>
              <a:pPr>
                <a:defRPr/>
              </a:pPr>
              <a:t>‹#›</a:t>
            </a:fld>
            <a:endParaRPr lang="en-US"/>
          </a:p>
        </p:txBody>
      </p:sp>
    </p:spTree>
    <p:extLst>
      <p:ext uri="{BB962C8B-B14F-4D97-AF65-F5344CB8AC3E}">
        <p14:creationId xmlns:p14="http://schemas.microsoft.com/office/powerpoint/2010/main" val="24415838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7EC4171-7383-D44E-9531-DC79700273CD}" type="slidenum">
              <a:rPr lang="en-US"/>
              <a:pPr>
                <a:defRPr/>
              </a:pPr>
              <a:t>‹#›</a:t>
            </a:fld>
            <a:endParaRPr lang="en-US"/>
          </a:p>
        </p:txBody>
      </p:sp>
    </p:spTree>
    <p:extLst>
      <p:ext uri="{BB962C8B-B14F-4D97-AF65-F5344CB8AC3E}">
        <p14:creationId xmlns:p14="http://schemas.microsoft.com/office/powerpoint/2010/main" val="108324231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16877C7-C178-2C4C-9B3C-B967F6FE53C8}" type="slidenum">
              <a:rPr lang="en-US"/>
              <a:pPr>
                <a:defRPr/>
              </a:pPr>
              <a:t>‹#›</a:t>
            </a:fld>
            <a:endParaRPr lang="en-US"/>
          </a:p>
        </p:txBody>
      </p:sp>
    </p:spTree>
    <p:extLst>
      <p:ext uri="{BB962C8B-B14F-4D97-AF65-F5344CB8AC3E}">
        <p14:creationId xmlns:p14="http://schemas.microsoft.com/office/powerpoint/2010/main" val="375963585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D415263-0214-EB47-BD91-50532F121A44}" type="slidenum">
              <a:rPr lang="en-US"/>
              <a:pPr>
                <a:defRPr/>
              </a:pPr>
              <a:t>‹#›</a:t>
            </a:fld>
            <a:endParaRPr lang="en-US"/>
          </a:p>
        </p:txBody>
      </p:sp>
    </p:spTree>
    <p:extLst>
      <p:ext uri="{BB962C8B-B14F-4D97-AF65-F5344CB8AC3E}">
        <p14:creationId xmlns:p14="http://schemas.microsoft.com/office/powerpoint/2010/main" val="253057534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9EE03B1-153F-4044-A16A-ED2843D090CC}" type="slidenum">
              <a:rPr lang="en-US" smtClean="0"/>
              <a:pPr>
                <a:defRPr/>
              </a:pPr>
              <a:t>‹#›</a:t>
            </a:fld>
            <a:endParaRPr lang="en-US"/>
          </a:p>
        </p:txBody>
      </p:sp>
    </p:spTree>
    <p:extLst>
      <p:ext uri="{BB962C8B-B14F-4D97-AF65-F5344CB8AC3E}">
        <p14:creationId xmlns:p14="http://schemas.microsoft.com/office/powerpoint/2010/main" val="151752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3A049F-BF80-DE4B-A853-411C8E69F55B}" type="slidenum">
              <a:rPr lang="en-US"/>
              <a:pPr>
                <a:defRPr/>
              </a:pPr>
              <a:t>‹#›</a:t>
            </a:fld>
            <a:endParaRPr lang="en-US"/>
          </a:p>
        </p:txBody>
      </p:sp>
    </p:spTree>
    <p:extLst>
      <p:ext uri="{BB962C8B-B14F-4D97-AF65-F5344CB8AC3E}">
        <p14:creationId xmlns:p14="http://schemas.microsoft.com/office/powerpoint/2010/main" val="3925320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ABCF72A-C155-E442-B602-4BE77CF9B230}" type="slidenum">
              <a:rPr lang="en-US" smtClean="0"/>
              <a:pPr>
                <a:defRPr/>
              </a:pPr>
              <a:t>‹#›</a:t>
            </a:fld>
            <a:endParaRPr lang="en-US"/>
          </a:p>
        </p:txBody>
      </p:sp>
    </p:spTree>
    <p:extLst>
      <p:ext uri="{BB962C8B-B14F-4D97-AF65-F5344CB8AC3E}">
        <p14:creationId xmlns:p14="http://schemas.microsoft.com/office/powerpoint/2010/main" val="11117649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F3E5832-AA0F-FE44-84C3-70415B7C7561}" type="slidenum">
              <a:rPr lang="en-US" smtClean="0"/>
              <a:pPr>
                <a:defRPr/>
              </a:pPr>
              <a:t>‹#›</a:t>
            </a:fld>
            <a:endParaRPr lang="en-US"/>
          </a:p>
        </p:txBody>
      </p:sp>
    </p:spTree>
    <p:extLst>
      <p:ext uri="{BB962C8B-B14F-4D97-AF65-F5344CB8AC3E}">
        <p14:creationId xmlns:p14="http://schemas.microsoft.com/office/powerpoint/2010/main" val="17050880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AC3DE41-E4EA-F144-BBF2-7BB847610B28}" type="slidenum">
              <a:rPr lang="en-US" smtClean="0"/>
              <a:pPr>
                <a:defRPr/>
              </a:pPr>
              <a:t>‹#›</a:t>
            </a:fld>
            <a:endParaRPr lang="en-US"/>
          </a:p>
        </p:txBody>
      </p:sp>
    </p:spTree>
    <p:extLst>
      <p:ext uri="{BB962C8B-B14F-4D97-AF65-F5344CB8AC3E}">
        <p14:creationId xmlns:p14="http://schemas.microsoft.com/office/powerpoint/2010/main" val="1173066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68173092-22B6-E84F-B803-CD4B0CEBF4EF}" type="slidenum">
              <a:rPr lang="en-US" smtClean="0"/>
              <a:pPr>
                <a:defRPr/>
              </a:pPr>
              <a:t>‹#›</a:t>
            </a:fld>
            <a:endParaRPr lang="en-US"/>
          </a:p>
        </p:txBody>
      </p:sp>
    </p:spTree>
    <p:extLst>
      <p:ext uri="{BB962C8B-B14F-4D97-AF65-F5344CB8AC3E}">
        <p14:creationId xmlns:p14="http://schemas.microsoft.com/office/powerpoint/2010/main" val="4039630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15E79FF-1C7E-6043-A2D1-6357D344495D}" type="slidenum">
              <a:rPr lang="en-US" smtClean="0"/>
              <a:pPr>
                <a:defRPr/>
              </a:pPr>
              <a:t>‹#›</a:t>
            </a:fld>
            <a:endParaRPr lang="en-US"/>
          </a:p>
        </p:txBody>
      </p:sp>
    </p:spTree>
    <p:extLst>
      <p:ext uri="{BB962C8B-B14F-4D97-AF65-F5344CB8AC3E}">
        <p14:creationId xmlns:p14="http://schemas.microsoft.com/office/powerpoint/2010/main" val="6506201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F031AF97-D015-EB43-BCBF-74266363BA6B}" type="slidenum">
              <a:rPr lang="en-US" smtClean="0"/>
              <a:pPr>
                <a:defRPr/>
              </a:pPr>
              <a:t>‹#›</a:t>
            </a:fld>
            <a:endParaRPr lang="en-US"/>
          </a:p>
        </p:txBody>
      </p:sp>
    </p:spTree>
    <p:extLst>
      <p:ext uri="{BB962C8B-B14F-4D97-AF65-F5344CB8AC3E}">
        <p14:creationId xmlns:p14="http://schemas.microsoft.com/office/powerpoint/2010/main" val="32521513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E9652B4-C645-E344-AE00-C8D61F9821B7}" type="slidenum">
              <a:rPr lang="en-US" smtClean="0"/>
              <a:pPr>
                <a:defRPr/>
              </a:pPr>
              <a:t>‹#›</a:t>
            </a:fld>
            <a:endParaRPr lang="en-US"/>
          </a:p>
        </p:txBody>
      </p:sp>
    </p:spTree>
    <p:extLst>
      <p:ext uri="{BB962C8B-B14F-4D97-AF65-F5344CB8AC3E}">
        <p14:creationId xmlns:p14="http://schemas.microsoft.com/office/powerpoint/2010/main" val="41451533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D82E683-AF8D-F442-89E3-F47EFCE343E6}" type="slidenum">
              <a:rPr lang="en-US" smtClean="0"/>
              <a:pPr>
                <a:defRPr/>
              </a:pPr>
              <a:t>‹#›</a:t>
            </a:fld>
            <a:endParaRPr lang="en-US"/>
          </a:p>
        </p:txBody>
      </p:sp>
    </p:spTree>
    <p:extLst>
      <p:ext uri="{BB962C8B-B14F-4D97-AF65-F5344CB8AC3E}">
        <p14:creationId xmlns:p14="http://schemas.microsoft.com/office/powerpoint/2010/main" val="690795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4540BD1-2608-CC48-962D-2AF379264FE9}" type="slidenum">
              <a:rPr lang="en-US" smtClean="0"/>
              <a:pPr>
                <a:defRPr/>
              </a:pPr>
              <a:t>‹#›</a:t>
            </a:fld>
            <a:endParaRPr lang="en-US"/>
          </a:p>
        </p:txBody>
      </p:sp>
    </p:spTree>
    <p:extLst>
      <p:ext uri="{BB962C8B-B14F-4D97-AF65-F5344CB8AC3E}">
        <p14:creationId xmlns:p14="http://schemas.microsoft.com/office/powerpoint/2010/main" val="5721030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9794CA3-14B7-CE40-B211-EE58A07572DC}" type="slidenum">
              <a:rPr lang="en-US" smtClean="0"/>
              <a:pPr>
                <a:defRPr/>
              </a:pPr>
              <a:t>‹#›</a:t>
            </a:fld>
            <a:endParaRPr lang="en-US"/>
          </a:p>
        </p:txBody>
      </p:sp>
    </p:spTree>
    <p:extLst>
      <p:ext uri="{BB962C8B-B14F-4D97-AF65-F5344CB8AC3E}">
        <p14:creationId xmlns:p14="http://schemas.microsoft.com/office/powerpoint/2010/main" val="2815700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825F31-08EF-E84E-9183-BBEF9156FCEB}" type="slidenum">
              <a:rPr lang="en-US"/>
              <a:pPr>
                <a:defRPr/>
              </a:pPr>
              <a:t>‹#›</a:t>
            </a:fld>
            <a:endParaRPr lang="en-US"/>
          </a:p>
        </p:txBody>
      </p:sp>
    </p:spTree>
    <p:extLst>
      <p:ext uri="{BB962C8B-B14F-4D97-AF65-F5344CB8AC3E}">
        <p14:creationId xmlns:p14="http://schemas.microsoft.com/office/powerpoint/2010/main" val="33030234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56370738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7198236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5164242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1517270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62386547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59172142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9864927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1947987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6776613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46962181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271081-A441-0247-88B3-DA794BDACCFF}" type="slidenum">
              <a:rPr lang="en-US"/>
              <a:pPr>
                <a:defRPr/>
              </a:pPr>
              <a:t>‹#›</a:t>
            </a:fld>
            <a:endParaRPr lang="en-US"/>
          </a:p>
        </p:txBody>
      </p:sp>
    </p:spTree>
    <p:extLst>
      <p:ext uri="{BB962C8B-B14F-4D97-AF65-F5344CB8AC3E}">
        <p14:creationId xmlns:p14="http://schemas.microsoft.com/office/powerpoint/2010/main" val="41396493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21199894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96E38161-7303-0243-98D4-A37A64079366}" type="slidenum">
              <a:rPr lang="en-US"/>
              <a:pPr>
                <a:defRPr/>
              </a:pPr>
              <a:t>‹#›</a:t>
            </a:fld>
            <a:endParaRPr lang="en-US"/>
          </a:p>
        </p:txBody>
      </p:sp>
    </p:spTree>
    <p:extLst>
      <p:ext uri="{BB962C8B-B14F-4D97-AF65-F5344CB8AC3E}">
        <p14:creationId xmlns:p14="http://schemas.microsoft.com/office/powerpoint/2010/main" val="33096630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616D49C4-D14F-1648-A65E-A6C837EB9285}" type="slidenum">
              <a:rPr lang="en-US"/>
              <a:pPr>
                <a:defRPr/>
              </a:pPr>
              <a:t>‹#›</a:t>
            </a:fld>
            <a:endParaRPr lang="en-US"/>
          </a:p>
        </p:txBody>
      </p:sp>
    </p:spTree>
    <p:extLst>
      <p:ext uri="{BB962C8B-B14F-4D97-AF65-F5344CB8AC3E}">
        <p14:creationId xmlns:p14="http://schemas.microsoft.com/office/powerpoint/2010/main" val="2604740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7AB0C26-E157-AD48-884F-5FC544D15171}" type="slidenum">
              <a:rPr lang="en-US"/>
              <a:pPr>
                <a:defRPr/>
              </a:pPr>
              <a:t>‹#›</a:t>
            </a:fld>
            <a:endParaRPr lang="en-US"/>
          </a:p>
        </p:txBody>
      </p:sp>
    </p:spTree>
    <p:extLst>
      <p:ext uri="{BB962C8B-B14F-4D97-AF65-F5344CB8AC3E}">
        <p14:creationId xmlns:p14="http://schemas.microsoft.com/office/powerpoint/2010/main" val="12193607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ACEC4C2D-9D48-2D49-A4ED-A13573A9EE93}" type="slidenum">
              <a:rPr lang="en-US"/>
              <a:pPr>
                <a:defRPr/>
              </a:pPr>
              <a:t>‹#›</a:t>
            </a:fld>
            <a:endParaRPr lang="en-US"/>
          </a:p>
        </p:txBody>
      </p:sp>
    </p:spTree>
    <p:extLst>
      <p:ext uri="{BB962C8B-B14F-4D97-AF65-F5344CB8AC3E}">
        <p14:creationId xmlns:p14="http://schemas.microsoft.com/office/powerpoint/2010/main" val="19289663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EC1D200B-FB89-4D49-A31D-504AEE5B97F8}" type="slidenum">
              <a:rPr lang="en-US"/>
              <a:pPr>
                <a:defRPr/>
              </a:pPr>
              <a:t>‹#›</a:t>
            </a:fld>
            <a:endParaRPr lang="en-US"/>
          </a:p>
        </p:txBody>
      </p:sp>
    </p:spTree>
    <p:extLst>
      <p:ext uri="{BB962C8B-B14F-4D97-AF65-F5344CB8AC3E}">
        <p14:creationId xmlns:p14="http://schemas.microsoft.com/office/powerpoint/2010/main" val="34490676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9D8D9C7E-DA13-314C-81ED-43B0D75D1379}" type="slidenum">
              <a:rPr lang="en-US"/>
              <a:pPr>
                <a:defRPr/>
              </a:pPr>
              <a:t>‹#›</a:t>
            </a:fld>
            <a:endParaRPr lang="en-US"/>
          </a:p>
        </p:txBody>
      </p:sp>
    </p:spTree>
    <p:extLst>
      <p:ext uri="{BB962C8B-B14F-4D97-AF65-F5344CB8AC3E}">
        <p14:creationId xmlns:p14="http://schemas.microsoft.com/office/powerpoint/2010/main" val="25486810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F42A6205-3ACC-AE46-BF92-C13C20A8682C}" type="slidenum">
              <a:rPr lang="en-US"/>
              <a:pPr>
                <a:defRPr/>
              </a:pPr>
              <a:t>‹#›</a:t>
            </a:fld>
            <a:endParaRPr lang="en-US"/>
          </a:p>
        </p:txBody>
      </p:sp>
    </p:spTree>
    <p:extLst>
      <p:ext uri="{BB962C8B-B14F-4D97-AF65-F5344CB8AC3E}">
        <p14:creationId xmlns:p14="http://schemas.microsoft.com/office/powerpoint/2010/main" val="24691513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24C48EC6-91CF-7245-8456-D636FA0FAD33}" type="slidenum">
              <a:rPr lang="en-US"/>
              <a:pPr>
                <a:defRPr/>
              </a:pPr>
              <a:t>‹#›</a:t>
            </a:fld>
            <a:endParaRPr lang="en-US"/>
          </a:p>
        </p:txBody>
      </p:sp>
    </p:spTree>
    <p:extLst>
      <p:ext uri="{BB962C8B-B14F-4D97-AF65-F5344CB8AC3E}">
        <p14:creationId xmlns:p14="http://schemas.microsoft.com/office/powerpoint/2010/main" val="19761484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0868B45A-2E4E-5640-9562-ABA917D3C234}" type="slidenum">
              <a:rPr lang="en-US"/>
              <a:pPr>
                <a:defRPr/>
              </a:pPr>
              <a:t>‹#›</a:t>
            </a:fld>
            <a:endParaRPr lang="en-US"/>
          </a:p>
        </p:txBody>
      </p:sp>
    </p:spTree>
    <p:extLst>
      <p:ext uri="{BB962C8B-B14F-4D97-AF65-F5344CB8AC3E}">
        <p14:creationId xmlns:p14="http://schemas.microsoft.com/office/powerpoint/2010/main" val="4249167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9.emf"/><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theme" Target="../theme/theme12.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5.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52.xml"/><Relationship Id="rId1" Type="http://schemas.openxmlformats.org/officeDocument/2006/relationships/slideLayout" Target="../slideLayouts/slideLayout15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1.jpe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7.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8.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9.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20.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1.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2.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3.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image" Target="../media/image10.jpeg"/><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4.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image" Target="../media/image1.jpeg"/><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5.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theme" Target="../theme/theme26.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image" Target="../media/image11.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image" Target="../media/image12.jpeg"/><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7.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image" Target="../media/image14.png"/><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8.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theme" Target="../theme/theme29.xml"/><Relationship Id="rId1" Type="http://schemas.openxmlformats.org/officeDocument/2006/relationships/slideLayout" Target="../slideLayouts/slideLayout28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6.png"/><Relationship Id="rId2" Type="http://schemas.openxmlformats.org/officeDocument/2006/relationships/slideLayout" Target="../slideLayouts/slideLayout25.xml"/><Relationship Id="rId16"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4.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theme" Target="../theme/theme30.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1.jpe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slideLayout" Target="../slideLayouts/slideLayout324.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slideLayout" Target="../slideLayouts/slideLayout323.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4" Type="http://schemas.openxmlformats.org/officeDocument/2006/relationships/image" Target="../media/image8.jpe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slideLayout" Target="../slideLayouts/slideLayout339.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slideLayout" Target="../slideLayouts/slideLayout338.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slideLayout" Target="../slideLayouts/slideLayout352.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slideLayout" Target="../slideLayouts/slideLayout35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1.jpe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6.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7.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1.jpe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8.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image" Target="../media/image15.png"/><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9.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8.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slideLayout" Target="../slideLayouts/slideLayout409.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slideLayout" Target="../slideLayouts/slideLayout408.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4.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41.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42.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3.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4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5.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6.xml.rels><?xml version="1.0" encoding="UTF-8" standalone="yes"?>
<Relationships xmlns="http://schemas.openxmlformats.org/package/2006/relationships"><Relationship Id="rId3" Type="http://schemas.openxmlformats.org/officeDocument/2006/relationships/theme" Target="../theme/theme46.xml"/><Relationship Id="rId2" Type="http://schemas.openxmlformats.org/officeDocument/2006/relationships/slideLayout" Target="../slideLayouts/slideLayout458.xml"/><Relationship Id="rId1" Type="http://schemas.openxmlformats.org/officeDocument/2006/relationships/slideLayout" Target="../slideLayouts/slideLayout45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66.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theme" Target="../theme/theme47.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8.xml"/><Relationship Id="rId1" Type="http://schemas.openxmlformats.org/officeDocument/2006/relationships/slideLayout" Target="../slideLayouts/slideLayout47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78.xml"/><Relationship Id="rId13" Type="http://schemas.openxmlformats.org/officeDocument/2006/relationships/slideLayout" Target="../slideLayouts/slideLayout483.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12" Type="http://schemas.openxmlformats.org/officeDocument/2006/relationships/slideLayout" Target="../slideLayouts/slideLayout482.xml"/><Relationship Id="rId17" Type="http://schemas.openxmlformats.org/officeDocument/2006/relationships/image" Target="../media/image8.jpeg"/><Relationship Id="rId2" Type="http://schemas.openxmlformats.org/officeDocument/2006/relationships/slideLayout" Target="../slideLayouts/slideLayout472.xml"/><Relationship Id="rId16" Type="http://schemas.openxmlformats.org/officeDocument/2006/relationships/theme" Target="../theme/theme49.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slideLayout" Target="../slideLayouts/slideLayout481.xml"/><Relationship Id="rId5" Type="http://schemas.openxmlformats.org/officeDocument/2006/relationships/slideLayout" Target="../slideLayouts/slideLayout475.xml"/><Relationship Id="rId15" Type="http://schemas.openxmlformats.org/officeDocument/2006/relationships/slideLayout" Target="../slideLayouts/slideLayout485.xml"/><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 Id="rId14" Type="http://schemas.openxmlformats.org/officeDocument/2006/relationships/slideLayout" Target="../slideLayouts/slideLayout4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93.xml"/><Relationship Id="rId13" Type="http://schemas.openxmlformats.org/officeDocument/2006/relationships/slideLayout" Target="../slideLayouts/slideLayout498.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slideLayout" Target="../slideLayouts/slideLayout497.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06.xml"/><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theme" Target="../theme/theme51.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17.xml"/><Relationship Id="rId13" Type="http://schemas.openxmlformats.org/officeDocument/2006/relationships/image" Target="../media/image19.png"/><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theme" Target="../theme/theme52.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5" Type="http://schemas.openxmlformats.org/officeDocument/2006/relationships/image" Target="../media/image21.png"/><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 Id="rId14" Type="http://schemas.openxmlformats.org/officeDocument/2006/relationships/image" Target="../media/image20.png"/></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28.xml"/><Relationship Id="rId3" Type="http://schemas.openxmlformats.org/officeDocument/2006/relationships/slideLayout" Target="../slideLayouts/slideLayout523.xml"/><Relationship Id="rId7" Type="http://schemas.openxmlformats.org/officeDocument/2006/relationships/slideLayout" Target="../slideLayouts/slideLayout527.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theme" Target="../theme/theme53.xml"/><Relationship Id="rId5" Type="http://schemas.openxmlformats.org/officeDocument/2006/relationships/slideLayout" Target="../slideLayouts/slideLayout52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38.xml"/><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theme" Target="../theme/theme54.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s>
</file>

<file path=ppt/slideMasters/_rels/slideMaster55.xml.rels><?xml version="1.0" encoding="UTF-8" standalone="yes"?>
<Relationships xmlns="http://schemas.openxmlformats.org/package/2006/relationships"><Relationship Id="rId3" Type="http://schemas.openxmlformats.org/officeDocument/2006/relationships/slideLayout" Target="../slideLayouts/slideLayout544.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52.xml"/><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56.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63.xml"/><Relationship Id="rId13" Type="http://schemas.openxmlformats.org/officeDocument/2006/relationships/theme" Target="../theme/theme57.xml"/><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slideLayout" Target="../slideLayouts/slideLayout567.xml"/><Relationship Id="rId2" Type="http://schemas.openxmlformats.org/officeDocument/2006/relationships/slideLayout" Target="../slideLayouts/slideLayout557.xml"/><Relationship Id="rId16" Type="http://schemas.openxmlformats.org/officeDocument/2006/relationships/image" Target="../media/image24.png"/><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5" Type="http://schemas.openxmlformats.org/officeDocument/2006/relationships/image" Target="../media/image23.png"/><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 Id="rId14" Type="http://schemas.openxmlformats.org/officeDocument/2006/relationships/image" Target="../media/image22.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theme" Target="../theme/theme58.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slideLayout" Target="../slideLayouts/slideLayout579.xml"/><Relationship Id="rId2" Type="http://schemas.openxmlformats.org/officeDocument/2006/relationships/slideLayout" Target="../slideLayouts/slideLayout569.xml"/><Relationship Id="rId16" Type="http://schemas.openxmlformats.org/officeDocument/2006/relationships/image" Target="../media/image24.png"/><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5" Type="http://schemas.openxmlformats.org/officeDocument/2006/relationships/image" Target="../media/image23.png"/><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image" Target="../media/image22.png"/></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87.xml"/><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9.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6.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98.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theme" Target="../theme/theme60.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09.xml"/><Relationship Id="rId13" Type="http://schemas.openxmlformats.org/officeDocument/2006/relationships/slideLayout" Target="../slideLayouts/slideLayout614.xml"/><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slideLayout" Target="../slideLayouts/slideLayout613.xml"/><Relationship Id="rId2" Type="http://schemas.openxmlformats.org/officeDocument/2006/relationships/slideLayout" Target="../slideLayouts/slideLayout603.xml"/><Relationship Id="rId16" Type="http://schemas.openxmlformats.org/officeDocument/2006/relationships/theme" Target="../theme/theme61.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5" Type="http://schemas.openxmlformats.org/officeDocument/2006/relationships/slideLayout" Target="../slideLayouts/slideLayout61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 Id="rId14" Type="http://schemas.openxmlformats.org/officeDocument/2006/relationships/slideLayout" Target="../slideLayouts/slideLayout615.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24.xml"/><Relationship Id="rId3" Type="http://schemas.openxmlformats.org/officeDocument/2006/relationships/slideLayout" Target="../slideLayouts/slideLayout619.xml"/><Relationship Id="rId7" Type="http://schemas.openxmlformats.org/officeDocument/2006/relationships/slideLayout" Target="../slideLayouts/slideLayout623.xml"/><Relationship Id="rId12" Type="http://schemas.openxmlformats.org/officeDocument/2006/relationships/theme" Target="../theme/theme62.xml"/><Relationship Id="rId2" Type="http://schemas.openxmlformats.org/officeDocument/2006/relationships/slideLayout" Target="../slideLayouts/slideLayout618.xml"/><Relationship Id="rId1" Type="http://schemas.openxmlformats.org/officeDocument/2006/relationships/slideLayout" Target="../slideLayouts/slideLayout617.xml"/><Relationship Id="rId6" Type="http://schemas.openxmlformats.org/officeDocument/2006/relationships/slideLayout" Target="../slideLayouts/slideLayout622.xml"/><Relationship Id="rId11" Type="http://schemas.openxmlformats.org/officeDocument/2006/relationships/slideLayout" Target="../slideLayouts/slideLayout627.xml"/><Relationship Id="rId5" Type="http://schemas.openxmlformats.org/officeDocument/2006/relationships/slideLayout" Target="../slideLayouts/slideLayout621.xml"/><Relationship Id="rId10" Type="http://schemas.openxmlformats.org/officeDocument/2006/relationships/slideLayout" Target="../slideLayouts/slideLayout626.xml"/><Relationship Id="rId4" Type="http://schemas.openxmlformats.org/officeDocument/2006/relationships/slideLayout" Target="../slideLayouts/slideLayout620.xml"/><Relationship Id="rId9" Type="http://schemas.openxmlformats.org/officeDocument/2006/relationships/slideLayout" Target="../slideLayouts/slideLayout625.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35.xml"/><Relationship Id="rId3" Type="http://schemas.openxmlformats.org/officeDocument/2006/relationships/slideLayout" Target="../slideLayouts/slideLayout630.xml"/><Relationship Id="rId7" Type="http://schemas.openxmlformats.org/officeDocument/2006/relationships/slideLayout" Target="../slideLayouts/slideLayout634.xml"/><Relationship Id="rId12" Type="http://schemas.openxmlformats.org/officeDocument/2006/relationships/theme" Target="../theme/theme63.xml"/><Relationship Id="rId2" Type="http://schemas.openxmlformats.org/officeDocument/2006/relationships/slideLayout" Target="../slideLayouts/slideLayout629.xml"/><Relationship Id="rId1" Type="http://schemas.openxmlformats.org/officeDocument/2006/relationships/slideLayout" Target="../slideLayouts/slideLayout628.xml"/><Relationship Id="rId6" Type="http://schemas.openxmlformats.org/officeDocument/2006/relationships/slideLayout" Target="../slideLayouts/slideLayout633.xml"/><Relationship Id="rId11" Type="http://schemas.openxmlformats.org/officeDocument/2006/relationships/slideLayout" Target="../slideLayouts/slideLayout638.xml"/><Relationship Id="rId5" Type="http://schemas.openxmlformats.org/officeDocument/2006/relationships/slideLayout" Target="../slideLayouts/slideLayout632.xml"/><Relationship Id="rId10" Type="http://schemas.openxmlformats.org/officeDocument/2006/relationships/slideLayout" Target="../slideLayouts/slideLayout637.xml"/><Relationship Id="rId4" Type="http://schemas.openxmlformats.org/officeDocument/2006/relationships/slideLayout" Target="../slideLayouts/slideLayout631.xml"/><Relationship Id="rId9" Type="http://schemas.openxmlformats.org/officeDocument/2006/relationships/slideLayout" Target="../slideLayouts/slideLayout636.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46.xml"/><Relationship Id="rId3" Type="http://schemas.openxmlformats.org/officeDocument/2006/relationships/slideLayout" Target="../slideLayouts/slideLayout641.xml"/><Relationship Id="rId7" Type="http://schemas.openxmlformats.org/officeDocument/2006/relationships/slideLayout" Target="../slideLayouts/slideLayout645.xml"/><Relationship Id="rId12" Type="http://schemas.openxmlformats.org/officeDocument/2006/relationships/theme" Target="../theme/theme64.xml"/><Relationship Id="rId2" Type="http://schemas.openxmlformats.org/officeDocument/2006/relationships/slideLayout" Target="../slideLayouts/slideLayout640.xml"/><Relationship Id="rId1" Type="http://schemas.openxmlformats.org/officeDocument/2006/relationships/slideLayout" Target="../slideLayouts/slideLayout639.xml"/><Relationship Id="rId6" Type="http://schemas.openxmlformats.org/officeDocument/2006/relationships/slideLayout" Target="../slideLayouts/slideLayout644.xml"/><Relationship Id="rId11" Type="http://schemas.openxmlformats.org/officeDocument/2006/relationships/slideLayout" Target="../slideLayouts/slideLayout649.xml"/><Relationship Id="rId5" Type="http://schemas.openxmlformats.org/officeDocument/2006/relationships/slideLayout" Target="../slideLayouts/slideLayout643.xml"/><Relationship Id="rId10" Type="http://schemas.openxmlformats.org/officeDocument/2006/relationships/slideLayout" Target="../slideLayouts/slideLayout648.xml"/><Relationship Id="rId4" Type="http://schemas.openxmlformats.org/officeDocument/2006/relationships/slideLayout" Target="../slideLayouts/slideLayout642.xml"/><Relationship Id="rId9" Type="http://schemas.openxmlformats.org/officeDocument/2006/relationships/slideLayout" Target="../slideLayouts/slideLayout647.xml"/></Relationships>
</file>

<file path=ppt/slideMasters/_rels/slideMaster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5.xml"/><Relationship Id="rId1" Type="http://schemas.openxmlformats.org/officeDocument/2006/relationships/slideLayout" Target="../slideLayouts/slideLayout6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E8398862-AD4E-A34F-A2F0-E64A36C72A1A}" type="slidenum">
              <a:rPr lang="en-US"/>
              <a:pPr>
                <a:defRPr/>
              </a:pPr>
              <a:t>‹#›</a:t>
            </a:fld>
            <a:endParaRPr lang="en-US"/>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GB"/>
          </a:p>
        </p:txBody>
      </p:sp>
    </p:spTree>
  </p:cSld>
  <p:clrMap bg1="dk2" tx1="lt1" bg2="dk1" tx2="lt2" accent1="accent1" accent2="accent2" accent3="accent3" accent4="accent4" accent5="accent5" accent6="accent6" hlink="hlink" folHlink="folHlink"/>
  <p:sldLayoutIdLst>
    <p:sldLayoutId id="2147484518"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 id="2147484486" r:id="rId12"/>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7458" name="Group 1026"/>
          <p:cNvGrpSpPr>
            <a:grpSpLocks/>
          </p:cNvGrpSpPr>
          <p:nvPr/>
        </p:nvGrpSpPr>
        <p:grpSpPr bwMode="auto">
          <a:xfrm>
            <a:off x="0" y="2286000"/>
            <a:ext cx="9144000" cy="3581400"/>
            <a:chOff x="0" y="1968"/>
            <a:chExt cx="5760" cy="2256"/>
          </a:xfrm>
        </p:grpSpPr>
        <p:sp>
          <p:nvSpPr>
            <p:cNvPr id="14746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14745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746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3CDEB587-DAB5-9547-B1D1-C4B995D91E04}" type="slidenum">
              <a:rPr lang="en-US" altLang="ja-JP"/>
              <a:pPr>
                <a:defRPr/>
              </a:pPr>
              <a:t>‹#›</a:t>
            </a:fld>
            <a:endParaRPr lang="en-US" altLang="ja-JP"/>
          </a:p>
        </p:txBody>
      </p:sp>
      <p:pic>
        <p:nvPicPr>
          <p:cNvPr id="14746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70080421"/>
      </p:ext>
    </p:extLst>
  </p:cSld>
  <p:clrMap bg1="dk2" tx1="lt1" bg2="dk1" tx2="lt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75106" name="Group 2"/>
          <p:cNvGrpSpPr>
            <a:grpSpLocks/>
          </p:cNvGrpSpPr>
          <p:nvPr/>
        </p:nvGrpSpPr>
        <p:grpSpPr bwMode="auto">
          <a:xfrm>
            <a:off x="685800" y="117475"/>
            <a:ext cx="8456613" cy="6738938"/>
            <a:chOff x="432" y="74"/>
            <a:chExt cx="5327" cy="4245"/>
          </a:xfrm>
        </p:grpSpPr>
        <p:sp>
          <p:nvSpPr>
            <p:cNvPr id="17511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75113" name="Group 4"/>
            <p:cNvGrpSpPr>
              <a:grpSpLocks/>
            </p:cNvGrpSpPr>
            <p:nvPr/>
          </p:nvGrpSpPr>
          <p:grpSpPr bwMode="auto">
            <a:xfrm>
              <a:off x="2859" y="4250"/>
              <a:ext cx="2729" cy="41"/>
              <a:chOff x="2859" y="4250"/>
              <a:chExt cx="2729" cy="41"/>
            </a:xfrm>
          </p:grpSpPr>
          <p:sp>
            <p:nvSpPr>
              <p:cNvPr id="17511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511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510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510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98C1FAF2-7B7C-8645-9E1B-6FA85BE4E845}" type="slidenum">
              <a:rPr lang="en-US"/>
              <a:pPr>
                <a:defRPr/>
              </a:pPr>
              <a:t>‹#›</a:t>
            </a:fld>
            <a:endParaRPr lang="en-US"/>
          </a:p>
        </p:txBody>
      </p:sp>
    </p:spTree>
    <p:extLst>
      <p:ext uri="{BB962C8B-B14F-4D97-AF65-F5344CB8AC3E}">
        <p14:creationId xmlns:p14="http://schemas.microsoft.com/office/powerpoint/2010/main" val="1003250187"/>
      </p:ext>
    </p:extLst>
  </p:cSld>
  <p:clrMap bg1="dk2" tx1="lt1" bg2="dk1" tx2="lt2" accent1="accent1" accent2="accent2" accent3="accent3" accent4="accent4" accent5="accent5" accent6="accent6" hlink="hlink" folHlink="folHlink"/>
  <p:sldLayoutIdLst>
    <p:sldLayoutId id="2147484654" r:id="rId1"/>
    <p:sldLayoutId id="2147484655" r:id="rId2"/>
    <p:sldLayoutId id="2147484656" r:id="rId3"/>
    <p:sldLayoutId id="2147484657" r:id="rId4"/>
    <p:sldLayoutId id="2147484658" r:id="rId5"/>
    <p:sldLayoutId id="2147484659" r:id="rId6"/>
    <p:sldLayoutId id="2147484660" r:id="rId7"/>
    <p:sldLayoutId id="2147484661" r:id="rId8"/>
    <p:sldLayoutId id="2147484662" r:id="rId9"/>
    <p:sldLayoutId id="2147484663" r:id="rId10"/>
    <p:sldLayoutId id="2147484664" r:id="rId11"/>
    <p:sldLayoutId id="2147484665"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53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655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55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55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D45CFEF1-3F4F-9742-AED8-4738A3926666}" type="slidenum">
              <a:rPr lang="en-US"/>
              <a:pPr>
                <a:defRPr/>
              </a:pPr>
              <a:t>‹#›</a:t>
            </a:fld>
            <a:endParaRPr lang="en-US"/>
          </a:p>
        </p:txBody>
      </p:sp>
    </p:spTree>
    <p:extLst>
      <p:ext uri="{BB962C8B-B14F-4D97-AF65-F5344CB8AC3E}">
        <p14:creationId xmlns:p14="http://schemas.microsoft.com/office/powerpoint/2010/main" val="3505739148"/>
      </p:ext>
    </p:extLst>
  </p:cSld>
  <p:clrMap bg1="dk2" tx1="lt1" bg2="dk1" tx2="lt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39108823-136C-6740-A6D5-0ED501240F92}" type="slidenum">
              <a:rPr lang="en-US"/>
              <a:pPr>
                <a:defRPr/>
              </a:pPr>
              <a:t>‹#›</a:t>
            </a:fld>
            <a:endParaRPr lang="en-US"/>
          </a:p>
        </p:txBody>
      </p:sp>
    </p:spTree>
    <p:extLst>
      <p:ext uri="{BB962C8B-B14F-4D97-AF65-F5344CB8AC3E}">
        <p14:creationId xmlns:p14="http://schemas.microsoft.com/office/powerpoint/2010/main" val="2628691840"/>
      </p:ext>
    </p:extLst>
  </p:cSld>
  <p:clrMap bg1="lt1" tx1="dk1" bg2="lt2" tx2="dk2" accent1="accent1" accent2="accent2" accent3="accent3" accent4="accent4" accent5="accent5" accent6="accent6" hlink="hlink" folHlink="folHlink"/>
  <p:sldLayoutIdLst>
    <p:sldLayoutId id="2147484678" r:id="rId1"/>
    <p:sldLayoutId id="2147484679"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128"/>
                <a:cs typeface="ＭＳ Ｐゴシック" charset="-128"/>
              </a:defRPr>
            </a:lvl1pPr>
          </a:lstStyle>
          <a:p>
            <a:pPr>
              <a:defRPr/>
            </a:pPr>
            <a:fld id="{C92B6443-EEA3-FA4F-8288-1C29E3802DD7}" type="slidenum">
              <a:rPr lang="en-US"/>
              <a:pPr>
                <a:defRPr/>
              </a:pPr>
              <a:t>‹#›</a:t>
            </a:fld>
            <a:endParaRPr lang="en-US"/>
          </a:p>
        </p:txBody>
      </p:sp>
    </p:spTree>
    <p:extLst>
      <p:ext uri="{BB962C8B-B14F-4D97-AF65-F5344CB8AC3E}">
        <p14:creationId xmlns:p14="http://schemas.microsoft.com/office/powerpoint/2010/main" val="3442247810"/>
      </p:ext>
    </p:extLst>
  </p:cSld>
  <p:clrMap bg1="lt1" tx1="dk1" bg2="lt2" tx2="dk2" accent1="accent1" accent2="accent2" accent3="accent3" accent4="accent4" accent5="accent5" accent6="accent6" hlink="hlink" folHlink="folHlink"/>
  <p:sldLayoutIdLst>
    <p:sldLayoutId id="2147484695" r:id="rId1"/>
    <p:sldLayoutId id="2147484696"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22188105"/>
      </p:ext>
    </p:extLst>
  </p:cSld>
  <p:clrMap bg1="lt1" tx1="dk1" bg2="lt2" tx2="dk2" accent1="accent1" accent2="accent2" accent3="accent3" accent4="accent4" accent5="accent5" accent6="accent6" hlink="hlink" folHlink="folHlink"/>
  <p:sldLayoutIdLst>
    <p:sldLayoutId id="2147484712" r:id="rId1"/>
    <p:sldLayoutId id="2147484713" r:id="rId2"/>
    <p:sldLayoutId id="2147484714" r:id="rId3"/>
    <p:sldLayoutId id="2147484715" r:id="rId4"/>
    <p:sldLayoutId id="2147484716" r:id="rId5"/>
    <p:sldLayoutId id="2147484717" r:id="rId6"/>
    <p:sldLayoutId id="2147484718" r:id="rId7"/>
    <p:sldLayoutId id="2147484719" r:id="rId8"/>
    <p:sldLayoutId id="2147484720" r:id="rId9"/>
    <p:sldLayoutId id="2147484721" r:id="rId10"/>
    <p:sldLayoutId id="21474847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ADEBA4A3-5119-E348-8B50-B6ED910F2F8B}" type="slidenum">
              <a:rPr lang="en-US"/>
              <a:pPr>
                <a:defRPr/>
              </a:pPr>
              <a:t>‹#›</a:t>
            </a:fld>
            <a:endParaRPr lang="en-US"/>
          </a:p>
        </p:txBody>
      </p:sp>
    </p:spTree>
    <p:extLst>
      <p:ext uri="{BB962C8B-B14F-4D97-AF65-F5344CB8AC3E}">
        <p14:creationId xmlns:p14="http://schemas.microsoft.com/office/powerpoint/2010/main" val="3190052963"/>
      </p:ext>
    </p:extLst>
  </p:cSld>
  <p:clrMap bg1="dk2" tx1="lt1" bg2="dk1" tx2="lt2" accent1="accent1" accent2="accent2" accent3="accent3" accent4="accent4" accent5="accent5" accent6="accent6" hlink="hlink" folHlink="folHlink"/>
  <p:sldLayoutIdLst>
    <p:sldLayoutId id="2147484724" r:id="rId1"/>
    <p:sldLayoutId id="2147484725"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solidFill>
                  <a:srgbClr val="FFFFFF"/>
                </a:solidFill>
              </a:rPr>
              <a:pPr>
                <a:defRPr/>
              </a:pPr>
              <a:t>‹#›</a:t>
            </a:fld>
            <a:endParaRPr lang="en-US">
              <a:solidFill>
                <a:srgbClr val="FFFFFF"/>
              </a:solidFill>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FFFFFF"/>
              </a:solidFill>
            </a:endParaRPr>
          </a:p>
        </p:txBody>
      </p:sp>
    </p:spTree>
    <p:extLst>
      <p:ext uri="{BB962C8B-B14F-4D97-AF65-F5344CB8AC3E}">
        <p14:creationId xmlns:p14="http://schemas.microsoft.com/office/powerpoint/2010/main" val="1863798488"/>
      </p:ext>
    </p:extLst>
  </p:cSld>
  <p:clrMap bg1="dk2" tx1="lt1" bg2="dk1" tx2="lt2" accent1="accent1" accent2="accent2" accent3="accent3" accent4="accent4" accent5="accent5" accent6="accent6" hlink="hlink" folHlink="folHlink"/>
  <p:sldLayoutIdLst>
    <p:sldLayoutId id="2147484727" r:id="rId1"/>
    <p:sldLayoutId id="2147484728" r:id="rId2"/>
    <p:sldLayoutId id="2147484729" r:id="rId3"/>
    <p:sldLayoutId id="2147484730" r:id="rId4"/>
    <p:sldLayoutId id="2147484731" r:id="rId5"/>
    <p:sldLayoutId id="2147484732" r:id="rId6"/>
    <p:sldLayoutId id="2147484733" r:id="rId7"/>
    <p:sldLayoutId id="2147484734" r:id="rId8"/>
    <p:sldLayoutId id="2147484735" r:id="rId9"/>
    <p:sldLayoutId id="2147484736" r:id="rId10"/>
    <p:sldLayoutId id="2147484737"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8610"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8611"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r>
              <a:rPr lang="en-US"/>
              <a:t>08/03/13</a:t>
            </a:r>
          </a:p>
        </p:txBody>
      </p:sp>
      <p:sp>
        <p:nvSpPr>
          <p:cNvPr id="68612"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800">
              <a:solidFill>
                <a:srgbClr val="FFFFFF"/>
              </a:solidFill>
              <a:latin typeface="News Gothic MT" charset="0"/>
              <a:ea typeface="SimSun" charset="0"/>
              <a:cs typeface="SimSun" charset="0"/>
            </a:endParaRPr>
          </a:p>
        </p:txBody>
      </p:sp>
      <p:sp>
        <p:nvSpPr>
          <p:cNvPr id="68613"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fld id="{14E01177-2866-D648-97C7-546AE4257172}" type="slidenum">
              <a:rPr lang="en-US"/>
              <a:pPr>
                <a:defRPr/>
              </a:pPr>
              <a:t>‹#›</a:t>
            </a:fld>
            <a:endParaRPr lang="en-US"/>
          </a:p>
        </p:txBody>
      </p:sp>
    </p:spTree>
    <p:extLst>
      <p:ext uri="{BB962C8B-B14F-4D97-AF65-F5344CB8AC3E}">
        <p14:creationId xmlns:p14="http://schemas.microsoft.com/office/powerpoint/2010/main" val="2562174923"/>
      </p:ext>
    </p:extLst>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748" r:id="rId8"/>
    <p:sldLayoutId id="2147484749" r:id="rId9"/>
    <p:sldLayoutId id="2147484750" r:id="rId10"/>
    <p:sldLayoutId id="2147484751" r:id="rId11"/>
  </p:sldLayoutIdLst>
  <p:hf sldNum="0" hdr="0" ftr="0"/>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a:lstStyle>
            <a:lvl1pPr algn="r" eaLnBrk="1" hangingPunct="1">
              <a:defRPr sz="2400" b="1">
                <a:solidFill>
                  <a:srgbClr val="FFFFFF"/>
                </a:solidFill>
                <a:latin typeface="Arial" charset="0"/>
              </a:defRPr>
            </a:lvl1pPr>
          </a:lstStyle>
          <a:p>
            <a:pPr>
              <a:defRPr/>
            </a:pPr>
            <a:fld id="{EC1ED9F2-C92E-BC4A-A9A6-357D7ECB48D5}" type="slidenum">
              <a:rPr lang="en-US"/>
              <a:pPr>
                <a:defRPr/>
              </a:pPr>
              <a:t>‹#›</a:t>
            </a:fld>
            <a:endParaRPr lang="en-US" dirty="0"/>
          </a:p>
        </p:txBody>
      </p:sp>
    </p:spTree>
    <p:extLst>
      <p:ext uri="{BB962C8B-B14F-4D97-AF65-F5344CB8AC3E}">
        <p14:creationId xmlns:p14="http://schemas.microsoft.com/office/powerpoint/2010/main" val="2251271002"/>
      </p:ext>
    </p:extLst>
  </p:cSld>
  <p:clrMap bg1="lt1" tx1="dk1" bg2="lt2" tx2="dk2" accent1="accent1" accent2="accent2" accent3="accent3" accent4="accent4" accent5="accent5" accent6="accent6" hlink="hlink" folHlink="folHlink"/>
  <p:sldLayoutIdLst>
    <p:sldLayoutId id="2147484765" r:id="rId1"/>
    <p:sldLayoutId id="2147484766" r:id="rId2"/>
    <p:sldLayoutId id="2147484767" r:id="rId3"/>
    <p:sldLayoutId id="2147484768" r:id="rId4"/>
    <p:sldLayoutId id="2147484769" r:id="rId5"/>
    <p:sldLayoutId id="2147484770" r:id="rId6"/>
    <p:sldLayoutId id="2147484771" r:id="rId7"/>
    <p:sldLayoutId id="2147484772" r:id="rId8"/>
    <p:sldLayoutId id="2147484773" r:id="rId9"/>
    <p:sldLayoutId id="2147484774" r:id="rId10"/>
    <p:sldLayoutId id="2147484775" r:id="rId11"/>
  </p:sldLayoutIdLst>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r" rtl="0" eaLnBrk="0" fontAlgn="base" hangingPunct="0">
        <a:spcBef>
          <a:spcPct val="20000"/>
        </a:spcBef>
        <a:spcAft>
          <a:spcPct val="0"/>
        </a:spcAft>
        <a:defRPr sz="2400" b="1">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latin typeface="+mn-lt"/>
          <a:ea typeface="+mn-ea"/>
        </a:defRPr>
      </a:lvl2pPr>
      <a:lvl3pPr marL="1143000" indent="-228600" algn="l" rtl="0" eaLnBrk="0" fontAlgn="base" hangingPunct="0">
        <a:spcBef>
          <a:spcPct val="20000"/>
        </a:spcBef>
        <a:spcAft>
          <a:spcPct val="0"/>
        </a:spcAft>
        <a:buChar char="•"/>
        <a:defRPr sz="2400" b="1">
          <a:solidFill>
            <a:srgbClr val="FFFFFF"/>
          </a:solidFill>
          <a:latin typeface="+mn-lt"/>
          <a:ea typeface="+mn-ea"/>
        </a:defRPr>
      </a:lvl3pPr>
      <a:lvl4pPr marL="1600200" indent="-228600" algn="l" rtl="0" eaLnBrk="0" fontAlgn="base" hangingPunct="0">
        <a:spcBef>
          <a:spcPct val="20000"/>
        </a:spcBef>
        <a:spcAft>
          <a:spcPct val="0"/>
        </a:spcAft>
        <a:buChar char="–"/>
        <a:defRPr sz="2000" b="1">
          <a:solidFill>
            <a:srgbClr val="FFFFFF"/>
          </a:solidFill>
          <a:latin typeface="+mn-lt"/>
          <a:ea typeface="+mn-ea"/>
        </a:defRPr>
      </a:lvl4pPr>
      <a:lvl5pPr marL="2057400" indent="-228600" algn="l" rtl="0" eaLnBrk="0" fontAlgn="base" hangingPunct="0">
        <a:spcBef>
          <a:spcPct val="20000"/>
        </a:spcBef>
        <a:spcAft>
          <a:spcPct val="0"/>
        </a:spcAft>
        <a:buChar char="»"/>
        <a:defRPr sz="2000" b="1">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ABACA56-7614-BA41-B162-FB57CAD66F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Verdana"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Verdana"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Verdana"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Verdana"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DDDDDD"/>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DDDDDD"/>
            </a:outerShdw>
          </a:effectLst>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DDDDDD"/>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charset="-128"/>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charset="-128"/>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charset="-128"/>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064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629522148"/>
      </p:ext>
    </p:extLst>
  </p:cSld>
  <p:clrMap bg1="lt1" tx1="dk1" bg2="lt2" tx2="dk2" accent1="accent1" accent2="accent2" accent3="accent3" accent4="accent4" accent5="accent5" accent6="accent6" hlink="hlink" folHlink="folHlink"/>
  <p:sldLayoutIdLst>
    <p:sldLayoutId id="2147484777" r:id="rId1"/>
    <p:sldLayoutId id="2147484778" r:id="rId2"/>
    <p:sldLayoutId id="2147484779" r:id="rId3"/>
    <p:sldLayoutId id="2147484780" r:id="rId4"/>
    <p:sldLayoutId id="2147484781" r:id="rId5"/>
    <p:sldLayoutId id="2147484782" r:id="rId6"/>
    <p:sldLayoutId id="2147484783" r:id="rId7"/>
    <p:sldLayoutId id="2147484784" r:id="rId8"/>
    <p:sldLayoutId id="2147484785" r:id="rId9"/>
    <p:sldLayoutId id="2147484786" r:id="rId10"/>
    <p:sldLayoutId id="2147484787"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2529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0" hangingPunct="0">
              <a:defRPr sz="1400" b="0">
                <a:solidFill>
                  <a:srgbClr val="000000"/>
                </a:solidFill>
                <a:latin typeface="Arial"/>
                <a:ea typeface="Osaka"/>
                <a:cs typeface="Osaka"/>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a:ea typeface="Osaka"/>
                <a:cs typeface="Osaka"/>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latin typeface="Arial"/>
                <a:ea typeface="Osaka"/>
                <a:cs typeface="Osaka"/>
              </a:defRPr>
            </a:lvl1pPr>
          </a:lstStyle>
          <a:p>
            <a:pPr>
              <a:defRPr/>
            </a:pPr>
            <a:fld id="{37A3F00B-9D3F-5049-BD77-AD8C4B4255D8}" type="slidenum">
              <a:rPr lang="en-US"/>
              <a:pPr>
                <a:defRPr/>
              </a:pPr>
              <a:t>‹#›</a:t>
            </a:fld>
            <a:endParaRPr lang="en-US"/>
          </a:p>
        </p:txBody>
      </p:sp>
    </p:spTree>
    <p:extLst>
      <p:ext uri="{BB962C8B-B14F-4D97-AF65-F5344CB8AC3E}">
        <p14:creationId xmlns:p14="http://schemas.microsoft.com/office/powerpoint/2010/main" val="3171930882"/>
      </p:ext>
    </p:extLst>
  </p:cSld>
  <p:clrMap bg1="lt1" tx1="dk1" bg2="lt2" tx2="dk2" accent1="accent1" accent2="accent2" accent3="accent3" accent4="accent4" accent5="accent5" accent6="accent6" hlink="hlink" folHlink="folHlink"/>
  <p:sldLayoutIdLst>
    <p:sldLayoutId id="2147484789" r:id="rId1"/>
    <p:sldLayoutId id="2147484790" r:id="rId2"/>
    <p:sldLayoutId id="2147484791" r:id="rId3"/>
    <p:sldLayoutId id="2147484792" r:id="rId4"/>
    <p:sldLayoutId id="2147484793" r:id="rId5"/>
    <p:sldLayoutId id="2147484794" r:id="rId6"/>
    <p:sldLayoutId id="2147484795" r:id="rId7"/>
    <p:sldLayoutId id="2147484796" r:id="rId8"/>
    <p:sldLayoutId id="2147484797" r:id="rId9"/>
    <p:sldLayoutId id="2147484798" r:id="rId10"/>
    <p:sldLayoutId id="21474847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eaLnBrk="0" fontAlgn="base" hangingPunct="0">
        <a:spcBef>
          <a:spcPct val="20000"/>
        </a:spcBef>
        <a:spcAft>
          <a:spcPct val="0"/>
        </a:spcAft>
        <a:buChar char="»"/>
        <a:defRPr sz="2000">
          <a:solidFill>
            <a:schemeClr val="tx1"/>
          </a:solidFill>
          <a:latin typeface="+mn-lt"/>
          <a:ea typeface="+mn-ea"/>
          <a:cs typeface="+mn-cs"/>
        </a:defRPr>
      </a:lvl6pPr>
      <a:lvl7pPr marL="2971040" indent="-228541" algn="l" rtl="0" eaLnBrk="0" fontAlgn="base" hangingPunct="0">
        <a:spcBef>
          <a:spcPct val="20000"/>
        </a:spcBef>
        <a:spcAft>
          <a:spcPct val="0"/>
        </a:spcAft>
        <a:buChar char="»"/>
        <a:defRPr sz="2000">
          <a:solidFill>
            <a:schemeClr val="tx1"/>
          </a:solidFill>
          <a:latin typeface="+mn-lt"/>
          <a:ea typeface="+mn-ea"/>
          <a:cs typeface="+mn-cs"/>
        </a:defRPr>
      </a:lvl7pPr>
      <a:lvl8pPr marL="3428124" indent="-228541" algn="l" rtl="0" eaLnBrk="0" fontAlgn="base" hangingPunct="0">
        <a:spcBef>
          <a:spcPct val="20000"/>
        </a:spcBef>
        <a:spcAft>
          <a:spcPct val="0"/>
        </a:spcAft>
        <a:buChar char="»"/>
        <a:defRPr sz="2000">
          <a:solidFill>
            <a:schemeClr val="tx1"/>
          </a:solidFill>
          <a:latin typeface="+mn-lt"/>
          <a:ea typeface="+mn-ea"/>
          <a:cs typeface="+mn-cs"/>
        </a:defRPr>
      </a:lvl8pPr>
      <a:lvl9pPr marL="3885205" indent="-228541" algn="l" rtl="0" eaLnBrk="0" fontAlgn="base" hangingPunct="0">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bwMode="auto">
          <a:xfrm>
            <a:off x="38100" y="609600"/>
            <a:ext cx="914241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nvPr>
        </p:nvSpPr>
        <p:spPr bwMode="auto">
          <a:xfrm>
            <a:off x="38100" y="1981200"/>
            <a:ext cx="9142413"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Osaka" pitchFamily="-112" charset="-128"/>
                <a:cs typeface="Osaka" pitchFamily="-112" charset="-128"/>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Osaka" pitchFamily="-112" charset="-128"/>
                <a:cs typeface="Osaka" pitchFamily="-112" charset="-128"/>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0FCFD975-EB09-B244-94E8-D5CD3BC97C8C}" type="slidenum">
              <a:rPr lang="en-US"/>
              <a:pPr>
                <a:defRPr/>
              </a:pPr>
              <a:t>‹#›</a:t>
            </a:fld>
            <a:endParaRPr lang="en-US"/>
          </a:p>
        </p:txBody>
      </p:sp>
    </p:spTree>
    <p:extLst>
      <p:ext uri="{BB962C8B-B14F-4D97-AF65-F5344CB8AC3E}">
        <p14:creationId xmlns:p14="http://schemas.microsoft.com/office/powerpoint/2010/main" val="2431770359"/>
      </p:ext>
    </p:extLst>
  </p:cSld>
  <p:clrMap bg1="lt1" tx1="dk1" bg2="lt2" tx2="dk2" accent1="accent1" accent2="accent2" accent3="accent3" accent4="accent4" accent5="accent5" accent6="accent6" hlink="hlink" folHlink="folHlink"/>
  <p:sldLayoutIdLst>
    <p:sldLayoutId id="2147484801" r:id="rId1"/>
    <p:sldLayoutId id="2147484802" r:id="rId2"/>
    <p:sldLayoutId id="2147484803" r:id="rId3"/>
    <p:sldLayoutId id="2147484804" r:id="rId4"/>
    <p:sldLayoutId id="2147484805" r:id="rId5"/>
    <p:sldLayoutId id="2147484806" r:id="rId6"/>
    <p:sldLayoutId id="2147484807" r:id="rId7"/>
    <p:sldLayoutId id="2147484808" r:id="rId8"/>
    <p:sldLayoutId id="2147484809" r:id="rId9"/>
    <p:sldLayoutId id="2147484810" r:id="rId10"/>
    <p:sldLayoutId id="2147484811" r:id="rId11"/>
  </p:sldLayoutIdLst>
  <p:txStyles>
    <p:titleStyle>
      <a:lvl1pPr algn="ctr" rtl="0" eaLnBrk="0" fontAlgn="base" hangingPunct="0">
        <a:spcBef>
          <a:spcPct val="0"/>
        </a:spcBef>
        <a:spcAft>
          <a:spcPct val="0"/>
        </a:spcAft>
        <a:defRPr sz="4400" b="1">
          <a:solidFill>
            <a:schemeClr val="tx2"/>
          </a:solidFill>
          <a:latin typeface="+mj-lt"/>
          <a:ea typeface="+mj-ea"/>
          <a:cs typeface="Osaka" pitchFamily="-112" charset="-128"/>
        </a:defRPr>
      </a:lvl1pPr>
      <a:lvl2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2pPr>
      <a:lvl3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3pPr>
      <a:lvl4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4pPr>
      <a:lvl5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5pPr>
      <a:lvl6pPr marL="457200" algn="ctr" rtl="0" fontAlgn="base">
        <a:spcBef>
          <a:spcPct val="0"/>
        </a:spcBef>
        <a:spcAft>
          <a:spcPct val="0"/>
        </a:spcAft>
        <a:defRPr sz="4400">
          <a:solidFill>
            <a:schemeClr val="tx2"/>
          </a:solidFill>
          <a:latin typeface="Arial" pitchFamily="34" charset="0"/>
          <a:ea typeface="Osaka" charset="-128"/>
        </a:defRPr>
      </a:lvl6pPr>
      <a:lvl7pPr marL="914400" algn="ctr" rtl="0" fontAlgn="base">
        <a:spcBef>
          <a:spcPct val="0"/>
        </a:spcBef>
        <a:spcAft>
          <a:spcPct val="0"/>
        </a:spcAft>
        <a:defRPr sz="4400">
          <a:solidFill>
            <a:schemeClr val="tx2"/>
          </a:solidFill>
          <a:latin typeface="Arial" pitchFamily="34" charset="0"/>
          <a:ea typeface="Osaka" charset="-128"/>
        </a:defRPr>
      </a:lvl7pPr>
      <a:lvl8pPr marL="1371600" algn="ctr" rtl="0" fontAlgn="base">
        <a:spcBef>
          <a:spcPct val="0"/>
        </a:spcBef>
        <a:spcAft>
          <a:spcPct val="0"/>
        </a:spcAft>
        <a:defRPr sz="4400">
          <a:solidFill>
            <a:schemeClr val="tx2"/>
          </a:solidFill>
          <a:latin typeface="Arial" pitchFamily="34" charset="0"/>
          <a:ea typeface="Osaka" charset="-128"/>
        </a:defRPr>
      </a:lvl8pPr>
      <a:lvl9pPr marL="1828800" algn="ctr" rtl="0" fontAlgn="base">
        <a:spcBef>
          <a:spcPct val="0"/>
        </a:spcBef>
        <a:spcAft>
          <a:spcPct val="0"/>
        </a:spcAft>
        <a:defRPr sz="4400">
          <a:solidFill>
            <a:schemeClr val="tx2"/>
          </a:solidFill>
          <a:latin typeface="Arial" pitchFamily="34" charset="0"/>
          <a:ea typeface="Osaka" charset="-128"/>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Osaka" pitchFamily="-112" charset="-128"/>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Osaka" pitchFamily="-112" charset="-128"/>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Osaka" pitchFamily="-112" charset="-128"/>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Osaka" pitchFamily="-112" charset="-128"/>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Osaka" pitchFamily="-112"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02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C183CF65-F338-634F-8CCD-5BFAF752E124}" type="slidenum">
              <a:rPr lang="en-GB"/>
              <a:pPr>
                <a:defRPr/>
              </a:pPr>
              <a:t>‹#›</a:t>
            </a:fld>
            <a:endParaRPr lang="en-GB"/>
          </a:p>
        </p:txBody>
      </p:sp>
    </p:spTree>
    <p:extLst>
      <p:ext uri="{BB962C8B-B14F-4D97-AF65-F5344CB8AC3E}">
        <p14:creationId xmlns:p14="http://schemas.microsoft.com/office/powerpoint/2010/main" val="4124019730"/>
      </p:ext>
    </p:extLst>
  </p:cSld>
  <p:clrMap bg1="lt1" tx1="dk1" bg2="lt2" tx2="dk2" accent1="accent1" accent2="accent2" accent3="accent3" accent4="accent4" accent5="accent5" accent6="accent6" hlink="hlink" folHlink="folHlink"/>
  <p:sldLayoutIdLst>
    <p:sldLayoutId id="2147484813" r:id="rId1"/>
    <p:sldLayoutId id="2147484814" r:id="rId2"/>
    <p:sldLayoutId id="2147484815" r:id="rId3"/>
    <p:sldLayoutId id="2147484816" r:id="rId4"/>
    <p:sldLayoutId id="2147484817" r:id="rId5"/>
    <p:sldLayoutId id="2147484818" r:id="rId6"/>
    <p:sldLayoutId id="2147484819" r:id="rId7"/>
    <p:sldLayoutId id="2147484820" r:id="rId8"/>
    <p:sldLayoutId id="2147484821" r:id="rId9"/>
    <p:sldLayoutId id="2147484822" r:id="rId10"/>
    <p:sldLayoutId id="2147484823"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3379"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3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a:ea typeface="ＭＳ Ｐゴシック" charset="-128"/>
                <a:cs typeface="ＭＳ Ｐゴシック" charset="-128"/>
              </a:defRPr>
            </a:lvl1pPr>
          </a:lstStyle>
          <a:p>
            <a:pPr>
              <a:defRPr/>
            </a:pPr>
            <a:endParaRPr lang="en-US"/>
          </a:p>
        </p:txBody>
      </p:sp>
      <p:sp>
        <p:nvSpPr>
          <p:cNvPr id="613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a:ea typeface="ＭＳ Ｐゴシック" charset="-128"/>
                <a:cs typeface="ＭＳ Ｐゴシック" charset="-128"/>
              </a:defRPr>
            </a:lvl1pPr>
          </a:lstStyle>
          <a:p>
            <a:pPr>
              <a:defRPr/>
            </a:pPr>
            <a:endParaRPr lang="en-US"/>
          </a:p>
        </p:txBody>
      </p:sp>
      <p:sp>
        <p:nvSpPr>
          <p:cNvPr id="613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FE4A2FC7-11C1-AA41-A3CF-7B006157389E}" type="slidenum">
              <a:rPr lang="en-US"/>
              <a:pPr>
                <a:defRPr/>
              </a:pPr>
              <a:t>‹#›</a:t>
            </a:fld>
            <a:endParaRPr lang="en-US"/>
          </a:p>
        </p:txBody>
      </p:sp>
    </p:spTree>
    <p:extLst>
      <p:ext uri="{BB962C8B-B14F-4D97-AF65-F5344CB8AC3E}">
        <p14:creationId xmlns:p14="http://schemas.microsoft.com/office/powerpoint/2010/main" val="1942127844"/>
      </p:ext>
    </p:extLst>
  </p:cSld>
  <p:clrMap bg1="dk2" tx1="lt1" bg2="dk1" tx2="lt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29" r:id="rId5"/>
    <p:sldLayoutId id="2147484830" r:id="rId6"/>
    <p:sldLayoutId id="2147484831" r:id="rId7"/>
    <p:sldLayoutId id="2147484832" r:id="rId8"/>
    <p:sldLayoutId id="2147484833" r:id="rId9"/>
    <p:sldLayoutId id="2147484834" r:id="rId10"/>
    <p:sldLayoutId id="2147484835"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solidFill>
                  <a:srgbClr val="FFFFFF"/>
                </a:solidFill>
              </a:rPr>
              <a:pPr>
                <a:defRPr/>
              </a:pPr>
              <a:t>‹#›</a:t>
            </a:fld>
            <a:endParaRPr lang="en-US">
              <a:solidFill>
                <a:srgbClr val="FFFFFF"/>
              </a:solidFill>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FFFFFF"/>
              </a:solidFill>
            </a:endParaRPr>
          </a:p>
        </p:txBody>
      </p:sp>
    </p:spTree>
    <p:extLst>
      <p:ext uri="{BB962C8B-B14F-4D97-AF65-F5344CB8AC3E}">
        <p14:creationId xmlns:p14="http://schemas.microsoft.com/office/powerpoint/2010/main" val="1386089917"/>
      </p:ext>
    </p:extLst>
  </p:cSld>
  <p:clrMap bg1="dk2" tx1="lt1" bg2="dk1" tx2="lt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宋体" pitchFamily="-112" charset="-122"/>
                <a:cs typeface="宋体" pitchFamily="-112" charset="-122"/>
              </a:defRPr>
            </a:lvl1pPr>
          </a:lstStyle>
          <a:p>
            <a:pPr>
              <a:defRPr/>
            </a:pPr>
            <a:endParaRPr lang="en-US" altLang="zh-CN">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宋体" pitchFamily="-112" charset="-122"/>
                <a:cs typeface="宋体" pitchFamily="-112" charset="-122"/>
              </a:defRPr>
            </a:lvl1pPr>
          </a:lstStyle>
          <a:p>
            <a:pPr>
              <a:defRPr/>
            </a:pPr>
            <a:endParaRPr lang="en-US" altLang="zh-CN">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5EDDF13-5C01-4F46-9C6A-F16D9C2681A3}" type="slidenum">
              <a:rPr lang="en-US" altLang="zh-CN">
                <a:solidFill>
                  <a:srgbClr val="000000"/>
                </a:solidFill>
                <a:ea typeface="宋体"/>
                <a:cs typeface="宋体"/>
              </a:rPr>
              <a:pPr>
                <a:defRPr/>
              </a:pPr>
              <a:t>‹#›</a:t>
            </a:fld>
            <a:endParaRPr lang="en-US" altLang="zh-CN">
              <a:solidFill>
                <a:srgbClr val="000000"/>
              </a:solidFill>
              <a:ea typeface="宋体"/>
              <a:cs typeface="宋体"/>
            </a:endParaRPr>
          </a:p>
        </p:txBody>
      </p:sp>
    </p:spTree>
    <p:extLst>
      <p:ext uri="{BB962C8B-B14F-4D97-AF65-F5344CB8AC3E}">
        <p14:creationId xmlns:p14="http://schemas.microsoft.com/office/powerpoint/2010/main" val="4286504966"/>
      </p:ext>
    </p:extLst>
  </p:cSld>
  <p:clrMap bg1="lt1" tx1="dk1" bg2="lt2" tx2="dk2" accent1="accent1" accent2="accent2" accent3="accent3" accent4="accent4" accent5="accent5" accent6="accent6" hlink="hlink" folHlink="folHlink"/>
  <p:sldLayoutIdLst>
    <p:sldLayoutId id="2147484875" r:id="rId1"/>
    <p:sldLayoutId id="2147484876" r:id="rId2"/>
    <p:sldLayoutId id="2147484877" r:id="rId3"/>
    <p:sldLayoutId id="2147484878" r:id="rId4"/>
    <p:sldLayoutId id="2147484879" r:id="rId5"/>
    <p:sldLayoutId id="2147484880" r:id="rId6"/>
    <p:sldLayoutId id="2147484881" r:id="rId7"/>
    <p:sldLayoutId id="2147484882" r:id="rId8"/>
    <p:sldLayoutId id="2147484883" r:id="rId9"/>
    <p:sldLayoutId id="2147484884" r:id="rId10"/>
    <p:sldLayoutId id="2147484885" r:id="rId11"/>
    <p:sldLayoutId id="2147484886" r:id="rId12"/>
  </p:sldLayoutIdLst>
  <p:txStyles>
    <p:titleStyle>
      <a:lvl1pPr algn="ctr" rtl="0" eaLnBrk="0" fontAlgn="base" hangingPunct="0">
        <a:spcBef>
          <a:spcPct val="0"/>
        </a:spcBef>
        <a:spcAft>
          <a:spcPct val="0"/>
        </a:spcAft>
        <a:defRPr sz="4400">
          <a:solidFill>
            <a:schemeClr val="tx2"/>
          </a:solidFill>
          <a:latin typeface="+mj-lt"/>
          <a:ea typeface="SimSun" charset="0"/>
          <a:cs typeface="SimSun" charset="0"/>
        </a:defRPr>
      </a:lvl1pPr>
      <a:lvl2pPr algn="ctr" rtl="0" eaLnBrk="0" fontAlgn="base" hangingPunct="0">
        <a:spcBef>
          <a:spcPct val="0"/>
        </a:spcBef>
        <a:spcAft>
          <a:spcPct val="0"/>
        </a:spcAft>
        <a:defRPr sz="4400">
          <a:solidFill>
            <a:schemeClr val="tx2"/>
          </a:solidFill>
          <a:latin typeface="Arial" pitchFamily="-112" charset="0"/>
          <a:ea typeface="SimSun" charset="0"/>
          <a:cs typeface="SimSun" charset="0"/>
        </a:defRPr>
      </a:lvl2pPr>
      <a:lvl3pPr algn="ctr" rtl="0" eaLnBrk="0" fontAlgn="base" hangingPunct="0">
        <a:spcBef>
          <a:spcPct val="0"/>
        </a:spcBef>
        <a:spcAft>
          <a:spcPct val="0"/>
        </a:spcAft>
        <a:defRPr sz="4400">
          <a:solidFill>
            <a:schemeClr val="tx2"/>
          </a:solidFill>
          <a:latin typeface="Arial" pitchFamily="-112" charset="0"/>
          <a:ea typeface="SimSun" charset="0"/>
          <a:cs typeface="SimSun" charset="0"/>
        </a:defRPr>
      </a:lvl3pPr>
      <a:lvl4pPr algn="ctr" rtl="0" eaLnBrk="0" fontAlgn="base" hangingPunct="0">
        <a:spcBef>
          <a:spcPct val="0"/>
        </a:spcBef>
        <a:spcAft>
          <a:spcPct val="0"/>
        </a:spcAft>
        <a:defRPr sz="4400">
          <a:solidFill>
            <a:schemeClr val="tx2"/>
          </a:solidFill>
          <a:latin typeface="Arial" pitchFamily="-112" charset="0"/>
          <a:ea typeface="SimSun" charset="0"/>
          <a:cs typeface="SimSun" charset="0"/>
        </a:defRPr>
      </a:lvl4pPr>
      <a:lvl5pPr algn="ctr" rtl="0" eaLnBrk="0" fontAlgn="base" hangingPunct="0">
        <a:spcBef>
          <a:spcPct val="0"/>
        </a:spcBef>
        <a:spcAft>
          <a:spcPct val="0"/>
        </a:spcAft>
        <a:defRPr sz="4400">
          <a:solidFill>
            <a:schemeClr val="tx2"/>
          </a:solidFill>
          <a:latin typeface="Arial" pitchFamily="-112" charset="0"/>
          <a:ea typeface="SimSun" charset="0"/>
          <a:cs typeface="SimSun" charset="0"/>
        </a:defRPr>
      </a:lvl5pPr>
      <a:lvl6pPr marL="4572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6pPr>
      <a:lvl7pPr marL="9144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7pPr>
      <a:lvl8pPr marL="13716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8pPr>
      <a:lvl9pPr marL="1828800" algn="ctr" rtl="0" fontAlgn="base">
        <a:spcBef>
          <a:spcPct val="0"/>
        </a:spcBef>
        <a:spcAft>
          <a:spcPct val="0"/>
        </a:spcAft>
        <a:defRPr sz="4400">
          <a:solidFill>
            <a:schemeClr val="tx2"/>
          </a:solidFill>
          <a:latin typeface="Arial" pitchFamily="-112" charset="0"/>
          <a:ea typeface="宋体" pitchFamily="-112" charset="-122"/>
          <a:cs typeface="宋体" pitchFamily="-11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SimSun" charset="0"/>
          <a:cs typeface="SimSun" charset="0"/>
        </a:defRPr>
      </a:lvl1pPr>
      <a:lvl2pPr marL="742950" indent="-285750" algn="l" rtl="0" eaLnBrk="0" fontAlgn="base" hangingPunct="0">
        <a:spcBef>
          <a:spcPct val="20000"/>
        </a:spcBef>
        <a:spcAft>
          <a:spcPct val="0"/>
        </a:spcAft>
        <a:buChar char="–"/>
        <a:defRPr sz="2800">
          <a:solidFill>
            <a:schemeClr val="tx1"/>
          </a:solidFill>
          <a:latin typeface="+mn-lt"/>
          <a:ea typeface="SimSun" charset="0"/>
          <a:cs typeface="SimSun" charset="0"/>
        </a:defRPr>
      </a:lvl2pPr>
      <a:lvl3pPr marL="1143000" indent="-228600" algn="l" rtl="0" eaLnBrk="0" fontAlgn="base" hangingPunct="0">
        <a:spcBef>
          <a:spcPct val="20000"/>
        </a:spcBef>
        <a:spcAft>
          <a:spcPct val="0"/>
        </a:spcAft>
        <a:buChar char="•"/>
        <a:defRPr sz="2400">
          <a:solidFill>
            <a:schemeClr val="tx1"/>
          </a:solidFill>
          <a:latin typeface="+mn-lt"/>
          <a:ea typeface="SimSun" charset="0"/>
          <a:cs typeface="SimSun" charset="0"/>
        </a:defRPr>
      </a:lvl3pPr>
      <a:lvl4pPr marL="16002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4pPr>
      <a:lvl5pPr marL="2057400" indent="-228600" algn="l" rtl="0" eaLnBrk="0" fontAlgn="base" hangingPunct="0">
        <a:spcBef>
          <a:spcPct val="20000"/>
        </a:spcBef>
        <a:spcAft>
          <a:spcPct val="0"/>
        </a:spcAft>
        <a:buChar char="»"/>
        <a:defRPr sz="2000">
          <a:solidFill>
            <a:schemeClr val="tx1"/>
          </a:solidFill>
          <a:latin typeface="+mn-lt"/>
          <a:ea typeface="SimSun" charset="0"/>
          <a:cs typeface="SimSun"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9219"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charset="0"/>
                <a:ea typeface="SimSun" charset="0"/>
                <a:cs typeface="SimSun" charset="0"/>
              </a:defRPr>
            </a:lvl1pPr>
          </a:lstStyle>
          <a:p>
            <a:pPr eaLnBrk="0" hangingPunct="0"/>
            <a:endParaRPr lang="zh-CN" alt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charset="0"/>
                <a:ea typeface="SimSun" charset="0"/>
                <a:cs typeface="SimSun" charset="0"/>
              </a:defRPr>
            </a:lvl1pPr>
          </a:lstStyle>
          <a:p>
            <a:pPr eaLnBrk="0" hangingPunct="0"/>
            <a:endParaRPr lang="zh-CN" alt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ea typeface="SimSun" charset="0"/>
                <a:cs typeface="SimSun" charset="0"/>
              </a:defRPr>
            </a:lvl1pPr>
          </a:lstStyle>
          <a:p>
            <a:pPr algn="r" eaLnBrk="0" hangingPunct="0"/>
            <a:fld id="{7F735DF9-9D6B-E743-8339-E4235A80B772}" type="slidenum">
              <a:rPr lang="zh-CN" altLang="en-US" sz="1400">
                <a:solidFill>
                  <a:srgbClr val="FFFFFF"/>
                </a:solidFill>
              </a:rPr>
              <a:pPr algn="r" eaLnBrk="0" hangingPunct="0"/>
              <a:t>‹#›</a:t>
            </a:fld>
            <a:endParaRPr lang="en-US" altLang="zh-CN" sz="1400">
              <a:solidFill>
                <a:srgbClr val="FFFFFF"/>
              </a:solidFill>
            </a:endParaRPr>
          </a:p>
        </p:txBody>
      </p:sp>
    </p:spTree>
    <p:extLst>
      <p:ext uri="{BB962C8B-B14F-4D97-AF65-F5344CB8AC3E}">
        <p14:creationId xmlns:p14="http://schemas.microsoft.com/office/powerpoint/2010/main" val="1392340565"/>
      </p:ext>
    </p:extLst>
  </p:cSld>
  <p:clrMap bg1="dk2" tx1="lt1" bg2="dk1" tx2="lt2" accent1="accent1" accent2="accent2" accent3="accent3" accent4="accent4" accent5="accent5" accent6="accent6" hlink="hlink" folHlink="folHlink"/>
  <p:sldLayoutIdLst>
    <p:sldLayoutId id="2147484888" r:id="rId1"/>
    <p:sldLayoutId id="2147484889" r:id="rId2"/>
    <p:sldLayoutId id="2147484890" r:id="rId3"/>
    <p:sldLayoutId id="2147484891" r:id="rId4"/>
    <p:sldLayoutId id="2147484892" r:id="rId5"/>
    <p:sldLayoutId id="2147484893" r:id="rId6"/>
    <p:sldLayoutId id="2147484894" r:id="rId7"/>
    <p:sldLayoutId id="2147484895" r:id="rId8"/>
    <p:sldLayoutId id="2147484896" r:id="rId9"/>
    <p:sldLayoutId id="2147484897" r:id="rId10"/>
    <p:sldLayoutId id="2147484898"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33826" name="Line 1026"/>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r" eaLnBrk="0" hangingPunct="0">
              <a:defRPr/>
            </a:pPr>
            <a:endParaRPr lang="en-US" sz="1400">
              <a:solidFill>
                <a:srgbClr val="000000"/>
              </a:solidFill>
              <a:latin typeface="Arial Narrow" pitchFamily="-108" charset="0"/>
              <a:ea typeface="Times New Roman" pitchFamily="-108" charset="0"/>
              <a:cs typeface="Times New Roman" pitchFamily="-108" charset="0"/>
            </a:endParaRPr>
          </a:p>
        </p:txBody>
      </p:sp>
      <p:sp>
        <p:nvSpPr>
          <p:cNvPr id="333827" name="Rectangle 1027"/>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333828" name="Rectangle 1028"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333829" name="Rectangle 1029"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333830" name="Line 1030"/>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r" eaLnBrk="0" hangingPunct="0">
              <a:defRPr/>
            </a:pPr>
            <a:endParaRPr lang="en-US" sz="1400">
              <a:solidFill>
                <a:srgbClr val="000000"/>
              </a:solidFill>
              <a:latin typeface="Arial Narrow" pitchFamily="-108" charset="0"/>
              <a:ea typeface="Times New Roman" pitchFamily="-108" charset="0"/>
              <a:cs typeface="Times New Roman" pitchFamily="-108" charset="0"/>
            </a:endParaRPr>
          </a:p>
        </p:txBody>
      </p:sp>
      <p:sp>
        <p:nvSpPr>
          <p:cNvPr id="333831" name="Rectangle 1031"/>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r" eaLnBrk="0" hangingPunct="0"/>
            <a:endParaRPr lang="zh-CN" altLang="en-US" sz="1400">
              <a:solidFill>
                <a:srgbClr val="000000"/>
              </a:solidFill>
              <a:latin typeface="Arial Narrow" charset="0"/>
              <a:ea typeface="SimSun" charset="0"/>
              <a:cs typeface="SimSun" charset="0"/>
            </a:endParaRPr>
          </a:p>
        </p:txBody>
      </p:sp>
      <p:sp>
        <p:nvSpPr>
          <p:cNvPr id="333832" name="Rectangle 103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5" name="Rectangle 1033"/>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33834" name="Rectangle 103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charset="0"/>
                <a:ea typeface="SimSun" charset="0"/>
                <a:cs typeface="SimSun" charset="0"/>
              </a:defRPr>
            </a:lvl1pPr>
          </a:lstStyle>
          <a:p>
            <a:pPr eaLnBrk="0" hangingPunct="0"/>
            <a:endParaRPr lang="zh-CN" altLang="en-US" sz="1400">
              <a:solidFill>
                <a:srgbClr val="003300"/>
              </a:solidFill>
            </a:endParaRPr>
          </a:p>
        </p:txBody>
      </p:sp>
      <p:sp>
        <p:nvSpPr>
          <p:cNvPr id="333835" name="Rectangle 103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charset="0"/>
                <a:ea typeface="SimSun" charset="0"/>
                <a:cs typeface="SimSun" charset="0"/>
              </a:defRPr>
            </a:lvl1pPr>
          </a:lstStyle>
          <a:p>
            <a:pPr eaLnBrk="0" hangingPunct="0"/>
            <a:endParaRPr lang="zh-CN" altLang="en-US" sz="1400">
              <a:solidFill>
                <a:srgbClr val="003300"/>
              </a:solidFill>
            </a:endParaRPr>
          </a:p>
        </p:txBody>
      </p:sp>
      <p:sp>
        <p:nvSpPr>
          <p:cNvPr id="333836" name="Rectangle 103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ea typeface="SimSun" charset="0"/>
                <a:cs typeface="SimSun" charset="0"/>
              </a:defRPr>
            </a:lvl1pPr>
          </a:lstStyle>
          <a:p>
            <a:pPr algn="r" eaLnBrk="0" hangingPunct="0"/>
            <a:fld id="{470222B2-1778-B342-AB99-FF78FC722615}" type="slidenum">
              <a:rPr lang="zh-CN" altLang="en-US" sz="1400">
                <a:solidFill>
                  <a:srgbClr val="003300"/>
                </a:solidFill>
              </a:rPr>
              <a:pPr algn="r" eaLnBrk="0" hangingPunct="0"/>
              <a:t>‹#›</a:t>
            </a:fld>
            <a:endParaRPr lang="en-US" altLang="zh-CN" sz="1400">
              <a:solidFill>
                <a:srgbClr val="003300"/>
              </a:solidFill>
            </a:endParaRPr>
          </a:p>
        </p:txBody>
      </p:sp>
    </p:spTree>
    <p:extLst>
      <p:ext uri="{BB962C8B-B14F-4D97-AF65-F5344CB8AC3E}">
        <p14:creationId xmlns:p14="http://schemas.microsoft.com/office/powerpoint/2010/main" val="973306431"/>
      </p:ext>
    </p:extLst>
  </p:cSld>
  <p:clrMap bg1="lt1" tx1="dk1" bg2="lt2" tx2="dk2" accent1="accent1" accent2="accent2" accent3="accent3" accent4="accent4" accent5="accent5" accent6="accent6" hlink="hlink" folHlink="folHlink"/>
  <p:sldLayoutIdLst>
    <p:sldLayoutId id="2147484900" r:id="rId1"/>
    <p:sldLayoutId id="2147484901" r:id="rId2"/>
    <p:sldLayoutId id="2147484902" r:id="rId3"/>
    <p:sldLayoutId id="2147484903" r:id="rId4"/>
    <p:sldLayoutId id="2147484904" r:id="rId5"/>
    <p:sldLayoutId id="2147484905" r:id="rId6"/>
    <p:sldLayoutId id="2147484906" r:id="rId7"/>
    <p:sldLayoutId id="2147484907" r:id="rId8"/>
    <p:sldLayoutId id="2147484908" r:id="rId9"/>
    <p:sldLayoutId id="2147484909" r:id="rId10"/>
    <p:sldLayoutId id="2147484910"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6082" name="Picture 2" descr="C:\My Documents\bits\Expbanna.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rgbClr val="482400"/>
                </a:solidFill>
                <a:latin typeface="Arial"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latin typeface="Arial" charset="0"/>
                <a:cs typeface="Times New Roman" charset="0"/>
              </a:defRPr>
            </a:lvl1pPr>
          </a:lstStyle>
          <a:p>
            <a:pPr>
              <a:defRPr/>
            </a:pPr>
            <a:fld id="{E8398862-AD4E-A34F-A2F0-E64A36C72A1A}" type="slidenum">
              <a:rPr lang="en-US"/>
              <a:pPr>
                <a:defRPr/>
              </a:pPr>
              <a:t>‹#›</a:t>
            </a:fld>
            <a:endParaRPr lang="en-US"/>
          </a:p>
        </p:txBody>
      </p:sp>
      <p:pic>
        <p:nvPicPr>
          <p:cNvPr id="46087" name="Picture 7" descr="P:\!Themes\Expedition\EXPHORSA.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12"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6626" name="Picture 1026"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7" name="Rectangle 1027"/>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9156"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a:solidFill>
                  <a:schemeClr val="tx2"/>
                </a:solidFill>
                <a:latin typeface="Arial" charset="0"/>
                <a:ea typeface="+mn-ea"/>
                <a:cs typeface="+mn-cs"/>
              </a:defRPr>
            </a:lvl1pPr>
          </a:lstStyle>
          <a:p>
            <a:pPr>
              <a:defRPr/>
            </a:pPr>
            <a:endParaRPr lang="en-US"/>
          </a:p>
        </p:txBody>
      </p:sp>
      <p:sp>
        <p:nvSpPr>
          <p:cNvPr id="49157" name="Rectangle 1029"/>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a:solidFill>
                  <a:schemeClr val="tx2"/>
                </a:solidFill>
                <a:latin typeface="Arial" charset="0"/>
                <a:ea typeface="+mn-ea"/>
                <a:cs typeface="+mn-cs"/>
              </a:defRPr>
            </a:lvl1pPr>
          </a:lstStyle>
          <a:p>
            <a:pPr>
              <a:defRPr/>
            </a:pPr>
            <a:endParaRPr lang="en-US"/>
          </a:p>
        </p:txBody>
      </p:sp>
      <p:sp>
        <p:nvSpPr>
          <p:cNvPr id="49158" name="Rectangle 1030"/>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chemeClr val="tx2"/>
                </a:solidFill>
                <a:latin typeface="Arial" charset="0"/>
              </a:defRPr>
            </a:lvl1pPr>
          </a:lstStyle>
          <a:p>
            <a:pPr>
              <a:defRPr/>
            </a:pPr>
            <a:fld id="{DEBEEF60-98AC-BE4D-A33D-76C1E2B644EB}" type="slidenum">
              <a:rPr lang="en-US"/>
              <a:pPr>
                <a:defRPr/>
              </a:pPr>
              <a:t>‹#›</a:t>
            </a:fld>
            <a:endParaRPr lang="en-US"/>
          </a:p>
        </p:txBody>
      </p:sp>
      <p:pic>
        <p:nvPicPr>
          <p:cNvPr id="26631" name="Picture 1031"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2" name="Rectangle 1032"/>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519"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E8398862-AD4E-A34F-A2F0-E64A36C72A1A}" type="slidenum">
              <a:rPr lang="en-US">
                <a:solidFill>
                  <a:srgbClr val="FFFFFF"/>
                </a:solidFill>
              </a:rPr>
              <a:pPr>
                <a:defRPr/>
              </a:pPr>
              <a:t>‹#›</a:t>
            </a:fld>
            <a:endParaRPr lang="en-US">
              <a:solidFill>
                <a:srgbClr val="FFFFFF"/>
              </a:solidFill>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GB">
              <a:solidFill>
                <a:srgbClr val="FFFFFF"/>
              </a:solidFill>
            </a:endParaRPr>
          </a:p>
        </p:txBody>
      </p:sp>
    </p:spTree>
    <p:extLst>
      <p:ext uri="{BB962C8B-B14F-4D97-AF65-F5344CB8AC3E}">
        <p14:creationId xmlns:p14="http://schemas.microsoft.com/office/powerpoint/2010/main" val="2318557525"/>
      </p:ext>
    </p:extLst>
  </p:cSld>
  <p:clrMap bg1="dk2" tx1="lt1" bg2="dk1" tx2="lt2" accent1="accent1" accent2="accent2" accent3="accent3" accent4="accent4" accent5="accent5" accent6="accent6" hlink="hlink" folHlink="folHlink"/>
  <p:sldLayoutIdLst>
    <p:sldLayoutId id="2147484914" r:id="rId1"/>
    <p:sldLayoutId id="2147484915" r:id="rId2"/>
    <p:sldLayoutId id="2147484916" r:id="rId3"/>
    <p:sldLayoutId id="2147484917" r:id="rId4"/>
    <p:sldLayoutId id="2147484918" r:id="rId5"/>
    <p:sldLayoutId id="2147484919" r:id="rId6"/>
    <p:sldLayoutId id="2147484920" r:id="rId7"/>
    <p:sldLayoutId id="2147484921" r:id="rId8"/>
    <p:sldLayoutId id="2147484922" r:id="rId9"/>
    <p:sldLayoutId id="2147484923" r:id="rId10"/>
    <p:sldLayoutId id="2147484924" r:id="rId11"/>
    <p:sldLayoutId id="2147484925" r:id="rId12"/>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smtClean="0">
                <a:solidFill>
                  <a:schemeClr val="tx1"/>
                </a:solidFill>
                <a:latin typeface="Arial" charset="0"/>
                <a:ea typeface="新細明體" charset="0"/>
                <a:cs typeface="新細明體" charset="0"/>
              </a:defRPr>
            </a:lvl1pPr>
          </a:lstStyle>
          <a:p>
            <a:pPr>
              <a:defRPr/>
            </a:pPr>
            <a:endParaRPr lang="en-US" altLang="zh-TW">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solidFill>
                  <a:schemeClr val="tx1"/>
                </a:solidFill>
                <a:latin typeface="Arial" charset="0"/>
                <a:ea typeface="新細明體" charset="0"/>
                <a:cs typeface="新細明體" charset="0"/>
              </a:defRPr>
            </a:lvl1pPr>
          </a:lstStyle>
          <a:p>
            <a:pPr>
              <a:defRPr/>
            </a:pPr>
            <a:fld id="{FB612D0C-9204-7E46-956F-441B52D705E3}" type="slidenum">
              <a:rPr lang="en-US" altLang="zh-TW">
                <a:solidFill>
                  <a:srgbClr val="FFFFFF"/>
                </a:solidFill>
              </a:rPr>
              <a:pPr>
                <a:defRPr/>
              </a:pPr>
              <a:t>‹#›</a:t>
            </a:fld>
            <a:endParaRPr lang="en-US" altLang="zh-TW">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solidFill>
                  <a:schemeClr val="tx1"/>
                </a:solidFill>
                <a:latin typeface="Arial" charset="0"/>
                <a:ea typeface="新細明體" charset="0"/>
                <a:cs typeface="新細明體" charset="0"/>
              </a:defRPr>
            </a:lvl1pPr>
          </a:lstStyle>
          <a:p>
            <a:pPr algn="ctr">
              <a:defRPr/>
            </a:pPr>
            <a:endParaRPr lang="en-US" altLang="zh-TW">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506227541"/>
      </p:ext>
    </p:extLst>
  </p:cSld>
  <p:clrMap bg1="dk2" tx1="lt1" bg2="dk1" tx2="lt2" accent1="accent1" accent2="accent2" accent3="accent3" accent4="accent4" accent5="accent5" accent6="accent6" hlink="hlink" folHlink="folHlink"/>
  <p:sldLayoutIdLst>
    <p:sldLayoutId id="2147484929" r:id="rId1"/>
    <p:sldLayoutId id="2147484930" r:id="rId2"/>
    <p:sldLayoutId id="2147484931" r:id="rId3"/>
    <p:sldLayoutId id="2147484932" r:id="rId4"/>
    <p:sldLayoutId id="2147484933" r:id="rId5"/>
    <p:sldLayoutId id="2147484934" r:id="rId6"/>
    <p:sldLayoutId id="2147484935" r:id="rId7"/>
    <p:sldLayoutId id="2147484936" r:id="rId8"/>
    <p:sldLayoutId id="2147484937" r:id="rId9"/>
    <p:sldLayoutId id="2147484938" r:id="rId10"/>
    <p:sldLayoutId id="2147484939" r:id="rId11"/>
    <p:sldLayoutId id="2147484940" r:id="rId12"/>
    <p:sldLayoutId id="2147484941"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smtClean="0">
                <a:solidFill>
                  <a:schemeClr val="tx1"/>
                </a:solidFill>
                <a:latin typeface="Arial" charset="0"/>
                <a:ea typeface="新細明體" charset="0"/>
                <a:cs typeface="新細明體" charset="0"/>
              </a:defRPr>
            </a:lvl1pPr>
          </a:lstStyle>
          <a:p>
            <a:pPr>
              <a:defRPr/>
            </a:pPr>
            <a:endParaRPr lang="en-US" altLang="zh-TW">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solidFill>
                  <a:schemeClr val="tx1"/>
                </a:solidFill>
                <a:latin typeface="Arial" charset="0"/>
                <a:ea typeface="新細明體" charset="0"/>
                <a:cs typeface="新細明體" charset="0"/>
              </a:defRPr>
            </a:lvl1pPr>
          </a:lstStyle>
          <a:p>
            <a:pPr>
              <a:defRPr/>
            </a:pPr>
            <a:fld id="{FB612D0C-9204-7E46-956F-441B52D705E3}" type="slidenum">
              <a:rPr lang="en-US" altLang="zh-TW">
                <a:solidFill>
                  <a:srgbClr val="FFFFFF"/>
                </a:solidFill>
              </a:rPr>
              <a:pPr>
                <a:defRPr/>
              </a:pPr>
              <a:t>‹#›</a:t>
            </a:fld>
            <a:endParaRPr lang="en-US" altLang="zh-TW">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2800" b="1">
                <a:solidFill>
                  <a:srgbClr val="E5E5FF"/>
                </a:solidFill>
                <a:effectLst>
                  <a:outerShdw blurRad="38100" dist="38100" dir="2700000" algn="tl">
                    <a:srgbClr val="000000"/>
                  </a:outerShdw>
                </a:effectLst>
                <a:latin typeface="Garamond"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solidFill>
                  <a:schemeClr val="tx1"/>
                </a:solidFill>
                <a:latin typeface="Arial" charset="0"/>
                <a:ea typeface="新細明體" charset="0"/>
                <a:cs typeface="新細明體" charset="0"/>
              </a:defRPr>
            </a:lvl1pPr>
          </a:lstStyle>
          <a:p>
            <a:pPr algn="ctr">
              <a:defRPr/>
            </a:pPr>
            <a:endParaRPr lang="en-US" altLang="zh-TW">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141979378"/>
      </p:ext>
    </p:extLst>
  </p:cSld>
  <p:clrMap bg1="dk2" tx1="lt1" bg2="dk1" tx2="lt2" accent1="accent1" accent2="accent2" accent3="accent3" accent4="accent4" accent5="accent5" accent6="accent6" hlink="hlink" folHlink="folHlink"/>
  <p:sldLayoutIdLst>
    <p:sldLayoutId id="2147484943"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 id="2147484954" r:id="rId12"/>
    <p:sldLayoutId id="2147484955"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49E715A5-66D3-C749-B32F-2670B5D70455}" type="slidenum">
              <a:rPr lang="en-US"/>
              <a:pPr>
                <a:defRPr/>
              </a:pPr>
              <a:t>‹#›</a:t>
            </a:fld>
            <a:endParaRPr lang="en-US"/>
          </a:p>
        </p:txBody>
      </p:sp>
      <p:pic>
        <p:nvPicPr>
          <p:cNvPr id="107526" name="Picture 6" descr="strtegic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451621"/>
      </p:ext>
    </p:extLst>
  </p:cSld>
  <p:clrMap bg1="lt1" tx1="dk1" bg2="lt2" tx2="dk2" accent1="accent1" accent2="accent2" accent3="accent3" accent4="accent4" accent5="accent5" accent6="accent6" hlink="hlink" folHlink="folHlink"/>
  <p:sldLayoutIdLst>
    <p:sldLayoutId id="2147484957" r:id="rId1"/>
    <p:sldLayoutId id="214748495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4118807133"/>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 id="2147484971" r:id="rId12"/>
    <p:sldLayoutId id="21474849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65491419"/>
      </p:ext>
    </p:extLst>
  </p:cSld>
  <p:clrMap bg1="lt1" tx1="dk1" bg2="lt2" tx2="dk2" accent1="accent1" accent2="accent2" accent3="accent3" accent4="accent4" accent5="accent5" accent6="accent6" hlink="hlink" folHlink="folHlink"/>
  <p:sldLayoutIdLst>
    <p:sldLayoutId id="2147484974" r:id="rId1"/>
    <p:sldLayoutId id="2147484975" r:id="rId2"/>
    <p:sldLayoutId id="2147484976" r:id="rId3"/>
    <p:sldLayoutId id="2147484977" r:id="rId4"/>
    <p:sldLayoutId id="2147484978" r:id="rId5"/>
    <p:sldLayoutId id="2147484979" r:id="rId6"/>
    <p:sldLayoutId id="2147484980" r:id="rId7"/>
    <p:sldLayoutId id="2147484981" r:id="rId8"/>
    <p:sldLayoutId id="2147484982" r:id="rId9"/>
    <p:sldLayoutId id="2147484983" r:id="rId10"/>
    <p:sldLayoutId id="2147484984" r:id="rId11"/>
    <p:sldLayoutId id="2147484985" r:id="rId12"/>
    <p:sldLayoutId id="214748498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pPr>
                <a:defRPr/>
              </a:pPr>
              <a:t>‹#›</a:t>
            </a:fld>
            <a:endParaRPr lang="en-US"/>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Tree>
    <p:extLst>
      <p:ext uri="{BB962C8B-B14F-4D97-AF65-F5344CB8AC3E}">
        <p14:creationId xmlns:p14="http://schemas.microsoft.com/office/powerpoint/2010/main" val="3112284352"/>
      </p:ext>
    </p:extLst>
  </p:cSld>
  <p:clrMap bg1="dk2" tx1="lt1" bg2="dk1" tx2="lt2" accent1="accent1" accent2="accent2" accent3="accent3" accent4="accent4" accent5="accent5" accent6="accent6" hlink="hlink" folHlink="folHlink"/>
  <p:sldLayoutIdLst>
    <p:sldLayoutId id="2147484988" r:id="rId1"/>
    <p:sldLayoutId id="2147484989" r:id="rId2"/>
    <p:sldLayoutId id="2147484990" r:id="rId3"/>
    <p:sldLayoutId id="2147484991" r:id="rId4"/>
    <p:sldLayoutId id="2147484992" r:id="rId5"/>
    <p:sldLayoutId id="2147484993" r:id="rId6"/>
    <p:sldLayoutId id="2147484994" r:id="rId7"/>
    <p:sldLayoutId id="2147484995" r:id="rId8"/>
    <p:sldLayoutId id="2147484996" r:id="rId9"/>
    <p:sldLayoutId id="2147484997" r:id="rId10"/>
    <p:sldLayoutId id="214748499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9056C987-BD4C-0D48-8455-A2F1B4404BA3}" type="slidenum">
              <a:rPr lang="en-US" smtClean="0"/>
              <a:pPr>
                <a:defRPr/>
              </a:pPr>
              <a:t>‹#›</a:t>
            </a:fld>
            <a:endParaRPr lang="en-US"/>
          </a:p>
        </p:txBody>
      </p:sp>
    </p:spTree>
    <p:extLst>
      <p:ext uri="{BB962C8B-B14F-4D97-AF65-F5344CB8AC3E}">
        <p14:creationId xmlns:p14="http://schemas.microsoft.com/office/powerpoint/2010/main" val="108284010"/>
      </p:ext>
    </p:extLst>
  </p:cSld>
  <p:clrMap bg1="lt1" tx1="dk1" bg2="lt2" tx2="dk2" accent1="accent1" accent2="accent2" accent3="accent3" accent4="accent4" accent5="accent5" accent6="accent6" hlink="hlink" folHlink="folHlink"/>
  <p:sldLayoutIdLst>
    <p:sldLayoutId id="2147485000" r:id="rId1"/>
    <p:sldLayoutId id="2147485001" r:id="rId2"/>
    <p:sldLayoutId id="2147485002" r:id="rId3"/>
    <p:sldLayoutId id="2147485003" r:id="rId4"/>
    <p:sldLayoutId id="2147485004" r:id="rId5"/>
    <p:sldLayoutId id="2147485005" r:id="rId6"/>
    <p:sldLayoutId id="2147485006" r:id="rId7"/>
    <p:sldLayoutId id="2147485007" r:id="rId8"/>
    <p:sldLayoutId id="2147485008" r:id="rId9"/>
    <p:sldLayoutId id="2147485009" r:id="rId10"/>
    <p:sldLayoutId id="214748501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defRPr/>
            </a:pPr>
            <a:fld id="{9056C987-BD4C-0D48-8455-A2F1B4404BA3}" type="slidenum">
              <a:rPr lang="en-US">
                <a:solidFill>
                  <a:srgbClr val="FFFFFF"/>
                </a:solidFill>
                <a:latin typeface="Times New Roman" charset="0"/>
                <a:ea typeface="ＭＳ Ｐゴシック" charset="0"/>
              </a:rPr>
              <a:pPr defTabSz="914400" fontAlgn="base">
                <a:spcAft>
                  <a:spcPct val="0"/>
                </a:spcAft>
                <a:defRPr/>
              </a:pPr>
              <a:t>‹#›</a:t>
            </a:fld>
            <a:endParaRPr lang="en-US">
              <a:solidFill>
                <a:srgbClr val="FFFFFF"/>
              </a:solidFill>
              <a:latin typeface="Times New Roman" charset="0"/>
              <a:ea typeface="ＭＳ Ｐゴシック" charset="0"/>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FFFFFF"/>
              </a:solidFill>
              <a:latin typeface="Times New Roman" charset="0"/>
              <a:ea typeface="ＭＳ Ｐゴシック" charset="0"/>
            </a:endParaRPr>
          </a:p>
        </p:txBody>
      </p:sp>
    </p:spTree>
    <p:extLst>
      <p:ext uri="{BB962C8B-B14F-4D97-AF65-F5344CB8AC3E}">
        <p14:creationId xmlns:p14="http://schemas.microsoft.com/office/powerpoint/2010/main" val="621764398"/>
      </p:ext>
    </p:extLst>
  </p:cSld>
  <p:clrMap bg1="dk2" tx1="lt1" bg2="dk1" tx2="lt2" accent1="accent1" accent2="accent2" accent3="accent3" accent4="accent4" accent5="accent5" accent6="accent6" hlink="hlink" folHlink="folHlink"/>
  <p:sldLayoutIdLst>
    <p:sldLayoutId id="2147485012" r:id="rId1"/>
    <p:sldLayoutId id="2147485013" r:id="rId2"/>
    <p:sldLayoutId id="2147485014" r:id="rId3"/>
    <p:sldLayoutId id="2147485015" r:id="rId4"/>
    <p:sldLayoutId id="2147485016" r:id="rId5"/>
    <p:sldLayoutId id="2147485017" r:id="rId6"/>
    <p:sldLayoutId id="2147485018" r:id="rId7"/>
    <p:sldLayoutId id="2147485019" r:id="rId8"/>
    <p:sldLayoutId id="2147485020" r:id="rId9"/>
    <p:sldLayoutId id="2147485021" r:id="rId10"/>
    <p:sldLayoutId id="2147485022"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2639691"/>
      </p:ext>
    </p:extLst>
  </p:cSld>
  <p:clrMap bg1="lt1" tx1="dk1" bg2="lt2" tx2="dk2" accent1="accent1" accent2="accent2" accent3="accent3" accent4="accent4" accent5="accent5" accent6="accent6" hlink="hlink" folHlink="folHlink"/>
  <p:sldLayoutIdLst>
    <p:sldLayoutId id="2147485024" r:id="rId1"/>
    <p:sldLayoutId id="2147485025" r:id="rId2"/>
    <p:sldLayoutId id="2147485026" r:id="rId3"/>
    <p:sldLayoutId id="2147485027" r:id="rId4"/>
    <p:sldLayoutId id="2147485028" r:id="rId5"/>
    <p:sldLayoutId id="2147485029" r:id="rId6"/>
    <p:sldLayoutId id="2147485030" r:id="rId7"/>
    <p:sldLayoutId id="2147485031" r:id="rId8"/>
    <p:sldLayoutId id="2147485032" r:id="rId9"/>
    <p:sldLayoutId id="2147485033" r:id="rId10"/>
    <p:sldLayoutId id="214748503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5059"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45060"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45061"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A5D595F-4EBB-3449-806B-9D34EDCED755}" type="slidenum">
              <a:rPr lang="en-US"/>
              <a:pPr>
                <a:defRPr/>
              </a:pPr>
              <a:t>‹#›</a:t>
            </a:fld>
            <a:endParaRPr lang="en-US"/>
          </a:p>
        </p:txBody>
      </p:sp>
      <p:pic>
        <p:nvPicPr>
          <p:cNvPr id="38918" name="Picture 1030"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9" name="Rectangle 1031"/>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520"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68861593"/>
      </p:ext>
    </p:extLst>
  </p:cSld>
  <p:clrMap bg1="lt1" tx1="dk1" bg2="lt2" tx2="dk2" accent1="accent1" accent2="accent2" accent3="accent3" accent4="accent4" accent5="accent5" accent6="accent6" hlink="hlink" folHlink="folHlink"/>
  <p:sldLayoutIdLst>
    <p:sldLayoutId id="2147485036" r:id="rId1"/>
    <p:sldLayoutId id="2147485037" r:id="rId2"/>
    <p:sldLayoutId id="2147485038" r:id="rId3"/>
    <p:sldLayoutId id="2147485039" r:id="rId4"/>
    <p:sldLayoutId id="2147485040" r:id="rId5"/>
    <p:sldLayoutId id="2147485041" r:id="rId6"/>
    <p:sldLayoutId id="2147485042" r:id="rId7"/>
    <p:sldLayoutId id="2147485043" r:id="rId8"/>
    <p:sldLayoutId id="2147485044" r:id="rId9"/>
    <p:sldLayoutId id="2147485045" r:id="rId10"/>
    <p:sldLayoutId id="2147485046" r:id="rId11"/>
    <p:sldLayoutId id="2147485047" r:id="rId12"/>
    <p:sldLayoutId id="21474850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hangingPunct="0"/>
            <a:endParaRPr lang="en-US" sz="2400">
              <a:solidFill>
                <a:srgbClr val="003300"/>
              </a:solidFill>
              <a:latin typeface="Times New Roman"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hangingPunct="0"/>
            <a:endParaRPr lang="en-US" sz="2400">
              <a:solidFill>
                <a:srgbClr val="003300"/>
              </a:solidFill>
              <a:latin typeface="Times New Roman"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hangingPunct="0">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hangingPunct="0">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hangingPunct="0">
              <a:defRPr/>
            </a:pPr>
            <a:fld id="{18F73E74-01D2-2143-9DAA-29855B9EFFBC}" type="slidenum">
              <a:rPr lang="zh-CN" altLang="en-US">
                <a:solidFill>
                  <a:srgbClr val="003300"/>
                </a:solidFill>
                <a:latin typeface="Times New Roman" charset="0"/>
              </a:rPr>
              <a:pPr defTabSz="914400" eaLnBrk="0" hangingPunct="0">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3928345794"/>
      </p:ext>
    </p:extLst>
  </p:cSld>
  <p:clrMap bg1="lt1" tx1="dk1" bg2="lt2" tx2="dk2" accent1="accent1" accent2="accent2" accent3="accent3" accent4="accent4" accent5="accent5" accent6="accent6" hlink="hlink" folHlink="folHlink"/>
  <p:sldLayoutIdLst>
    <p:sldLayoutId id="2147485052" r:id="rId1"/>
    <p:sldLayoutId id="2147485053" r:id="rId2"/>
    <p:sldLayoutId id="2147485054" r:id="rId3"/>
    <p:sldLayoutId id="2147485055" r:id="rId4"/>
    <p:sldLayoutId id="2147485056" r:id="rId5"/>
    <p:sldLayoutId id="2147485057" r:id="rId6"/>
    <p:sldLayoutId id="2147485058" r:id="rId7"/>
    <p:sldLayoutId id="2147485059" r:id="rId8"/>
    <p:sldLayoutId id="2147485060" r:id="rId9"/>
    <p:sldLayoutId id="2147485061" r:id="rId10"/>
    <p:sldLayoutId id="2147485062"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hangingPunct="0"/>
              <a:endParaRPr lang="en-US" sz="900">
                <a:solidFill>
                  <a:srgbClr val="FFA27C"/>
                </a:solidFill>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hangingPunct="0"/>
                <a:endParaRPr lang="en-US" sz="900">
                  <a:solidFill>
                    <a:srgbClr val="FFA27C"/>
                  </a:solidFill>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hangingPunct="0"/>
                <a:endParaRPr lang="en-US" sz="900">
                  <a:solidFill>
                    <a:srgbClr val="FFA27C"/>
                  </a:solidFill>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hangingPunct="0"/>
                <a:endParaRPr lang="en-US" sz="900">
                  <a:solidFill>
                    <a:srgbClr val="FFA27C"/>
                  </a:solidFill>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eaLnBrk="0" hangingPunct="0">
              <a:spcBef>
                <a:spcPct val="50000"/>
              </a:spcBef>
              <a:defRPr/>
            </a:pPr>
            <a:r>
              <a:rPr lang="en-US" sz="1000" b="1">
                <a:solidFill>
                  <a:srgbClr val="FFFFFF"/>
                </a:solidFill>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defTabSz="914400" eaLnBrk="0" hangingPunct="0"/>
            <a:r>
              <a:rPr lang="en-US" sz="1000" b="1">
                <a:solidFill>
                  <a:srgbClr val="FFFFFF"/>
                </a:solidFill>
                <a:cs typeface="Arial" charset="0"/>
              </a:rPr>
              <a:t>9.65.01.</a:t>
            </a:r>
          </a:p>
        </p:txBody>
      </p:sp>
    </p:spTree>
    <p:extLst>
      <p:ext uri="{BB962C8B-B14F-4D97-AF65-F5344CB8AC3E}">
        <p14:creationId xmlns:p14="http://schemas.microsoft.com/office/powerpoint/2010/main" val="2843239699"/>
      </p:ext>
    </p:extLst>
  </p:cSld>
  <p:clrMap bg1="dk2" tx1="lt1" bg2="dk1" tx2="lt2" accent1="accent1" accent2="accent2" accent3="accent3" accent4="accent4" accent5="accent5" accent6="accent6" hlink="hlink" folHlink="folHlink"/>
  <p:sldLayoutIdLst>
    <p:sldLayoutId id="2147485064" r:id="rId1"/>
    <p:sldLayoutId id="2147485065" r:id="rId2"/>
    <p:sldLayoutId id="2147485066" r:id="rId3"/>
    <p:sldLayoutId id="2147485067" r:id="rId4"/>
    <p:sldLayoutId id="2147485068" r:id="rId5"/>
    <p:sldLayoutId id="2147485069" r:id="rId6"/>
    <p:sldLayoutId id="2147485070" r:id="rId7"/>
    <p:sldLayoutId id="2147485071" r:id="rId8"/>
    <p:sldLayoutId id="2147485072" r:id="rId9"/>
    <p:sldLayoutId id="2147485073" r:id="rId10"/>
    <p:sldLayoutId id="2147485074" r:id="rId11"/>
    <p:sldLayoutId id="214748507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000" b="1">
                <a:solidFill>
                  <a:srgbClr val="FFFFFF"/>
                </a:solidFill>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r>
              <a:rPr lang="en-US" sz="1000" b="1">
                <a:solidFill>
                  <a:srgbClr val="FFFFFF"/>
                </a:solidFill>
                <a:latin typeface="Arial" charset="0"/>
                <a:ea typeface="ＭＳ Ｐゴシック" charset="0"/>
                <a:cs typeface="Arial" charset="0"/>
              </a:rPr>
              <a:t>9.65.01.</a:t>
            </a:r>
          </a:p>
        </p:txBody>
      </p:sp>
    </p:spTree>
    <p:extLst>
      <p:ext uri="{BB962C8B-B14F-4D97-AF65-F5344CB8AC3E}">
        <p14:creationId xmlns:p14="http://schemas.microsoft.com/office/powerpoint/2010/main" val="451983885"/>
      </p:ext>
    </p:extLst>
  </p:cSld>
  <p:clrMap bg1="dk2" tx1="lt1" bg2="dk1" tx2="lt2" accent1="accent1" accent2="accent2" accent3="accent3" accent4="accent4" accent5="accent5" accent6="accent6" hlink="hlink" folHlink="folHlink"/>
  <p:sldLayoutIdLst>
    <p:sldLayoutId id="2147485077" r:id="rId1"/>
    <p:sldLayoutId id="2147485078" r:id="rId2"/>
    <p:sldLayoutId id="2147485079" r:id="rId3"/>
    <p:sldLayoutId id="2147485080" r:id="rId4"/>
    <p:sldLayoutId id="2147485081" r:id="rId5"/>
    <p:sldLayoutId id="2147485082" r:id="rId6"/>
    <p:sldLayoutId id="2147485083" r:id="rId7"/>
    <p:sldLayoutId id="2147485084" r:id="rId8"/>
    <p:sldLayoutId id="2147485085" r:id="rId9"/>
    <p:sldLayoutId id="2147485086" r:id="rId10"/>
    <p:sldLayoutId id="2147485087" r:id="rId11"/>
    <p:sldLayoutId id="2147485088"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3B50E63-8540-4B47-B966-5FF53B45F879}" type="slidenum">
              <a:rPr lang="en-US">
                <a:latin typeface="Arial" charset="0"/>
                <a:ea typeface="ＭＳ Ｐゴシック" charset="0"/>
                <a:cs typeface="ＭＳ Ｐゴシック" charset="0"/>
              </a:rPr>
              <a:pPr>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82930088"/>
      </p:ext>
    </p:extLst>
  </p:cSld>
  <p:clrMap bg1="lt1" tx1="dk1" bg2="lt2" tx2="dk2" accent1="accent1" accent2="accent2" accent3="accent3" accent4="accent4" accent5="accent5" accent6="accent6" hlink="hlink" folHlink="folHlink"/>
  <p:sldLayoutIdLst>
    <p:sldLayoutId id="214748509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457200" y="992188"/>
            <a:ext cx="8153400" cy="1600200"/>
            <a:chOff x="288" y="625"/>
            <a:chExt cx="5136" cy="1008"/>
          </a:xfrm>
        </p:grpSpPr>
        <p:sp>
          <p:nvSpPr>
            <p:cNvPr id="13320"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3321"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3322"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3323"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3315" name="Rectangle 1031"/>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3316" name="Rectangle 1032"/>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7"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9578"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09579"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BBF00756-A410-EF4A-9110-0B0A3CDE0E55}" type="slidenum">
              <a:rPr lang="en-US"/>
              <a:pPr>
                <a:defRPr/>
              </a:pPr>
              <a:t>‹#›</a:t>
            </a:fld>
            <a:endParaRPr lang="en-US"/>
          </a:p>
        </p:txBody>
      </p:sp>
    </p:spTree>
    <p:extLst>
      <p:ext uri="{BB962C8B-B14F-4D97-AF65-F5344CB8AC3E}">
        <p14:creationId xmlns:p14="http://schemas.microsoft.com/office/powerpoint/2010/main" val="1224491086"/>
      </p:ext>
    </p:extLst>
  </p:cSld>
  <p:clrMap bg1="dk2" tx1="lt1" bg2="dk1" tx2="lt2" accent1="accent1" accent2="accent2" accent3="accent3" accent4="accent4" accent5="accent5" accent6="accent6" hlink="hlink" folHlink="folHlink"/>
  <p:sldLayoutIdLst>
    <p:sldLayoutId id="2147485092" r:id="rId1"/>
    <p:sldLayoutId id="2147485093" r:id="rId2"/>
    <p:sldLayoutId id="2147485094" r:id="rId3"/>
    <p:sldLayoutId id="2147485095" r:id="rId4"/>
    <p:sldLayoutId id="2147485096" r:id="rId5"/>
    <p:sldLayoutId id="2147485097" r:id="rId6"/>
    <p:sldLayoutId id="2147485098" r:id="rId7"/>
    <p:sldLayoutId id="2147485099" r:id="rId8"/>
    <p:sldLayoutId id="2147485100" r:id="rId9"/>
    <p:sldLayoutId id="2147485101" r:id="rId10"/>
    <p:sldLayoutId id="2147485102"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128"/>
          <a:cs typeface="ＭＳ Ｐゴシック" charset="-128"/>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imes New Roman" pitchFamily="-112" charset="0"/>
        </a:defRPr>
      </a:lvl6pPr>
      <a:lvl7pPr marL="914400" algn="r" rtl="0" fontAlgn="base">
        <a:spcBef>
          <a:spcPct val="0"/>
        </a:spcBef>
        <a:spcAft>
          <a:spcPct val="0"/>
        </a:spcAft>
        <a:defRPr sz="4400" i="1">
          <a:solidFill>
            <a:schemeClr val="tx2"/>
          </a:solidFill>
          <a:latin typeface="Times New Roman" pitchFamily="-112" charset="0"/>
        </a:defRPr>
      </a:lvl7pPr>
      <a:lvl8pPr marL="1371600" algn="r" rtl="0" fontAlgn="base">
        <a:spcBef>
          <a:spcPct val="0"/>
        </a:spcBef>
        <a:spcAft>
          <a:spcPct val="0"/>
        </a:spcAft>
        <a:defRPr sz="4400" i="1">
          <a:solidFill>
            <a:schemeClr val="tx2"/>
          </a:solidFill>
          <a:latin typeface="Times New Roman" pitchFamily="-112" charset="0"/>
        </a:defRPr>
      </a:lvl8pPr>
      <a:lvl9pPr marL="1828800" algn="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39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39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39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39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0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1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1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endParaRPr lang="en-US" altLang="en-US" sz="44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1641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sp>
          <p:nvSpPr>
            <p:cNvPr id="1642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algn="ctr" eaLnBrk="0" hangingPunct="0">
                <a:spcBef>
                  <a:spcPct val="50000"/>
                </a:spcBef>
                <a:defRPr/>
              </a:pPr>
              <a:endParaRPr lang="en-US" sz="4400">
                <a:solidFill>
                  <a:srgbClr val="FFFFFF"/>
                </a:solidFill>
                <a:latin typeface="宋体" charset="0"/>
                <a:ea typeface="宋体" charset="0"/>
                <a:cs typeface="宋体" charset="0"/>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latin typeface="Tahoma" pitchFamily="34" charset="0"/>
                <a:ea typeface="SimSun" pitchFamily="2" charset="-122"/>
              </a:defRPr>
            </a:lvl1pPr>
          </a:lstStyle>
          <a:p>
            <a:endParaRPr lang="en-US" alt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latin typeface="Tahoma" pitchFamily="34" charset="0"/>
                <a:ea typeface="SimSun" pitchFamily="2" charset="-122"/>
              </a:defRPr>
            </a:lvl1pPr>
          </a:lstStyle>
          <a:p>
            <a:endParaRPr lang="en-US" alt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latin typeface="Tahoma" pitchFamily="34" charset="0"/>
              </a:defRPr>
            </a:lvl1pPr>
          </a:lstStyle>
          <a:p>
            <a:fld id="{0912E45E-CB65-49E2-9B89-F3FE661E0758}" type="slidenum">
              <a:rPr lang="en-US" altLang="en-US"/>
              <a:pPr/>
              <a:t>‹#›</a:t>
            </a:fld>
            <a:endParaRPr lang="en-US" altLang="en-US"/>
          </a:p>
        </p:txBody>
      </p:sp>
    </p:spTree>
    <p:extLst>
      <p:ext uri="{BB962C8B-B14F-4D97-AF65-F5344CB8AC3E}">
        <p14:creationId xmlns:p14="http://schemas.microsoft.com/office/powerpoint/2010/main" val="3044487746"/>
      </p:ext>
    </p:extLst>
  </p:cSld>
  <p:clrMap bg1="dk2" tx1="lt1" bg2="dk1" tx2="lt2" accent1="accent1" accent2="accent2" accent3="accent3" accent4="accent4" accent5="accent5" accent6="accent6" hlink="hlink" folHlink="folHlink"/>
  <p:sldLayoutIdLst>
    <p:sldLayoutId id="2147485106" r:id="rId1"/>
    <p:sldLayoutId id="2147485107"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A6C734A-3DE5-4DFB-A606-21DCF756977F}"/>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dirty="0">
                <a:sym typeface="Gill Sans" charset="0"/>
              </a:rPr>
              <a:t>Click to edit Master text styles</a:t>
            </a:r>
          </a:p>
          <a:p>
            <a:pPr lvl="1"/>
            <a:r>
              <a:rPr lang="en-US" altLang="en-US" dirty="0">
                <a:sym typeface="Gill Sans" charset="0"/>
              </a:rPr>
              <a:t>Second level</a:t>
            </a:r>
          </a:p>
          <a:p>
            <a:pPr lvl="2"/>
            <a:r>
              <a:rPr lang="en-US" altLang="en-US" dirty="0">
                <a:sym typeface="Gill Sans" charset="0"/>
              </a:rPr>
              <a:t>Third level</a:t>
            </a:r>
          </a:p>
          <a:p>
            <a:pPr lvl="3"/>
            <a:r>
              <a:rPr lang="en-US" altLang="en-US" dirty="0">
                <a:sym typeface="Gill Sans" charset="0"/>
              </a:rPr>
              <a:t>Fourth level</a:t>
            </a:r>
          </a:p>
          <a:p>
            <a:pPr lvl="4"/>
            <a:r>
              <a:rPr lang="en-US" altLang="en-US" dirty="0">
                <a:sym typeface="Gill Sans" charset="0"/>
              </a:rPr>
              <a:t>Fifth level</a:t>
            </a:r>
          </a:p>
        </p:txBody>
      </p:sp>
      <p:sp>
        <p:nvSpPr>
          <p:cNvPr id="1026" name="Rectangle 2">
            <a:extLst>
              <a:ext uri="{FF2B5EF4-FFF2-40B4-BE49-F238E27FC236}">
                <a16:creationId xmlns:a16="http://schemas.microsoft.com/office/drawing/2014/main" id="{87B1578A-F3FF-40BE-9746-44199D45F6DF}"/>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dirty="0">
                <a:sym typeface="Gill Sans" charset="0"/>
              </a:rPr>
              <a:t>Click to edit Master title style</a:t>
            </a:r>
          </a:p>
        </p:txBody>
      </p:sp>
    </p:spTree>
    <p:extLst>
      <p:ext uri="{BB962C8B-B14F-4D97-AF65-F5344CB8AC3E}">
        <p14:creationId xmlns:p14="http://schemas.microsoft.com/office/powerpoint/2010/main" val="3025907579"/>
      </p:ext>
    </p:extLst>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 id="2147485112" r:id="rId4"/>
    <p:sldLayoutId id="2147485113" r:id="rId5"/>
    <p:sldLayoutId id="2147485114" r:id="rId6"/>
    <p:sldLayoutId id="2147485115" r:id="rId7"/>
    <p:sldLayoutId id="2147485116" r:id="rId8"/>
    <p:sldLayoutId id="2147485117" r:id="rId9"/>
    <p:sldLayoutId id="2147485118" r:id="rId10"/>
    <p:sldLayoutId id="2147485119" r:id="rId11"/>
  </p:sldLayoutIdLst>
  <p:transition/>
  <p:txStyles>
    <p:titleStyle>
      <a:lvl1pPr algn="ctr" rtl="0" fontAlgn="base">
        <a:spcBef>
          <a:spcPct val="0"/>
        </a:spcBef>
        <a:spcAft>
          <a:spcPct val="0"/>
        </a:spcAft>
        <a:defRPr sz="5906" kern="1200">
          <a:solidFill>
            <a:schemeClr val="tx1"/>
          </a:solidFill>
          <a:latin typeface="Arial Black" panose="020B0A04020102020204" pitchFamily="34" charset="0"/>
          <a:ea typeface="+mj-ea"/>
          <a:cs typeface="+mj-cs"/>
          <a:sym typeface="Gill Sans" charset="0"/>
        </a:defRPr>
      </a:lvl1pPr>
      <a:lvl2pPr algn="ctr" rtl="0" fontAlgn="base">
        <a:spcBef>
          <a:spcPct val="0"/>
        </a:spcBef>
        <a:spcAft>
          <a:spcPct val="0"/>
        </a:spcAft>
        <a:defRPr sz="5906">
          <a:solidFill>
            <a:schemeClr val="tx1"/>
          </a:solidFill>
          <a:latin typeface="Gill Sans" charset="0"/>
          <a:cs typeface="ヒラギノ角ゴ ProN W3" charset="0"/>
          <a:sym typeface="Gill Sans" charset="0"/>
        </a:defRPr>
      </a:lvl2pPr>
      <a:lvl3pPr algn="ctr" rtl="0" fontAlgn="base">
        <a:spcBef>
          <a:spcPct val="0"/>
        </a:spcBef>
        <a:spcAft>
          <a:spcPct val="0"/>
        </a:spcAft>
        <a:defRPr sz="5906">
          <a:solidFill>
            <a:schemeClr val="tx1"/>
          </a:solidFill>
          <a:latin typeface="Gill Sans" charset="0"/>
          <a:cs typeface="ヒラギノ角ゴ ProN W3" charset="0"/>
          <a:sym typeface="Gill Sans" charset="0"/>
        </a:defRPr>
      </a:lvl3pPr>
      <a:lvl4pPr algn="ctr" rtl="0" fontAlgn="base">
        <a:spcBef>
          <a:spcPct val="0"/>
        </a:spcBef>
        <a:spcAft>
          <a:spcPct val="0"/>
        </a:spcAft>
        <a:defRPr sz="5906">
          <a:solidFill>
            <a:schemeClr val="tx1"/>
          </a:solidFill>
          <a:latin typeface="Gill Sans" charset="0"/>
          <a:cs typeface="ヒラギノ角ゴ ProN W3" charset="0"/>
          <a:sym typeface="Gill Sans" charset="0"/>
        </a:defRPr>
      </a:lvl4pPr>
      <a:lvl5pPr algn="ctr" rtl="0" fontAlgn="base">
        <a:spcBef>
          <a:spcPct val="0"/>
        </a:spcBef>
        <a:spcAft>
          <a:spcPct val="0"/>
        </a:spcAft>
        <a:defRPr sz="5906">
          <a:solidFill>
            <a:schemeClr val="tx1"/>
          </a:solidFill>
          <a:latin typeface="Gill Sans" charset="0"/>
          <a:cs typeface="ヒラギノ角ゴ ProN W3" charset="0"/>
          <a:sym typeface="Gill Sans" charset="0"/>
        </a:defRPr>
      </a:lvl5pPr>
      <a:lvl6pPr marL="321457" algn="ctr" rtl="0" fontAlgn="base">
        <a:spcBef>
          <a:spcPct val="0"/>
        </a:spcBef>
        <a:spcAft>
          <a:spcPct val="0"/>
        </a:spcAft>
        <a:defRPr sz="5906">
          <a:solidFill>
            <a:schemeClr val="tx1"/>
          </a:solidFill>
          <a:latin typeface="Gill Sans" charset="0"/>
          <a:cs typeface="ヒラギノ角ゴ ProN W3" charset="0"/>
          <a:sym typeface="Gill Sans" charset="0"/>
        </a:defRPr>
      </a:lvl6pPr>
      <a:lvl7pPr marL="642915" algn="ctr" rtl="0" fontAlgn="base">
        <a:spcBef>
          <a:spcPct val="0"/>
        </a:spcBef>
        <a:spcAft>
          <a:spcPct val="0"/>
        </a:spcAft>
        <a:defRPr sz="5906">
          <a:solidFill>
            <a:schemeClr val="tx1"/>
          </a:solidFill>
          <a:latin typeface="Gill Sans" charset="0"/>
          <a:cs typeface="ヒラギノ角ゴ ProN W3" charset="0"/>
          <a:sym typeface="Gill Sans" charset="0"/>
        </a:defRPr>
      </a:lvl7pPr>
      <a:lvl8pPr marL="964372" algn="ctr" rtl="0" fontAlgn="base">
        <a:spcBef>
          <a:spcPct val="0"/>
        </a:spcBef>
        <a:spcAft>
          <a:spcPct val="0"/>
        </a:spcAft>
        <a:defRPr sz="5906">
          <a:solidFill>
            <a:schemeClr val="tx1"/>
          </a:solidFill>
          <a:latin typeface="Gill Sans" charset="0"/>
          <a:cs typeface="ヒラギノ角ゴ ProN W3" charset="0"/>
          <a:sym typeface="Gill Sans" charset="0"/>
        </a:defRPr>
      </a:lvl8pPr>
      <a:lvl9pPr marL="1285829" algn="ctr" rtl="0" fontAlgn="base">
        <a:spcBef>
          <a:spcPct val="0"/>
        </a:spcBef>
        <a:spcAft>
          <a:spcPct val="0"/>
        </a:spcAft>
        <a:defRPr sz="5906">
          <a:solidFill>
            <a:schemeClr val="tx1"/>
          </a:solidFill>
          <a:latin typeface="Gill Sans" charset="0"/>
          <a:cs typeface="ヒラギノ角ゴ ProN W3" charset="0"/>
          <a:sym typeface="Gill Sans" charset="0"/>
        </a:defRPr>
      </a:lvl9pPr>
    </p:titleStyle>
    <p:bodyStyle>
      <a:lvl1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1pPr>
      <a:lvl2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2pPr>
      <a:lvl3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3pPr>
      <a:lvl4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4pPr>
      <a:lvl5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1D5EA6FF-9170-BE44-BD81-EFAE937425BB}" type="slidenum">
              <a:rPr lang="en-US">
                <a:solidFill>
                  <a:srgbClr val="FFFFFF"/>
                </a:solidFill>
                <a:ea typeface="ＭＳ Ｐゴシック" charset="-128"/>
                <a:cs typeface="ＭＳ Ｐゴシック" charset="-128"/>
              </a:rPr>
              <a:pPr>
                <a:defRPr/>
              </a:pPr>
              <a:t>‹#›</a:t>
            </a:fld>
            <a:endParaRPr lang="en-US">
              <a:solidFill>
                <a:srgbClr val="FFFFFF"/>
              </a:solidFill>
              <a:ea typeface="ＭＳ Ｐゴシック" charset="-128"/>
              <a:cs typeface="ＭＳ Ｐゴシック" charset="-128"/>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w="9525">
            <a:noFill/>
            <a:miter lim="800000"/>
            <a:headEnd/>
            <a:tailEnd/>
          </a:ln>
        </p:spPr>
        <p:txBody>
          <a:bodyPr wrap="none" anchor="ctr">
            <a:prstTxWarp prst="textNoShape">
              <a:avLst/>
            </a:prstTxWarp>
          </a:bodyPr>
          <a:lstStyle/>
          <a:p>
            <a:pPr algn="ctr">
              <a:defRPr/>
            </a:pPr>
            <a:endParaRPr kumimoji="1" lang="en-US" sz="2400">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2589502381"/>
      </p:ext>
    </p:extLst>
  </p:cSld>
  <p:clrMap bg1="dk2" tx1="lt1" bg2="dk1" tx2="lt2" accent1="accent1" accent2="accent2" accent3="accent3" accent4="accent4" accent5="accent5" accent6="accent6" hlink="hlink" folHlink="folHlink"/>
  <p:sldLayoutIdLst>
    <p:sldLayoutId id="2147485121"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2"/>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2"/>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fontAlgn="base">
              <a:spcBef>
                <a:spcPct val="50000"/>
              </a:spcBef>
              <a:defRPr sz="1400"/>
            </a:lvl1pPr>
          </a:lstStyle>
          <a:p>
            <a:endParaRPr lang="en-US" alt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fontAlgn="base">
              <a:spcBef>
                <a:spcPct val="50000"/>
              </a:spcBef>
              <a:defRPr sz="1400"/>
            </a:lvl1pPr>
          </a:lstStyle>
          <a:p>
            <a:endParaRPr lang="en-US" alt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fontAlgn="base">
              <a:spcBef>
                <a:spcPct val="50000"/>
              </a:spcBef>
              <a:defRPr sz="1400"/>
            </a:lvl1pPr>
          </a:lstStyle>
          <a:p>
            <a:fld id="{CFA94A45-79E6-473F-961F-C29E7C52458B}" type="slidenum">
              <a:rPr lang="en-US" altLang="en-US"/>
              <a:pPr/>
              <a:t>‹#›</a:t>
            </a:fld>
            <a:endParaRPr lang="en-US" altLang="en-US"/>
          </a:p>
        </p:txBody>
      </p:sp>
      <p:pic>
        <p:nvPicPr>
          <p:cNvPr id="1030" name="Picture 6" descr="strtegic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129380720"/>
      </p:ext>
    </p:extLst>
  </p:cSld>
  <p:clrMap bg1="lt1" tx1="dk1" bg2="lt2" tx2="dk2" accent1="accent1" accent2="accent2" accent3="accent3" accent4="accent4" accent5="accent5" accent6="accent6" hlink="hlink" folHlink="folHlink"/>
  <p:sldLayoutIdLst>
    <p:sldLayoutId id="2147485123" r:id="rId1"/>
    <p:sldLayoutId id="2147485124" r:id="rId2"/>
    <p:sldLayoutId id="2147485125" r:id="rId3"/>
    <p:sldLayoutId id="2147485126" r:id="rId4"/>
    <p:sldLayoutId id="2147485127" r:id="rId5"/>
    <p:sldLayoutId id="2147485128" r:id="rId6"/>
    <p:sldLayoutId id="2147485129" r:id="rId7"/>
    <p:sldLayoutId id="2147485130" r:id="rId8"/>
    <p:sldLayoutId id="2147485131" r:id="rId9"/>
    <p:sldLayoutId id="2147485132" r:id="rId10"/>
    <p:sldLayoutId id="2147485133" r:id="rId11"/>
    <p:sldLayoutId id="2147485134" r:id="rId12"/>
    <p:sldLayoutId id="2147485135" r:id="rId13"/>
    <p:sldLayoutId id="2147485136" r:id="rId14"/>
    <p:sldLayoutId id="2147485137"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SzPct val="95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l" defTabSz="914071">
              <a:defRPr sz="1200" b="0">
                <a:solidFill>
                  <a:srgbClr val="FFFFFF"/>
                </a:solidFill>
                <a:latin typeface="Arial" pitchFamily="-111"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r" defTabSz="914071">
              <a:defRPr sz="1200" b="0">
                <a:solidFill>
                  <a:srgbClr val="FFFFFF"/>
                </a:solidFill>
                <a:latin typeface="Arial" charset="0"/>
              </a:defRPr>
            </a:lvl1pPr>
          </a:lstStyle>
          <a:p>
            <a:pPr>
              <a:defRPr/>
            </a:pPr>
            <a:fld id="{51119852-5458-5949-AC96-F5B2F2574874}" type="slidenum">
              <a:rPr lang="en-US"/>
              <a:pPr>
                <a:defRPr/>
              </a:pPr>
              <a:t>‹#›</a:t>
            </a:fld>
            <a:endParaRPr lang="en-US"/>
          </a:p>
        </p:txBody>
      </p:sp>
      <p:grpSp>
        <p:nvGrpSpPr>
          <p:cNvPr id="51204" name="Group 4"/>
          <p:cNvGrpSpPr>
            <a:grpSpLocks/>
          </p:cNvGrpSpPr>
          <p:nvPr/>
        </p:nvGrpSpPr>
        <p:grpSpPr bwMode="auto">
          <a:xfrm>
            <a:off x="0" y="0"/>
            <a:ext cx="9140825" cy="6850063"/>
            <a:chOff x="0" y="0"/>
            <a:chExt cx="5758" cy="4315"/>
          </a:xfrm>
        </p:grpSpPr>
        <p:grpSp>
          <p:nvGrpSpPr>
            <p:cNvPr id="5120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071">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07" tIns="45704" rIns="91407" bIns="45704"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ctr" defTabSz="914071">
              <a:defRPr sz="1200" b="0">
                <a:solidFill>
                  <a:srgbClr val="FFFFFF"/>
                </a:solidFill>
                <a:latin typeface="Arial" pitchFamily="-111"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 id="2147484532" r:id="rId12"/>
    <p:sldLayoutId id="214748453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03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07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1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14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1313" indent="-341313"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1363" indent="-284163"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1413" indent="-227013"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598613" indent="-227013"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5813" indent="-227013"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3701" indent="-228517"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0736" indent="-228517"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7774" indent="-228517"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4807" indent="-228517"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86" name="Google Shape;186;p2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87" name="Google Shape;187;p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88" name="Google Shape;188;p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189" name="Google Shape;189;p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85167019"/>
      </p:ext>
    </p:extLst>
  </p:cSld>
  <p:clrMap bg1="lt1" tx1="dk1" bg2="dk2" tx2="lt2" accent1="accent1" accent2="accent2" accent3="accent3" accent4="accent4" accent5="accent5" accent6="accent6" hlink="hlink" folHlink="folHlink"/>
  <p:sldLayoutIdLst>
    <p:sldLayoutId id="2147485139" r:id="rId1"/>
    <p:sldLayoutId id="2147485140" r:id="rId2"/>
    <p:sldLayoutId id="2147485141" r:id="rId3"/>
    <p:sldLayoutId id="2147485142" r:id="rId4"/>
    <p:sldLayoutId id="2147485143" r:id="rId5"/>
    <p:sldLayoutId id="2147485144" r:id="rId6"/>
    <p:sldLayoutId id="2147485145" r:id="rId7"/>
    <p:sldLayoutId id="2147485146" r:id="rId8"/>
    <p:sldLayoutId id="2147485147" r:id="rId9"/>
    <p:sldLayoutId id="2147485148" r:id="rId10"/>
    <p:sldLayoutId id="2147485149" r:id="rId11"/>
    <p:sldLayoutId id="2147485150" r:id="rId12"/>
    <p:sldLayoutId id="214748515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797" tIns="40898" rIns="81797" bIns="40898" anchor="ctr"/>
          <a:lstStyle/>
          <a:p>
            <a:pPr defTabSz="403968">
              <a:lnSpc>
                <a:spcPct val="93000"/>
              </a:lnSpc>
              <a:buClr>
                <a:srgbClr val="000000"/>
              </a:buClr>
              <a:buSzPct val="100000"/>
              <a:buFont typeface="Times New Roman" charset="0"/>
              <a:buNone/>
            </a:pPr>
            <a:endParaRPr lang="en-US" sz="2200">
              <a:solidFill>
                <a:srgbClr val="FFFFFF"/>
              </a:solidFill>
              <a:latin typeface="Times New Roman" charset="0"/>
              <a:ea typeface="MS Gothic" charset="0"/>
            </a:endParaRPr>
          </a:p>
        </p:txBody>
      </p:sp>
      <p:sp>
        <p:nvSpPr>
          <p:cNvPr id="2" name="Text Box 2"/>
          <p:cNvSpPr txBox="1">
            <a:spLocks noChangeArrowheads="1"/>
          </p:cNvSpPr>
          <p:nvPr/>
        </p:nvSpPr>
        <p:spPr bwMode="auto">
          <a:xfrm>
            <a:off x="761643" y="6558085"/>
            <a:ext cx="876747" cy="223039"/>
          </a:xfrm>
          <a:prstGeom prst="rect">
            <a:avLst/>
          </a:prstGeom>
          <a:noFill/>
          <a:ln w="9525">
            <a:noFill/>
            <a:round/>
            <a:headEnd/>
            <a:tailEnd/>
          </a:ln>
          <a:effectLst/>
        </p:spPr>
        <p:txBody>
          <a:bodyPr wrap="none" lIns="80506" tIns="41861" rIns="80506" bIns="41861"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06191">
              <a:spcBef>
                <a:spcPts val="505"/>
              </a:spcBef>
              <a:buClr>
                <a:srgbClr val="FFFFFF"/>
              </a:buClr>
              <a:buSzPct val="100000"/>
              <a:buFont typeface="Arial" charset="0"/>
              <a:buNone/>
              <a:defRPr/>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2052" name="Rectangle 3"/>
          <p:cNvSpPr>
            <a:spLocks noChangeArrowheads="1"/>
          </p:cNvSpPr>
          <p:nvPr/>
        </p:nvSpPr>
        <p:spPr bwMode="auto">
          <a:xfrm>
            <a:off x="7814557" y="6542251"/>
            <a:ext cx="673072" cy="22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506" tIns="41861" rIns="80506" bIns="41861" anchor="ctr">
            <a:spAutoFit/>
          </a:bodyPr>
          <a:lstStyle/>
          <a:p>
            <a:pPr algn="ctr" defTabSz="403968">
              <a:buClr>
                <a:srgbClr val="FFFFFF"/>
              </a:buClr>
              <a:buSzPct val="100000"/>
              <a:buFont typeface="Comic Sans MS" charset="0"/>
              <a:buNone/>
              <a:tabLst>
                <a:tab pos="0" algn="l"/>
                <a:tab pos="813627" algn="l"/>
                <a:tab pos="1631518" algn="l"/>
                <a:tab pos="2447986" algn="l"/>
                <a:tab pos="3265882" algn="l"/>
                <a:tab pos="4083769" algn="l"/>
                <a:tab pos="4903079" algn="l"/>
                <a:tab pos="5720974" algn="l"/>
                <a:tab pos="6538868" algn="l"/>
                <a:tab pos="7358179" algn="l"/>
                <a:tab pos="8176068" algn="l"/>
                <a:tab pos="8995383" algn="l"/>
              </a:tabLst>
            </a:pPr>
            <a:r>
              <a:rPr lang="en-GB" sz="900" b="1">
                <a:solidFill>
                  <a:srgbClr val="FFFFFF"/>
                </a:solidFill>
                <a:latin typeface="Comic Sans MS" charset="0"/>
                <a:ea typeface="MS Gothic" charset="0"/>
              </a:rPr>
              <a:t>9.65.08.</a:t>
            </a:r>
          </a:p>
        </p:txBody>
      </p:sp>
      <p:sp>
        <p:nvSpPr>
          <p:cNvPr id="2053" name="Rectangle 4"/>
          <p:cNvSpPr>
            <a:spLocks noChangeArrowheads="1"/>
          </p:cNvSpPr>
          <p:nvPr/>
        </p:nvSpPr>
        <p:spPr bwMode="auto">
          <a:xfrm>
            <a:off x="461819" y="106483"/>
            <a:ext cx="4061114" cy="92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800" tIns="45399" rIns="90800" bIns="45399">
            <a:spAutoFit/>
          </a:bodyPr>
          <a:lstStyle/>
          <a:p>
            <a:pPr defTabSz="403968">
              <a:lnSpc>
                <a:spcPct val="125000"/>
              </a:lnSpc>
              <a:spcBef>
                <a:spcPts val="1346"/>
              </a:spcBef>
              <a:buClr>
                <a:srgbClr val="FFFF00"/>
              </a:buClr>
              <a:buSzPct val="100000"/>
              <a:buFont typeface="Helvetica" charset="0"/>
              <a:buNone/>
              <a:tabLst>
                <a:tab pos="0" algn="l"/>
                <a:tab pos="813627" algn="l"/>
                <a:tab pos="1631518" algn="l"/>
                <a:tab pos="2447986" algn="l"/>
                <a:tab pos="3265882" algn="l"/>
                <a:tab pos="4083769" algn="l"/>
                <a:tab pos="4903079" algn="l"/>
                <a:tab pos="5720974" algn="l"/>
                <a:tab pos="6538868" algn="l"/>
                <a:tab pos="7358179" algn="l"/>
                <a:tab pos="8176068" algn="l"/>
                <a:tab pos="8995383" algn="l"/>
              </a:tabLst>
            </a:pPr>
            <a:r>
              <a:rPr lang="en-GB" sz="2200" b="1">
                <a:solidFill>
                  <a:srgbClr val="FFFF00"/>
                </a:solidFill>
                <a:latin typeface="Helvetica" charset="0"/>
                <a:ea typeface="ＭＳ Ｐゴシック" charset="0"/>
              </a:rPr>
              <a:t>The  New Testament          Comes Together</a:t>
            </a:r>
          </a:p>
        </p:txBody>
      </p:sp>
    </p:spTree>
    <p:extLst>
      <p:ext uri="{BB962C8B-B14F-4D97-AF65-F5344CB8AC3E}">
        <p14:creationId xmlns:p14="http://schemas.microsoft.com/office/powerpoint/2010/main" val="1783602491"/>
      </p:ext>
    </p:extLst>
  </p:cSld>
  <p:clrMap bg1="lt1" tx1="dk1" bg2="lt2" tx2="dk2" accent1="accent1" accent2="accent2" accent3="accent3" accent4="accent4" accent5="accent5" accent6="accent6" hlink="hlink" folHlink="folHlink"/>
  <p:sldLayoutIdLst>
    <p:sldLayoutId id="2147485153" r:id="rId1"/>
    <p:sldLayoutId id="2147485154" r:id="rId2"/>
    <p:sldLayoutId id="2147485155" r:id="rId3"/>
    <p:sldLayoutId id="2147485156" r:id="rId4"/>
    <p:sldLayoutId id="2147485157" r:id="rId5"/>
    <p:sldLayoutId id="2147485158" r:id="rId6"/>
    <p:sldLayoutId id="2147485159" r:id="rId7"/>
    <p:sldLayoutId id="2147485160" r:id="rId8"/>
    <p:sldLayoutId id="2147485161" r:id="rId9"/>
    <p:sldLayoutId id="2147485162" r:id="rId10"/>
    <p:sldLayoutId id="2147485163" r:id="rId11"/>
  </p:sldLayoutIdLst>
  <p:txStyles>
    <p:titleStyle>
      <a:lvl1pPr algn="ctr" defTabSz="40396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396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396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396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396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8937" algn="ctr" defTabSz="40893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7879" algn="ctr" defTabSz="40893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6812" algn="ctr" defTabSz="40893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5753" algn="ctr" defTabSz="408937"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29998" indent="-329998" algn="l" defTabSz="403968"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5436" indent="-274527" algn="l" defTabSz="403968"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8027" indent="-217633" algn="l" defTabSz="403968"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68926" indent="-217633" algn="l" defTabSz="403968"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19839" indent="-217633" algn="l" defTabSz="403968"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2335" indent="-224344" algn="l" defTabSz="40893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1277" indent="-224344" algn="l" defTabSz="40893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0223" indent="-224344" algn="l" defTabSz="40893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59155" indent="-224344" algn="l" defTabSz="408937"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8937" rtl="0" eaLnBrk="1" latinLnBrk="0" hangingPunct="1">
        <a:defRPr sz="1600" kern="1200">
          <a:solidFill>
            <a:schemeClr val="tx1"/>
          </a:solidFill>
          <a:latin typeface="+mn-lt"/>
          <a:ea typeface="+mn-ea"/>
          <a:cs typeface="+mn-cs"/>
        </a:defRPr>
      </a:lvl1pPr>
      <a:lvl2pPr marL="408937" algn="l" defTabSz="408937" rtl="0" eaLnBrk="1" latinLnBrk="0" hangingPunct="1">
        <a:defRPr sz="1600" kern="1200">
          <a:solidFill>
            <a:schemeClr val="tx1"/>
          </a:solidFill>
          <a:latin typeface="+mn-lt"/>
          <a:ea typeface="+mn-ea"/>
          <a:cs typeface="+mn-cs"/>
        </a:defRPr>
      </a:lvl2pPr>
      <a:lvl3pPr marL="817879" algn="l" defTabSz="408937" rtl="0" eaLnBrk="1" latinLnBrk="0" hangingPunct="1">
        <a:defRPr sz="1600" kern="1200">
          <a:solidFill>
            <a:schemeClr val="tx1"/>
          </a:solidFill>
          <a:latin typeface="+mn-lt"/>
          <a:ea typeface="+mn-ea"/>
          <a:cs typeface="+mn-cs"/>
        </a:defRPr>
      </a:lvl3pPr>
      <a:lvl4pPr marL="1226812" algn="l" defTabSz="408937" rtl="0" eaLnBrk="1" latinLnBrk="0" hangingPunct="1">
        <a:defRPr sz="1600" kern="1200">
          <a:solidFill>
            <a:schemeClr val="tx1"/>
          </a:solidFill>
          <a:latin typeface="+mn-lt"/>
          <a:ea typeface="+mn-ea"/>
          <a:cs typeface="+mn-cs"/>
        </a:defRPr>
      </a:lvl4pPr>
      <a:lvl5pPr marL="1635753" algn="l" defTabSz="408937" rtl="0" eaLnBrk="1" latinLnBrk="0" hangingPunct="1">
        <a:defRPr sz="1600" kern="1200">
          <a:solidFill>
            <a:schemeClr val="tx1"/>
          </a:solidFill>
          <a:latin typeface="+mn-lt"/>
          <a:ea typeface="+mn-ea"/>
          <a:cs typeface="+mn-cs"/>
        </a:defRPr>
      </a:lvl5pPr>
      <a:lvl6pPr marL="2044691" algn="l" defTabSz="408937" rtl="0" eaLnBrk="1" latinLnBrk="0" hangingPunct="1">
        <a:defRPr sz="1600" kern="1200">
          <a:solidFill>
            <a:schemeClr val="tx1"/>
          </a:solidFill>
          <a:latin typeface="+mn-lt"/>
          <a:ea typeface="+mn-ea"/>
          <a:cs typeface="+mn-cs"/>
        </a:defRPr>
      </a:lvl6pPr>
      <a:lvl7pPr marL="2453635" algn="l" defTabSz="408937" rtl="0" eaLnBrk="1" latinLnBrk="0" hangingPunct="1">
        <a:defRPr sz="1600" kern="1200">
          <a:solidFill>
            <a:schemeClr val="tx1"/>
          </a:solidFill>
          <a:latin typeface="+mn-lt"/>
          <a:ea typeface="+mn-ea"/>
          <a:cs typeface="+mn-cs"/>
        </a:defRPr>
      </a:lvl7pPr>
      <a:lvl8pPr marL="2862571" algn="l" defTabSz="408937" rtl="0" eaLnBrk="1" latinLnBrk="0" hangingPunct="1">
        <a:defRPr sz="1600" kern="1200">
          <a:solidFill>
            <a:schemeClr val="tx1"/>
          </a:solidFill>
          <a:latin typeface="+mn-lt"/>
          <a:ea typeface="+mn-ea"/>
          <a:cs typeface="+mn-cs"/>
        </a:defRPr>
      </a:lvl8pPr>
      <a:lvl9pPr marL="3271507" algn="l" defTabSz="408937" rtl="0" eaLnBrk="1" latinLnBrk="0" hangingPunct="1">
        <a:defRPr sz="16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8"/>
            <a:ext cx="9144000" cy="6856413"/>
            <a:chOff x="0" y="0"/>
            <a:chExt cx="5760" cy="4319"/>
          </a:xfrm>
        </p:grpSpPr>
        <p:sp>
          <p:nvSpPr>
            <p:cNvPr id="4065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23"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4000">
                <a:latin typeface="Times New Roman" pitchFamily="-112" charset="0"/>
                <a:ea typeface="+mn-ea"/>
                <a:cs typeface="+mn-cs"/>
              </a:endParaRPr>
            </a:p>
          </p:txBody>
        </p:sp>
        <p:sp>
          <p:nvSpPr>
            <p:cNvPr id="13325"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26"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28"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0"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2"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4000">
                <a:latin typeface="Times New Roman" pitchFamily="-112" charset="0"/>
                <a:ea typeface="+mn-ea"/>
                <a:cs typeface="+mn-cs"/>
              </a:endParaRPr>
            </a:p>
          </p:txBody>
        </p:sp>
        <p:sp>
          <p:nvSpPr>
            <p:cNvPr id="4065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5"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65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grpSp>
          <p:nvGrpSpPr>
            <p:cNvPr id="13356" name="Group 39"/>
            <p:cNvGrpSpPr>
              <a:grpSpLocks/>
            </p:cNvGrpSpPr>
            <p:nvPr userDrawn="1"/>
          </p:nvGrpSpPr>
          <p:grpSpPr bwMode="auto">
            <a:xfrm>
              <a:off x="0" y="1632"/>
              <a:ext cx="5758" cy="1858"/>
              <a:chOff x="0" y="1632"/>
              <a:chExt cx="5758" cy="1858"/>
            </a:xfrm>
          </p:grpSpPr>
          <p:sp>
            <p:nvSpPr>
              <p:cNvPr id="4065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grpSp>
      </p:grpSp>
      <p:sp>
        <p:nvSpPr>
          <p:cNvPr id="13315" name="Rectangle 42"/>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3316" name="Rectangle 43"/>
          <p:cNvSpPr>
            <a:spLocks noGrp="1" noChangeArrowheads="1"/>
          </p:cNvSpPr>
          <p:nvPr>
            <p:ph type="body" idx="1"/>
          </p:nvPr>
        </p:nvSpPr>
        <p:spPr bwMode="auto">
          <a:xfrm>
            <a:off x="457200" y="1600216"/>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6572"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effectLst>
                  <a:outerShdw blurRad="38100" dist="38100" dir="2700000" algn="tl">
                    <a:srgbClr val="000000"/>
                  </a:outerShdw>
                </a:effectLst>
                <a:latin typeface="+mn-lt"/>
                <a:ea typeface="+mn-ea"/>
                <a:cs typeface="+mn-cs"/>
              </a:defRPr>
            </a:lvl1pPr>
          </a:lstStyle>
          <a:p>
            <a:pPr>
              <a:defRPr/>
            </a:pPr>
            <a:endParaRPr lang="en-US"/>
          </a:p>
        </p:txBody>
      </p:sp>
      <p:sp>
        <p:nvSpPr>
          <p:cNvPr id="4065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4065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36B084E7-E474-8D47-8818-0E526FB5419B}" type="slidenum">
              <a:rPr lang="en-US"/>
              <a:pPr>
                <a:defRPr/>
              </a:pPr>
              <a:t>‹#›</a:t>
            </a:fld>
            <a:endParaRPr lang="en-US"/>
          </a:p>
        </p:txBody>
      </p:sp>
    </p:spTree>
    <p:extLst>
      <p:ext uri="{BB962C8B-B14F-4D97-AF65-F5344CB8AC3E}">
        <p14:creationId xmlns:p14="http://schemas.microsoft.com/office/powerpoint/2010/main" val="2136417287"/>
      </p:ext>
    </p:extLst>
  </p:cSld>
  <p:clrMap bg1="dk2" tx1="lt1" bg2="dk1" tx2="lt2" accent1="accent1" accent2="accent2" accent3="accent3" accent4="accent4" accent5="accent5" accent6="accent6" hlink="hlink" folHlink="folHlink"/>
  <p:sldLayoutIdLst>
    <p:sldLayoutId id="2147485165" r:id="rId1"/>
    <p:sldLayoutId id="2147485166" r:id="rId2"/>
    <p:sldLayoutId id="2147485167" r:id="rId3"/>
    <p:sldLayoutId id="2147485168" r:id="rId4"/>
    <p:sldLayoutId id="2147485169" r:id="rId5"/>
    <p:sldLayoutId id="2147485170" r:id="rId6"/>
    <p:sldLayoutId id="2147485171" r:id="rId7"/>
    <p:sldLayoutId id="2147485172" r:id="rId8"/>
    <p:sldLayoutId id="2147485173" r:id="rId9"/>
    <p:sldLayoutId id="2147485174" r:id="rId10"/>
    <p:sldLayoutId id="214748517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6686"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337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0051"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6739"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latin typeface="+mn-lt"/>
          <a:ea typeface="+mn-ea"/>
          <a:cs typeface="+mn-cs"/>
        </a:defRPr>
      </a:lvl1pPr>
      <a:lvl2pPr marL="742108" indent="-285428" algn="l" rtl="0" eaLnBrk="0" fontAlgn="base" hangingPunct="0">
        <a:spcBef>
          <a:spcPct val="20000"/>
        </a:spcBef>
        <a:spcAft>
          <a:spcPct val="0"/>
        </a:spcAft>
        <a:buChar char="–"/>
        <a:defRPr sz="2800">
          <a:solidFill>
            <a:schemeClr val="tx1"/>
          </a:solidFill>
          <a:latin typeface="+mn-lt"/>
          <a:ea typeface="+mn-ea"/>
        </a:defRPr>
      </a:lvl2pPr>
      <a:lvl3pPr marL="1141708" indent="-228341"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latin typeface="+mn-lt"/>
          <a:ea typeface="+mn-ea"/>
        </a:defRPr>
      </a:lvl3pPr>
      <a:lvl4pPr marL="1598393" indent="-228341" algn="l" rtl="0" eaLnBrk="0" fontAlgn="base" hangingPunct="0">
        <a:spcBef>
          <a:spcPct val="20000"/>
        </a:spcBef>
        <a:spcAft>
          <a:spcPct val="0"/>
        </a:spcAft>
        <a:buChar char="–"/>
        <a:defRPr sz="2000">
          <a:solidFill>
            <a:schemeClr val="tx1"/>
          </a:solidFill>
          <a:latin typeface="+mn-lt"/>
          <a:ea typeface="+mn-ea"/>
        </a:defRPr>
      </a:lvl4pPr>
      <a:lvl5pPr marL="2055075" indent="-228341"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mn-ea"/>
        </a:defRPr>
      </a:lvl5pPr>
      <a:lvl6pPr marL="2511759"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6pPr>
      <a:lvl7pPr marL="2968447"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7pPr>
      <a:lvl8pPr marL="3425126"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8pPr>
      <a:lvl9pPr marL="3881814"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3800475" y="1789113"/>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30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730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pitchFamily="-112" charset="-52"/>
                <a:ea typeface="+mn-ea"/>
                <a:cs typeface="+mn-cs"/>
              </a:defRPr>
            </a:lvl1pPr>
          </a:lstStyle>
          <a:p>
            <a:pPr>
              <a:defRPr/>
            </a:pPr>
            <a:endParaRPr lang="en-US"/>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pitchFamily="-112" charset="-52"/>
                <a:ea typeface="+mn-ea"/>
                <a:cs typeface="+mn-cs"/>
              </a:defRPr>
            </a:lvl1pPr>
          </a:lstStyle>
          <a:p>
            <a:pPr>
              <a:defRPr/>
            </a:pPr>
            <a:endParaRPr lang="en-US"/>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52"/>
                <a:ea typeface="ＭＳ Ｐゴシック" charset="-128"/>
                <a:cs typeface="ＭＳ Ｐゴシック" charset="-128"/>
              </a:defRPr>
            </a:lvl1pPr>
          </a:lstStyle>
          <a:p>
            <a:pPr>
              <a:defRPr/>
            </a:pPr>
            <a:fld id="{E8398862-AD4E-A34F-A2F0-E64A36C72A1A}" type="slidenum">
              <a:rPr lang="en-US" smtClean="0"/>
              <a:pPr>
                <a:defRPr/>
              </a:pPr>
              <a:t>‹#›</a:t>
            </a:fld>
            <a:endParaRPr lang="en-US"/>
          </a:p>
        </p:txBody>
      </p:sp>
    </p:spTree>
    <p:extLst>
      <p:ext uri="{BB962C8B-B14F-4D97-AF65-F5344CB8AC3E}">
        <p14:creationId xmlns:p14="http://schemas.microsoft.com/office/powerpoint/2010/main" val="1107444431"/>
      </p:ext>
    </p:extLst>
  </p:cSld>
  <p:clrMap bg1="dk2" tx1="lt1" bg2="dk1" tx2="lt2" accent1="accent1" accent2="accent2" accent3="accent3" accent4="accent4" accent5="accent5" accent6="accent6" hlink="hlink" folHlink="folHlink"/>
  <p:sldLayoutIdLst>
    <p:sldLayoutId id="2147485177" r:id="rId1"/>
    <p:sldLayoutId id="2147485178" r:id="rId2"/>
    <p:sldLayoutId id="2147485179" r:id="rId3"/>
    <p:sldLayoutId id="2147485180" r:id="rId4"/>
    <p:sldLayoutId id="2147485181" r:id="rId5"/>
    <p:sldLayoutId id="2147485182" r:id="rId6"/>
    <p:sldLayoutId id="2147485183" r:id="rId7"/>
    <p:sldLayoutId id="2147485184" r:id="rId8"/>
    <p:sldLayoutId id="2147485185" r:id="rId9"/>
    <p:sldLayoutId id="214748518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3600">
                <a:solidFill>
                  <a:srgbClr val="000000"/>
                </a:solidFill>
                <a:latin typeface="Times New Roman" pitchFamily="-112" charset="0"/>
                <a:ea typeface="SimSun"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3600">
                <a:solidFill>
                  <a:srgbClr val="000000"/>
                </a:solidFill>
                <a:latin typeface="Times New Roman" pitchFamily="-112" charset="0"/>
                <a:ea typeface="SimSun"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3600">
                <a:solidFill>
                  <a:srgbClr val="000000"/>
                </a:solidFill>
                <a:latin typeface="Times New Roman" pitchFamily="-112" charset="0"/>
                <a:ea typeface="SimSun"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3600">
                <a:solidFill>
                  <a:srgbClr val="000000"/>
                </a:solidFill>
                <a:latin typeface="Times New Roman" pitchFamily="-112" charset="0"/>
                <a:ea typeface="SimSun" charset="0"/>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fontAlgn="base">
                <a:spcBef>
                  <a:spcPct val="0"/>
                </a:spcBef>
                <a:spcAft>
                  <a:spcPct val="0"/>
                </a:spcAft>
                <a:defRPr/>
              </a:pPr>
              <a:endParaRPr lang="en-US" sz="3600">
                <a:solidFill>
                  <a:srgbClr val="000000"/>
                </a:solidFill>
                <a:latin typeface="Times New Roman" charset="0"/>
                <a:ea typeface="SimSun" charset="0"/>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fontAlgn="base">
                <a:spcBef>
                  <a:spcPct val="0"/>
                </a:spcBef>
                <a:spcAft>
                  <a:spcPct val="0"/>
                </a:spcAft>
                <a:defRPr/>
              </a:pPr>
              <a:endParaRPr lang="en-US" sz="3600">
                <a:solidFill>
                  <a:srgbClr val="000000"/>
                </a:solidFill>
                <a:latin typeface="Times New Roman" charset="0"/>
                <a:ea typeface="SimSun" charset="0"/>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fontAlgn="base">
                <a:spcBef>
                  <a:spcPct val="0"/>
                </a:spcBef>
                <a:spcAft>
                  <a:spcPct val="0"/>
                </a:spcAft>
                <a:defRPr/>
              </a:pPr>
              <a:endParaRPr lang="en-US" sz="3600">
                <a:solidFill>
                  <a:srgbClr val="000000"/>
                </a:solidFill>
                <a:latin typeface="Times New Roman" charset="0"/>
                <a:ea typeface="SimSu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zh-CN" altLang="en-US">
              <a:solidFill>
                <a:srgbClr val="000000"/>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zh-CN" altLang="en-US">
              <a:solidFill>
                <a:srgbClr val="000000"/>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fontAlgn="base">
              <a:spcBef>
                <a:spcPct val="0"/>
              </a:spcBef>
              <a:spcAft>
                <a:spcPct val="0"/>
              </a:spcAft>
              <a:defRPr/>
            </a:pPr>
            <a:fld id="{A703D3F8-6D3D-2047-A10B-A9A00163AD6B}" type="slidenum">
              <a:rPr lang="zh-CN" altLang="en-US" smtClean="0">
                <a:solidFill>
                  <a:srgbClr val="000000"/>
                </a:solidFill>
                <a:ea typeface="SimSun" charset="0"/>
              </a:rPr>
              <a:pPr fontAlgn="base">
                <a:spcBef>
                  <a:spcPct val="0"/>
                </a:spcBef>
                <a:spcAft>
                  <a:spcPct val="0"/>
                </a:spcAft>
                <a:defRPr/>
              </a:pPr>
              <a:t>‹#›</a:t>
            </a:fld>
            <a:endParaRPr lang="en-US" altLang="zh-CN">
              <a:solidFill>
                <a:srgbClr val="000000"/>
              </a:solidFill>
              <a:ea typeface="SimSun" charset="0"/>
            </a:endParaRPr>
          </a:p>
        </p:txBody>
      </p:sp>
    </p:spTree>
    <p:extLst>
      <p:ext uri="{BB962C8B-B14F-4D97-AF65-F5344CB8AC3E}">
        <p14:creationId xmlns:p14="http://schemas.microsoft.com/office/powerpoint/2010/main" val="2594896136"/>
      </p:ext>
    </p:extLst>
  </p:cSld>
  <p:clrMap bg1="dk2" tx1="lt1" bg2="dk1" tx2="lt2" accent1="accent1" accent2="accent2" accent3="accent3" accent4="accent4" accent5="accent5" accent6="accent6" hlink="hlink" folHlink="folHlink"/>
  <p:sldLayoutIdLst>
    <p:sldLayoutId id="2147485188" r:id="rId1"/>
    <p:sldLayoutId id="2147485189" r:id="rId2"/>
    <p:sldLayoutId id="2147485190" r:id="rId3"/>
    <p:sldLayoutId id="2147485191" r:id="rId4"/>
    <p:sldLayoutId id="2147485192" r:id="rId5"/>
    <p:sldLayoutId id="2147485193" r:id="rId6"/>
    <p:sldLayoutId id="2147485194" r:id="rId7"/>
    <p:sldLayoutId id="2147485195" r:id="rId8"/>
    <p:sldLayoutId id="2147485196" r:id="rId9"/>
    <p:sldLayoutId id="2147485197" r:id="rId10"/>
    <p:sldLayoutId id="214748519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7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fontAlgn="base">
              <a:spcBef>
                <a:spcPct val="0"/>
              </a:spcBef>
              <a:spcAft>
                <a:spcPct val="0"/>
              </a:spcAft>
              <a:defRPr/>
            </a:pPr>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fontAlgn="base">
              <a:spcBef>
                <a:spcPct val="0"/>
              </a:spcBef>
              <a:spcAft>
                <a:spcPct val="0"/>
              </a:spcAft>
              <a:defRPr/>
            </a:pPr>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0"/>
                <a:cs typeface="ＭＳ Ｐゴシック" charset="0"/>
              </a:defRPr>
            </a:lvl1pPr>
          </a:lstStyle>
          <a:p>
            <a:pPr fontAlgn="base">
              <a:spcBef>
                <a:spcPct val="0"/>
              </a:spcBef>
              <a:spcAft>
                <a:spcPct val="0"/>
              </a:spcAft>
              <a:defRPr/>
            </a:pPr>
            <a:fld id="{B1A5A5C9-507C-DB44-9C74-D58949136E8D}" type="slidenum">
              <a:rPr lang="zh-CN" altLang="en-US"/>
              <a:pPr fontAlgn="base">
                <a:spcBef>
                  <a:spcPct val="0"/>
                </a:spcBef>
                <a:spcAft>
                  <a:spcPct val="0"/>
                </a:spcAft>
                <a:defRPr/>
              </a:pPr>
              <a:t>‹#›</a:t>
            </a:fld>
            <a:endParaRPr lang="en-US" altLang="zh-CN"/>
          </a:p>
        </p:txBody>
      </p:sp>
    </p:spTree>
    <p:extLst>
      <p:ext uri="{BB962C8B-B14F-4D97-AF65-F5344CB8AC3E}">
        <p14:creationId xmlns:p14="http://schemas.microsoft.com/office/powerpoint/2010/main" val="2216370256"/>
      </p:ext>
    </p:extLst>
  </p:cSld>
  <p:clrMap bg1="lt1" tx1="dk1" bg2="lt2" tx2="dk2" accent1="accent1" accent2="accent2" accent3="accent3" accent4="accent4" accent5="accent5" accent6="accent6" hlink="hlink" folHlink="folHlink"/>
  <p:sldLayoutIdLst>
    <p:sldLayoutId id="2147485200" r:id="rId1"/>
    <p:sldLayoutId id="2147485201" r:id="rId2"/>
    <p:sldLayoutId id="2147485202"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eaLnBrk="0" hangingPunct="0"/>
            <a:endParaRPr lang="en-US">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5C2F5268-F079-4549-B7BC-B8D4242C6860}" type="slidenum">
              <a:rPr lang="en-US" smtClean="0">
                <a:solidFill>
                  <a:srgbClr val="000000"/>
                </a:solidFill>
                <a:ea typeface="ヒラギノ角ゴ Pro W3" charset="0"/>
                <a:cs typeface="ヒラギノ角ゴ Pro W3" charset="0"/>
              </a:rPr>
              <a:pPr eaLnBrk="0" hangingPunct="0"/>
              <a:t>‹#›</a:t>
            </a:fld>
            <a:endParaRPr lang="en-US">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2020827424"/>
      </p:ext>
    </p:extLst>
  </p:cSld>
  <p:clrMap bg1="lt1" tx1="dk1" bg2="lt2" tx2="dk2" accent1="accent1" accent2="accent2" accent3="accent3" accent4="accent4" accent5="accent5" accent6="accent6" hlink="hlink" folHlink="folHlink"/>
  <p:sldLayoutIdLst>
    <p:sldLayoutId id="2147485204" r:id="rId1"/>
    <p:sldLayoutId id="2147485205" r:id="rId2"/>
    <p:sldLayoutId id="2147485206" r:id="rId3"/>
    <p:sldLayoutId id="2147485207" r:id="rId4"/>
    <p:sldLayoutId id="2147485208" r:id="rId5"/>
    <p:sldLayoutId id="2147485209" r:id="rId6"/>
    <p:sldLayoutId id="2147485210" r:id="rId7"/>
    <p:sldLayoutId id="2147485211" r:id="rId8"/>
    <p:sldLayoutId id="2147485212" r:id="rId9"/>
    <p:sldLayoutId id="2147485213" r:id="rId10"/>
    <p:sldLayoutId id="214748521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02082" name="Group 2"/>
          <p:cNvGrpSpPr>
            <a:grpSpLocks/>
          </p:cNvGrpSpPr>
          <p:nvPr/>
        </p:nvGrpSpPr>
        <p:grpSpPr bwMode="auto">
          <a:xfrm>
            <a:off x="0" y="-12700"/>
            <a:ext cx="9156700" cy="6870700"/>
            <a:chOff x="0" y="-8"/>
            <a:chExt cx="5768" cy="4328"/>
          </a:xfrm>
        </p:grpSpPr>
        <p:sp>
          <p:nvSpPr>
            <p:cNvPr id="30208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zh-CN" altLang="en-US" sz="2400">
                <a:solidFill>
                  <a:srgbClr val="EAEAEA"/>
                </a:solidFill>
                <a:latin typeface="Times New Roman" charset="0"/>
                <a:cs typeface="MS PGothic" charset="0"/>
              </a:endParaRPr>
            </a:p>
          </p:txBody>
        </p:sp>
        <p:sp>
          <p:nvSpPr>
            <p:cNvPr id="30208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zh-CN" altLang="en-US" sz="2400">
                <a:solidFill>
                  <a:srgbClr val="EAEAEA"/>
                </a:solidFill>
                <a:latin typeface="Times New Roman" charset="0"/>
                <a:cs typeface="MS PGothic" charset="0"/>
              </a:endParaRPr>
            </a:p>
          </p:txBody>
        </p:sp>
        <p:sp>
          <p:nvSpPr>
            <p:cNvPr id="30209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30209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30209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30209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30209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30209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30209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30209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30209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30209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30210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30210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30210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30210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30210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30210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sp>
          <p:nvSpPr>
            <p:cNvPr id="30210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a:endParaRPr lang="en-US" sz="2400">
                <a:solidFill>
                  <a:srgbClr val="EAEAEA"/>
                </a:solidFill>
              </a:endParaRPr>
            </a:p>
          </p:txBody>
        </p:sp>
        <p:pic>
          <p:nvPicPr>
            <p:cNvPr id="302107"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0208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208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mn-ea"/>
                <a:cs typeface="+mn-cs"/>
              </a:defRPr>
            </a:lvl1pPr>
          </a:lstStyle>
          <a:p>
            <a:pPr defTabSz="914400">
              <a:defRPr/>
            </a:pPr>
            <a:endParaRPr lang="en-US"/>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mn-ea"/>
                <a:cs typeface="+mn-cs"/>
              </a:defRPr>
            </a:lvl1pPr>
          </a:lstStyle>
          <a:p>
            <a:pPr defTabSz="914400">
              <a:defRPr/>
            </a:pPr>
            <a:endParaRPr lang="en-US"/>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cs typeface="MS PGothic" charset="0"/>
              </a:defRPr>
            </a:lvl1pPr>
          </a:lstStyle>
          <a:p>
            <a:pPr defTabSz="914400">
              <a:defRPr/>
            </a:pPr>
            <a:fld id="{BBA604B7-DFBE-314D-B42C-2B8D25207369}" type="slidenum">
              <a:rPr lang="zh-CN" altLang="en-US"/>
              <a:pPr defTabSz="914400">
                <a:defRPr/>
              </a:pPr>
              <a:t>‹#›</a:t>
            </a:fld>
            <a:endParaRPr lang="en-US" altLang="zh-CN"/>
          </a:p>
        </p:txBody>
      </p:sp>
    </p:spTree>
    <p:extLst>
      <p:ext uri="{BB962C8B-B14F-4D97-AF65-F5344CB8AC3E}">
        <p14:creationId xmlns:p14="http://schemas.microsoft.com/office/powerpoint/2010/main" val="3793212501"/>
      </p:ext>
    </p:extLst>
  </p:cSld>
  <p:clrMap bg1="dk2" tx1="lt1" bg2="dk1" tx2="lt2" accent1="accent1" accent2="accent2" accent3="accent3" accent4="accent4" accent5="accent5" accent6="accent6" hlink="hlink" folHlink="folHlink"/>
  <p:sldLayoutIdLst>
    <p:sldLayoutId id="2147485216" r:id="rId1"/>
    <p:sldLayoutId id="2147485217" r:id="rId2"/>
    <p:sldLayoutId id="2147485218" r:id="rId3"/>
    <p:sldLayoutId id="2147485219" r:id="rId4"/>
    <p:sldLayoutId id="2147485220" r:id="rId5"/>
    <p:sldLayoutId id="2147485221" r:id="rId6"/>
    <p:sldLayoutId id="2147485222" r:id="rId7"/>
    <p:sldLayoutId id="2147485223" r:id="rId8"/>
    <p:sldLayoutId id="2147485224" r:id="rId9"/>
    <p:sldLayoutId id="2147485225" r:id="rId10"/>
    <p:sldLayoutId id="2147485226" r:id="rId11"/>
    <p:sldLayoutId id="2147485227"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EAEAEA"/>
                </a:solidFill>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EAEAEA"/>
                </a:solidFill>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EAEAEA"/>
                </a:solidFill>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a:defRPr/>
            </a:pPr>
            <a:fld id="{18E9B4FB-FDDD-E54F-B829-2DD078660423}"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131624967"/>
      </p:ext>
    </p:extLst>
  </p:cSld>
  <p:clrMap bg1="dk2" tx1="lt1" bg2="dk1" tx2="lt2" accent1="accent1" accent2="accent2" accent3="accent3" accent4="accent4" accent5="accent5" accent6="accent6" hlink="hlink" folHlink="folHlink"/>
  <p:sldLayoutIdLst>
    <p:sldLayoutId id="2147485229" r:id="rId1"/>
    <p:sldLayoutId id="2147485230" r:id="rId2"/>
    <p:sldLayoutId id="2147485231" r:id="rId3"/>
    <p:sldLayoutId id="2147485232" r:id="rId4"/>
    <p:sldLayoutId id="2147485233" r:id="rId5"/>
    <p:sldLayoutId id="2147485234" r:id="rId6"/>
    <p:sldLayoutId id="2147485235" r:id="rId7"/>
    <p:sldLayoutId id="2147485236" r:id="rId8"/>
    <p:sldLayoutId id="2147485237" r:id="rId9"/>
    <p:sldLayoutId id="2147485238" r:id="rId10"/>
    <p:sldLayoutId id="2147485239" r:id="rId11"/>
    <p:sldLayoutId id="2147485240"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4690" name="Group 2"/>
          <p:cNvGrpSpPr>
            <a:grpSpLocks/>
          </p:cNvGrpSpPr>
          <p:nvPr/>
        </p:nvGrpSpPr>
        <p:grpSpPr bwMode="auto">
          <a:xfrm>
            <a:off x="0" y="0"/>
            <a:ext cx="9132888" cy="6845300"/>
            <a:chOff x="0" y="0"/>
            <a:chExt cx="5753" cy="4312"/>
          </a:xfrm>
        </p:grpSpPr>
        <p:sp>
          <p:nvSpPr>
            <p:cNvPr id="754691"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grpSp>
          <p:nvGrpSpPr>
            <p:cNvPr id="754692"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75469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69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69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69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69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69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grpSp>
        <p:grpSp>
          <p:nvGrpSpPr>
            <p:cNvPr id="754716" name="Group 28"/>
            <p:cNvGrpSpPr>
              <a:grpSpLocks/>
            </p:cNvGrpSpPr>
            <p:nvPr/>
          </p:nvGrpSpPr>
          <p:grpSpPr bwMode="auto">
            <a:xfrm>
              <a:off x="0" y="0"/>
              <a:ext cx="1246" cy="1232"/>
              <a:chOff x="0" y="0"/>
              <a:chExt cx="1246" cy="1232"/>
            </a:xfrm>
          </p:grpSpPr>
          <p:sp>
            <p:nvSpPr>
              <p:cNvPr id="754717"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754718"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754719"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grpSp>
      </p:grpSp>
      <p:sp>
        <p:nvSpPr>
          <p:cNvPr id="754720" name="Text Box 32"/>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spcBef>
                <a:spcPct val="50000"/>
              </a:spcBef>
            </a:pPr>
            <a:r>
              <a:rPr lang="en-US" altLang="zh-CN" sz="900" b="1">
                <a:solidFill>
                  <a:srgbClr val="FFFFFF"/>
                </a:solidFill>
                <a:ea typeface="宋体" charset="0"/>
                <a:cs typeface="宋体" charset="0"/>
              </a:rPr>
              <a:t>© </a:t>
            </a:r>
            <a:r>
              <a:rPr lang="en-US" altLang="zh-CN" sz="1000" b="1">
                <a:solidFill>
                  <a:srgbClr val="FFFFFF"/>
                </a:solidFill>
                <a:ea typeface="宋体" charset="0"/>
                <a:cs typeface="宋体" charset="0"/>
              </a:rPr>
              <a:t>2006</a:t>
            </a:r>
            <a:r>
              <a:rPr lang="en-US" altLang="zh-CN" sz="900" b="1">
                <a:solidFill>
                  <a:srgbClr val="FFFFFF"/>
                </a:solidFill>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8.0.03c.</a:t>
            </a:r>
          </a:p>
        </p:txBody>
      </p:sp>
    </p:spTree>
    <p:extLst>
      <p:ext uri="{BB962C8B-B14F-4D97-AF65-F5344CB8AC3E}">
        <p14:creationId xmlns:p14="http://schemas.microsoft.com/office/powerpoint/2010/main" val="3495578678"/>
      </p:ext>
    </p:extLst>
  </p:cSld>
  <p:clrMap bg1="dk2" tx1="lt1" bg2="dk1" tx2="lt2" accent1="accent1" accent2="accent2" accent3="accent3" accent4="accent4" accent5="accent5" accent6="accent6" hlink="hlink" folHlink="folHlink"/>
  <p:sldLayoutIdLst>
    <p:sldLayoutId id="2147485242" r:id="rId1"/>
    <p:sldLayoutId id="2147485243" r:id="rId2"/>
    <p:sldLayoutId id="2147485244" r:id="rId3"/>
    <p:sldLayoutId id="2147485245" r:id="rId4"/>
    <p:sldLayoutId id="2147485246" r:id="rId5"/>
    <p:sldLayoutId id="2147485247" r:id="rId6"/>
    <p:sldLayoutId id="2147485248" r:id="rId7"/>
    <p:sldLayoutId id="2147485249" r:id="rId8"/>
    <p:sldLayoutId id="2147485250" r:id="rId9"/>
    <p:sldLayoutId id="2147485251" r:id="rId10"/>
    <p:sldLayoutId id="2147485252" r:id="rId11"/>
  </p:sldLayoutIdLst>
  <p:transition>
    <p:wheel spokes="0"/>
  </p:transition>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9pPr>
    </p:titleStyle>
    <p:bodyStyle>
      <a:lvl1pPr marL="342900" indent="-342900" algn="l" rtl="0" fontAlgn="base">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fontAlgn="base">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20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720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720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720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2EE0FD25-97A9-A244-B235-761E272D682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defTabSz="914400">
              <a:defRPr/>
            </a:pPr>
            <a:endParaRPr lang="en-US">
              <a:solidFill>
                <a:srgbClr val="FFFFFF"/>
              </a:solidFill>
            </a:endParaRPr>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Arial" charset="0"/>
                <a:ea typeface="MS PGothic" charset="0"/>
                <a:cs typeface="MS PGothic" charset="0"/>
              </a:defRPr>
            </a:lvl1pPr>
          </a:lstStyle>
          <a:p>
            <a:pPr defTabSz="914400">
              <a:defRPr/>
            </a:pPr>
            <a:fld id="{1D271FF5-29CA-1343-B7FF-F531B366B3F5}" type="slidenum">
              <a:rPr lang="zh-CN" altLang="en-US">
                <a:solidFill>
                  <a:srgbClr val="FFFFFF"/>
                </a:solidFill>
              </a:rPr>
              <a:pPr defTabSz="914400">
                <a:defRPr/>
              </a:pPr>
              <a:t>‹#›</a:t>
            </a:fld>
            <a:endParaRPr lang="en-US" altLang="zh-CN">
              <a:solidFill>
                <a:srgbClr val="FFFFFF"/>
              </a:solidFill>
            </a:endParaRPr>
          </a:p>
        </p:txBody>
      </p:sp>
      <p:sp>
        <p:nvSpPr>
          <p:cNvPr id="378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defTabSz="914400" eaLnBrk="0" hangingPunct="0"/>
            <a:endParaRPr lang="en-US" sz="2400">
              <a:solidFill>
                <a:srgbClr val="FFFFFF"/>
              </a:solidFill>
              <a:latin typeface="Times New Roman" charset="0"/>
              <a:cs typeface="MS PGothic" charset="0"/>
            </a:endParaRPr>
          </a:p>
        </p:txBody>
      </p:sp>
      <p:sp>
        <p:nvSpPr>
          <p:cNvPr id="378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defTabSz="914400" eaLnBrk="0" hangingPunct="0"/>
            <a:endParaRPr lang="en-US" sz="2400">
              <a:solidFill>
                <a:srgbClr val="FFFFFF"/>
              </a:solidFill>
              <a:latin typeface="Times New Roman" charset="0"/>
              <a:cs typeface="MS PGothic" charset="0"/>
            </a:endParaRPr>
          </a:p>
        </p:txBody>
      </p:sp>
      <p:grpSp>
        <p:nvGrpSpPr>
          <p:cNvPr id="37896" name="Group 8"/>
          <p:cNvGrpSpPr>
            <a:grpSpLocks/>
          </p:cNvGrpSpPr>
          <p:nvPr/>
        </p:nvGrpSpPr>
        <p:grpSpPr bwMode="auto">
          <a:xfrm>
            <a:off x="228600" y="457200"/>
            <a:ext cx="1246188" cy="1371600"/>
            <a:chOff x="144" y="288"/>
            <a:chExt cx="785" cy="864"/>
          </a:xfrm>
        </p:grpSpPr>
        <p:sp>
          <p:nvSpPr>
            <p:cNvPr id="378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8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defTabSz="914400">
              <a:defRPr/>
            </a:pPr>
            <a:endParaRPr lang="en-US">
              <a:solidFill>
                <a:srgbClr val="FFFFFF"/>
              </a:solidFill>
            </a:endParaRPr>
          </a:p>
        </p:txBody>
      </p:sp>
    </p:spTree>
    <p:extLst>
      <p:ext uri="{BB962C8B-B14F-4D97-AF65-F5344CB8AC3E}">
        <p14:creationId xmlns:p14="http://schemas.microsoft.com/office/powerpoint/2010/main" val="1602103715"/>
      </p:ext>
    </p:extLst>
  </p:cSld>
  <p:clrMap bg1="dk2" tx1="lt1" bg2="dk1" tx2="lt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MS PGothic" charset="0"/>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MS PGothic" charset="0"/>
          <a:cs typeface="MS PGothic" charset="0"/>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p>
          </p:txBody>
        </p:sp>
        <p:grpSp>
          <p:nvGrpSpPr>
            <p:cNvPr id="2057" name="Group 4"/>
            <p:cNvGrpSpPr>
              <a:grpSpLocks/>
            </p:cNvGrpSpPr>
            <p:nvPr/>
          </p:nvGrpSpPr>
          <p:grpSpPr bwMode="auto">
            <a:xfrm>
              <a:off x="48" y="102"/>
              <a:ext cx="96" cy="4128"/>
              <a:chOff x="48" y="102"/>
              <a:chExt cx="96" cy="4128"/>
            </a:xfrm>
          </p:grpSpPr>
          <p:sp>
            <p:nvSpPr>
              <p:cNvPr id="7173"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74" name="Rectangle 6"/>
              <p:cNvSpPr>
                <a:spLocks noChangeArrowheads="1"/>
              </p:cNvSpPr>
              <p:nvPr/>
            </p:nvSpPr>
            <p:spPr bwMode="auto">
              <a:xfrm>
                <a:off x="48" y="125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75"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76" name="Rectangle 8"/>
              <p:cNvSpPr>
                <a:spLocks noChangeArrowheads="1"/>
              </p:cNvSpPr>
              <p:nvPr/>
            </p:nvSpPr>
            <p:spPr bwMode="auto">
              <a:xfrm>
                <a:off x="48" y="1538"/>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77"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78" name="Rectangle 10"/>
              <p:cNvSpPr>
                <a:spLocks noChangeArrowheads="1"/>
              </p:cNvSpPr>
              <p:nvPr/>
            </p:nvSpPr>
            <p:spPr bwMode="auto">
              <a:xfrm>
                <a:off x="48" y="182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79"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0" name="Rectangle 12"/>
              <p:cNvSpPr>
                <a:spLocks noChangeArrowheads="1"/>
              </p:cNvSpPr>
              <p:nvPr/>
            </p:nvSpPr>
            <p:spPr bwMode="auto">
              <a:xfrm>
                <a:off x="48" y="2115"/>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1"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2" name="Rectangle 14"/>
              <p:cNvSpPr>
                <a:spLocks noChangeArrowheads="1"/>
              </p:cNvSpPr>
              <p:nvPr/>
            </p:nvSpPr>
            <p:spPr bwMode="auto">
              <a:xfrm>
                <a:off x="48" y="240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3" name="Rectangle 15"/>
              <p:cNvSpPr>
                <a:spLocks noChangeArrowheads="1"/>
              </p:cNvSpPr>
              <p:nvPr/>
            </p:nvSpPr>
            <p:spPr bwMode="auto">
              <a:xfrm>
                <a:off x="48" y="254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4" name="Rectangle 16"/>
              <p:cNvSpPr>
                <a:spLocks noChangeArrowheads="1"/>
              </p:cNvSpPr>
              <p:nvPr/>
            </p:nvSpPr>
            <p:spPr bwMode="auto">
              <a:xfrm>
                <a:off x="48" y="269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5"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6" name="Rectangle 18"/>
              <p:cNvSpPr>
                <a:spLocks noChangeArrowheads="1"/>
              </p:cNvSpPr>
              <p:nvPr/>
            </p:nvSpPr>
            <p:spPr bwMode="auto">
              <a:xfrm>
                <a:off x="48" y="298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7"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8"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89"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0" name="Rectangle 22"/>
              <p:cNvSpPr>
                <a:spLocks noChangeArrowheads="1"/>
              </p:cNvSpPr>
              <p:nvPr/>
            </p:nvSpPr>
            <p:spPr bwMode="auto">
              <a:xfrm>
                <a:off x="48" y="3557"/>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1"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2"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3"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4" name="Rectangle 26"/>
              <p:cNvSpPr>
                <a:spLocks noChangeArrowheads="1"/>
              </p:cNvSpPr>
              <p:nvPr/>
            </p:nvSpPr>
            <p:spPr bwMode="auto">
              <a:xfrm>
                <a:off x="48" y="413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5" name="Rectangle 27"/>
              <p:cNvSpPr>
                <a:spLocks noChangeArrowheads="1"/>
              </p:cNvSpPr>
              <p:nvPr/>
            </p:nvSpPr>
            <p:spPr bwMode="auto">
              <a:xfrm>
                <a:off x="48" y="10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6"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7"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8"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199" name="Rectangle 31"/>
              <p:cNvSpPr>
                <a:spLocks noChangeArrowheads="1"/>
              </p:cNvSpPr>
              <p:nvPr/>
            </p:nvSpPr>
            <p:spPr bwMode="auto">
              <a:xfrm>
                <a:off x="48" y="67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200"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sp>
            <p:nvSpPr>
              <p:cNvPr id="7201"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p>
            </p:txBody>
          </p:sp>
        </p:grpSp>
      </p:grpSp>
      <p:sp>
        <p:nvSpPr>
          <p:cNvPr id="2051"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smtClean="0"/>
            </a:lvl1pPr>
          </a:lstStyle>
          <a:p>
            <a:pPr>
              <a:defRPr/>
            </a:pPr>
            <a:endParaRPr lang="en-US"/>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smtClean="0"/>
            </a:lvl1pPr>
          </a:lstStyle>
          <a:p>
            <a:pPr>
              <a:defRPr/>
            </a:pPr>
            <a:endParaRPr lang="en-US"/>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9D6F6188-5E77-4E03-A601-1D12DF78710B}" type="slidenum">
              <a:rPr lang="en-US"/>
              <a:pPr>
                <a:defRPr/>
              </a:pPr>
              <a:t>‹#›</a:t>
            </a:fld>
            <a:endParaRPr lang="en-US"/>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4144906"/>
      </p:ext>
    </p:extLst>
  </p:cSld>
  <p:clrMap bg1="dk2" tx1="lt1" bg2="dk1" tx2="lt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 id="2147485277" r:id="rId12"/>
    <p:sldLayoutId id="2147485278" r:id="rId13"/>
    <p:sldLayoutId id="2147485279" r:id="rId14"/>
    <p:sldLayoutId id="2147485280" r:id="rId15"/>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9888C7A-2A00-CE4F-B88D-9F0B29DFDD5B}"/>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6" name="Rectangle 2">
            <a:extLst>
              <a:ext uri="{FF2B5EF4-FFF2-40B4-BE49-F238E27FC236}">
                <a16:creationId xmlns:a16="http://schemas.microsoft.com/office/drawing/2014/main" id="{77D40AA8-CB58-CB49-819A-F00AD2F1745C}"/>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262797420"/>
      </p:ext>
    </p:extLst>
  </p:cSld>
  <p:clrMap bg1="lt1" tx1="dk1" bg2="lt2" tx2="dk2" accent1="accent1" accent2="accent2" accent3="accent3" accent4="accent4" accent5="accent5" accent6="accent6" hlink="hlink" folHlink="folHlink"/>
  <p:sldLayoutIdLst>
    <p:sldLayoutId id="2147485282" r:id="rId1"/>
    <p:sldLayoutId id="2147485283" r:id="rId2"/>
    <p:sldLayoutId id="2147485284" r:id="rId3"/>
    <p:sldLayoutId id="2147485285" r:id="rId4"/>
    <p:sldLayoutId id="2147485286" r:id="rId5"/>
    <p:sldLayoutId id="2147485287" r:id="rId6"/>
    <p:sldLayoutId id="2147485288" r:id="rId7"/>
    <p:sldLayoutId id="2147485289" r:id="rId8"/>
    <p:sldLayoutId id="2147485290" r:id="rId9"/>
    <p:sldLayoutId id="2147485291" r:id="rId10"/>
    <p:sldLayoutId id="2147485292"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2500667825"/>
      </p:ext>
    </p:extLst>
  </p:cSld>
  <p:clrMap bg1="lt1" tx1="dk1" bg2="lt2" tx2="dk2" accent1="accent1" accent2="accent2" accent3="accent3" accent4="accent4" accent5="accent5" accent6="accent6" hlink="hlink" folHlink="folHlink"/>
  <p:sldLayoutIdLst>
    <p:sldLayoutId id="2147485294" r:id="rId1"/>
    <p:sldLayoutId id="2147485295" r:id="rId2"/>
    <p:sldLayoutId id="2147485296" r:id="rId3"/>
    <p:sldLayoutId id="2147485297" r:id="rId4"/>
    <p:sldLayoutId id="2147485298" r:id="rId5"/>
    <p:sldLayoutId id="2147485299" r:id="rId6"/>
    <p:sldLayoutId id="2147485300" r:id="rId7"/>
    <p:sldLayoutId id="2147485301" r:id="rId8"/>
    <p:sldLayoutId id="2147485302" r:id="rId9"/>
    <p:sldLayoutId id="2147485303" r:id="rId10"/>
    <p:sldLayoutId id="2147485304"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5606"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09" name="Rectangle 30"/>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50000"/>
              </a:spcBef>
              <a:spcAft>
                <a:spcPct val="0"/>
              </a:spcAft>
              <a:defRPr/>
            </a:pPr>
            <a:r>
              <a:rPr lang="en-US" sz="900" b="1">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prstTxWarp prst="textNoShape">
              <a:avLst/>
            </a:prstTxWarp>
            <a:spAutoFit/>
          </a:bodyPr>
          <a:lstStyle/>
          <a:p>
            <a:pPr algn="ctr"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128"/>
                <a:cs typeface="ＭＳ Ｐゴシック" charset="-128"/>
              </a:rPr>
              <a:t>7.5.03c.</a:t>
            </a:r>
          </a:p>
        </p:txBody>
      </p:sp>
    </p:spTree>
    <p:extLst>
      <p:ext uri="{BB962C8B-B14F-4D97-AF65-F5344CB8AC3E}">
        <p14:creationId xmlns:p14="http://schemas.microsoft.com/office/powerpoint/2010/main" val="3391130854"/>
      </p:ext>
    </p:extLst>
  </p:cSld>
  <p:clrMap bg1="dk2" tx1="lt1" bg2="dk1" tx2="lt2" accent1="accent1" accent2="accent2" accent3="accent3" accent4="accent4" accent5="accent5" accent6="accent6" hlink="hlink" folHlink="folHlink"/>
  <p:sldLayoutIdLst>
    <p:sldLayoutId id="2147485306" r:id="rId1"/>
    <p:sldLayoutId id="2147485307" r:id="rId2"/>
    <p:sldLayoutId id="2147485308" r:id="rId3"/>
    <p:sldLayoutId id="2147485309" r:id="rId4"/>
    <p:sldLayoutId id="2147485310" r:id="rId5"/>
    <p:sldLayoutId id="2147485311" r:id="rId6"/>
    <p:sldLayoutId id="2147485312" r:id="rId7"/>
    <p:sldLayoutId id="2147485313" r:id="rId8"/>
    <p:sldLayoutId id="2147485314" r:id="rId9"/>
    <p:sldLayoutId id="2147485315" r:id="rId10"/>
    <p:sldLayoutId id="2147485316" r:id="rId1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2"/>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ea typeface="+mn-ea"/>
                <a:cs typeface="+mn-cs"/>
              </a:defRPr>
            </a:lvl1pPr>
          </a:lstStyle>
          <a:p>
            <a:pPr fontAlgn="base">
              <a:spcAft>
                <a:spcPct val="0"/>
              </a:spcAft>
              <a:defRPr/>
            </a:pPr>
            <a:endParaRPr lang="en-US">
              <a:latin typeface="Times New Roman" charset="0"/>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ea typeface="+mn-ea"/>
                <a:cs typeface="+mn-cs"/>
              </a:defRPr>
            </a:lvl1pPr>
          </a:lstStyle>
          <a:p>
            <a:pPr fontAlgn="base">
              <a:spcAft>
                <a:spcPct val="0"/>
              </a:spcAft>
              <a:defRPr/>
            </a:pPr>
            <a:endParaRPr lang="en-US">
              <a:latin typeface="Times New Roman" charset="0"/>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ea typeface="ＭＳ Ｐゴシック" charset="0"/>
                <a:cs typeface="ＭＳ Ｐゴシック" charset="0"/>
              </a:defRPr>
            </a:lvl1pPr>
          </a:lstStyle>
          <a:p>
            <a:pPr fontAlgn="base">
              <a:spcAft>
                <a:spcPct val="0"/>
              </a:spcAft>
              <a:defRPr/>
            </a:pPr>
            <a:fld id="{E6246DC6-D1A6-B143-B726-B721405BFFE2}" type="slidenum">
              <a:rPr lang="en-US">
                <a:latin typeface="Times New Roman" charset="0"/>
              </a:rPr>
              <a:pPr fontAlgn="base">
                <a:spcAft>
                  <a:spcPct val="0"/>
                </a:spcAft>
                <a:defRPr/>
              </a:pPr>
              <a:t>‹#›</a:t>
            </a:fld>
            <a:endParaRPr lang="en-US">
              <a:latin typeface="Times New Roman" charset="0"/>
            </a:endParaRPr>
          </a:p>
        </p:txBody>
      </p:sp>
      <p:sp>
        <p:nvSpPr>
          <p:cNvPr id="35431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GB" sz="240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2153525"/>
      </p:ext>
    </p:extLst>
  </p:cSld>
  <p:clrMap bg1="dk2" tx1="lt1" bg2="dk1" tx2="lt2" accent1="accent1" accent2="accent2" accent3="accent3" accent4="accent4" accent5="accent5" accent6="accent6" hlink="hlink" folHlink="folHlink"/>
  <p:sldLayoutIdLst>
    <p:sldLayoutId id="2147485318"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9421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9421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8398862-AD4E-A34F-A2F0-E64A36C72A1A}"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DDDDDD"/>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DDDDDD"/>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DDDDDD"/>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25758153"/>
      </p:ext>
    </p:extLst>
  </p:cSld>
  <p:clrMap bg1="dk2" tx1="lt1" bg2="dk1" tx2="lt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685800" y="117475"/>
            <a:ext cx="8456613" cy="6738938"/>
            <a:chOff x="432" y="74"/>
            <a:chExt cx="5327" cy="4245"/>
          </a:xfrm>
        </p:grpSpPr>
        <p:sp>
          <p:nvSpPr>
            <p:cNvPr id="12186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21865" name="Group 4"/>
            <p:cNvGrpSpPr>
              <a:grpSpLocks/>
            </p:cNvGrpSpPr>
            <p:nvPr/>
          </p:nvGrpSpPr>
          <p:grpSpPr bwMode="auto">
            <a:xfrm>
              <a:off x="2859" y="4250"/>
              <a:ext cx="2729" cy="41"/>
              <a:chOff x="2859" y="4250"/>
              <a:chExt cx="2729" cy="41"/>
            </a:xfrm>
          </p:grpSpPr>
          <p:sp>
            <p:nvSpPr>
              <p:cNvPr id="12187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21866"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2185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2186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D2FE4BE9-A3DA-5E40-87F9-69F953368C16}" type="slidenum">
              <a:rPr lang="en-US"/>
              <a:pPr>
                <a:defRPr/>
              </a:pPr>
              <a:t>‹#›</a:t>
            </a:fld>
            <a:endParaRPr lang="en-US"/>
          </a:p>
        </p:txBody>
      </p:sp>
    </p:spTree>
    <p:extLst>
      <p:ext uri="{BB962C8B-B14F-4D97-AF65-F5344CB8AC3E}">
        <p14:creationId xmlns:p14="http://schemas.microsoft.com/office/powerpoint/2010/main" val="1113260506"/>
      </p:ext>
    </p:extLst>
  </p:cSld>
  <p:clrMap bg1="dk2" tx1="lt1" bg2="dk1" tx2="lt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 id="2147484616"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2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81.xml"/><Relationship Id="rId1" Type="http://schemas.openxmlformats.org/officeDocument/2006/relationships/themeOverride" Target="../theme/themeOverride4.xml"/></Relationships>
</file>

<file path=ppt/slides/_rels/slide10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1.xml"/></Relationships>
</file>

<file path=ppt/slides/_rels/slide10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7.xml"/><Relationship Id="rId1" Type="http://schemas.openxmlformats.org/officeDocument/2006/relationships/slideLayout" Target="../slideLayouts/slideLayout151.xml"/></Relationships>
</file>

<file path=ppt/slides/_rels/slide10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1.xml"/></Relationships>
</file>

<file path=ppt/slides/_rels/slide10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1.xml"/></Relationships>
</file>

<file path=ppt/slides/_rels/slide10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1.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146.xml"/><Relationship Id="rId1" Type="http://schemas.openxmlformats.org/officeDocument/2006/relationships/themeOverride" Target="../theme/themeOverride27.xml"/></Relationships>
</file>

<file path=ppt/slides/_rels/slide10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1.xml"/></Relationships>
</file>

<file path=ppt/slides/_rels/slide10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1.xml"/></Relationships>
</file>

<file path=ppt/slides/_rels/slide10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1.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9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27.xml"/></Relationships>
</file>

<file path=ppt/slides/_rels/slide1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9.xml"/><Relationship Id="rId1" Type="http://schemas.openxmlformats.org/officeDocument/2006/relationships/slideLayout" Target="../slideLayouts/slideLayout397.xml"/></Relationships>
</file>

<file path=ppt/slides/_rels/slide1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0.xml"/><Relationship Id="rId1" Type="http://schemas.openxmlformats.org/officeDocument/2006/relationships/slideLayout" Target="../slideLayouts/slideLayout397.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59.xml"/><Relationship Id="rId1" Type="http://schemas.openxmlformats.org/officeDocument/2006/relationships/themeOverride" Target="../theme/themeOverride2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1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2.xml"/><Relationship Id="rId1" Type="http://schemas.openxmlformats.org/officeDocument/2006/relationships/slideLayout" Target="../slideLayouts/slideLayout146.xml"/></Relationships>
</file>

<file path=ppt/slides/_rels/slide1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3.xml"/><Relationship Id="rId1" Type="http://schemas.openxmlformats.org/officeDocument/2006/relationships/slideLayout" Target="../slideLayouts/slideLayout397.xml"/></Relationships>
</file>

<file path=ppt/slides/_rels/slide11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1.xml"/></Relationships>
</file>

<file path=ppt/slides/_rels/slide1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4.xml"/><Relationship Id="rId1" Type="http://schemas.openxmlformats.org/officeDocument/2006/relationships/slideLayout" Target="../slideLayouts/slideLayout159.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541.xml"/><Relationship Id="rId1" Type="http://schemas.openxmlformats.org/officeDocument/2006/relationships/themeOverride" Target="../theme/themeOverride29.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97.xml"/></Relationships>
</file>

<file path=ppt/slides/_rels/slide1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43.xml"/></Relationships>
</file>

<file path=ppt/slides/_rels/slide12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6.xml"/><Relationship Id="rId1" Type="http://schemas.openxmlformats.org/officeDocument/2006/relationships/slideLayout" Target="../slideLayouts/slideLayout545.xml"/><Relationship Id="rId4" Type="http://schemas.openxmlformats.org/officeDocument/2006/relationships/image" Target="../media/image86.png"/></Relationships>
</file>

<file path=ppt/slides/_rels/slide12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hyperlink" Target="http://www.covenantinblood.com/bc/CovPic.html"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521.xml"/><Relationship Id="rId1" Type="http://schemas.openxmlformats.org/officeDocument/2006/relationships/themeOverride" Target="../theme/themeOverride30.xml"/><Relationship Id="rId4" Type="http://schemas.openxmlformats.org/officeDocument/2006/relationships/image" Target="../media/image90.jpeg"/></Relationships>
</file>

<file path=ppt/slides/_rels/slide12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61.xml"/></Relationships>
</file>

<file path=ppt/slides/_rels/slide12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61.xml"/></Relationships>
</file>

<file path=ppt/slides/_rels/slide12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6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11.xml"/></Relationships>
</file>

<file path=ppt/slides/_rels/slide1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42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397.xml"/></Relationships>
</file>

<file path=ppt/slides/_rels/slide1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2.xml"/><Relationship Id="rId1" Type="http://schemas.openxmlformats.org/officeDocument/2006/relationships/slideLayout" Target="../slideLayouts/slideLayout439.xml"/></Relationships>
</file>

<file path=ppt/slides/_rels/slide1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3.xml"/><Relationship Id="rId1" Type="http://schemas.openxmlformats.org/officeDocument/2006/relationships/slideLayout" Target="../slideLayouts/slideLayout427.xml"/></Relationships>
</file>

<file path=ppt/slides/_rels/slide1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4.xml"/><Relationship Id="rId1" Type="http://schemas.openxmlformats.org/officeDocument/2006/relationships/slideLayout" Target="../slideLayouts/slideLayout427.xml"/></Relationships>
</file>

<file path=ppt/slides/_rels/slide1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5.xml"/><Relationship Id="rId1" Type="http://schemas.openxmlformats.org/officeDocument/2006/relationships/slideLayout" Target="../slideLayouts/slideLayout427.xml"/></Relationships>
</file>

<file path=ppt/slides/_rels/slide1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6.xml"/><Relationship Id="rId1" Type="http://schemas.openxmlformats.org/officeDocument/2006/relationships/slideLayout" Target="../slideLayouts/slideLayout569.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86.xml"/></Relationships>
</file>

<file path=ppt/slides/_rels/slide13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96.xml"/></Relationships>
</file>

<file path=ppt/slides/_rels/slide1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8.xml"/><Relationship Id="rId1" Type="http://schemas.openxmlformats.org/officeDocument/2006/relationships/slideLayout" Target="../slideLayouts/slideLayout56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86.xml"/></Relationships>
</file>

<file path=ppt/slides/_rels/slide13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96.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39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4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5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5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5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50.xml"/></Relationships>
</file>

<file path=ppt/slides/_rels/slide1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5.xml"/><Relationship Id="rId1" Type="http://schemas.openxmlformats.org/officeDocument/2006/relationships/slideLayout" Target="../slideLayouts/slideLayout445.xml"/><Relationship Id="rId4" Type="http://schemas.openxmlformats.org/officeDocument/2006/relationships/image" Target="../media/image96.jpeg"/></Relationships>
</file>

<file path=ppt/slides/_rels/slide14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6.xml"/><Relationship Id="rId1" Type="http://schemas.openxmlformats.org/officeDocument/2006/relationships/slideLayout" Target="../slideLayouts/slideLayout253.xml"/><Relationship Id="rId5" Type="http://schemas.openxmlformats.org/officeDocument/2006/relationships/image" Target="../media/image98.emf"/><Relationship Id="rId4" Type="http://schemas.openxmlformats.org/officeDocument/2006/relationships/oleObject" Target="../embeddings/oleObject1.bin"/></Relationships>
</file>

<file path=ppt/slides/_rels/slide14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7.xml"/><Relationship Id="rId1" Type="http://schemas.openxmlformats.org/officeDocument/2006/relationships/slideLayout" Target="../slideLayouts/slideLayout170.xml"/></Relationships>
</file>

<file path=ppt/slides/_rels/slide1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8.xml"/><Relationship Id="rId1" Type="http://schemas.openxmlformats.org/officeDocument/2006/relationships/slideLayout" Target="../slideLayouts/slideLayout170.xml"/></Relationships>
</file>

<file path=ppt/slides/_rels/slide1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9.xml"/><Relationship Id="rId1" Type="http://schemas.openxmlformats.org/officeDocument/2006/relationships/slideLayout" Target="../slideLayouts/slideLayout170.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9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5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0.xml"/><Relationship Id="rId1" Type="http://schemas.openxmlformats.org/officeDocument/2006/relationships/slideLayout" Target="../slideLayouts/slideLayout340.xml"/></Relationships>
</file>

<file path=ppt/slides/_rels/slide1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1.xml"/><Relationship Id="rId1" Type="http://schemas.openxmlformats.org/officeDocument/2006/relationships/slideLayout" Target="../slideLayouts/slideLayout340.xml"/></Relationships>
</file>

<file path=ppt/slides/_rels/slide1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2.xml"/><Relationship Id="rId1" Type="http://schemas.openxmlformats.org/officeDocument/2006/relationships/slideLayout" Target="../slideLayouts/slideLayout340.xml"/></Relationships>
</file>

<file path=ppt/slides/_rels/slide1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3.xml"/><Relationship Id="rId1" Type="http://schemas.openxmlformats.org/officeDocument/2006/relationships/slideLayout" Target="../slideLayouts/slideLayout340.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40.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1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08.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08.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08.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397.xml"/></Relationships>
</file>

<file path=ppt/slides/_rels/slide16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9.xml"/><Relationship Id="rId1" Type="http://schemas.openxmlformats.org/officeDocument/2006/relationships/slideLayout" Target="../slideLayouts/slideLayout340.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7.xml"/><Relationship Id="rId1" Type="http://schemas.openxmlformats.org/officeDocument/2006/relationships/themeOverride" Target="../theme/themeOverride31.xml"/></Relationships>
</file>

<file path=ppt/slides/_rels/slide1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2.xml"/><Relationship Id="rId1" Type="http://schemas.openxmlformats.org/officeDocument/2006/relationships/slideLayout" Target="../slideLayouts/slideLayout397.xml"/></Relationships>
</file>

<file path=ppt/slides/_rels/slide1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3.xml"/><Relationship Id="rId1" Type="http://schemas.openxmlformats.org/officeDocument/2006/relationships/slideLayout" Target="../slideLayouts/slideLayout397.xml"/></Relationships>
</file>

<file path=ppt/slides/_rels/slide16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4.xml"/><Relationship Id="rId1" Type="http://schemas.openxmlformats.org/officeDocument/2006/relationships/slideLayout" Target="../slideLayouts/slideLayout397.xml"/></Relationships>
</file>

<file path=ppt/slides/_rels/slide1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5.xml"/><Relationship Id="rId1" Type="http://schemas.openxmlformats.org/officeDocument/2006/relationships/slideLayout" Target="../slideLayouts/slideLayout140.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59.xml"/><Relationship Id="rId1" Type="http://schemas.openxmlformats.org/officeDocument/2006/relationships/themeOverride" Target="../theme/themeOverride32.xml"/></Relationships>
</file>

<file path=ppt/slides/_rels/slide16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7.xml"/><Relationship Id="rId1" Type="http://schemas.openxmlformats.org/officeDocument/2006/relationships/slideLayout" Target="../slideLayouts/slideLayout39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397.xml"/></Relationships>
</file>

<file path=ppt/slides/_rels/slide1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8.xml"/><Relationship Id="rId1" Type="http://schemas.openxmlformats.org/officeDocument/2006/relationships/slideLayout" Target="../slideLayouts/slideLayout397.xml"/></Relationships>
</file>

<file path=ppt/slides/_rels/slide17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9.xml"/><Relationship Id="rId1" Type="http://schemas.openxmlformats.org/officeDocument/2006/relationships/slideLayout" Target="../slideLayouts/slideLayout397.xml"/></Relationships>
</file>

<file path=ppt/slides/_rels/slide17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0.xml"/><Relationship Id="rId1" Type="http://schemas.openxmlformats.org/officeDocument/2006/relationships/slideLayout" Target="../slideLayouts/slideLayout397.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52.xml"/><Relationship Id="rId1" Type="http://schemas.openxmlformats.org/officeDocument/2006/relationships/themeOverride" Target="../theme/themeOverride33.xml"/><Relationship Id="rId4" Type="http://schemas.openxmlformats.org/officeDocument/2006/relationships/image" Target="../media/image110.png"/></Relationships>
</file>

<file path=ppt/slides/_rels/slide1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2.xml"/><Relationship Id="rId1" Type="http://schemas.openxmlformats.org/officeDocument/2006/relationships/slideLayout" Target="../slideLayouts/slideLayout151.xml"/></Relationships>
</file>

<file path=ppt/slides/_rels/slide17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51.xml"/></Relationships>
</file>

<file path=ppt/slides/_rels/slide17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3.xml"/><Relationship Id="rId1" Type="http://schemas.openxmlformats.org/officeDocument/2006/relationships/slideLayout" Target="../slideLayouts/slideLayout151.xml"/></Relationships>
</file>

<file path=ppt/slides/_rels/slide17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75.xml"/></Relationships>
</file>

<file path=ppt/slides/_rels/slide17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75.xml"/></Relationships>
</file>

<file path=ppt/slides/_rels/slide17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4.xml"/><Relationship Id="rId1" Type="http://schemas.openxmlformats.org/officeDocument/2006/relationships/slideLayout" Target="../slideLayouts/slideLayout186.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397.xml"/></Relationships>
</file>

<file path=ppt/slides/_rels/slide1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202.xml"/><Relationship Id="rId4" Type="http://schemas.openxmlformats.org/officeDocument/2006/relationships/image" Target="../media/image119.png"/></Relationships>
</file>

<file path=ppt/slides/_rels/slide1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202.xml"/><Relationship Id="rId4" Type="http://schemas.openxmlformats.org/officeDocument/2006/relationships/image" Target="../media/image119.png"/></Relationships>
</file>

<file path=ppt/slides/_rels/slide18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5.xml"/><Relationship Id="rId1" Type="http://schemas.openxmlformats.org/officeDocument/2006/relationships/slideLayout" Target="../slideLayouts/slideLayout202.xml"/></Relationships>
</file>

<file path=ppt/slides/_rels/slide18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02.xml"/></Relationships>
</file>

<file path=ppt/slides/_rels/slide18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02.xml"/></Relationships>
</file>

<file path=ppt/slides/_rels/slide18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02.xml"/></Relationships>
</file>

<file path=ppt/slides/_rels/slide18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1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8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6.xml"/><Relationship Id="rId1" Type="http://schemas.openxmlformats.org/officeDocument/2006/relationships/slideLayout" Target="../slideLayouts/slideLayout220.xml"/><Relationship Id="rId4" Type="http://schemas.openxmlformats.org/officeDocument/2006/relationships/image" Target="../media/image124.png"/></Relationships>
</file>

<file path=ppt/slides/_rels/slide18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7.xml"/><Relationship Id="rId1" Type="http://schemas.openxmlformats.org/officeDocument/2006/relationships/slideLayout" Target="../slideLayouts/slideLayout231.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397.xml"/><Relationship Id="rId4" Type="http://schemas.openxmlformats.org/officeDocument/2006/relationships/image" Target="../media/image39.jpeg"/></Relationships>
</file>

<file path=ppt/slides/_rels/slide19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8.xml"/><Relationship Id="rId1" Type="http://schemas.openxmlformats.org/officeDocument/2006/relationships/slideLayout" Target="../slideLayouts/slideLayout231.xml"/><Relationship Id="rId4" Type="http://schemas.openxmlformats.org/officeDocument/2006/relationships/image" Target="../media/image126.jpeg"/></Relationships>
</file>

<file path=ppt/slides/_rels/slide19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9.xml"/><Relationship Id="rId1" Type="http://schemas.openxmlformats.org/officeDocument/2006/relationships/slideLayout" Target="../slideLayouts/slideLayout618.xml"/><Relationship Id="rId4" Type="http://schemas.openxmlformats.org/officeDocument/2006/relationships/image" Target="../media/image128.png"/></Relationships>
</file>

<file path=ppt/slides/_rels/slide19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0.xml"/><Relationship Id="rId1" Type="http://schemas.openxmlformats.org/officeDocument/2006/relationships/slideLayout" Target="../slideLayouts/slideLayout618.xml"/><Relationship Id="rId4" Type="http://schemas.openxmlformats.org/officeDocument/2006/relationships/image" Target="../media/image130.png"/></Relationships>
</file>

<file path=ppt/slides/_rels/slide19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19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236.xml"/></Relationships>
</file>

<file path=ppt/slides/_rels/slide19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7.xml"/><Relationship Id="rId1" Type="http://schemas.openxmlformats.org/officeDocument/2006/relationships/themeOverride" Target="../theme/themeOverride34.xml"/></Relationships>
</file>

<file path=ppt/slides/_rels/slide19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3.xml"/><Relationship Id="rId1" Type="http://schemas.openxmlformats.org/officeDocument/2006/relationships/slideLayout" Target="../slideLayouts/slideLayout397.xml"/></Relationships>
</file>

<file path=ppt/slides/_rels/slide19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4.xml"/><Relationship Id="rId1" Type="http://schemas.openxmlformats.org/officeDocument/2006/relationships/slideLayout" Target="../slideLayouts/slideLayout397.xml"/></Relationships>
</file>

<file path=ppt/slides/_rels/slide19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5.xml"/><Relationship Id="rId1" Type="http://schemas.openxmlformats.org/officeDocument/2006/relationships/slideLayout" Target="../slideLayouts/slideLayout39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20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6.xml"/><Relationship Id="rId1" Type="http://schemas.openxmlformats.org/officeDocument/2006/relationships/slideLayout" Target="../slideLayouts/slideLayout397.xml"/></Relationships>
</file>

<file path=ppt/slides/_rels/slide20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7.xml"/><Relationship Id="rId1" Type="http://schemas.openxmlformats.org/officeDocument/2006/relationships/slideLayout" Target="../slideLayouts/slideLayout397.xml"/></Relationships>
</file>

<file path=ppt/slides/_rels/slide20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03.xml"/></Relationships>
</file>

<file path=ppt/slides/_rels/slide20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51.xml"/><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20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Layout" Target="../slideLayouts/slideLayout151.xml"/><Relationship Id="rId1" Type="http://schemas.openxmlformats.org/officeDocument/2006/relationships/themeOverride" Target="../theme/themeOverride35.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151.xml"/><Relationship Id="rId1" Type="http://schemas.openxmlformats.org/officeDocument/2006/relationships/themeOverride" Target="../theme/themeOverride36.xml"/><Relationship Id="rId4" Type="http://schemas.openxmlformats.org/officeDocument/2006/relationships/image" Target="../media/image14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151.xml"/><Relationship Id="rId1" Type="http://schemas.openxmlformats.org/officeDocument/2006/relationships/themeOverride" Target="../theme/themeOverride37.xml"/></Relationships>
</file>

<file path=ppt/slides/_rels/slide2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4.xml"/><Relationship Id="rId1" Type="http://schemas.openxmlformats.org/officeDocument/2006/relationships/slideLayout" Target="../slideLayouts/slideLayout397.xml"/><Relationship Id="rId4" Type="http://schemas.openxmlformats.org/officeDocument/2006/relationships/image" Target="../media/image39.jpe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21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5.xml"/><Relationship Id="rId1" Type="http://schemas.openxmlformats.org/officeDocument/2006/relationships/slideLayout" Target="../slideLayouts/slideLayout628.xml"/><Relationship Id="rId4" Type="http://schemas.openxmlformats.org/officeDocument/2006/relationships/image" Target="../media/image146.png"/></Relationships>
</file>

<file path=ppt/slides/_rels/slide21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56.xml"/><Relationship Id="rId1" Type="http://schemas.openxmlformats.org/officeDocument/2006/relationships/slideLayout" Target="../slideLayouts/slideLayout139.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1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8.xml"/><Relationship Id="rId1" Type="http://schemas.openxmlformats.org/officeDocument/2006/relationships/slideLayout" Target="../slideLayouts/slideLayout90.xml"/><Relationship Id="rId4" Type="http://schemas.openxmlformats.org/officeDocument/2006/relationships/image" Target="../media/image14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5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5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1.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457.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457.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457.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457.xm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457.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40.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457.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457.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457.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457.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57.xml"/><Relationship Id="rId1" Type="http://schemas.openxmlformats.org/officeDocument/2006/relationships/themeOverride" Target="../theme/themeOverride5.xml"/><Relationship Id="rId5" Type="http://schemas.openxmlformats.org/officeDocument/2006/relationships/image" Target="../media/image44.jpe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0.xml"/><Relationship Id="rId1" Type="http://schemas.openxmlformats.org/officeDocument/2006/relationships/themeOverride" Target="../theme/themeOverride6.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7.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59.xml"/><Relationship Id="rId1" Type="http://schemas.openxmlformats.org/officeDocument/2006/relationships/themeOverride" Target="../theme/themeOverr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10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15.xml"/><Relationship Id="rId1" Type="http://schemas.openxmlformats.org/officeDocument/2006/relationships/themeOverride" Target="../theme/themeOverride8.xml"/><Relationship Id="rId4" Type="http://schemas.openxmlformats.org/officeDocument/2006/relationships/image" Target="../media/image52.jpeg"/></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70.xml"/><Relationship Id="rId1" Type="http://schemas.openxmlformats.org/officeDocument/2006/relationships/themeOverride" Target="../theme/themeOverride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70.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60.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60.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60.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86.xml"/><Relationship Id="rId1" Type="http://schemas.openxmlformats.org/officeDocument/2006/relationships/themeOverride" Target="../theme/themeOverride10.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364.xml"/><Relationship Id="rId1" Type="http://schemas.openxmlformats.org/officeDocument/2006/relationships/themeOverride" Target="../theme/themeOverride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hemeOverride" Target="../theme/themeOverride11.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52.xml"/><Relationship Id="rId1" Type="http://schemas.openxmlformats.org/officeDocument/2006/relationships/themeOverride" Target="../theme/themeOverride1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hemeOverride" Target="../theme/themeOverride1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hemeOverride" Target="../theme/themeOverride1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hemeOverride" Target="../theme/themeOverride17.xml"/></Relationships>
</file>

<file path=ppt/slides/_rels/slide6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2.xml"/><Relationship Id="rId1" Type="http://schemas.openxmlformats.org/officeDocument/2006/relationships/slideLayout" Target="../slideLayouts/slideLayout397.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76.xml"/></Relationships>
</file>

<file path=ppt/slides/_rels/slide6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3.xml"/><Relationship Id="rId1" Type="http://schemas.openxmlformats.org/officeDocument/2006/relationships/slideLayout" Target="../slideLayouts/slideLayout397.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2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39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300.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139.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313.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397.xml"/></Relationships>
</file>

<file path=ppt/slides/_rels/slide7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0.xml"/><Relationship Id="rId1" Type="http://schemas.openxmlformats.org/officeDocument/2006/relationships/slideLayout" Target="../slideLayouts/slideLayout397.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486.xml"/></Relationships>
</file>

<file path=ppt/slides/_rels/slide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486.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6.jpeg"/><Relationship Id="rId1" Type="http://schemas.openxmlformats.org/officeDocument/2006/relationships/slideLayout" Target="../slideLayouts/slideLayout326.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505.xml"/><Relationship Id="rId1" Type="http://schemas.openxmlformats.org/officeDocument/2006/relationships/themeOverride" Target="../theme/themeOverride18.xml"/><Relationship Id="rId5" Type="http://schemas.openxmlformats.org/officeDocument/2006/relationships/image" Target="../media/image66.jpeg"/><Relationship Id="rId4" Type="http://schemas.openxmlformats.org/officeDocument/2006/relationships/image" Target="../media/image65.jpeg"/></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505.xml"/><Relationship Id="rId4" Type="http://schemas.openxmlformats.org/officeDocument/2006/relationships/image" Target="../media/image6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10.xml"/></Relationships>
</file>

<file path=ppt/slides/_rels/slide8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136.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0.xml"/><Relationship Id="rId1" Type="http://schemas.openxmlformats.org/officeDocument/2006/relationships/themeOverride" Target="../theme/themeOverride19.xml"/><Relationship Id="rId4" Type="http://schemas.openxmlformats.org/officeDocument/2006/relationships/image" Target="../media/image48.jpeg"/></Relationships>
</file>

<file path=ppt/slides/_rels/slide8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09.xml"/><Relationship Id="rId1" Type="http://schemas.openxmlformats.org/officeDocument/2006/relationships/themeOverride" Target="../theme/themeOverride20.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jpeg"/><Relationship Id="rId1" Type="http://schemas.openxmlformats.org/officeDocument/2006/relationships/slideLayout" Target="../slideLayouts/slideLayout326.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93.xml"/><Relationship Id="rId1" Type="http://schemas.openxmlformats.org/officeDocument/2006/relationships/themeOverride" Target="../theme/themeOverride2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hemeOverride" Target="../theme/themeOverride22.xml"/><Relationship Id="rId4" Type="http://schemas.openxmlformats.org/officeDocument/2006/relationships/image" Target="../media/image70.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hemeOverride" Target="../theme/themeOverride23.xml"/><Relationship Id="rId4" Type="http://schemas.openxmlformats.org/officeDocument/2006/relationships/image" Target="../media/image71.png"/></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3.xml"/><Relationship Id="rId1" Type="http://schemas.openxmlformats.org/officeDocument/2006/relationships/slideLayout" Target="../slideLayouts/slideLayout397.xml"/></Relationships>
</file>

<file path=ppt/slides/_rels/slide9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4.xml"/><Relationship Id="rId1" Type="http://schemas.openxmlformats.org/officeDocument/2006/relationships/slideLayout" Target="../slideLayouts/slideLayout39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52.xml"/><Relationship Id="rId1" Type="http://schemas.openxmlformats.org/officeDocument/2006/relationships/themeOverride" Target="../theme/themeOverride24.xml"/><Relationship Id="rId4" Type="http://schemas.openxmlformats.org/officeDocument/2006/relationships/image" Target="../media/image72.png"/></Relationships>
</file>

<file path=ppt/slides/_rels/slide9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51.xml"/><Relationship Id="rId1" Type="http://schemas.openxmlformats.org/officeDocument/2006/relationships/themeOverride" Target="../theme/themeOverride25.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47.xml"/><Relationship Id="rId1" Type="http://schemas.openxmlformats.org/officeDocument/2006/relationships/themeOverride" Target="../theme/themeOverride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18827"/>
          <a:stretch/>
        </p:blipFill>
        <p:spPr>
          <a:xfrm>
            <a:off x="469900" y="-183140"/>
            <a:ext cx="8204200" cy="5484348"/>
          </a:xfrm>
          <a:prstGeom prst="rect">
            <a:avLst/>
          </a:prstGeom>
        </p:spPr>
      </p:pic>
      <p:sp>
        <p:nvSpPr>
          <p:cNvPr id="7" name="Title 5"/>
          <p:cNvSpPr txBox="1">
            <a:spLocks/>
          </p:cNvSpPr>
          <p:nvPr/>
        </p:nvSpPr>
        <p:spPr bwMode="auto">
          <a:xfrm>
            <a:off x="0" y="6236871"/>
            <a:ext cx="9144000" cy="648513"/>
          </a:xfrm>
          <a:prstGeom prst="rect">
            <a:avLst/>
          </a:prstGeom>
          <a:solidFill>
            <a:schemeClr val="tx1"/>
          </a:solid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当你的最好仍然是不够好的时候</a:t>
            </a:r>
            <a:endPar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endParaRPr>
          </a:p>
        </p:txBody>
      </p:sp>
      <p:sp>
        <p:nvSpPr>
          <p:cNvPr id="8" name="Text Box 10"/>
          <p:cNvSpPr txBox="1">
            <a:spLocks noChangeArrowheads="1"/>
          </p:cNvSpPr>
          <p:nvPr/>
        </p:nvSpPr>
        <p:spPr bwMode="auto">
          <a:xfrm>
            <a:off x="0" y="0"/>
            <a:ext cx="4249737" cy="620712"/>
          </a:xfrm>
          <a:prstGeom prst="rect">
            <a:avLst/>
          </a:prstGeom>
          <a:solidFill>
            <a:srgbClr val="00009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博士</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新加坡神学院</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05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6" name="Title 5"/>
          <p:cNvSpPr>
            <a:spLocks noGrp="1"/>
          </p:cNvSpPr>
          <p:nvPr>
            <p:ph type="title" idx="4294967295"/>
          </p:nvPr>
        </p:nvSpPr>
        <p:spPr>
          <a:xfrm>
            <a:off x="-28504" y="5335171"/>
            <a:ext cx="9144000" cy="901700"/>
          </a:xfrm>
          <a:solidFill>
            <a:schemeClr val="tx1"/>
          </a:solidFill>
        </p:spPr>
        <p:txBody>
          <a:bodyPr/>
          <a:lstStyle/>
          <a:p>
            <a:pPr algn="ctr">
              <a:defRPr/>
            </a:pPr>
            <a:r>
              <a:rPr lang="zh-CN" altLang="en-US" sz="6600" b="1" dirty="0">
                <a:solidFill>
                  <a:srgbClr val="FFFFFF"/>
                </a:solidFill>
                <a:latin typeface="Microsoft YaHei UI" panose="020B0503020204020204" pitchFamily="34" charset="-122"/>
                <a:ea typeface="Microsoft YaHei UI" panose="020B0503020204020204" pitchFamily="34" charset="-122"/>
                <a:cs typeface="Times New Roman"/>
              </a:rPr>
              <a:t>加拉太书</a:t>
            </a:r>
            <a:endParaRPr lang="en-GB" sz="5400" b="1" dirty="0">
              <a:solidFill>
                <a:srgbClr val="FFFFFF"/>
              </a:solidFill>
              <a:latin typeface="Microsoft YaHei UI" panose="020B0503020204020204" pitchFamily="34" charset="-122"/>
              <a:ea typeface="Microsoft YaHei UI" panose="020B0503020204020204" pitchFamily="34" charset="-122"/>
              <a:cs typeface="Times New Roman"/>
            </a:endParaRPr>
          </a:p>
        </p:txBody>
      </p:sp>
    </p:spTree>
    <p:extLst>
      <p:ext uri="{BB962C8B-B14F-4D97-AF65-F5344CB8AC3E}">
        <p14:creationId xmlns:p14="http://schemas.microsoft.com/office/powerpoint/2010/main" val="30755514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aphicFrame>
        <p:nvGraphicFramePr>
          <p:cNvPr id="62" name="Table 61"/>
          <p:cNvGraphicFramePr>
            <a:graphicFrameLocks noGrp="1"/>
          </p:cNvGraphicFramePr>
          <p:nvPr/>
        </p:nvGraphicFramePr>
        <p:xfrm>
          <a:off x="0" y="0"/>
          <a:ext cx="9144000" cy="6857999"/>
        </p:xfrm>
        <a:graphic>
          <a:graphicData uri="http://schemas.openxmlformats.org/drawingml/2006/table">
            <a:tbl>
              <a:tblPr/>
              <a:tblGrid>
                <a:gridCol w="1306286">
                  <a:extLst>
                    <a:ext uri="{9D8B030D-6E8A-4147-A177-3AD203B41FA5}">
                      <a16:colId xmlns:a16="http://schemas.microsoft.com/office/drawing/2014/main" val="20000"/>
                    </a:ext>
                  </a:extLst>
                </a:gridCol>
                <a:gridCol w="145996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459966">
                  <a:extLst>
                    <a:ext uri="{9D8B030D-6E8A-4147-A177-3AD203B41FA5}">
                      <a16:colId xmlns:a16="http://schemas.microsoft.com/office/drawing/2014/main" val="20003"/>
                    </a:ext>
                  </a:extLst>
                </a:gridCol>
                <a:gridCol w="1131795">
                  <a:extLst>
                    <a:ext uri="{9D8B030D-6E8A-4147-A177-3AD203B41FA5}">
                      <a16:colId xmlns:a16="http://schemas.microsoft.com/office/drawing/2014/main" val="20004"/>
                    </a:ext>
                  </a:extLst>
                </a:gridCol>
                <a:gridCol w="1173415">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2800" b="1" i="0" u="none" strike="noStrike" cap="none" normalizeH="0" baseline="0" dirty="0">
                          <a:ln>
                            <a:noFill/>
                          </a:ln>
                          <a:solidFill>
                            <a:srgbClr val="000033"/>
                          </a:solidFill>
                          <a:effectLst/>
                          <a:latin typeface="Arial" charset="0"/>
                          <a:ea typeface="ＭＳ Ｐゴシック" charset="0"/>
                          <a:cs typeface="Arial" charset="0"/>
                        </a:rPr>
                        <a:t>因信称义</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algn="ctr" eaLnBrk="1" hangingPunct="1"/>
                      <a:r>
                        <a:rPr kumimoji="0" lang="en-US" altLang="zh-CN" sz="1800" b="1" i="0" u="none" strike="noStrike" kern="1200" cap="none" normalizeH="0" baseline="0" dirty="0">
                          <a:ln>
                            <a:noFill/>
                          </a:ln>
                          <a:solidFill>
                            <a:schemeClr val="tx1"/>
                          </a:solidFill>
                          <a:effectLst/>
                          <a:latin typeface="Arial"/>
                          <a:ea typeface="ＭＳ Ｐゴシック" charset="0"/>
                          <a:cs typeface="Arial"/>
                        </a:rPr>
                        <a:t> </a:t>
                      </a:r>
                      <a:r>
                        <a:rPr kumimoji="0" lang="en-US" altLang="zh-CN" sz="1800" b="1" i="0" u="none" strike="noStrike" kern="1200" cap="none" normalizeH="0" baseline="0">
                          <a:ln>
                            <a:noFill/>
                          </a:ln>
                          <a:solidFill>
                            <a:schemeClr val="tx1"/>
                          </a:solidFill>
                          <a:effectLst/>
                          <a:latin typeface="Arial"/>
                          <a:ea typeface="ＭＳ Ｐゴシック" charset="0"/>
                          <a:cs typeface="Arial"/>
                        </a:rPr>
                        <a:t> </a:t>
                      </a:r>
                      <a:r>
                        <a:rPr kumimoji="0" lang="zh-TW" altLang="en-US" sz="1800" b="1" i="0" u="none" strike="noStrike" kern="1200" cap="none" normalizeH="0" baseline="0">
                          <a:ln>
                            <a:noFill/>
                          </a:ln>
                          <a:solidFill>
                            <a:schemeClr val="tx1"/>
                          </a:solidFill>
                          <a:effectLst/>
                          <a:latin typeface="Arial"/>
                          <a:ea typeface="ＭＳ Ｐゴシック" charset="0"/>
                          <a:cs typeface="Arial"/>
                        </a:rPr>
                        <a:t> </a:t>
                      </a:r>
                      <a:r>
                        <a:rPr kumimoji="0" lang="zh-TW" altLang="en-US" sz="2000" b="1" i="0" u="none" strike="noStrike" kern="1200" cap="none" normalizeH="0" baseline="0">
                          <a:ln>
                            <a:noFill/>
                          </a:ln>
                          <a:solidFill>
                            <a:schemeClr val="tx1"/>
                          </a:solidFill>
                          <a:effectLst/>
                          <a:latin typeface="Arial"/>
                          <a:ea typeface="ＭＳ Ｐゴシック" charset="0"/>
                          <a:cs typeface="Arial"/>
                        </a:rPr>
                        <a:t>犹太派信徒攻击 </a:t>
                      </a:r>
                      <a:r>
                        <a:rPr kumimoji="0" lang="en-US" altLang="zh-TW" sz="2000" b="1" i="0" u="none" strike="noStrike" kern="1200" cap="none" normalizeH="0" baseline="0">
                          <a:ln>
                            <a:noFill/>
                          </a:ln>
                          <a:solidFill>
                            <a:schemeClr val="tx1"/>
                          </a:solidFill>
                          <a:effectLst/>
                          <a:latin typeface="Arial"/>
                          <a:ea typeface="ＭＳ Ｐゴシック" charset="0"/>
                          <a:cs typeface="Arial"/>
                        </a:rPr>
                        <a:t>#1</a:t>
                      </a:r>
                    </a:p>
                    <a:p>
                      <a:pPr algn="ctr" eaLnBrk="1" hangingPunct="1"/>
                      <a:r>
                        <a:rPr kumimoji="0" lang="en-US" altLang="zh-TW" sz="2000" b="1" i="0" u="none" strike="noStrike" kern="1200" cap="none" normalizeH="0" baseline="0">
                          <a:ln>
                            <a:noFill/>
                          </a:ln>
                          <a:solidFill>
                            <a:schemeClr val="tx1"/>
                          </a:solidFill>
                          <a:effectLst/>
                          <a:latin typeface="Arial"/>
                          <a:ea typeface="ＭＳ Ｐゴシック" charset="0"/>
                          <a:cs typeface="Arial"/>
                        </a:rPr>
                        <a:t>“</a:t>
                      </a:r>
                      <a:r>
                        <a:rPr kumimoji="0" lang="zh-TW" altLang="en-US" sz="2000" b="1" i="0" u="none" strike="noStrike" kern="1200" cap="none" normalizeH="0" baseline="0">
                          <a:ln>
                            <a:noFill/>
                          </a:ln>
                          <a:solidFill>
                            <a:schemeClr val="tx1"/>
                          </a:solidFill>
                          <a:effectLst/>
                          <a:latin typeface="Arial"/>
                          <a:ea typeface="ＭＳ Ｐゴシック" charset="0"/>
                          <a:cs typeface="Arial"/>
                        </a:rPr>
                        <a:t>保罗以自己的权柄教导这教义</a:t>
                      </a:r>
                      <a:r>
                        <a:rPr kumimoji="0" lang="en-US" altLang="zh-TW" sz="2000" b="1" i="0" u="none" strike="noStrike" kern="1200" cap="none" normalizeH="0" baseline="0">
                          <a:ln>
                            <a:noFill/>
                          </a:ln>
                          <a:solidFill>
                            <a:schemeClr val="tx1"/>
                          </a:solidFill>
                          <a:effectLst/>
                          <a:latin typeface="Arial"/>
                          <a:ea typeface="ＭＳ Ｐゴシック" charset="0"/>
                          <a:cs typeface="Arial"/>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zh-TW" altLang="en-US" sz="2000" b="1" i="0" u="none" strike="noStrike" cap="none" normalizeH="0" baseline="0" dirty="0" err="1">
                          <a:ln>
                            <a:noFill/>
                          </a:ln>
                          <a:solidFill>
                            <a:schemeClr val="tx1"/>
                          </a:solidFill>
                          <a:effectLst/>
                          <a:latin typeface="Arial" charset="0"/>
                          <a:ea typeface="ＭＳ Ｐゴシック" charset="0"/>
                          <a:cs typeface="Arial" charset="0"/>
                        </a:rPr>
                        <a:t>  犹太派信徒攻击</a:t>
                      </a: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#2</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err="1">
                          <a:ln>
                            <a:noFill/>
                          </a:ln>
                          <a:solidFill>
                            <a:schemeClr val="tx1"/>
                          </a:solidFill>
                          <a:effectLst/>
                          <a:latin typeface="Arial" charset="0"/>
                          <a:ea typeface="ＭＳ Ｐゴシック" charset="0"/>
                          <a:cs typeface="Arial" charset="0"/>
                        </a:rPr>
                        <a:t>这是对旧约正相反的新教导</a:t>
                      </a: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犹太派信徒攻击 </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单单教导信心将鼓励犯罪的生活行为</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algn="ctr" eaLnBrk="1" hangingPunct="1"/>
                      <a:r>
                        <a:rPr kumimoji="0" lang="en-US" altLang="zh-CN" sz="2000" b="1" i="0" u="none" strike="noStrike" cap="none" normalizeH="0" baseline="0" dirty="0">
                          <a:ln>
                            <a:noFill/>
                          </a:ln>
                          <a:solidFill>
                            <a:schemeClr val="tx1"/>
                          </a:solidFill>
                          <a:effectLst/>
                          <a:latin typeface="Arial"/>
                          <a:ea typeface="ＭＳ Ｐゴシック" charset="0"/>
                          <a:cs typeface="Arial"/>
                        </a:rPr>
                        <a:t> </a:t>
                      </a:r>
                      <a:r>
                        <a:rPr lang="en-US" altLang="zh-CN" sz="2400" b="1">
                          <a:solidFill>
                            <a:srgbClr val="FFFFFF"/>
                          </a:solidFill>
                          <a:latin typeface="Arial"/>
                          <a:ea typeface="SimSun" pitchFamily="2" charset="-122"/>
                          <a:cs typeface="Arial"/>
                        </a:rPr>
                        <a:t> </a:t>
                      </a:r>
                      <a:r>
                        <a:rPr kumimoji="0" lang="zh-CN" altLang="en-US" sz="2000" b="1" i="0" u="none" strike="noStrike" kern="1200" cap="none" normalizeH="0" baseline="0">
                          <a:ln>
                            <a:noFill/>
                          </a:ln>
                          <a:solidFill>
                            <a:schemeClr val="tx1"/>
                          </a:solidFill>
                          <a:effectLst/>
                          <a:latin typeface="Arial"/>
                          <a:ea typeface="ＭＳ Ｐゴシック" charset="0"/>
                          <a:cs typeface="Arial"/>
                        </a:rPr>
                        <a:t>保罗的申辩</a:t>
                      </a:r>
                      <a:r>
                        <a:rPr kumimoji="0" lang="en-US" altLang="zh-CN" sz="2000" b="1" i="0" u="none" strike="noStrike" kern="1200" cap="none" normalizeH="0" baseline="0">
                          <a:ln>
                            <a:noFill/>
                          </a:ln>
                          <a:solidFill>
                            <a:schemeClr val="tx1"/>
                          </a:solidFill>
                          <a:effectLst/>
                          <a:latin typeface="Arial"/>
                          <a:ea typeface="ＭＳ Ｐゴシック" charset="0"/>
                          <a:cs typeface="Arial"/>
                        </a:rPr>
                        <a:t>:</a:t>
                      </a:r>
                    </a:p>
                    <a:p>
                      <a:pPr algn="ctr"/>
                      <a:r>
                        <a:rPr kumimoji="0" lang="en-US" altLang="zh-CN" sz="2000" b="1" i="0" u="none" strike="noStrike" kern="1200" cap="none" normalizeH="0" baseline="0">
                          <a:ln>
                            <a:noFill/>
                          </a:ln>
                          <a:solidFill>
                            <a:schemeClr val="tx1"/>
                          </a:solidFill>
                          <a:effectLst/>
                          <a:latin typeface="Arial"/>
                          <a:ea typeface="ＭＳ Ｐゴシック" charset="0"/>
                          <a:cs typeface="Arial"/>
                        </a:rPr>
                        <a:t>“</a:t>
                      </a:r>
                      <a:r>
                        <a:rPr kumimoji="0" lang="zh-CN" altLang="en-US" sz="2000" b="1" i="0" u="none" strike="noStrike" kern="1200" cap="none" normalizeH="0" baseline="0">
                          <a:ln>
                            <a:noFill/>
                          </a:ln>
                          <a:solidFill>
                            <a:schemeClr val="tx1"/>
                          </a:solidFill>
                          <a:effectLst/>
                          <a:latin typeface="Arial"/>
                          <a:ea typeface="ＭＳ Ｐゴシック" charset="0"/>
                          <a:cs typeface="Arial"/>
                        </a:rPr>
                        <a:t>神呼召我，</a:t>
                      </a:r>
                      <a:r>
                        <a:rPr kumimoji="0" lang="en-US" altLang="zh-CN" sz="2000" b="1" i="0" u="none" strike="noStrike" kern="1200" cap="none" normalizeH="0" baseline="0">
                          <a:ln>
                            <a:noFill/>
                          </a:ln>
                          <a:solidFill>
                            <a:schemeClr val="tx1"/>
                          </a:solidFill>
                          <a:effectLst/>
                          <a:latin typeface="Arial"/>
                          <a:ea typeface="ＭＳ Ｐゴシック" charset="0"/>
                          <a:cs typeface="Arial"/>
                        </a:rPr>
                        <a:t>12</a:t>
                      </a:r>
                      <a:r>
                        <a:rPr kumimoji="0" lang="zh-CN" altLang="en-US" sz="2000" b="1" i="0" u="none" strike="noStrike" kern="1200" cap="none" normalizeH="0" baseline="0">
                          <a:ln>
                            <a:noFill/>
                          </a:ln>
                          <a:solidFill>
                            <a:schemeClr val="tx1"/>
                          </a:solidFill>
                          <a:effectLst/>
                          <a:latin typeface="Arial"/>
                          <a:ea typeface="ＭＳ Ｐゴシック" charset="0"/>
                          <a:cs typeface="Arial"/>
                        </a:rPr>
                        <a:t>使徒肯定我”</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保罗的申辩</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救恩是从信心而来，旧约也是如此”</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保罗的申辩</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不，因信称义自然带来圣洁的生活”</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传记</a:t>
                      </a:r>
                      <a:endParaRPr kumimoji="0" lang="en-US" altLang="zh-CN" sz="1800" b="1" i="0" u="none" strike="noStrike" kern="1200"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ja-JP" altLang="en-US" sz="1800" b="1" i="0" u="none" strike="noStrike" cap="none" normalizeH="0" baseline="0">
                          <a:ln>
                            <a:noFill/>
                          </a:ln>
                          <a:solidFill>
                            <a:schemeClr val="tx1"/>
                          </a:solidFill>
                          <a:effectLst/>
                          <a:latin typeface="Arial" charset="0"/>
                          <a:ea typeface="ＭＳ Ｐゴシック" charset="0"/>
                          <a:cs typeface="Arial" charset="0"/>
                        </a:rPr>
                        <a:t>神学</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实际</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algn="ctr" eaLnBrk="1" hangingPunct="1"/>
                      <a:r>
                        <a:rPr kumimoji="0" lang="en-US" altLang="zh-CN" sz="1800" b="1" i="0" u="none" strike="noStrike" kern="1200" cap="none" normalizeH="0" baseline="0">
                          <a:ln>
                            <a:noFill/>
                          </a:ln>
                          <a:solidFill>
                            <a:schemeClr val="tx1"/>
                          </a:solidFill>
                          <a:effectLst/>
                          <a:latin typeface="Arial" charset="0"/>
                          <a:ea typeface="ＭＳ Ｐゴシック" charset="0"/>
                          <a:cs typeface="Arial" charset="0"/>
                        </a:rPr>
                        <a:t> 1–2</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is-IS" sz="1800" b="1" i="0" u="none" strike="noStrike" cap="none" normalizeH="0" baseline="0">
                          <a:ln>
                            <a:noFill/>
                          </a:ln>
                          <a:solidFill>
                            <a:schemeClr val="tx1"/>
                          </a:solidFill>
                          <a:effectLst/>
                          <a:latin typeface="Arial" charset="0"/>
                          <a:ea typeface="ＭＳ Ｐゴシック" charset="0"/>
                          <a:cs typeface="Arial" charset="0"/>
                        </a:rPr>
                        <a:t> 3–4章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cap="none" normalizeH="0" baseline="0">
                          <a:ln>
                            <a:noFill/>
                          </a:ln>
                          <a:solidFill>
                            <a:schemeClr val="tx1"/>
                          </a:solidFill>
                          <a:effectLst/>
                          <a:latin typeface="Arial" charset="0"/>
                          <a:ea typeface="ＭＳ Ｐゴシック" charset="0"/>
                          <a:cs typeface="Arial" charset="0"/>
                        </a:rPr>
                        <a:t>5–6章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a:ea typeface="ＭＳ Ｐゴシック" charset="0"/>
                          <a:cs typeface="Arial"/>
                        </a:rPr>
                        <a:t>辨证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a:ea typeface="ＭＳ Ｐゴシック" charset="0"/>
                          <a:cs typeface="Arial"/>
                        </a:rPr>
                        <a:t>使徒权柄</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辨证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因信称义</a:t>
                      </a:r>
                      <a:r>
                        <a:rPr kumimoji="0" lang="en-US" sz="1800" b="1" i="0" u="none" strike="noStrike" cap="none" normalizeH="0" baseline="0">
                          <a:ln>
                            <a:noFill/>
                          </a:ln>
                          <a:solidFill>
                            <a:schemeClr val="tx1"/>
                          </a:solidFill>
                          <a:effectLst/>
                          <a:latin typeface="Arial" charset="0"/>
                          <a:ea typeface="ＭＳ Ｐゴシック" charset="0"/>
                          <a:cs typeface="Arial" charset="0"/>
                        </a:rPr>
                        <a:t>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charset="0"/>
                          <a:ea typeface="ＭＳ Ｐゴシック" charset="0"/>
                          <a:cs typeface="Arial" charset="0"/>
                        </a:rPr>
                        <a:t>维护</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charset="0"/>
                          <a:ea typeface="ＭＳ Ｐゴシック" charset="0"/>
                          <a:cs typeface="Arial" charset="0"/>
                        </a:rPr>
                        <a:t>责任</a:t>
                      </a:r>
                      <a:r>
                        <a:rPr kumimoji="0" lang="en-US" sz="1800" b="1" i="0" u="none" strike="noStrike" cap="none" normalizeH="0" baseline="0" dirty="0">
                          <a:ln>
                            <a:noFill/>
                          </a:ln>
                          <a:solidFill>
                            <a:schemeClr val="tx1"/>
                          </a:solidFill>
                          <a:effectLst/>
                          <a:latin typeface="Arial" charset="0"/>
                          <a:ea typeface="ＭＳ Ｐゴシック" charset="0"/>
                          <a:cs typeface="Arial" charset="0"/>
                        </a:rPr>
                        <a:t>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dirty="0">
                          <a:ln>
                            <a:noFill/>
                          </a:ln>
                          <a:solidFill>
                            <a:schemeClr val="tx1"/>
                          </a:solidFill>
                          <a:effectLst/>
                          <a:latin typeface="Arial"/>
                          <a:ea typeface="ＭＳ Ｐゴシック" charset="0"/>
                          <a:cs typeface="Arial"/>
                        </a:rPr>
                        <a:t>责备</a:t>
                      </a:r>
                      <a:endParaRPr kumimoji="0" lang="en-US" sz="1800" b="1" i="0" u="none" strike="noStrike" cap="none" normalizeH="0" baseline="0" dirty="0">
                        <a:ln>
                          <a:noFill/>
                        </a:ln>
                        <a:solidFill>
                          <a:schemeClr val="tx1"/>
                        </a:solidFill>
                        <a:effectLst/>
                        <a:latin typeface="Arial"/>
                        <a:ea typeface="ＭＳ Ｐゴシック" charset="0"/>
                        <a:cs typeface="Arial"/>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a:ea typeface="ＭＳ Ｐゴシック" charset="0"/>
                          <a:cs typeface="Arial"/>
                        </a:rPr>
                        <a:t>人际关系</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k-SK" sz="1800" b="1" i="0" u="none" strike="noStrike" cap="none" normalizeH="0" baseline="0">
                          <a:ln>
                            <a:noFill/>
                          </a:ln>
                          <a:solidFill>
                            <a:schemeClr val="tx1"/>
                          </a:solidFill>
                          <a:effectLst/>
                          <a:latin typeface="Arial" charset="0"/>
                          <a:ea typeface="ＭＳ Ｐゴシック" charset="0"/>
                          <a:cs typeface="Arial" charset="0"/>
                        </a:rPr>
                        <a:t> 肯定</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 说明</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平衡</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k-SK" sz="1800" b="1" i="0" u="none" strike="noStrike" cap="none" normalizeH="0" baseline="0">
                          <a:ln>
                            <a:noFill/>
                          </a:ln>
                          <a:solidFill>
                            <a:schemeClr val="tx1"/>
                          </a:solidFill>
                          <a:effectLst/>
                          <a:latin typeface="Arial" charset="0"/>
                          <a:ea typeface="ＭＳ Ｐゴシック" charset="0"/>
                          <a:cs typeface="Arial" charset="0"/>
                        </a:rPr>
                        <a:t> 服侍</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a:ln>
                            <a:noFill/>
                          </a:ln>
                          <a:solidFill>
                            <a:schemeClr val="tx1"/>
                          </a:solidFill>
                          <a:effectLst/>
                          <a:latin typeface="Arial" charset="0"/>
                          <a:ea typeface="ＭＳ Ｐゴシック" charset="0"/>
                          <a:cs typeface="Arial" charset="0"/>
                        </a:rPr>
                        <a:t>警告</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algn="ctr"/>
                      <a:r>
                        <a:rPr lang="zh-CN" altLang="en-US" sz="1800" b="1" dirty="0">
                          <a:solidFill>
                            <a:srgbClr val="FFFFFF"/>
                          </a:solidFill>
                          <a:latin typeface="Arial"/>
                          <a:ea typeface="SimSun" pitchFamily="2" charset="-122"/>
                          <a:cs typeface="Arial"/>
                        </a:rPr>
                        <a:t>一</a:t>
                      </a:r>
                      <a:r>
                        <a:rPr lang="en-US" altLang="ja-JP" sz="1800" b="1" dirty="0">
                          <a:solidFill>
                            <a:srgbClr val="FFFFFF"/>
                          </a:solidFill>
                          <a:latin typeface="Arial"/>
                          <a:cs typeface="Arial"/>
                        </a:rPr>
                        <a:t>1-9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s-IS" sz="1800" b="1" i="0" u="none" strike="noStrike" cap="none" normalizeH="0" baseline="0">
                          <a:ln>
                            <a:noFill/>
                          </a:ln>
                          <a:solidFill>
                            <a:schemeClr val="tx1"/>
                          </a:solidFill>
                          <a:effectLst/>
                          <a:latin typeface="Arial"/>
                          <a:ea typeface="ＭＳ Ｐゴシック" charset="0"/>
                          <a:cs typeface="Arial"/>
                        </a:rPr>
                        <a:t>一10 至二21</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三</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四</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a:ln>
                            <a:noFill/>
                          </a:ln>
                          <a:solidFill>
                            <a:schemeClr val="tx1"/>
                          </a:solidFill>
                          <a:effectLst/>
                          <a:latin typeface="Arial" charset="0"/>
                          <a:ea typeface="ＭＳ Ｐゴシック" charset="0"/>
                          <a:cs typeface="Arial" charset="0"/>
                        </a:rPr>
                        <a:t>五</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mr-IN" sz="1800" b="1" i="0" u="none" strike="noStrike" cap="none" normalizeH="0" baseline="0" dirty="0">
                          <a:ln>
                            <a:noFill/>
                          </a:ln>
                          <a:solidFill>
                            <a:schemeClr val="tx1"/>
                          </a:solidFill>
                          <a:effectLst/>
                          <a:latin typeface="Arial" charset="0"/>
                          <a:ea typeface="ＭＳ Ｐゴシック" charset="0"/>
                          <a:cs typeface="Arial" charset="0"/>
                        </a:rPr>
                        <a:t> 六1-10</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r-IN" sz="1800" b="1" i="0" u="none" strike="noStrike" cap="none" normalizeH="0" baseline="0">
                          <a:ln>
                            <a:noFill/>
                          </a:ln>
                          <a:solidFill>
                            <a:schemeClr val="tx1"/>
                          </a:solidFill>
                          <a:effectLst/>
                          <a:latin typeface="Arial" charset="0"/>
                          <a:ea typeface="ＭＳ Ｐゴシック" charset="0"/>
                          <a:cs typeface="Arial" charset="0"/>
                        </a:rPr>
                        <a:t> 六11-18</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 叙利亚的安提阿</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algn="ctr" eaLnBrk="1" hangingPunct="1"/>
                      <a:r>
                        <a:rPr lang="en-US" altLang="en-US" sz="1800" b="1" dirty="0">
                          <a:solidFill>
                            <a:srgbClr val="FFFFFF"/>
                          </a:solidFill>
                          <a:latin typeface="Times" charset="0"/>
                          <a:cs typeface="Times New Roman" pitchFamily="18" charset="0"/>
                        </a:rPr>
                        <a:t> </a:t>
                      </a:r>
                      <a:r>
                        <a:rPr kumimoji="0" lang="zh-CN" altLang="en-US" sz="1800" b="1" i="0" u="none" strike="noStrike" kern="1200" cap="none" normalizeH="0" baseline="0" dirty="0">
                          <a:ln>
                            <a:noFill/>
                          </a:ln>
                          <a:solidFill>
                            <a:schemeClr val="tx1"/>
                          </a:solidFill>
                          <a:effectLst/>
                          <a:latin typeface="Arial" charset="0"/>
                          <a:ea typeface="ＭＳ Ｐゴシック" charset="0"/>
                          <a:cs typeface="Arial" charset="0"/>
                        </a:rPr>
                        <a:t>夏主后</a:t>
                      </a:r>
                      <a:r>
                        <a:rPr kumimoji="0" lang="en-US" altLang="ja-JP" sz="1800" b="1" i="0" u="none" strike="noStrike" kern="1200" cap="none" normalizeH="0" baseline="0" dirty="0">
                          <a:ln>
                            <a:noFill/>
                          </a:ln>
                          <a:solidFill>
                            <a:schemeClr val="tx1"/>
                          </a:solidFill>
                          <a:effectLst/>
                          <a:latin typeface="Arial" charset="0"/>
                          <a:ea typeface="ＭＳ Ｐゴシック" charset="0"/>
                          <a:cs typeface="Arial" charset="0"/>
                        </a:rPr>
                        <a:t>49 (</a:t>
                      </a:r>
                      <a:r>
                        <a:rPr kumimoji="0" lang="zh-CN" altLang="en-US" sz="1800" b="1" i="0" u="none" strike="noStrike" kern="1200" cap="none" normalizeH="0" baseline="0" dirty="0">
                          <a:ln>
                            <a:noFill/>
                          </a:ln>
                          <a:solidFill>
                            <a:schemeClr val="tx1"/>
                          </a:solidFill>
                          <a:effectLst/>
                          <a:latin typeface="Arial" charset="0"/>
                          <a:ea typeface="ＭＳ Ｐゴシック" charset="0"/>
                          <a:cs typeface="Arial" charset="0"/>
                        </a:rPr>
                        <a:t>第一宣教旅程过后</a:t>
                      </a:r>
                      <a:r>
                        <a:rPr kumimoji="0" lang="en-US" altLang="ja-JP" sz="1800" b="1" i="0" u="none" strike="noStrike" kern="1200" cap="none" normalizeH="0" baseline="0" dirty="0">
                          <a:ln>
                            <a:noFill/>
                          </a:ln>
                          <a:solidFill>
                            <a:schemeClr val="tx1"/>
                          </a:solidFill>
                          <a:effectLst/>
                          <a:latin typeface="Arial" charset="0"/>
                          <a:ea typeface="ＭＳ Ｐゴシック" charset="0"/>
                          <a:cs typeface="Arial" charset="0"/>
                        </a:rPr>
                        <a:t>)</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33"/>
                </a:solidFill>
                <a:effectLst/>
                <a:uLnTx/>
                <a:uFillTx/>
                <a:latin typeface="Microsoft YaHei UI" panose="020B0503020204020204" pitchFamily="34" charset="-122"/>
                <a:ea typeface="Microsoft YaHei UI" panose="020B0503020204020204" pitchFamily="34" charset="-122"/>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dirty="0">
                <a:latin typeface="Microsoft YaHei UI" panose="020B0503020204020204" pitchFamily="34" charset="-122"/>
                <a:ea typeface="Microsoft YaHei UI" panose="020B0503020204020204" pitchFamily="34" charset="-122"/>
                <a:cs typeface="ＭＳ Ｐゴシック" charset="0"/>
              </a:rPr>
              <a:t>Book Chart</a:t>
            </a:r>
          </a:p>
        </p:txBody>
      </p:sp>
      <p:sp>
        <p:nvSpPr>
          <p:cNvPr id="6" name="Rectangle 2">
            <a:extLst>
              <a:ext uri="{FF2B5EF4-FFF2-40B4-BE49-F238E27FC236}">
                <a16:creationId xmlns:a16="http://schemas.microsoft.com/office/drawing/2014/main" id="{B16B6965-9A1A-2C4D-95A6-0777491F783B}"/>
              </a:ext>
            </a:extLst>
          </p:cNvPr>
          <p:cNvSpPr txBox="1">
            <a:spLocks noChangeArrowheads="1"/>
          </p:cNvSpPr>
          <p:nvPr/>
        </p:nvSpPr>
        <p:spPr bwMode="auto">
          <a:xfrm>
            <a:off x="76200" y="44624"/>
            <a:ext cx="2843808" cy="461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0" cap="none" spc="0" normalizeH="0" baseline="0" noProof="0" dirty="0">
                <a:ln>
                  <a:noFill/>
                </a:ln>
                <a:solidFill>
                  <a:srgbClr val="000066"/>
                </a:solidFill>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406827705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0" name="Title 1"/>
          <p:cNvSpPr>
            <a:spLocks noGrp="1"/>
          </p:cNvSpPr>
          <p:nvPr>
            <p:ph type="title"/>
          </p:nvPr>
        </p:nvSpPr>
        <p:spPr>
          <a:xfrm>
            <a:off x="9525" y="5300663"/>
            <a:ext cx="4932363" cy="1384300"/>
          </a:xfrm>
          <a:solidFill>
            <a:srgbClr val="000514"/>
          </a:solidFill>
        </p:spPr>
        <p:txBody>
          <a:bodyPr/>
          <a:lstStyle/>
          <a:p>
            <a:pPr>
              <a:defRPr/>
            </a:pPr>
            <a:r>
              <a:rPr lang="zh-CN" altLang="en-US" sz="5400" dirty="0"/>
              <a:t>叛教</a:t>
            </a:r>
            <a:br>
              <a:rPr lang="en-US" sz="3600" dirty="0">
                <a:effectLst/>
                <a:latin typeface="Arial" charset="0"/>
                <a:ea typeface="ＭＳ Ｐゴシック" charset="0"/>
              </a:rPr>
            </a:br>
            <a:r>
              <a:rPr lang="en-US" sz="3600" dirty="0">
                <a:effectLst/>
                <a:latin typeface="Arial" charset="0"/>
                <a:ea typeface="ＭＳ Ｐゴシック" charset="0"/>
              </a:rPr>
              <a:t>(</a:t>
            </a:r>
            <a:r>
              <a:rPr lang="zh-TW" altLang="en-US" sz="3600" dirty="0">
                <a:effectLst/>
                <a:latin typeface="Arial" charset="0"/>
                <a:ea typeface="ＭＳ Ｐゴシック" charset="0"/>
              </a:rPr>
              <a:t>加拉太书</a:t>
            </a:r>
            <a:r>
              <a:rPr lang="en-US" sz="3600" dirty="0">
                <a:effectLst/>
                <a:latin typeface="Arial" charset="0"/>
                <a:ea typeface="ＭＳ Ｐゴシック" charset="0"/>
              </a:rPr>
              <a:t> 1:6-7 </a:t>
            </a:r>
            <a:r>
              <a:rPr lang="en-US" sz="2800" dirty="0">
                <a:effectLst/>
                <a:latin typeface="Arial" charset="0"/>
                <a:ea typeface="ＭＳ Ｐゴシック" charset="0"/>
              </a:rPr>
              <a:t>CNV</a:t>
            </a:r>
            <a:r>
              <a:rPr lang="en-US" sz="3600" dirty="0">
                <a:effectLst/>
                <a:latin typeface="Arial" charset="0"/>
                <a:ea typeface="ＭＳ Ｐゴシック" charset="0"/>
              </a:rPr>
              <a:t>)</a:t>
            </a:r>
          </a:p>
        </p:txBody>
      </p:sp>
      <p:sp>
        <p:nvSpPr>
          <p:cNvPr id="98307" name="TextBox 2"/>
          <p:cNvSpPr txBox="1">
            <a:spLocks noChangeArrowheads="1"/>
          </p:cNvSpPr>
          <p:nvPr/>
        </p:nvSpPr>
        <p:spPr bwMode="auto">
          <a:xfrm>
            <a:off x="5076825" y="0"/>
            <a:ext cx="4103688" cy="68627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TW" altLang="en-US" sz="4000"/>
              <a:t>我很惊奇， 你们这么快就离开了藉着基督的恩呼召你们的那一位， 去归向别的福音。 </a:t>
            </a:r>
            <a:r>
              <a:rPr lang="en-US" altLang="zh-TW" sz="4000" b="1" baseline="30000"/>
              <a:t>7</a:t>
            </a:r>
            <a:r>
              <a:rPr lang="zh-TW" altLang="en-US" sz="4000"/>
              <a:t> 其实那并不是另一个福音， 只是有些搅扰你们的人， 想把基督的福音改变。</a:t>
            </a:r>
            <a:endParaRPr lang="en-US" altLang="zh-TW" sz="4000"/>
          </a:p>
          <a:p>
            <a:pPr eaLnBrk="1" hangingPunct="1"/>
            <a:endParaRPr lang="en-US" sz="4000" b="1">
              <a:solidFill>
                <a:srgbClr val="FFFFFF"/>
              </a:solidFill>
              <a:latin typeface="Arial" charset="0"/>
              <a:cs typeface="Arial"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0" name="Title 1"/>
          <p:cNvSpPr>
            <a:spLocks noGrp="1"/>
          </p:cNvSpPr>
          <p:nvPr>
            <p:ph type="title"/>
          </p:nvPr>
        </p:nvSpPr>
        <p:spPr>
          <a:xfrm>
            <a:off x="9525" y="5300663"/>
            <a:ext cx="4932363" cy="1384300"/>
          </a:xfrm>
          <a:solidFill>
            <a:srgbClr val="000514"/>
          </a:solidFill>
        </p:spPr>
        <p:txBody>
          <a:bodyPr/>
          <a:lstStyle/>
          <a:p>
            <a:pPr>
              <a:defRPr/>
            </a:pPr>
            <a:r>
              <a:rPr lang="zh-CN" altLang="en-US" sz="5400" dirty="0">
                <a:solidFill>
                  <a:srgbClr val="E5E5FF"/>
                </a:solidFill>
              </a:rPr>
              <a:t>叛教</a:t>
            </a:r>
            <a:br>
              <a:rPr lang="en-US" sz="3600" dirty="0">
                <a:effectLst/>
                <a:latin typeface="Arial" charset="0"/>
                <a:ea typeface="ＭＳ Ｐゴシック" charset="0"/>
              </a:rPr>
            </a:br>
            <a:r>
              <a:rPr lang="en-US" sz="3600" dirty="0">
                <a:effectLst/>
                <a:latin typeface="Arial" charset="0"/>
                <a:ea typeface="ＭＳ Ｐゴシック" charset="0"/>
              </a:rPr>
              <a:t>(</a:t>
            </a:r>
            <a:r>
              <a:rPr lang="zh-TW" altLang="en-US" sz="3600" dirty="0">
                <a:effectLst/>
                <a:latin typeface="Arial" charset="0"/>
                <a:ea typeface="ＭＳ Ｐゴシック" charset="0"/>
              </a:rPr>
              <a:t>加拉太书</a:t>
            </a:r>
            <a:r>
              <a:rPr lang="en-US" sz="3600" dirty="0">
                <a:effectLst/>
                <a:latin typeface="Arial" charset="0"/>
                <a:ea typeface="ＭＳ Ｐゴシック" charset="0"/>
              </a:rPr>
              <a:t> 1:6-7 </a:t>
            </a:r>
            <a:r>
              <a:rPr lang="en-US" sz="2800" dirty="0">
                <a:effectLst/>
                <a:latin typeface="Arial" charset="0"/>
                <a:ea typeface="ＭＳ Ｐゴシック" charset="0"/>
              </a:rPr>
              <a:t>CNV</a:t>
            </a:r>
            <a:r>
              <a:rPr lang="en-US" sz="3600" dirty="0">
                <a:effectLst/>
                <a:latin typeface="Arial" charset="0"/>
                <a:ea typeface="ＭＳ Ｐゴシック" charset="0"/>
              </a:rPr>
              <a:t>)</a:t>
            </a:r>
          </a:p>
        </p:txBody>
      </p:sp>
      <p:sp>
        <p:nvSpPr>
          <p:cNvPr id="99331" name="TextBox 2"/>
          <p:cNvSpPr txBox="1">
            <a:spLocks noChangeArrowheads="1"/>
          </p:cNvSpPr>
          <p:nvPr/>
        </p:nvSpPr>
        <p:spPr bwMode="auto">
          <a:xfrm>
            <a:off x="5076825" y="0"/>
            <a:ext cx="4103688" cy="72945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07" tIns="45704" rIns="91407" bIns="45704">
            <a:spAutoFit/>
          </a:bodyP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TW" altLang="en-US" sz="3600"/>
              <a:t>但无论是我们， 或是从天上来的使者， 如果传给你们的和我们以前传给你们的福音不同， 他就该受咒诅。 </a:t>
            </a:r>
            <a:r>
              <a:rPr lang="en-US" altLang="zh-TW" sz="3600" b="1" baseline="30000"/>
              <a:t>9</a:t>
            </a:r>
            <a:r>
              <a:rPr lang="zh-TW" altLang="en-US" sz="3600"/>
              <a:t> 我们已经说过， 现在我要再说， 如果有人传给你们的和你们以前所领受的福音不同， 他就该受咒诅。</a:t>
            </a:r>
            <a:endParaRPr lang="en-US" altLang="zh-TW" sz="3600"/>
          </a:p>
          <a:p>
            <a:pPr eaLnBrk="1" hangingPunct="1"/>
            <a:endParaRPr lang="en-US" sz="3600" b="1">
              <a:solidFill>
                <a:srgbClr val="FFFFFF"/>
              </a:solidFill>
              <a:latin typeface="Arial" charset="0"/>
              <a:cs typeface="Arial"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aul damascus">
            <a:extLst>
              <a:ext uri="{FF2B5EF4-FFF2-40B4-BE49-F238E27FC236}">
                <a16:creationId xmlns:a16="http://schemas.microsoft.com/office/drawing/2014/main" id="{5DAB1814-594A-E642-B7CD-E2E02A0B05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1700808"/>
            <a:ext cx="9216218" cy="5183235"/>
          </a:xfrm>
          <a:prstGeom prst="rect">
            <a:avLst/>
          </a:prstGeom>
          <a:noFill/>
          <a:extLst>
            <a:ext uri="{909E8E84-426E-40DD-AFC4-6F175D3DCCD1}">
              <a14:hiddenFill xmlns:a14="http://schemas.microsoft.com/office/drawing/2010/main">
                <a:solidFill>
                  <a:srgbClr val="FFFFFF"/>
                </a:solidFill>
              </a14:hiddenFill>
            </a:ext>
          </a:extLst>
        </p:spPr>
      </p:pic>
      <p:sp>
        <p:nvSpPr>
          <p:cNvPr id="303105" name="Title 1"/>
          <p:cNvSpPr>
            <a:spLocks noGrp="1"/>
          </p:cNvSpPr>
          <p:nvPr>
            <p:ph type="title"/>
          </p:nvPr>
        </p:nvSpPr>
        <p:spPr>
          <a:xfrm>
            <a:off x="-1568" y="0"/>
            <a:ext cx="9181273" cy="1723957"/>
          </a:xfrm>
        </p:spPr>
        <p:txBody>
          <a:bodyPr/>
          <a:lstStyle/>
          <a:p>
            <a:pPr>
              <a:defRPr/>
            </a:pPr>
            <a:r>
              <a:rPr lang="zh-CN" altLang="en-US" sz="3600" b="1" dirty="0">
                <a:effectLst>
                  <a:glow rad="279400">
                    <a:schemeClr val="bg1"/>
                  </a:glow>
                </a:effectLst>
                <a:latin typeface="Arial" charset="0"/>
                <a:ea typeface="ＭＳ Ｐゴシック" charset="0"/>
                <a:cs typeface="Arial" charset="0"/>
              </a:rPr>
              <a:t>保罗教学的根源</a:t>
            </a:r>
            <a:br>
              <a:rPr lang="zh-CN" altLang="en-US" sz="3600" b="1" dirty="0">
                <a:effectLst>
                  <a:glow rad="279400">
                    <a:schemeClr val="bg1"/>
                  </a:glow>
                </a:effectLst>
                <a:latin typeface="Arial" charset="0"/>
                <a:ea typeface="ＭＳ Ｐゴシック" charset="0"/>
                <a:cs typeface="Arial" charset="0"/>
              </a:rPr>
            </a:br>
            <a:r>
              <a:rPr lang="zh-CN" altLang="en-US" sz="3600" b="1" dirty="0">
                <a:effectLst>
                  <a:glow rad="279400">
                    <a:schemeClr val="bg1"/>
                  </a:glow>
                </a:effectLst>
                <a:latin typeface="Arial" charset="0"/>
                <a:ea typeface="ＭＳ Ｐゴシック" charset="0"/>
                <a:cs typeface="Arial" charset="0"/>
              </a:rPr>
              <a:t> </a:t>
            </a:r>
            <a:r>
              <a:rPr lang="en-US" altLang="zh-CN" sz="3600" b="1" dirty="0">
                <a:effectLst>
                  <a:glow rad="279400">
                    <a:schemeClr val="bg1"/>
                  </a:glow>
                </a:effectLst>
                <a:latin typeface="Arial" charset="0"/>
                <a:ea typeface="ＭＳ Ｐゴシック" charset="0"/>
                <a:cs typeface="Arial" charset="0"/>
              </a:rPr>
              <a:t>(1:12)</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108520" y="1723957"/>
            <a:ext cx="3240360" cy="4513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a:defRPr/>
            </a:pPr>
            <a:r>
              <a:rPr lang="zh-CN" altLang="en-US" sz="2800" b="1" dirty="0">
                <a:solidFill>
                  <a:srgbClr val="000000"/>
                </a:solidFill>
                <a:latin typeface="Arial" charset="0"/>
                <a:cs typeface="Arial" charset="0"/>
              </a:rPr>
              <a:t>“因为 我 不 是 从 人 领 受 的 ， 也 不 是 人 教 导 我 的 ， 乃 是 从 耶 稣 基 督 启 示 来 的 。”</a:t>
            </a:r>
          </a:p>
        </p:txBody>
      </p:sp>
    </p:spTree>
    <p:extLst>
      <p:ext uri="{BB962C8B-B14F-4D97-AF65-F5344CB8AC3E}">
        <p14:creationId xmlns:p14="http://schemas.microsoft.com/office/powerpoint/2010/main" val="3005522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4100"/>
            <a:ext cx="9144000" cy="474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nchor="b" anchorCtr="0"/>
          <a:lstStyle/>
          <a:p>
            <a:pPr>
              <a:defRPr/>
            </a:pPr>
            <a:r>
              <a:rPr lang="zh-CN" altLang="en-US" sz="3600" b="1" dirty="0">
                <a:latin typeface="华文宋体"/>
                <a:ea typeface="华文宋体"/>
                <a:cs typeface="华文宋体"/>
              </a:rPr>
              <a:t>保罗教学的根源</a:t>
            </a:r>
            <a:br>
              <a:rPr lang="en-US" altLang="zh-CN" sz="3600" b="1" dirty="0">
                <a:latin typeface="华文宋体"/>
                <a:ea typeface="华文宋体"/>
                <a:cs typeface="华文宋体"/>
              </a:rPr>
            </a:br>
            <a:r>
              <a:rPr lang="en-US" altLang="ja-JP" sz="3600" dirty="0">
                <a:solidFill>
                  <a:srgbClr val="E3EBF1"/>
                </a:solidFill>
                <a:effectLst>
                  <a:glow rad="279400">
                    <a:schemeClr val="bg1"/>
                  </a:glow>
                </a:effectLst>
                <a:latin typeface="Arial" charset="0"/>
                <a:cs typeface="Arial" charset="0"/>
              </a:rPr>
              <a:t>(</a:t>
            </a:r>
            <a:r>
              <a:rPr lang="zh-CN" altLang="en-US" sz="3600" b="1" dirty="0">
                <a:solidFill>
                  <a:srgbClr val="E3EBF1"/>
                </a:solidFill>
                <a:effectLst>
                  <a:glow rad="279400">
                    <a:schemeClr val="bg1"/>
                  </a:glow>
                </a:effectLst>
                <a:latin typeface="华文宋体"/>
                <a:ea typeface="华文宋体"/>
                <a:cs typeface="华文宋体"/>
              </a:rPr>
              <a:t>使徒行</a:t>
            </a:r>
            <a:r>
              <a:rPr lang="en-US" altLang="ja-JP" sz="3600" b="1" dirty="0">
                <a:solidFill>
                  <a:srgbClr val="E3EBF1"/>
                </a:solidFill>
                <a:effectLst>
                  <a:glow rad="279400">
                    <a:schemeClr val="bg1"/>
                  </a:glow>
                </a:effectLst>
                <a:latin typeface="Arial" charset="0"/>
                <a:cs typeface="Arial" charset="0"/>
              </a:rPr>
              <a:t> </a:t>
            </a:r>
            <a:r>
              <a:rPr lang="en-US" altLang="ja-JP" sz="3600" dirty="0">
                <a:solidFill>
                  <a:srgbClr val="E3EBF1"/>
                </a:solidFill>
                <a:effectLst>
                  <a:glow rad="279400">
                    <a:schemeClr val="bg1"/>
                  </a:glow>
                </a:effectLst>
                <a:latin typeface="Arial" charset="0"/>
                <a:cs typeface="Arial" charset="0"/>
              </a:rPr>
              <a:t>9:5b)</a:t>
            </a:r>
            <a:endParaRPr lang="en-US" sz="3600"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0" y="0"/>
            <a:ext cx="9144000" cy="1052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a:t>
            </a:r>
            <a:r>
              <a:rPr lang="zh-CN" altLang="en-US" sz="3200" b="1" dirty="0">
                <a:solidFill>
                  <a:srgbClr val="FFFFFF"/>
                </a:solidFill>
                <a:latin typeface="华文宋体"/>
                <a:ea typeface="华文宋体"/>
                <a:cs typeface="华文宋体"/>
              </a:rPr>
              <a:t>我 就 是 你 所 逼 迫 的 耶 稣 </a:t>
            </a:r>
            <a:r>
              <a:rPr lang="zh-CN" altLang="en-US" sz="3200" b="1" dirty="0">
                <a:solidFill>
                  <a:srgbClr val="FFFFFF"/>
                </a:solidFill>
                <a:latin typeface="Arial" charset="0"/>
                <a:cs typeface="Arial" charset="0"/>
              </a:rPr>
              <a:t>。</a:t>
            </a:r>
            <a:r>
              <a:rPr lang="ru-RU" altLang="ja-JP" sz="3200" b="1" dirty="0">
                <a:solidFill>
                  <a:srgbClr val="FFFFFF"/>
                </a:solidFill>
                <a:latin typeface="Arial" charset="0"/>
                <a:cs typeface="Arial" charset="0"/>
              </a:rPr>
              <a:t>"</a:t>
            </a:r>
            <a:endParaRPr lang="en-US" sz="3200" b="1" dirty="0">
              <a:solidFill>
                <a:srgbClr val="FFFFFF"/>
              </a:solidFill>
              <a:latin typeface="Arial" charset="0"/>
              <a:cs typeface="Arial" charset="0"/>
            </a:endParaRPr>
          </a:p>
        </p:txBody>
      </p:sp>
    </p:spTree>
    <p:extLst>
      <p:ext uri="{BB962C8B-B14F-4D97-AF65-F5344CB8AC3E}">
        <p14:creationId xmlns:p14="http://schemas.microsoft.com/office/powerpoint/2010/main" val="3606660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972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zh-CN" altLang="en-US" sz="3600" b="1" dirty="0">
                <a:effectLst>
                  <a:glow rad="279400">
                    <a:schemeClr val="bg1"/>
                  </a:glow>
                </a:effectLst>
                <a:latin typeface="华文宋体"/>
                <a:ea typeface="华文宋体"/>
                <a:cs typeface="华文宋体"/>
              </a:rPr>
              <a:t>保罗教学的根源</a:t>
            </a:r>
            <a:br>
              <a:rPr lang="zh-CN" altLang="en-US" sz="3600" b="1" dirty="0">
                <a:effectLst>
                  <a:glow rad="279400">
                    <a:schemeClr val="bg1"/>
                  </a:glow>
                </a:effectLst>
                <a:latin typeface="华文宋体"/>
                <a:ea typeface="华文宋体"/>
                <a:cs typeface="华文宋体"/>
              </a:rPr>
            </a:br>
            <a:r>
              <a:rPr lang="en-US" altLang="ja-JP" sz="3600" dirty="0">
                <a:solidFill>
                  <a:srgbClr val="E3EBF1"/>
                </a:solidFill>
                <a:effectLst>
                  <a:glow rad="279400">
                    <a:schemeClr val="bg1"/>
                  </a:glow>
                </a:effectLst>
                <a:latin typeface="Arial" charset="0"/>
                <a:cs typeface="Arial" charset="0"/>
              </a:rPr>
              <a:t>(1:15-16)</a:t>
            </a:r>
            <a:endParaRPr lang="en-US" sz="3600"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4800600" y="0"/>
            <a:ext cx="4211637"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sz="2800" b="1" dirty="0">
                <a:solidFill>
                  <a:srgbClr val="000000"/>
                </a:solidFill>
                <a:latin typeface="Arial" charset="0"/>
                <a:cs typeface="Arial" charset="0"/>
              </a:rPr>
              <a:t>“</a:t>
            </a:r>
            <a:r>
              <a:rPr lang="zh-CN" altLang="en-US" sz="2800" b="1" dirty="0">
                <a:solidFill>
                  <a:srgbClr val="000000"/>
                </a:solidFill>
                <a:latin typeface="华文宋体"/>
                <a:ea typeface="华文宋体"/>
                <a:cs typeface="华文宋体"/>
              </a:rPr>
              <a:t>然 而</a:t>
            </a:r>
            <a:r>
              <a:rPr lang="en-US" altLang="zh-CN" sz="2800" b="1" dirty="0">
                <a:solidFill>
                  <a:srgbClr val="000000"/>
                </a:solidFill>
                <a:latin typeface="华文宋体"/>
                <a:ea typeface="华文宋体"/>
                <a:cs typeface="华文宋体"/>
              </a:rPr>
              <a:t> </a:t>
            </a:r>
            <a:r>
              <a:rPr lang="zh-CN" altLang="en-US" sz="2800" b="1" dirty="0">
                <a:solidFill>
                  <a:srgbClr val="000000"/>
                </a:solidFill>
                <a:latin typeface="华文宋体"/>
                <a:ea typeface="华文宋体"/>
                <a:cs typeface="华文宋体"/>
              </a:rPr>
              <a:t>，那 把 我 从 母 腹 里 分 别 出 来 、又 施 恩 召 我 的 神 ，</a:t>
            </a:r>
            <a:r>
              <a:rPr lang="en-US" altLang="zh-CN" sz="2800" b="1" baseline="30000" dirty="0">
                <a:solidFill>
                  <a:srgbClr val="000000"/>
                </a:solidFill>
                <a:latin typeface="华文宋体"/>
                <a:ea typeface="华文宋体"/>
                <a:cs typeface="华文宋体"/>
              </a:rPr>
              <a:t>1</a:t>
            </a:r>
            <a:r>
              <a:rPr lang="en-US" sz="2800" b="1" baseline="30000" dirty="0">
                <a:solidFill>
                  <a:srgbClr val="000000"/>
                </a:solidFill>
                <a:latin typeface="华文宋体"/>
                <a:ea typeface="华文宋体"/>
                <a:cs typeface="华文宋体"/>
              </a:rPr>
              <a:t>6</a:t>
            </a:r>
            <a:r>
              <a:rPr lang="zh-TW" altLang="en-US" sz="2800" b="1" dirty="0">
                <a:solidFill>
                  <a:srgbClr val="000000"/>
                </a:solidFill>
                <a:latin typeface="华文宋体"/>
                <a:ea typeface="华文宋体"/>
                <a:cs typeface="华文宋体"/>
              </a:rPr>
              <a:t>既 然 乐 意 将 他 儿 子 启 示 在 我 心 里 ， 叫 我 把 他 传 在 外 邦 人 中</a:t>
            </a:r>
            <a:r>
              <a:rPr lang="en-US" altLang="zh-TW" sz="2800" b="1" dirty="0">
                <a:solidFill>
                  <a:srgbClr val="000000"/>
                </a:solidFill>
                <a:latin typeface="华文宋体"/>
                <a:ea typeface="华文宋体"/>
                <a:cs typeface="华文宋体"/>
              </a:rPr>
              <a:t> </a:t>
            </a:r>
            <a:r>
              <a:rPr lang="zh-TW" altLang="en-US" sz="2800" b="1" dirty="0">
                <a:solidFill>
                  <a:srgbClr val="000000"/>
                </a:solidFill>
                <a:latin typeface="华文宋体"/>
                <a:ea typeface="华文宋体"/>
                <a:cs typeface="华文宋体"/>
              </a:rPr>
              <a:t>，我 就 没 有 与 属 血 气 的 人 商 量</a:t>
            </a:r>
            <a:r>
              <a:rPr lang="en-US" sz="2800" b="1" dirty="0">
                <a:solidFill>
                  <a:srgbClr val="000000"/>
                </a:solidFill>
                <a:latin typeface="Arial" charset="0"/>
                <a:cs typeface="Arial" charset="0"/>
              </a:rPr>
              <a:t>.</a:t>
            </a:r>
            <a:r>
              <a:rPr lang="ru-RU" altLang="ja-JP" sz="2800" b="1" dirty="0">
                <a:solidFill>
                  <a:srgbClr val="000000"/>
                </a:solidFill>
                <a:latin typeface="Arial" charset="0"/>
                <a:cs typeface="Arial" charset="0"/>
              </a:rPr>
              <a:t>"</a:t>
            </a:r>
            <a:endParaRPr lang="en-US" sz="2800" b="1" dirty="0">
              <a:solidFill>
                <a:srgbClr val="000000"/>
              </a:solidFill>
              <a:latin typeface="Arial" charset="0"/>
              <a:cs typeface="Arial" charset="0"/>
            </a:endParaRPr>
          </a:p>
        </p:txBody>
      </p:sp>
    </p:spTree>
    <p:extLst>
      <p:ext uri="{BB962C8B-B14F-4D97-AF65-F5344CB8AC3E}">
        <p14:creationId xmlns:p14="http://schemas.microsoft.com/office/powerpoint/2010/main" val="2486344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a:xfrm>
            <a:off x="0" y="4797153"/>
            <a:ext cx="4572000" cy="2076336"/>
          </a:xfrm>
        </p:spPr>
        <p:txBody>
          <a:bodyPr/>
          <a:lstStyle/>
          <a:p>
            <a:pPr>
              <a:defRPr/>
            </a:pPr>
            <a:r>
              <a:rPr lang="zh-CN" altLang="en-US" sz="3600" b="1" dirty="0">
                <a:effectLst>
                  <a:glow rad="279400">
                    <a:schemeClr val="bg1"/>
                  </a:glow>
                </a:effectLst>
                <a:latin typeface="华文宋体"/>
                <a:ea typeface="华文宋体"/>
                <a:cs typeface="华文宋体"/>
              </a:rPr>
              <a:t>保罗教学的根源</a:t>
            </a:r>
            <a:br>
              <a:rPr lang="en-US" altLang="zh-CN" sz="3600" b="1" dirty="0">
                <a:effectLst>
                  <a:glow rad="279400">
                    <a:schemeClr val="bg1"/>
                  </a:glow>
                </a:effectLst>
                <a:latin typeface="Arial" charset="0"/>
                <a:ea typeface="ＭＳ Ｐゴシック" charset="0"/>
                <a:cs typeface="Arial" charset="0"/>
              </a:rPr>
            </a:br>
            <a:r>
              <a:rPr lang="en-US" altLang="ja-JP" sz="3600" dirty="0">
                <a:solidFill>
                  <a:srgbClr val="E3EBF1"/>
                </a:solidFill>
                <a:effectLst>
                  <a:glow rad="279400">
                    <a:schemeClr val="bg1"/>
                  </a:glow>
                </a:effectLst>
                <a:latin typeface="Arial" charset="0"/>
                <a:cs typeface="Arial" charset="0"/>
              </a:rPr>
              <a:t>(1:17)</a:t>
            </a:r>
            <a:endParaRPr lang="en-US" sz="3600"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5292725" y="0"/>
            <a:ext cx="34909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sz="2800" b="1" dirty="0">
                <a:solidFill>
                  <a:srgbClr val="FFFFFF"/>
                </a:solidFill>
                <a:latin typeface="Arial" charset="0"/>
                <a:cs typeface="Arial" charset="0"/>
              </a:rPr>
              <a:t>“</a:t>
            </a:r>
            <a:r>
              <a:rPr lang="zh-CN" altLang="en-US" sz="2800" b="1" dirty="0">
                <a:solidFill>
                  <a:srgbClr val="FFFFFF"/>
                </a:solidFill>
                <a:latin typeface="华文宋体"/>
                <a:ea typeface="华文宋体"/>
                <a:cs typeface="华文宋体"/>
              </a:rPr>
              <a:t>也 没 有 上 耶 路 撒 冷 去 见 那 些 比 我 先 作 使 徒 的 ，</a:t>
            </a:r>
            <a:endParaRPr lang="en-US" altLang="zh-CN" sz="2800" b="1" dirty="0">
              <a:solidFill>
                <a:srgbClr val="FFFFFF"/>
              </a:solidFill>
              <a:latin typeface="华文宋体"/>
              <a:ea typeface="华文宋体"/>
              <a:cs typeface="华文宋体"/>
            </a:endParaRPr>
          </a:p>
          <a:p>
            <a:pPr algn="ctr"/>
            <a:r>
              <a:rPr lang="zh-CN" altLang="en-US" sz="2800" b="1" dirty="0">
                <a:solidFill>
                  <a:srgbClr val="FFFFFF"/>
                </a:solidFill>
                <a:latin typeface="华文宋体"/>
                <a:ea typeface="华文宋体"/>
                <a:cs typeface="华文宋体"/>
              </a:rPr>
              <a:t>惟 独 往 亚 拉 伯 去 ，後 又 回 到</a:t>
            </a:r>
            <a:endParaRPr lang="en-US" altLang="zh-CN" sz="2800" b="1" dirty="0">
              <a:solidFill>
                <a:srgbClr val="FFFFFF"/>
              </a:solidFill>
              <a:latin typeface="华文宋体"/>
              <a:ea typeface="华文宋体"/>
              <a:cs typeface="华文宋体"/>
            </a:endParaRPr>
          </a:p>
          <a:p>
            <a:pPr algn="ctr"/>
            <a:r>
              <a:rPr lang="zh-CN" altLang="en-US" sz="2800" b="1" dirty="0">
                <a:solidFill>
                  <a:srgbClr val="FFFFFF"/>
                </a:solidFill>
                <a:latin typeface="华文宋体"/>
                <a:ea typeface="华文宋体"/>
                <a:cs typeface="华文宋体"/>
              </a:rPr>
              <a:t>大 马 色 。</a:t>
            </a:r>
            <a:r>
              <a:rPr lang="ru-RU" altLang="ja-JP" sz="2800" b="1" dirty="0">
                <a:solidFill>
                  <a:srgbClr val="FFFFFF"/>
                </a:solidFill>
                <a:latin typeface="Arial" charset="0"/>
                <a:cs typeface="Arial" charset="0"/>
              </a:rPr>
              <a:t>"</a:t>
            </a:r>
            <a:endParaRPr lang="en-US" sz="2800" b="1" dirty="0">
              <a:solidFill>
                <a:srgbClr val="FFFFFF"/>
              </a:solidFill>
              <a:latin typeface="Arial" charset="0"/>
              <a:cs typeface="Arial" charset="0"/>
            </a:endParaRPr>
          </a:p>
        </p:txBody>
      </p:sp>
      <p:pic>
        <p:nvPicPr>
          <p:cNvPr id="36659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99025" cy="489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4997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rgbClr val="FFFFFF"/>
                </a:solidFill>
                <a:effectLst>
                  <a:outerShdw blurRad="38100" dist="38100" dir="2700000" algn="tl">
                    <a:srgbClr val="000000"/>
                  </a:outerShdw>
                </a:effectLst>
                <a:latin typeface="宋体"/>
                <a:ea typeface="宋体"/>
                <a:cs typeface="宋体"/>
              </a:rPr>
              <a:t>加拉太书</a:t>
            </a:r>
            <a:r>
              <a:rPr lang="en-US" altLang="zh-CN" sz="8800" dirty="0">
                <a:solidFill>
                  <a:srgbClr val="FFFFFF"/>
                </a:solidFill>
                <a:effectLst>
                  <a:outerShdw blurRad="38100" dist="38100" dir="2700000" algn="tl">
                    <a:srgbClr val="000000"/>
                  </a:outerShdw>
                </a:effectLst>
                <a:latin typeface="宋体"/>
                <a:ea typeface="宋体"/>
                <a:cs typeface="宋体"/>
              </a:rPr>
              <a:t> </a:t>
            </a:r>
            <a:r>
              <a:rPr lang="zh-CN" altLang="zh-CN" sz="9600" dirty="0">
                <a:latin typeface="宋体"/>
                <a:ea typeface="宋体"/>
                <a:cs typeface="宋体"/>
              </a:rPr>
              <a:t>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164822311"/>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879600"/>
            <a:ext cx="7620000" cy="497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304800" y="4581128"/>
            <a:ext cx="2555776" cy="2076336"/>
          </a:xfrm>
        </p:spPr>
        <p:txBody>
          <a:bodyPr/>
          <a:lstStyle/>
          <a:p>
            <a:pPr>
              <a:defRPr/>
            </a:pPr>
            <a:r>
              <a:rPr lang="zh-CN" altLang="en-US" sz="3600" dirty="0"/>
              <a:t>伙伴，</a:t>
            </a:r>
            <a:br>
              <a:rPr lang="en-US" altLang="zh-CN" sz="3600" dirty="0"/>
            </a:br>
            <a:r>
              <a:rPr lang="zh-CN" altLang="en-US" sz="3600" dirty="0"/>
              <a:t>不是老师</a:t>
            </a:r>
            <a:br>
              <a:rPr lang="en-US" altLang="zh-CN" sz="3600" dirty="0"/>
            </a:br>
            <a:r>
              <a:rPr lang="en-US" altLang="ja-JP" sz="3600" b="1" dirty="0">
                <a:solidFill>
                  <a:srgbClr val="E3EBF1"/>
                </a:solidFill>
                <a:effectLst>
                  <a:glow rad="279400">
                    <a:schemeClr val="bg1"/>
                  </a:glow>
                </a:effectLst>
                <a:latin typeface="Arial" charset="0"/>
                <a:cs typeface="Arial" charset="0"/>
              </a:rPr>
              <a:t>(2:9)</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0" y="0"/>
            <a:ext cx="9144000" cy="177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b="1" dirty="0">
                <a:solidFill>
                  <a:srgbClr val="FFFFFF"/>
                </a:solidFill>
                <a:latin typeface="Arial" charset="0"/>
                <a:cs typeface="Arial" charset="0"/>
              </a:rPr>
              <a:t>“</a:t>
            </a:r>
            <a:r>
              <a:rPr lang="zh-CN" altLang="en-US" b="1" dirty="0">
                <a:solidFill>
                  <a:srgbClr val="FFFFFF"/>
                </a:solidFill>
                <a:latin typeface="Arial" charset="0"/>
                <a:cs typeface="Arial" charset="0"/>
              </a:rPr>
              <a:t>又 知 道 所 赐 给 我 的 恩 典 ， 那 称 为 教 会 柱 石 的 雅 各 、 矶 法 、 约 翰 ， 就 向 我 和 巴 拿 巴 用 右 手 行 相 交 之 礼 ， 叫 我 们 往 外 邦 人 那 里 去 ， 他 们 往 受 割 礼 的 人 那 里 去 。</a:t>
            </a:r>
            <a:r>
              <a:rPr lang="ru-RU" altLang="ja-JP" b="1" dirty="0">
                <a:solidFill>
                  <a:srgbClr val="FFFFFF"/>
                </a:solidFill>
                <a:latin typeface="Arial" charset="0"/>
                <a:cs typeface="Arial" charset="0"/>
              </a:rPr>
              <a:t>"</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374057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8975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5292079" y="14430"/>
            <a:ext cx="3840967" cy="3990634"/>
          </a:xfrm>
        </p:spPr>
        <p:txBody>
          <a:bodyPr/>
          <a:lstStyle/>
          <a:p>
            <a:pPr>
              <a:defRPr/>
            </a:pPr>
            <a:r>
              <a:rPr lang="zh-CN" altLang="en-US" sz="3600" b="1" dirty="0">
                <a:effectLst>
                  <a:glow rad="279400">
                    <a:schemeClr val="bg1"/>
                  </a:glow>
                </a:effectLst>
                <a:latin typeface="华文宋体"/>
                <a:ea typeface="华文宋体"/>
                <a:cs typeface="华文宋体"/>
              </a:rPr>
              <a:t>彼得不能被斥责吗？这个教会</a:t>
            </a:r>
            <a:br>
              <a:rPr lang="en-US" altLang="zh-CN" sz="3600" b="1" dirty="0">
                <a:effectLst>
                  <a:glow rad="279400">
                    <a:schemeClr val="bg1"/>
                  </a:glow>
                </a:effectLst>
                <a:latin typeface="华文宋体"/>
                <a:ea typeface="华文宋体"/>
                <a:cs typeface="华文宋体"/>
              </a:rPr>
            </a:br>
            <a:r>
              <a:rPr lang="zh-CN" altLang="en-US" sz="3600" b="1" dirty="0">
                <a:effectLst>
                  <a:glow rad="279400">
                    <a:schemeClr val="bg1"/>
                  </a:glow>
                </a:effectLst>
                <a:latin typeface="华文宋体"/>
                <a:ea typeface="华文宋体"/>
                <a:cs typeface="华文宋体"/>
              </a:rPr>
              <a:t>柱石会否公然犯罪？</a:t>
            </a:r>
            <a:endParaRPr lang="en-US" sz="3600" b="1" dirty="0">
              <a:effectLst>
                <a:glow rad="279400">
                  <a:schemeClr val="bg1"/>
                </a:glow>
              </a:effectLst>
              <a:latin typeface="华文宋体"/>
              <a:ea typeface="华文宋体"/>
              <a:cs typeface="华文宋体"/>
            </a:endParaRPr>
          </a:p>
        </p:txBody>
      </p:sp>
    </p:spTree>
    <p:extLst>
      <p:ext uri="{BB962C8B-B14F-4D97-AF65-F5344CB8AC3E}">
        <p14:creationId xmlns:p14="http://schemas.microsoft.com/office/powerpoint/2010/main" val="37437360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583565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zh-CN" altLang="en-US" sz="3600" b="1" dirty="0">
                <a:effectLst>
                  <a:glow rad="279400">
                    <a:schemeClr val="bg1"/>
                  </a:glow>
                </a:effectLst>
                <a:latin typeface="华文宋体"/>
                <a:ea typeface="华文宋体"/>
                <a:cs typeface="华文宋体"/>
              </a:rPr>
              <a:t>保罗斥责彼得</a:t>
            </a:r>
            <a:r>
              <a:rPr lang="en-US" altLang="ja-JP" sz="3600" b="1" dirty="0">
                <a:effectLst>
                  <a:glow rad="279400">
                    <a:schemeClr val="bg1"/>
                  </a:glow>
                </a:effectLst>
                <a:latin typeface="Arial" charset="0"/>
                <a:ea typeface="ＭＳ Ｐゴシック" charset="0"/>
                <a:cs typeface="Arial" charset="0"/>
              </a:rPr>
              <a:t> </a:t>
            </a:r>
            <a:r>
              <a:rPr lang="en-US" altLang="ja-JP" sz="3600" dirty="0">
                <a:solidFill>
                  <a:srgbClr val="E3EBF1"/>
                </a:solidFill>
                <a:effectLst>
                  <a:glow rad="279400">
                    <a:schemeClr val="bg1"/>
                  </a:glow>
                </a:effectLst>
                <a:latin typeface="Arial" charset="0"/>
                <a:cs typeface="Arial" charset="0"/>
              </a:rPr>
              <a:t>(2:11-12)</a:t>
            </a:r>
            <a:endParaRPr lang="en-US" sz="3600"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5292080" y="0"/>
            <a:ext cx="3851920" cy="6957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algn="ctr" eaLnBrk="0" hangingPunct="0">
              <a:defRPr sz="3600" b="1">
                <a:solidFill>
                  <a:schemeClr val="tx2"/>
                </a:solidFill>
                <a:effectLst>
                  <a:glow rad="279400">
                    <a:schemeClr val="bg1"/>
                  </a:glow>
                </a:effectLst>
                <a:latin typeface="Arial" charset="0"/>
                <a:cs typeface="Arial" charset="0"/>
              </a:defRPr>
            </a:lvl1pPr>
            <a:lvl2pPr algn="ctr" eaLnBrk="0" hangingPunct="0">
              <a:defRPr sz="4000">
                <a:solidFill>
                  <a:schemeClr val="tx2"/>
                </a:solidFill>
                <a:latin typeface="Arial Black" pitchFamily="-105" charset="0"/>
                <a:ea typeface="ＭＳ Ｐゴシック" pitchFamily="-105" charset="-128"/>
                <a:cs typeface="ＭＳ Ｐゴシック" pitchFamily="-105" charset="-128"/>
              </a:defRPr>
            </a:lvl2pPr>
            <a:lvl3pPr algn="ctr" eaLnBrk="0" hangingPunct="0">
              <a:defRPr sz="4000">
                <a:solidFill>
                  <a:schemeClr val="tx2"/>
                </a:solidFill>
                <a:latin typeface="Arial Black" pitchFamily="-105" charset="0"/>
                <a:ea typeface="ＭＳ Ｐゴシック" pitchFamily="-105" charset="-128"/>
                <a:cs typeface="ＭＳ Ｐゴシック" pitchFamily="-105" charset="-128"/>
              </a:defRPr>
            </a:lvl3pPr>
            <a:lvl4pPr algn="ctr" eaLnBrk="0" hangingPunct="0">
              <a:defRPr sz="4000">
                <a:solidFill>
                  <a:schemeClr val="tx2"/>
                </a:solidFill>
                <a:latin typeface="Arial Black" pitchFamily="-105" charset="0"/>
                <a:ea typeface="ＭＳ Ｐゴシック" pitchFamily="-105" charset="-128"/>
                <a:cs typeface="ＭＳ Ｐゴシック" pitchFamily="-105" charset="-128"/>
              </a:defRPr>
            </a:lvl4pPr>
            <a:lvl5pPr algn="ctr" eaLnBrk="0" hangingPunct="0">
              <a:defRPr sz="4000">
                <a:solidFill>
                  <a:schemeClr val="tx2"/>
                </a:solidFill>
                <a:latin typeface="Arial Black" pitchFamily="-105" charset="0"/>
                <a:ea typeface="ＭＳ Ｐゴシック" pitchFamily="-105" charset="-128"/>
                <a:cs typeface="ＭＳ Ｐゴシック" pitchFamily="-105" charset="-128"/>
              </a:defRPr>
            </a:lvl5pPr>
            <a:lvl6pPr marL="457146" algn="ctr" fontAlgn="base">
              <a:spcBef>
                <a:spcPct val="0"/>
              </a:spcBef>
              <a:spcAft>
                <a:spcPct val="0"/>
              </a:spcAft>
              <a:defRPr sz="4400">
                <a:solidFill>
                  <a:schemeClr val="tx2"/>
                </a:solidFill>
                <a:latin typeface="Arial Black" pitchFamily="-105" charset="0"/>
              </a:defRPr>
            </a:lvl6pPr>
            <a:lvl7pPr marL="914293" algn="ctr" fontAlgn="base">
              <a:spcBef>
                <a:spcPct val="0"/>
              </a:spcBef>
              <a:spcAft>
                <a:spcPct val="0"/>
              </a:spcAft>
              <a:defRPr sz="4400">
                <a:solidFill>
                  <a:schemeClr val="tx2"/>
                </a:solidFill>
                <a:latin typeface="Arial Black" pitchFamily="-105" charset="0"/>
              </a:defRPr>
            </a:lvl7pPr>
            <a:lvl8pPr marL="1371440" algn="ctr" fontAlgn="base">
              <a:spcBef>
                <a:spcPct val="0"/>
              </a:spcBef>
              <a:spcAft>
                <a:spcPct val="0"/>
              </a:spcAft>
              <a:defRPr sz="4400">
                <a:solidFill>
                  <a:schemeClr val="tx2"/>
                </a:solidFill>
                <a:latin typeface="Arial Black" pitchFamily="-105" charset="0"/>
              </a:defRPr>
            </a:lvl8pPr>
            <a:lvl9pPr marL="1828586" algn="ctr" fontAlgn="base">
              <a:spcBef>
                <a:spcPct val="0"/>
              </a:spcBef>
              <a:spcAft>
                <a:spcPct val="0"/>
              </a:spcAft>
              <a:defRPr sz="4400">
                <a:solidFill>
                  <a:schemeClr val="tx2"/>
                </a:solidFill>
                <a:latin typeface="Arial Black" pitchFamily="-105" charset="0"/>
              </a:defRPr>
            </a:lvl9pPr>
          </a:lstStyle>
          <a:p>
            <a:pPr>
              <a:defRPr/>
            </a:pPr>
            <a:r>
              <a:rPr lang="ru-RU" altLang="ja-JP" sz="2400" dirty="0">
                <a:solidFill>
                  <a:srgbClr val="E3EBF1"/>
                </a:solidFill>
                <a:effectLst>
                  <a:glow rad="279400">
                    <a:srgbClr val="000000"/>
                  </a:glow>
                </a:effectLst>
              </a:rPr>
              <a:t>“</a:t>
            </a:r>
            <a:r>
              <a:rPr lang="zh-TW" altLang="en-US" sz="2400" dirty="0">
                <a:solidFill>
                  <a:srgbClr val="E3EBF1"/>
                </a:solidFill>
                <a:effectLst>
                  <a:glow rad="279400">
                    <a:srgbClr val="000000"/>
                  </a:glow>
                </a:effectLst>
                <a:latin typeface="华文宋体"/>
                <a:ea typeface="华文宋体"/>
                <a:cs typeface="华文宋体"/>
              </a:rPr>
              <a:t>後 来 ，矶 法 到 了 安 提 阿 ； 因 他 有 可 责 之 处 ， 我 就 当 面 抵 挡 他</a:t>
            </a:r>
            <a:r>
              <a:rPr lang="zh-TW" altLang="en-US" sz="2400" dirty="0">
                <a:solidFill>
                  <a:srgbClr val="E3EBF1"/>
                </a:solidFill>
                <a:effectLst>
                  <a:glow rad="279400">
                    <a:srgbClr val="000000"/>
                  </a:glow>
                </a:effectLst>
              </a:rPr>
              <a:t> 。</a:t>
            </a:r>
            <a:r>
              <a:rPr lang="en-US" altLang="ja-JP" sz="2400" baseline="30000" dirty="0">
                <a:solidFill>
                  <a:srgbClr val="E3EBF1"/>
                </a:solidFill>
                <a:effectLst>
                  <a:glow rad="279400">
                    <a:srgbClr val="000000"/>
                  </a:glow>
                </a:effectLst>
              </a:rPr>
              <a:t>12</a:t>
            </a:r>
            <a:r>
              <a:rPr lang="zh-CN" altLang="en-US" sz="2400" dirty="0">
                <a:solidFill>
                  <a:srgbClr val="E3EBF1"/>
                </a:solidFill>
                <a:effectLst>
                  <a:glow rad="279400">
                    <a:srgbClr val="000000"/>
                  </a:glow>
                </a:effectLst>
                <a:latin typeface="华文宋体"/>
                <a:ea typeface="华文宋体"/>
                <a:cs typeface="华文宋体"/>
              </a:rPr>
              <a:t>从 雅 各 那 里 来 的 人 未 到 以 先 ， 他 和 外 邦 人 一 同 吃 饭 ， 及 至 他 们 来 到 ， 他 因 怕 奉 割 礼 的 人 ， 就 退 去 与 外 邦 人 隔 开 了</a:t>
            </a:r>
            <a:r>
              <a:rPr lang="zh-CN" altLang="en-US" sz="2400" dirty="0">
                <a:solidFill>
                  <a:srgbClr val="E3EBF1"/>
                </a:solidFill>
                <a:effectLst>
                  <a:glow rad="279400">
                    <a:srgbClr val="000000"/>
                  </a:glow>
                </a:effectLst>
              </a:rPr>
              <a:t> 。</a:t>
            </a:r>
            <a:r>
              <a:rPr lang="ru-RU" altLang="ja-JP" sz="2400" dirty="0">
                <a:solidFill>
                  <a:srgbClr val="E3EBF1"/>
                </a:solidFill>
                <a:effectLst>
                  <a:glow rad="279400">
                    <a:srgbClr val="000000"/>
                  </a:glow>
                </a:effectLst>
              </a:rPr>
              <a:t>"</a:t>
            </a:r>
            <a:endParaRPr lang="en-US" sz="2400" dirty="0">
              <a:solidFill>
                <a:srgbClr val="E3EBF1"/>
              </a:solidFill>
              <a:effectLst>
                <a:glow rad="279400">
                  <a:srgbClr val="000000"/>
                </a:glow>
              </a:effectLst>
            </a:endParaRPr>
          </a:p>
        </p:txBody>
      </p:sp>
    </p:spTree>
    <p:extLst>
      <p:ext uri="{BB962C8B-B14F-4D97-AF65-F5344CB8AC3E}">
        <p14:creationId xmlns:p14="http://schemas.microsoft.com/office/powerpoint/2010/main" val="237082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alpha val="0"/>
          </a:schemeClr>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3" name="Group 2"/>
          <p:cNvGrpSpPr/>
          <p:nvPr/>
        </p:nvGrpSpPr>
        <p:grpSpPr>
          <a:xfrm>
            <a:off x="2194114" y="959230"/>
            <a:ext cx="6958112" cy="5898770"/>
            <a:chOff x="2194114" y="959230"/>
            <a:chExt cx="6958112" cy="5898770"/>
          </a:xfrm>
        </p:grpSpPr>
        <p:pic>
          <p:nvPicPr>
            <p:cNvPr id="8" name="Picture 7"/>
            <p:cNvPicPr/>
            <p:nvPr/>
          </p:nvPicPr>
          <p:blipFill rotWithShape="1">
            <a:blip r:embed="rId2" cstate="screen">
              <a:extLst>
                <a:ext uri="{28A0092B-C50C-407E-A947-70E740481C1C}">
                  <a14:useLocalDpi xmlns:a14="http://schemas.microsoft.com/office/drawing/2010/main"/>
                </a:ext>
              </a:extLst>
            </a:blip>
            <a:srcRect l="16124" t="11659" r="1685" b="35272"/>
            <a:stretch/>
          </p:blipFill>
          <p:spPr bwMode="auto">
            <a:xfrm>
              <a:off x="2194114" y="959230"/>
              <a:ext cx="6958112" cy="5898770"/>
            </a:xfrm>
            <a:prstGeom prst="rect">
              <a:avLst/>
            </a:prstGeom>
            <a:noFill/>
            <a:ln>
              <a:noFill/>
            </a:ln>
          </p:spPr>
        </p:pic>
        <p:sp>
          <p:nvSpPr>
            <p:cNvPr id="26" name="Rectangle 25"/>
            <p:cNvSpPr/>
            <p:nvPr/>
          </p:nvSpPr>
          <p:spPr bwMode="auto">
            <a:xfrm rot="19921994">
              <a:off x="3815752" y="2961208"/>
              <a:ext cx="1337976" cy="1118711"/>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24" name="Title 5"/>
          <p:cNvSpPr txBox="1">
            <a:spLocks/>
          </p:cNvSpPr>
          <p:nvPr/>
        </p:nvSpPr>
        <p:spPr bwMode="auto">
          <a:xfrm rot="20630268">
            <a:off x="3838561" y="3029585"/>
            <a:ext cx="1152128" cy="86409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rPr>
              <a:t>律法</a:t>
            </a:r>
            <a:endParaRPr kumimoji="0" lang="en-GB" sz="3600" b="1"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11" name="Title 1"/>
          <p:cNvSpPr txBox="1">
            <a:spLocks/>
          </p:cNvSpPr>
          <p:nvPr/>
        </p:nvSpPr>
        <p:spPr bwMode="auto">
          <a:xfrm>
            <a:off x="-9903" y="1622449"/>
            <a:ext cx="5165188" cy="110163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l" defTabSz="914400" rtl="0" eaLnBrk="1" fontAlgn="base" latinLnBrk="0" hangingPunct="1">
              <a:lnSpc>
                <a:spcPct val="9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Arial"/>
              </a:rPr>
              <a:t>加拉太书</a:t>
            </a:r>
          </a:p>
        </p:txBody>
      </p:sp>
      <p:sp>
        <p:nvSpPr>
          <p:cNvPr id="13" name="Text Box 6"/>
          <p:cNvSpPr txBox="1">
            <a:spLocks noChangeArrowheads="1"/>
          </p:cNvSpPr>
          <p:nvPr/>
        </p:nvSpPr>
        <p:spPr bwMode="auto">
          <a:xfrm>
            <a:off x="19697" y="77834"/>
            <a:ext cx="433388" cy="1152525"/>
          </a:xfrm>
          <a:prstGeom prst="rect">
            <a:avLst/>
          </a:prstGeom>
          <a:solidFill>
            <a:srgbClr val="FFFFFF"/>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3</a:t>
            </a:r>
          </a:p>
        </p:txBody>
      </p:sp>
      <p:sp>
        <p:nvSpPr>
          <p:cNvPr id="12" name="Text Box 6"/>
          <p:cNvSpPr txBox="1">
            <a:spLocks noChangeArrowheads="1"/>
          </p:cNvSpPr>
          <p:nvPr/>
        </p:nvSpPr>
        <p:spPr bwMode="auto">
          <a:xfrm>
            <a:off x="308622" y="77834"/>
            <a:ext cx="4174101" cy="1152525"/>
          </a:xfrm>
          <a:prstGeom prst="rect">
            <a:avLst/>
          </a:prstGeom>
          <a:solidFill>
            <a:srgbClr val="FFFFFF"/>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rPr>
              <a:t>背离真福音</a:t>
            </a:r>
            <a:endParaRPr kumimoji="0" lang="en-US" altLang="zh-CN"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rPr>
              <a:t>彼得的虚伪</a:t>
            </a:r>
            <a:endParaRPr kumimoji="0" lang="en-US" altLang="zh-CN"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rPr>
              <a:t>亚伯拉罕信心的例子</a:t>
            </a:r>
            <a:endParaRPr kumimoji="0" 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14" name="Text Box 6"/>
          <p:cNvSpPr txBox="1">
            <a:spLocks noChangeArrowheads="1"/>
          </p:cNvSpPr>
          <p:nvPr/>
        </p:nvSpPr>
        <p:spPr bwMode="auto">
          <a:xfrm>
            <a:off x="4679490" y="77834"/>
            <a:ext cx="4636956"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rPr>
              <a:t>律法与真自由的对比</a:t>
            </a:r>
            <a:endParaRPr kumimoji="0" lang="en-US" altLang="zh-CN"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rPr>
              <a:t>神灵领导所产生的态度</a:t>
            </a:r>
            <a:endParaRPr kumimoji="0" lang="en-US" altLang="zh-CN"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rPr>
              <a:t>赢回偏离左道的信徒</a:t>
            </a:r>
            <a:endParaRPr kumimoji="0" lang="en-US" sz="2400" b="1" i="0" u="none" strike="noStrike" kern="1200" cap="none" spc="0" normalizeH="0" baseline="0" noProof="0" dirty="0">
              <a:ln>
                <a:noFill/>
              </a:ln>
              <a:solidFill>
                <a:srgbClr val="221304"/>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15" name="Text Box 6"/>
          <p:cNvSpPr txBox="1">
            <a:spLocks noChangeArrowheads="1"/>
          </p:cNvSpPr>
          <p:nvPr/>
        </p:nvSpPr>
        <p:spPr bwMode="auto">
          <a:xfrm>
            <a:off x="4390565" y="77834"/>
            <a:ext cx="433388"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6</a:t>
            </a:r>
          </a:p>
        </p:txBody>
      </p:sp>
      <p:sp>
        <p:nvSpPr>
          <p:cNvPr id="16"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77066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我们犹太人</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既然知道人称义不是靠行律法，而是因信耶稣基督，我们也就信了基督耶稣，使我们因信基督称义，不是靠行律法；因为没有人能靠行律法称义。</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(2:16).</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167</a:t>
            </a:r>
          </a:p>
        </p:txBody>
      </p:sp>
    </p:spTree>
    <p:extLst>
      <p:ext uri="{BB962C8B-B14F-4D97-AF65-F5344CB8AC3E}">
        <p14:creationId xmlns:p14="http://schemas.microsoft.com/office/powerpoint/2010/main" val="17347934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为什么救恩是</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单单</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靠信心？</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保罗给</a:t>
            </a:r>
            <a:endParaRPr kumimoji="0" lang="en-US" altLang="zh-CN"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三个理由</a:t>
            </a:r>
            <a:endParaRPr kumimoji="0" 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3888257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耶稣吩咐 </a:t>
            </a:r>
            <a:r>
              <a:rPr lang="zh-CN" altLang="en-US" b="1" dirty="0">
                <a:solidFill>
                  <a:srgbClr val="FFFF00"/>
                </a:solidFill>
                <a:effectLst>
                  <a:glow rad="127000">
                    <a:schemeClr val="tx1"/>
                  </a:glow>
                </a:effectLst>
                <a:latin typeface="Arial" charset="0"/>
                <a:ea typeface="ＭＳ Ｐゴシック" charset="0"/>
                <a:cs typeface="ＭＳ Ｐゴシック" charset="0"/>
              </a:rPr>
              <a:t>保罗 </a:t>
            </a:r>
            <a:r>
              <a:rPr lang="zh-CN" altLang="en-US" b="1" dirty="0">
                <a:effectLst>
                  <a:glow rad="127000">
                    <a:schemeClr val="tx1"/>
                  </a:glow>
                </a:effectLst>
                <a:latin typeface="Arial" charset="0"/>
                <a:ea typeface="ＭＳ Ｐゴシック" charset="0"/>
                <a:cs typeface="ＭＳ Ｐゴシック" charset="0"/>
              </a:rPr>
              <a:t>教导因信得救</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(1–2</a:t>
            </a:r>
            <a:r>
              <a:rPr lang="zh-CN" altLang="en-US" b="1" dirty="0">
                <a:effectLst>
                  <a:glow rad="127000">
                    <a:schemeClr val="tx1"/>
                  </a:glow>
                </a:effectLst>
                <a:latin typeface="Arial" charset="0"/>
                <a:ea typeface="ＭＳ Ｐゴシック" charset="0"/>
                <a:cs typeface="ＭＳ Ｐゴシック" charset="0"/>
              </a:rPr>
              <a:t>章</a:t>
            </a: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加拉太书</a:t>
            </a:r>
          </a:p>
        </p:txBody>
      </p:sp>
    </p:spTree>
    <p:extLst>
      <p:ext uri="{BB962C8B-B14F-4D97-AF65-F5344CB8AC3E}">
        <p14:creationId xmlns:p14="http://schemas.microsoft.com/office/powerpoint/2010/main" val="180719268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charset="0"/>
              <a:ea typeface="ＭＳ Ｐゴシック" charset="0"/>
            </a:endParaRPr>
          </a:p>
        </p:txBody>
      </p:sp>
      <p:graphicFrame>
        <p:nvGraphicFramePr>
          <p:cNvPr id="62" name="Table 61"/>
          <p:cNvGraphicFramePr>
            <a:graphicFrameLocks noGrp="1"/>
          </p:cNvGraphicFramePr>
          <p:nvPr/>
        </p:nvGraphicFramePr>
        <p:xfrm>
          <a:off x="76200" y="0"/>
          <a:ext cx="9067800" cy="6786563"/>
        </p:xfrm>
        <a:graphic>
          <a:graphicData uri="http://schemas.openxmlformats.org/drawingml/2006/table">
            <a:tbl>
              <a:tblPr/>
              <a:tblGrid>
                <a:gridCol w="12954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122363">
                  <a:extLst>
                    <a:ext uri="{9D8B030D-6E8A-4147-A177-3AD203B41FA5}">
                      <a16:colId xmlns:a16="http://schemas.microsoft.com/office/drawing/2014/main" val="20004"/>
                    </a:ext>
                  </a:extLst>
                </a:gridCol>
                <a:gridCol w="1163637">
                  <a:extLst>
                    <a:ext uri="{9D8B030D-6E8A-4147-A177-3AD203B41FA5}">
                      <a16:colId xmlns:a16="http://schemas.microsoft.com/office/drawing/2014/main" val="20005"/>
                    </a:ext>
                  </a:extLst>
                </a:gridCol>
                <a:gridCol w="1295400">
                  <a:extLst>
                    <a:ext uri="{9D8B030D-6E8A-4147-A177-3AD203B41FA5}">
                      <a16:colId xmlns:a16="http://schemas.microsoft.com/office/drawing/2014/main" val="20006"/>
                    </a:ext>
                  </a:extLst>
                </a:gridCol>
              </a:tblGrid>
              <a:tr h="518184">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2800" b="1" i="0" u="none" strike="noStrike" cap="none" normalizeH="0" baseline="0" dirty="0">
                          <a:ln>
                            <a:noFill/>
                          </a:ln>
                          <a:solidFill>
                            <a:srgbClr val="000033"/>
                          </a:solidFill>
                          <a:effectLst/>
                          <a:latin typeface="Arial" charset="0"/>
                          <a:ea typeface="ＭＳ Ｐゴシック" charset="0"/>
                          <a:cs typeface="Arial" charset="0"/>
                        </a:rPr>
                        <a:t>因信称义</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11336">
                <a:tc gridSpan="2">
                  <a:txBody>
                    <a:bodyPr/>
                    <a:lstStyle/>
                    <a:p>
                      <a:pPr algn="ctr" eaLnBrk="1" hangingPunct="1"/>
                      <a:r>
                        <a:rPr kumimoji="0" lang="en-US" altLang="zh-CN" sz="1800" b="1" i="0" u="none" strike="noStrike" kern="1200" cap="none" normalizeH="0" baseline="0" dirty="0">
                          <a:ln>
                            <a:noFill/>
                          </a:ln>
                          <a:solidFill>
                            <a:schemeClr val="tx1"/>
                          </a:solidFill>
                          <a:effectLst/>
                          <a:latin typeface="Arial"/>
                          <a:ea typeface="ＭＳ Ｐゴシック" charset="0"/>
                          <a:cs typeface="Arial"/>
                        </a:rPr>
                        <a:t> </a:t>
                      </a:r>
                      <a:r>
                        <a:rPr kumimoji="0" lang="en-US" altLang="zh-CN" sz="1800" b="1" i="0" u="none" strike="noStrike" kern="1200" cap="none" normalizeH="0" baseline="0">
                          <a:ln>
                            <a:noFill/>
                          </a:ln>
                          <a:solidFill>
                            <a:schemeClr val="tx1"/>
                          </a:solidFill>
                          <a:effectLst/>
                          <a:latin typeface="Arial"/>
                          <a:ea typeface="ＭＳ Ｐゴシック" charset="0"/>
                          <a:cs typeface="Arial"/>
                        </a:rPr>
                        <a:t> </a:t>
                      </a:r>
                      <a:r>
                        <a:rPr kumimoji="0" lang="zh-TW" altLang="en-US" sz="1800" b="1" i="0" u="none" strike="noStrike" kern="1200" cap="none" normalizeH="0" baseline="0">
                          <a:ln>
                            <a:noFill/>
                          </a:ln>
                          <a:solidFill>
                            <a:schemeClr val="tx1"/>
                          </a:solidFill>
                          <a:effectLst/>
                          <a:latin typeface="Arial"/>
                          <a:ea typeface="ＭＳ Ｐゴシック" charset="0"/>
                          <a:cs typeface="Arial"/>
                        </a:rPr>
                        <a:t> </a:t>
                      </a:r>
                      <a:r>
                        <a:rPr kumimoji="0" lang="zh-TW" altLang="en-US" sz="2000" b="1" i="0" u="none" strike="noStrike" kern="1200" cap="none" normalizeH="0" baseline="0">
                          <a:ln>
                            <a:noFill/>
                          </a:ln>
                          <a:solidFill>
                            <a:schemeClr val="tx1"/>
                          </a:solidFill>
                          <a:effectLst/>
                          <a:latin typeface="Arial"/>
                          <a:ea typeface="ＭＳ Ｐゴシック" charset="0"/>
                          <a:cs typeface="Arial"/>
                        </a:rPr>
                        <a:t>犹太派信徒攻击 </a:t>
                      </a:r>
                      <a:r>
                        <a:rPr kumimoji="0" lang="en-US" altLang="zh-TW" sz="2000" b="1" i="0" u="none" strike="noStrike" kern="1200" cap="none" normalizeH="0" baseline="0">
                          <a:ln>
                            <a:noFill/>
                          </a:ln>
                          <a:solidFill>
                            <a:schemeClr val="tx1"/>
                          </a:solidFill>
                          <a:effectLst/>
                          <a:latin typeface="Arial"/>
                          <a:ea typeface="ＭＳ Ｐゴシック" charset="0"/>
                          <a:cs typeface="Arial"/>
                        </a:rPr>
                        <a:t>#1</a:t>
                      </a:r>
                    </a:p>
                    <a:p>
                      <a:pPr algn="ctr" eaLnBrk="1" hangingPunct="1"/>
                      <a:r>
                        <a:rPr kumimoji="0" lang="en-US" altLang="zh-TW" sz="2000" b="1" i="0" u="none" strike="noStrike" kern="1200" cap="none" normalizeH="0" baseline="0">
                          <a:ln>
                            <a:noFill/>
                          </a:ln>
                          <a:solidFill>
                            <a:schemeClr val="tx1"/>
                          </a:solidFill>
                          <a:effectLst/>
                          <a:latin typeface="Arial"/>
                          <a:ea typeface="ＭＳ Ｐゴシック" charset="0"/>
                          <a:cs typeface="Arial"/>
                        </a:rPr>
                        <a:t>“</a:t>
                      </a:r>
                      <a:r>
                        <a:rPr kumimoji="0" lang="zh-TW" altLang="en-US" sz="2000" b="1" i="0" u="none" strike="noStrike" kern="1200" cap="none" normalizeH="0" baseline="0">
                          <a:ln>
                            <a:noFill/>
                          </a:ln>
                          <a:solidFill>
                            <a:schemeClr val="tx1"/>
                          </a:solidFill>
                          <a:effectLst/>
                          <a:latin typeface="Arial"/>
                          <a:ea typeface="ＭＳ Ｐゴシック" charset="0"/>
                          <a:cs typeface="Arial"/>
                        </a:rPr>
                        <a:t>保罗以自己的权柄教导这教义</a:t>
                      </a:r>
                      <a:r>
                        <a:rPr kumimoji="0" lang="en-US" altLang="zh-TW" sz="2000" b="1" i="0" u="none" strike="noStrike" kern="1200" cap="none" normalizeH="0" baseline="0">
                          <a:ln>
                            <a:noFill/>
                          </a:ln>
                          <a:solidFill>
                            <a:schemeClr val="tx1"/>
                          </a:solidFill>
                          <a:effectLst/>
                          <a:latin typeface="Arial"/>
                          <a:ea typeface="ＭＳ Ｐゴシック" charset="0"/>
                          <a:cs typeface="Arial"/>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zh-TW" altLang="en-US" sz="2000" b="1" i="0" u="none" strike="noStrike" cap="none" normalizeH="0" baseline="0" dirty="0" err="1">
                          <a:ln>
                            <a:noFill/>
                          </a:ln>
                          <a:solidFill>
                            <a:schemeClr val="tx1"/>
                          </a:solidFill>
                          <a:effectLst/>
                          <a:latin typeface="Arial" charset="0"/>
                          <a:ea typeface="ＭＳ Ｐゴシック" charset="0"/>
                          <a:cs typeface="Arial" charset="0"/>
                        </a:rPr>
                        <a:t>  犹太派信徒攻击</a:t>
                      </a: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#2</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err="1">
                          <a:ln>
                            <a:noFill/>
                          </a:ln>
                          <a:solidFill>
                            <a:schemeClr val="tx1"/>
                          </a:solidFill>
                          <a:effectLst/>
                          <a:latin typeface="Arial" charset="0"/>
                          <a:ea typeface="ＭＳ Ｐゴシック" charset="0"/>
                          <a:cs typeface="Arial" charset="0"/>
                        </a:rPr>
                        <a:t>这是对旧约正相反的新教导</a:t>
                      </a: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犹太派信徒攻击 </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单单教导信心将鼓励犯罪的生活行为</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11336">
                <a:tc gridSpan="2">
                  <a:txBody>
                    <a:bodyPr/>
                    <a:lstStyle/>
                    <a:p>
                      <a:pPr algn="ctr" eaLnBrk="1" hangingPunct="1"/>
                      <a:r>
                        <a:rPr kumimoji="0" lang="en-US" altLang="zh-CN" sz="2000" b="1" i="0" u="none" strike="noStrike" cap="none" normalizeH="0" baseline="0" dirty="0">
                          <a:ln>
                            <a:noFill/>
                          </a:ln>
                          <a:solidFill>
                            <a:schemeClr val="tx1"/>
                          </a:solidFill>
                          <a:effectLst/>
                          <a:latin typeface="Arial"/>
                          <a:ea typeface="ＭＳ Ｐゴシック" charset="0"/>
                          <a:cs typeface="Arial"/>
                        </a:rPr>
                        <a:t> </a:t>
                      </a:r>
                      <a:r>
                        <a:rPr lang="en-US" altLang="zh-CN" sz="2400" b="1">
                          <a:solidFill>
                            <a:srgbClr val="FFFFFF"/>
                          </a:solidFill>
                          <a:latin typeface="Arial"/>
                          <a:ea typeface="SimSun" pitchFamily="2" charset="-122"/>
                          <a:cs typeface="Arial"/>
                        </a:rPr>
                        <a:t> </a:t>
                      </a:r>
                      <a:r>
                        <a:rPr kumimoji="0" lang="zh-CN" altLang="en-US" sz="2000" b="1" i="0" u="none" strike="noStrike" kern="1200" cap="none" normalizeH="0" baseline="0">
                          <a:ln>
                            <a:noFill/>
                          </a:ln>
                          <a:solidFill>
                            <a:schemeClr val="tx1"/>
                          </a:solidFill>
                          <a:effectLst/>
                          <a:latin typeface="Arial"/>
                          <a:ea typeface="ＭＳ Ｐゴシック" charset="0"/>
                          <a:cs typeface="Arial"/>
                        </a:rPr>
                        <a:t>保罗的申辩</a:t>
                      </a:r>
                      <a:r>
                        <a:rPr kumimoji="0" lang="en-US" altLang="zh-CN" sz="2000" b="1" i="0" u="none" strike="noStrike" kern="1200" cap="none" normalizeH="0" baseline="0">
                          <a:ln>
                            <a:noFill/>
                          </a:ln>
                          <a:solidFill>
                            <a:schemeClr val="tx1"/>
                          </a:solidFill>
                          <a:effectLst/>
                          <a:latin typeface="Arial"/>
                          <a:ea typeface="ＭＳ Ｐゴシック" charset="0"/>
                          <a:cs typeface="Arial"/>
                        </a:rPr>
                        <a:t>:</a:t>
                      </a:r>
                    </a:p>
                    <a:p>
                      <a:pPr algn="ctr"/>
                      <a:r>
                        <a:rPr kumimoji="0" lang="en-US" altLang="zh-CN" sz="2000" b="1" i="0" u="none" strike="noStrike" kern="1200" cap="none" normalizeH="0" baseline="0">
                          <a:ln>
                            <a:noFill/>
                          </a:ln>
                          <a:solidFill>
                            <a:schemeClr val="tx1"/>
                          </a:solidFill>
                          <a:effectLst/>
                          <a:latin typeface="Arial"/>
                          <a:ea typeface="ＭＳ Ｐゴシック" charset="0"/>
                          <a:cs typeface="Arial"/>
                        </a:rPr>
                        <a:t>“</a:t>
                      </a:r>
                      <a:r>
                        <a:rPr kumimoji="0" lang="zh-CN" altLang="en-US" sz="2000" b="1" i="0" u="none" strike="noStrike" kern="1200" cap="none" normalizeH="0" baseline="0">
                          <a:ln>
                            <a:noFill/>
                          </a:ln>
                          <a:solidFill>
                            <a:schemeClr val="tx1"/>
                          </a:solidFill>
                          <a:effectLst/>
                          <a:latin typeface="Arial"/>
                          <a:ea typeface="ＭＳ Ｐゴシック" charset="0"/>
                          <a:cs typeface="Arial"/>
                        </a:rPr>
                        <a:t>神呼召我，</a:t>
                      </a:r>
                      <a:r>
                        <a:rPr kumimoji="0" lang="en-US" altLang="zh-CN" sz="2000" b="1" i="0" u="none" strike="noStrike" kern="1200" cap="none" normalizeH="0" baseline="0">
                          <a:ln>
                            <a:noFill/>
                          </a:ln>
                          <a:solidFill>
                            <a:schemeClr val="tx1"/>
                          </a:solidFill>
                          <a:effectLst/>
                          <a:latin typeface="Arial"/>
                          <a:ea typeface="ＭＳ Ｐゴシック" charset="0"/>
                          <a:cs typeface="Arial"/>
                        </a:rPr>
                        <a:t>12</a:t>
                      </a:r>
                      <a:r>
                        <a:rPr kumimoji="0" lang="zh-CN" altLang="en-US" sz="2000" b="1" i="0" u="none" strike="noStrike" kern="1200" cap="none" normalizeH="0" baseline="0">
                          <a:ln>
                            <a:noFill/>
                          </a:ln>
                          <a:solidFill>
                            <a:schemeClr val="tx1"/>
                          </a:solidFill>
                          <a:effectLst/>
                          <a:latin typeface="Arial"/>
                          <a:ea typeface="ＭＳ Ｐゴシック" charset="0"/>
                          <a:cs typeface="Arial"/>
                        </a:rPr>
                        <a:t>使徒肯定我”</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保罗的申辩</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救恩是从信心而来，旧约也是如此”</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保罗的申辩</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不，因信称义自然带来圣洁的生活”</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2934">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传记</a:t>
                      </a:r>
                      <a:endParaRPr kumimoji="0" lang="en-US" altLang="zh-CN" sz="1800" b="1" i="0" u="none" strike="noStrike" kern="1200"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ja-JP" altLang="en-US" sz="1800" b="1" i="0" u="none" strike="noStrike" cap="none" normalizeH="0" baseline="0">
                          <a:ln>
                            <a:noFill/>
                          </a:ln>
                          <a:solidFill>
                            <a:schemeClr val="tx1"/>
                          </a:solidFill>
                          <a:effectLst/>
                          <a:latin typeface="Arial" charset="0"/>
                          <a:ea typeface="ＭＳ Ｐゴシック" charset="0"/>
                          <a:cs typeface="Arial" charset="0"/>
                        </a:rPr>
                        <a:t>神学</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实际</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4521">
                <a:tc gridSpan="2">
                  <a:txBody>
                    <a:bodyPr/>
                    <a:lstStyle/>
                    <a:p>
                      <a:pPr algn="ctr" eaLnBrk="1" hangingPunct="1"/>
                      <a:r>
                        <a:rPr kumimoji="0" lang="en-US" altLang="zh-CN" sz="1800" b="1" i="0" u="none" strike="noStrike" kern="1200" cap="none" normalizeH="0" baseline="0">
                          <a:ln>
                            <a:noFill/>
                          </a:ln>
                          <a:solidFill>
                            <a:schemeClr val="tx1"/>
                          </a:solidFill>
                          <a:effectLst/>
                          <a:latin typeface="Arial" charset="0"/>
                          <a:ea typeface="ＭＳ Ｐゴシック" charset="0"/>
                          <a:cs typeface="Arial" charset="0"/>
                        </a:rPr>
                        <a:t> 1–2</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is-IS" sz="1800" b="1" i="0" u="none" strike="noStrike" cap="none" normalizeH="0" baseline="0">
                          <a:ln>
                            <a:noFill/>
                          </a:ln>
                          <a:solidFill>
                            <a:schemeClr val="tx1"/>
                          </a:solidFill>
                          <a:effectLst/>
                          <a:latin typeface="Arial" charset="0"/>
                          <a:ea typeface="ＭＳ Ｐゴシック" charset="0"/>
                          <a:cs typeface="Arial" charset="0"/>
                        </a:rPr>
                        <a:t> 3–4章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cap="none" normalizeH="0" baseline="0">
                          <a:ln>
                            <a:noFill/>
                          </a:ln>
                          <a:solidFill>
                            <a:schemeClr val="tx1"/>
                          </a:solidFill>
                          <a:effectLst/>
                          <a:latin typeface="Arial" charset="0"/>
                          <a:ea typeface="ＭＳ Ｐゴシック" charset="0"/>
                          <a:cs typeface="Arial" charset="0"/>
                        </a:rPr>
                        <a:t>5–6章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011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a:ea typeface="ＭＳ Ｐゴシック" charset="0"/>
                          <a:cs typeface="Arial"/>
                        </a:rPr>
                        <a:t>辨证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a:ea typeface="ＭＳ Ｐゴシック" charset="0"/>
                          <a:cs typeface="Arial"/>
                        </a:rPr>
                        <a:t>使徒权柄</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辨证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因信称义</a:t>
                      </a:r>
                      <a:r>
                        <a:rPr kumimoji="0" lang="en-US" sz="1800" b="1" i="0" u="none" strike="noStrike" cap="none" normalizeH="0" baseline="0">
                          <a:ln>
                            <a:noFill/>
                          </a:ln>
                          <a:solidFill>
                            <a:schemeClr val="tx1"/>
                          </a:solidFill>
                          <a:effectLst/>
                          <a:latin typeface="Arial" charset="0"/>
                          <a:ea typeface="ＭＳ Ｐゴシック" charset="0"/>
                          <a:cs typeface="Arial" charset="0"/>
                        </a:rPr>
                        <a:t>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维护</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责任</a:t>
                      </a:r>
                      <a:r>
                        <a:rPr kumimoji="0" lang="en-US" sz="1800" b="1" i="0" u="none" strike="noStrike" cap="none" normalizeH="0" baseline="0">
                          <a:ln>
                            <a:noFill/>
                          </a:ln>
                          <a:solidFill>
                            <a:schemeClr val="tx1"/>
                          </a:solidFill>
                          <a:effectLst/>
                          <a:latin typeface="Arial" charset="0"/>
                          <a:ea typeface="ＭＳ Ｐゴシック" charset="0"/>
                          <a:cs typeface="Arial" charset="0"/>
                        </a:rPr>
                        <a:t>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011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a:ea typeface="ＭＳ Ｐゴシック" charset="0"/>
                          <a:cs typeface="Arial"/>
                        </a:rPr>
                        <a:t>责备</a:t>
                      </a:r>
                      <a:endParaRPr kumimoji="0" lang="en-US" sz="1800" b="1" i="0" u="none" strike="noStrike" cap="none" normalizeH="0" baseline="0">
                        <a:ln>
                          <a:noFill/>
                        </a:ln>
                        <a:solidFill>
                          <a:schemeClr val="tx1"/>
                        </a:solidFill>
                        <a:effectLst/>
                        <a:latin typeface="Arial"/>
                        <a:ea typeface="ＭＳ Ｐゴシック" charset="0"/>
                        <a:cs typeface="Arial"/>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a:ea typeface="ＭＳ Ｐゴシック" charset="0"/>
                          <a:cs typeface="Arial"/>
                        </a:rPr>
                        <a:t>人际关系</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k-SK" sz="1800" b="1" i="0" u="none" strike="noStrike" cap="none" normalizeH="0" baseline="0">
                          <a:ln>
                            <a:noFill/>
                          </a:ln>
                          <a:solidFill>
                            <a:schemeClr val="tx1"/>
                          </a:solidFill>
                          <a:effectLst/>
                          <a:latin typeface="Arial" charset="0"/>
                          <a:ea typeface="ＭＳ Ｐゴシック" charset="0"/>
                          <a:cs typeface="Arial" charset="0"/>
                        </a:rPr>
                        <a:t> 肯定</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 说明</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平衡</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k-SK" sz="1800" b="1" i="0" u="none" strike="noStrike" cap="none" normalizeH="0" baseline="0">
                          <a:ln>
                            <a:noFill/>
                          </a:ln>
                          <a:solidFill>
                            <a:schemeClr val="tx1"/>
                          </a:solidFill>
                          <a:effectLst/>
                          <a:latin typeface="Arial" charset="0"/>
                          <a:ea typeface="ＭＳ Ｐゴシック" charset="0"/>
                          <a:cs typeface="Arial" charset="0"/>
                        </a:rPr>
                        <a:t> 服侍</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a:ln>
                            <a:noFill/>
                          </a:ln>
                          <a:solidFill>
                            <a:schemeClr val="tx1"/>
                          </a:solidFill>
                          <a:effectLst/>
                          <a:latin typeface="Arial" charset="0"/>
                          <a:ea typeface="ＭＳ Ｐゴシック" charset="0"/>
                          <a:cs typeface="Arial" charset="0"/>
                        </a:rPr>
                        <a:t>警告</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3425">
                <a:tc>
                  <a:txBody>
                    <a:bodyPr/>
                    <a:lstStyle/>
                    <a:p>
                      <a:pPr algn="ctr"/>
                      <a:r>
                        <a:rPr lang="zh-CN" altLang="en-US" sz="1800" b="1">
                          <a:solidFill>
                            <a:srgbClr val="FFFFFF"/>
                          </a:solidFill>
                          <a:latin typeface="Arial"/>
                          <a:ea typeface="SimSun" pitchFamily="2" charset="-122"/>
                          <a:cs typeface="Arial"/>
                        </a:rPr>
                        <a:t>一</a:t>
                      </a:r>
                      <a:r>
                        <a:rPr lang="en-US" altLang="ja-JP" sz="1800" b="1">
                          <a:solidFill>
                            <a:srgbClr val="FFFFFF"/>
                          </a:solidFill>
                          <a:latin typeface="Arial"/>
                          <a:cs typeface="Arial"/>
                        </a:rPr>
                        <a:t>1-9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s-IS" sz="1800" b="1" i="0" u="none" strike="noStrike" cap="none" normalizeH="0" baseline="0">
                          <a:ln>
                            <a:noFill/>
                          </a:ln>
                          <a:solidFill>
                            <a:schemeClr val="tx1"/>
                          </a:solidFill>
                          <a:effectLst/>
                          <a:latin typeface="Arial"/>
                          <a:ea typeface="ＭＳ Ｐゴシック" charset="0"/>
                          <a:cs typeface="Arial"/>
                        </a:rPr>
                        <a:t>一10 至二21</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三</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四</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a:ln>
                            <a:noFill/>
                          </a:ln>
                          <a:solidFill>
                            <a:schemeClr val="tx1"/>
                          </a:solidFill>
                          <a:effectLst/>
                          <a:latin typeface="Arial" charset="0"/>
                          <a:ea typeface="ＭＳ Ｐゴシック" charset="0"/>
                          <a:cs typeface="Arial" charset="0"/>
                        </a:rPr>
                        <a:t>五</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mr-IN" sz="1800" b="1" i="0" u="none" strike="noStrike" cap="none" normalizeH="0" baseline="0" dirty="0">
                          <a:ln>
                            <a:noFill/>
                          </a:ln>
                          <a:solidFill>
                            <a:schemeClr val="tx1"/>
                          </a:solidFill>
                          <a:effectLst/>
                          <a:latin typeface="Arial" charset="0"/>
                          <a:ea typeface="ＭＳ Ｐゴシック" charset="0"/>
                          <a:cs typeface="Arial" charset="0"/>
                        </a:rPr>
                        <a:t> 六1-10</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r-IN" sz="1800" b="1" i="0" u="none" strike="noStrike" cap="none" normalizeH="0" baseline="0">
                          <a:ln>
                            <a:noFill/>
                          </a:ln>
                          <a:solidFill>
                            <a:schemeClr val="tx1"/>
                          </a:solidFill>
                          <a:effectLst/>
                          <a:latin typeface="Arial" charset="0"/>
                          <a:ea typeface="ＭＳ Ｐゴシック" charset="0"/>
                          <a:cs typeface="Arial" charset="0"/>
                        </a:rPr>
                        <a:t> 六11-18</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1182">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 叙利亚的安提阿</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3425">
                <a:tc gridSpan="7">
                  <a:txBody>
                    <a:bodyPr/>
                    <a:lstStyle/>
                    <a:p>
                      <a:pPr algn="ctr" eaLnBrk="1" hangingPunct="1"/>
                      <a:r>
                        <a:rPr lang="en-US" altLang="en-US" sz="1800" b="1">
                          <a:solidFill>
                            <a:srgbClr val="FFFFFF"/>
                          </a:solidFill>
                          <a:latin typeface="Times" charset="0"/>
                          <a:cs typeface="Times New Roman" pitchFamily="18" charset="0"/>
                        </a:rPr>
                        <a:t> </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夏主后</a:t>
                      </a:r>
                      <a:r>
                        <a:rPr kumimoji="0" lang="en-US" altLang="ja-JP" sz="1800" b="1" i="0" u="none" strike="noStrike" kern="1200" cap="none" normalizeH="0" baseline="0">
                          <a:ln>
                            <a:noFill/>
                          </a:ln>
                          <a:solidFill>
                            <a:schemeClr val="tx1"/>
                          </a:solidFill>
                          <a:effectLst/>
                          <a:latin typeface="Arial" charset="0"/>
                          <a:ea typeface="ＭＳ Ｐゴシック" charset="0"/>
                          <a:cs typeface="Arial" charset="0"/>
                        </a:rPr>
                        <a:t>49 (</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第一宣教旅程过后</a:t>
                      </a:r>
                      <a:r>
                        <a:rPr kumimoji="0" lang="en-US" altLang="ja-JP" sz="1800" b="1" i="0" u="none" strike="noStrike" kern="1200" cap="none" normalizeH="0" baseline="0">
                          <a:ln>
                            <a:noFill/>
                          </a:ln>
                          <a:solidFill>
                            <a:schemeClr val="tx1"/>
                          </a:solidFill>
                          <a:effectLst/>
                          <a:latin typeface="Arial" charset="0"/>
                          <a:ea typeface="ＭＳ Ｐゴシック" charset="0"/>
                          <a:cs typeface="Arial" charset="0"/>
                        </a:rPr>
                        <a:t>)</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33"/>
                </a:solidFill>
                <a:effectLst/>
                <a:uLnTx/>
                <a:uFillTx/>
                <a:latin typeface="Arial" charset="0"/>
                <a:ea typeface="ＭＳ Ｐゴシック"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a:latin typeface="Tahoma" charset="0"/>
                <a:ea typeface="ＭＳ Ｐゴシック" charset="0"/>
                <a:cs typeface="ＭＳ Ｐゴシック" charset="0"/>
              </a:rPr>
              <a:t>Book Chart</a:t>
            </a:r>
          </a:p>
        </p:txBody>
      </p:sp>
    </p:spTree>
    <p:extLst>
      <p:ext uri="{BB962C8B-B14F-4D97-AF65-F5344CB8AC3E}">
        <p14:creationId xmlns:p14="http://schemas.microsoft.com/office/powerpoint/2010/main" val="4194666823"/>
      </p:ext>
    </p:extLst>
  </p:cSld>
  <p:clrMapOvr>
    <a:overrideClrMapping bg1="dk2" tx1="lt1" bg2="dk1" tx2="lt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rgbClr val="FFFFFF"/>
                </a:solidFill>
                <a:effectLst>
                  <a:outerShdw blurRad="38100" dist="38100" dir="2700000" algn="tl">
                    <a:srgbClr val="000000"/>
                  </a:outerShdw>
                </a:effectLst>
                <a:latin typeface="宋体"/>
                <a:ea typeface="宋体"/>
                <a:cs typeface="宋体"/>
              </a:rPr>
              <a:t>加拉太书</a:t>
            </a:r>
            <a:r>
              <a:rPr lang="en-US" altLang="zh-CN" sz="8800" dirty="0">
                <a:solidFill>
                  <a:srgbClr val="FFFFFF"/>
                </a:solidFill>
                <a:effectLst>
                  <a:outerShdw blurRad="38100" dist="38100" dir="2700000" algn="tl">
                    <a:srgbClr val="000000"/>
                  </a:outerShdw>
                </a:effectLst>
                <a:latin typeface="宋体"/>
                <a:ea typeface="宋体"/>
                <a:cs typeface="宋体"/>
              </a:rPr>
              <a:t> </a:t>
            </a:r>
            <a:r>
              <a:rPr lang="zh-CN" altLang="zh-CN" sz="9600" dirty="0">
                <a:latin typeface="宋体"/>
                <a:ea typeface="宋体"/>
                <a:cs typeface="宋体"/>
              </a:rPr>
              <a:t>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8055716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234"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w="9525">
            <a:noFill/>
            <a:miter lim="800000"/>
            <a:headEnd/>
            <a:tailEnd/>
          </a:ln>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lgn="l">
              <a:defRPr/>
            </a:pPr>
            <a:endParaRPr lang="en-US" sz="2400" b="0">
              <a:solidFill>
                <a:srgbClr val="000000"/>
              </a:solidFill>
              <a:effectLst>
                <a:outerShdw blurRad="38100" dist="38100" dir="2700000" algn="tl">
                  <a:srgbClr val="FFFFFF"/>
                </a:outerShdw>
              </a:effectLst>
              <a:latin typeface="arial" panose="020B0604020202020204" pitchFamily="34" charset="0"/>
              <a:ea typeface="ＭＳ Ｐゴシック"/>
              <a:cs typeface="arial" panose="020B0604020202020204" pitchFamily="34" charset="0"/>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latin typeface="arial" panose="020B0604020202020204" pitchFamily="34" charset="0"/>
                <a:cs typeface="arial" panose="020B0604020202020204" pitchFamily="34" charset="0"/>
              </a:rPr>
              <a:t>保罗对比律法主义 </a:t>
            </a:r>
            <a:endParaRPr lang="en-US" b="1" dirty="0">
              <a:solidFill>
                <a:schemeClr val="bg1"/>
              </a:solidFill>
              <a:latin typeface="arial" panose="020B0604020202020204" pitchFamily="34" charset="0"/>
              <a:cs typeface="arial" panose="020B0604020202020204" pitchFamily="34" charset="0"/>
            </a:endParaRP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914400" indent="-914400" algn="l">
              <a:defRPr/>
            </a:pPr>
            <a:r>
              <a:rPr lang="zh-CN" altLang="en-US" sz="3200" b="0" u="sng" dirty="0">
                <a:solidFill>
                  <a:srgbClr val="FFFFFF"/>
                </a:solidFill>
                <a:latin typeface="arial" panose="020B0604020202020204" pitchFamily="34" charset="0"/>
                <a:ea typeface="ＭＳ Ｐゴシック" charset="-128"/>
                <a:cs typeface="arial" panose="020B0604020202020204" pitchFamily="34" charset="0"/>
              </a:rPr>
              <a:t>律法主义</a:t>
            </a:r>
          </a:p>
        </p:txBody>
      </p:sp>
      <p:sp>
        <p:nvSpPr>
          <p:cNvPr id="271366" name="Text Box 6"/>
          <p:cNvSpPr txBox="1">
            <a:spLocks noChangeArrowheads="1"/>
          </p:cNvSpPr>
          <p:nvPr/>
        </p:nvSpPr>
        <p:spPr bwMode="auto">
          <a:xfrm>
            <a:off x="4876800" y="973138"/>
            <a:ext cx="4343400" cy="584775"/>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914400" indent="-914400" algn="l">
              <a:defRPr/>
            </a:pPr>
            <a:r>
              <a:rPr lang="zh-CN" altLang="en-US" sz="3200" b="0" u="sng" dirty="0">
                <a:solidFill>
                  <a:srgbClr val="FFFFFF"/>
                </a:solidFill>
                <a:latin typeface="arial" panose="020B0604020202020204" pitchFamily="34" charset="0"/>
                <a:ea typeface="ＭＳ Ｐゴシック" charset="-128"/>
                <a:cs typeface="arial" panose="020B0604020202020204" pitchFamily="34" charset="0"/>
              </a:rPr>
              <a:t>保罗</a:t>
            </a:r>
            <a:endParaRPr lang="en-US" sz="3200" b="0" u="sng"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271367" name="Text Box 7"/>
          <p:cNvSpPr txBox="1">
            <a:spLocks noChangeArrowheads="1"/>
          </p:cNvSpPr>
          <p:nvPr/>
        </p:nvSpPr>
        <p:spPr bwMode="auto">
          <a:xfrm>
            <a:off x="304800" y="1674813"/>
            <a:ext cx="4038600" cy="4832092"/>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algn="l" eaLnBrk="1" hangingPunct="1"/>
            <a:r>
              <a:rPr lang="zh-CN" altLang="en-US" b="0" dirty="0">
                <a:solidFill>
                  <a:srgbClr val="FFFFFF"/>
                </a:solidFill>
                <a:latin typeface="arial" panose="020B0604020202020204" pitchFamily="34" charset="0"/>
                <a:ea typeface="ＭＳ Ｐゴシック" charset="0"/>
                <a:cs typeface="arial" panose="020B0604020202020204" pitchFamily="34" charset="0"/>
              </a:rPr>
              <a:t>“凡行公义的在耶和华那里为自己积蓄生命</a:t>
            </a:r>
            <a:r>
              <a:rPr lang="en-US" altLang="zh-CN" b="0" dirty="0">
                <a:solidFill>
                  <a:srgbClr val="FFFFFF"/>
                </a:solidFill>
                <a:latin typeface="arial" panose="020B0604020202020204" pitchFamily="34" charset="0"/>
                <a:ea typeface="ＭＳ Ｐゴシック" charset="0"/>
                <a:cs typeface="arial" panose="020B0604020202020204" pitchFamily="34" charset="0"/>
              </a:rPr>
              <a:t>”</a:t>
            </a:r>
          </a:p>
          <a:p>
            <a:pPr algn="r" eaLnBrk="1" hangingPunct="1"/>
            <a:r>
              <a:rPr lang="zh-CN" altLang="en-US" b="0" i="1" dirty="0">
                <a:solidFill>
                  <a:srgbClr val="FFFFFF"/>
                </a:solidFill>
                <a:latin typeface="arial" panose="020B0604020202020204" pitchFamily="34" charset="0"/>
                <a:ea typeface="ＭＳ Ｐゴシック" charset="0"/>
                <a:cs typeface="arial" panose="020B0604020202020204" pitchFamily="34" charset="0"/>
              </a:rPr>
              <a:t>所罗门的诗篇</a:t>
            </a:r>
            <a:br>
              <a:rPr lang="en-US" altLang="zh-CN" b="0" dirty="0">
                <a:solidFill>
                  <a:srgbClr val="FFFFFF"/>
                </a:solidFill>
                <a:latin typeface="arial" panose="020B0604020202020204" pitchFamily="34" charset="0"/>
                <a:ea typeface="ＭＳ Ｐゴシック" charset="0"/>
                <a:cs typeface="arial" panose="020B0604020202020204" pitchFamily="34" charset="0"/>
              </a:rPr>
            </a:br>
            <a:r>
              <a:rPr lang="en-US" altLang="zh-CN" b="0" dirty="0">
                <a:solidFill>
                  <a:srgbClr val="FFFFFF"/>
                </a:solidFill>
                <a:latin typeface="arial" panose="020B0604020202020204" pitchFamily="34" charset="0"/>
                <a:ea typeface="ＭＳ Ｐゴシック" charset="0"/>
                <a:cs typeface="arial" panose="020B0604020202020204" pitchFamily="34" charset="0"/>
              </a:rPr>
              <a:t>(</a:t>
            </a:r>
            <a:r>
              <a:rPr lang="zh-CN" altLang="en-US" b="0" dirty="0">
                <a:solidFill>
                  <a:srgbClr val="FFFFFF"/>
                </a:solidFill>
                <a:latin typeface="arial" panose="020B0604020202020204" pitchFamily="34" charset="0"/>
                <a:ea typeface="ＭＳ Ｐゴシック" charset="0"/>
                <a:cs typeface="arial" panose="020B0604020202020204" pitchFamily="34" charset="0"/>
              </a:rPr>
              <a:t>约公元前</a:t>
            </a:r>
            <a:r>
              <a:rPr lang="en-US" altLang="zh-CN" b="0" dirty="0">
                <a:solidFill>
                  <a:srgbClr val="FFFFFF"/>
                </a:solidFill>
                <a:latin typeface="arial" panose="020B0604020202020204" pitchFamily="34" charset="0"/>
                <a:ea typeface="ＭＳ Ｐゴシック" charset="0"/>
                <a:cs typeface="arial" panose="020B0604020202020204" pitchFamily="34" charset="0"/>
              </a:rPr>
              <a:t>50</a:t>
            </a:r>
            <a:r>
              <a:rPr lang="zh-CN" altLang="en-US" b="0" dirty="0">
                <a:solidFill>
                  <a:srgbClr val="FFFFFF"/>
                </a:solidFill>
                <a:latin typeface="arial" panose="020B0604020202020204" pitchFamily="34" charset="0"/>
                <a:ea typeface="ＭＳ Ｐゴシック" charset="0"/>
                <a:cs typeface="arial" panose="020B0604020202020204" pitchFamily="34" charset="0"/>
              </a:rPr>
              <a:t>年</a:t>
            </a:r>
            <a:r>
              <a:rPr lang="en-US" altLang="zh-CN" b="0" dirty="0">
                <a:solidFill>
                  <a:srgbClr val="FFFFFF"/>
                </a:solidFill>
                <a:latin typeface="arial" panose="020B0604020202020204" pitchFamily="34" charset="0"/>
                <a:ea typeface="ＭＳ Ｐゴシック" charset="0"/>
                <a:cs typeface="arial" panose="020B0604020202020204" pitchFamily="34" charset="0"/>
              </a:rPr>
              <a:t>)</a:t>
            </a:r>
          </a:p>
          <a:p>
            <a:pPr algn="r" eaLnBrk="1" hangingPunct="1"/>
            <a:endParaRPr lang="en-US" altLang="zh-CN" b="0" dirty="0">
              <a:solidFill>
                <a:srgbClr val="FFFFFF"/>
              </a:solidFill>
              <a:latin typeface="arial" panose="020B0604020202020204" pitchFamily="34" charset="0"/>
              <a:ea typeface="ＭＳ Ｐゴシック" charset="0"/>
              <a:cs typeface="arial" panose="020B0604020202020204" pitchFamily="34" charset="0"/>
            </a:endParaRPr>
          </a:p>
          <a:p>
            <a:pPr algn="l" eaLnBrk="1" hangingPunct="1"/>
            <a:r>
              <a:rPr lang="en-US" altLang="zh-CN" b="0" dirty="0">
                <a:solidFill>
                  <a:srgbClr val="FFFFFF"/>
                </a:solidFill>
                <a:latin typeface="arial" panose="020B0604020202020204" pitchFamily="34" charset="0"/>
                <a:ea typeface="ＭＳ Ｐゴシック" charset="0"/>
                <a:cs typeface="arial" panose="020B0604020202020204" pitchFamily="34" charset="0"/>
              </a:rPr>
              <a:t>“</a:t>
            </a:r>
            <a:r>
              <a:rPr lang="zh-CN" altLang="en-US" b="0" dirty="0">
                <a:solidFill>
                  <a:srgbClr val="FFFFFF"/>
                </a:solidFill>
                <a:latin typeface="arial" panose="020B0604020202020204" pitchFamily="34" charset="0"/>
                <a:ea typeface="ＭＳ Ｐゴシック" charset="0"/>
                <a:cs typeface="arial" panose="020B0604020202020204" pitchFamily="34" charset="0"/>
              </a:rPr>
              <a:t>如论如何，神迹终将向那些靠行为得救的人在合宜的时间显现 。</a:t>
            </a:r>
            <a:r>
              <a:rPr lang="en-US" altLang="zh-CN" b="0" dirty="0">
                <a:solidFill>
                  <a:srgbClr val="FFFFFF"/>
                </a:solidFill>
                <a:latin typeface="arial" panose="020B0604020202020204" pitchFamily="34" charset="0"/>
                <a:ea typeface="ＭＳ Ｐゴシック" charset="0"/>
                <a:cs typeface="arial" panose="020B0604020202020204" pitchFamily="34" charset="0"/>
              </a:rPr>
              <a:t>”</a:t>
            </a:r>
          </a:p>
          <a:p>
            <a:pPr algn="l" eaLnBrk="1" hangingPunct="1"/>
            <a:endParaRPr lang="en-US" altLang="zh-CN" b="0" dirty="0">
              <a:solidFill>
                <a:srgbClr val="FFFFFF"/>
              </a:solidFill>
              <a:latin typeface="arial" panose="020B0604020202020204" pitchFamily="34" charset="0"/>
              <a:ea typeface="ＭＳ Ｐゴシック" charset="0"/>
              <a:cs typeface="arial" panose="020B0604020202020204" pitchFamily="34" charset="0"/>
            </a:endParaRPr>
          </a:p>
          <a:p>
            <a:pPr algn="r" eaLnBrk="1" hangingPunct="1"/>
            <a:r>
              <a:rPr lang="zh-CN" altLang="en-US" b="0" i="1" dirty="0">
                <a:solidFill>
                  <a:srgbClr val="FFFFFF"/>
                </a:solidFill>
                <a:latin typeface="arial" panose="020B0604020202020204" pitchFamily="34" charset="0"/>
                <a:ea typeface="ＭＳ Ｐゴシック" charset="0"/>
                <a:cs typeface="arial" panose="020B0604020202020204" pitchFamily="34" charset="0"/>
              </a:rPr>
              <a:t>巴录</a:t>
            </a:r>
            <a:r>
              <a:rPr lang="en-US" altLang="zh-CN" b="0" i="1" dirty="0">
                <a:solidFill>
                  <a:srgbClr val="FFFFFF"/>
                </a:solidFill>
                <a:latin typeface="arial" panose="020B0604020202020204" pitchFamily="34" charset="0"/>
                <a:ea typeface="ＭＳ Ｐゴシック" charset="0"/>
                <a:cs typeface="arial" panose="020B0604020202020204" pitchFamily="34" charset="0"/>
              </a:rPr>
              <a:t>2</a:t>
            </a:r>
            <a:r>
              <a:rPr lang="zh-CN" altLang="en-US" b="0" i="1" dirty="0">
                <a:solidFill>
                  <a:srgbClr val="FFFFFF"/>
                </a:solidFill>
                <a:latin typeface="arial" panose="020B0604020202020204" pitchFamily="34" charset="0"/>
                <a:ea typeface="ＭＳ Ｐゴシック" charset="0"/>
                <a:cs typeface="arial" panose="020B0604020202020204" pitchFamily="34" charset="0"/>
              </a:rPr>
              <a:t>书</a:t>
            </a:r>
          </a:p>
          <a:p>
            <a:pPr algn="r" eaLnBrk="1" hangingPunct="1"/>
            <a:r>
              <a:rPr lang="en-US" altLang="zh-CN" b="0" dirty="0">
                <a:solidFill>
                  <a:srgbClr val="FFFFFF"/>
                </a:solidFill>
                <a:latin typeface="arial" panose="020B0604020202020204" pitchFamily="34" charset="0"/>
                <a:ea typeface="ＭＳ Ｐゴシック" charset="0"/>
                <a:cs typeface="arial" panose="020B0604020202020204" pitchFamily="34" charset="0"/>
              </a:rPr>
              <a:t>(</a:t>
            </a:r>
            <a:r>
              <a:rPr lang="zh-CN" altLang="en-US" b="0" dirty="0">
                <a:solidFill>
                  <a:srgbClr val="FFFFFF"/>
                </a:solidFill>
                <a:latin typeface="arial" panose="020B0604020202020204" pitchFamily="34" charset="0"/>
                <a:ea typeface="ＭＳ Ｐゴシック" charset="0"/>
                <a:cs typeface="arial" panose="020B0604020202020204" pitchFamily="34" charset="0"/>
              </a:rPr>
              <a:t>约公元</a:t>
            </a:r>
            <a:r>
              <a:rPr lang="en-US" altLang="zh-CN" b="0" dirty="0">
                <a:solidFill>
                  <a:srgbClr val="FFFFFF"/>
                </a:solidFill>
                <a:latin typeface="arial" panose="020B0604020202020204" pitchFamily="34" charset="0"/>
                <a:ea typeface="ＭＳ Ｐゴシック" charset="0"/>
                <a:cs typeface="arial" panose="020B0604020202020204" pitchFamily="34" charset="0"/>
              </a:rPr>
              <a:t>100</a:t>
            </a:r>
            <a:r>
              <a:rPr lang="zh-CN" altLang="en-US" b="0" dirty="0">
                <a:solidFill>
                  <a:srgbClr val="FFFFFF"/>
                </a:solidFill>
                <a:latin typeface="arial" panose="020B0604020202020204" pitchFamily="34" charset="0"/>
                <a:ea typeface="ＭＳ Ｐゴシック" charset="0"/>
                <a:cs typeface="arial" panose="020B0604020202020204" pitchFamily="34" charset="0"/>
              </a:rPr>
              <a:t>年</a:t>
            </a:r>
            <a:r>
              <a:rPr lang="en-US" altLang="zh-CN" b="0" dirty="0">
                <a:solidFill>
                  <a:srgbClr val="FFFFFF"/>
                </a:solidFill>
                <a:latin typeface="arial" panose="020B0604020202020204" pitchFamily="34" charset="0"/>
                <a:ea typeface="ＭＳ Ｐゴシック" charset="0"/>
                <a:cs typeface="arial" panose="020B0604020202020204" pitchFamily="34" charset="0"/>
              </a:rPr>
              <a:t>)</a:t>
            </a:r>
          </a:p>
        </p:txBody>
      </p:sp>
      <p:sp>
        <p:nvSpPr>
          <p:cNvPr id="271368" name="Text Box 8"/>
          <p:cNvSpPr txBox="1">
            <a:spLocks noChangeArrowheads="1"/>
          </p:cNvSpPr>
          <p:nvPr/>
        </p:nvSpPr>
        <p:spPr bwMode="auto">
          <a:xfrm>
            <a:off x="4876800" y="1676400"/>
            <a:ext cx="4267200" cy="2677656"/>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algn="l">
              <a:defRPr/>
            </a:pPr>
            <a:r>
              <a:rPr lang="zh-CN" altLang="en-US" b="0" dirty="0">
                <a:solidFill>
                  <a:schemeClr val="bg1"/>
                </a:solidFill>
                <a:latin typeface="+mj-lt"/>
              </a:rPr>
              <a:t>“我只想问你们这一点：你们接受了圣灵，是</a:t>
            </a:r>
            <a:r>
              <a:rPr lang="zh-CN" altLang="en-US" b="0" dirty="0">
                <a:solidFill>
                  <a:srgbClr val="FFFF00"/>
                </a:solidFill>
                <a:latin typeface="+mj-lt"/>
              </a:rPr>
              <a:t>靠着行律法</a:t>
            </a:r>
            <a:r>
              <a:rPr lang="zh-CN" altLang="en-US" b="0" dirty="0">
                <a:solidFill>
                  <a:schemeClr val="bg1"/>
                </a:solidFill>
                <a:latin typeface="+mj-lt"/>
              </a:rPr>
              <a:t>，还是因为信所听见的福音呢？”</a:t>
            </a:r>
            <a:endParaRPr lang="en-SG" altLang="zh-CN" b="0" dirty="0">
              <a:solidFill>
                <a:schemeClr val="bg1"/>
              </a:solidFill>
              <a:latin typeface="+mj-lt"/>
            </a:endParaRPr>
          </a:p>
          <a:p>
            <a:pPr algn="l">
              <a:defRPr/>
            </a:pPr>
            <a:endParaRPr lang="en-SG" altLang="zh-CN" b="0" dirty="0">
              <a:solidFill>
                <a:schemeClr val="bg1"/>
              </a:solidFill>
              <a:latin typeface="+mj-lt"/>
            </a:endParaRPr>
          </a:p>
          <a:p>
            <a:pPr algn="l">
              <a:defRPr/>
            </a:pPr>
            <a:r>
              <a:rPr lang="en-SG" b="0" dirty="0">
                <a:solidFill>
                  <a:schemeClr val="bg1"/>
                </a:solidFill>
                <a:latin typeface="+mj-lt"/>
                <a:ea typeface="ＭＳ Ｐゴシック" charset="-128"/>
                <a:cs typeface="arial" panose="020B0604020202020204" pitchFamily="34" charset="0"/>
              </a:rPr>
              <a:t>	</a:t>
            </a:r>
            <a:r>
              <a:rPr lang="en-US" b="0" dirty="0">
                <a:solidFill>
                  <a:schemeClr val="bg1"/>
                </a:solidFill>
                <a:latin typeface="+mj-lt"/>
                <a:ea typeface="ＭＳ Ｐゴシック" charset="-128"/>
                <a:cs typeface="arial" panose="020B0604020202020204" pitchFamily="34" charset="0"/>
              </a:rPr>
              <a:t>(</a:t>
            </a:r>
            <a:r>
              <a:rPr lang="zh-CN" altLang="en-US" b="0" dirty="0">
                <a:solidFill>
                  <a:schemeClr val="bg1"/>
                </a:solidFill>
                <a:latin typeface="+mj-lt"/>
                <a:ea typeface="ＭＳ Ｐゴシック" charset="-128"/>
                <a:cs typeface="arial" panose="020B0604020202020204" pitchFamily="34" charset="0"/>
              </a:rPr>
              <a:t>加拉太书</a:t>
            </a:r>
            <a:r>
              <a:rPr lang="en-US" b="0" dirty="0">
                <a:solidFill>
                  <a:schemeClr val="bg1"/>
                </a:solidFill>
                <a:latin typeface="+mj-lt"/>
                <a:ea typeface="ＭＳ Ｐゴシック" charset="-128"/>
                <a:cs typeface="arial" panose="020B0604020202020204" pitchFamily="34" charset="0"/>
              </a:rPr>
              <a:t> 3:2 </a:t>
            </a:r>
            <a:r>
              <a:rPr lang="en-US" altLang="zh-CN" b="0" dirty="0">
                <a:solidFill>
                  <a:schemeClr val="bg1"/>
                </a:solidFill>
                <a:latin typeface="+mj-lt"/>
                <a:ea typeface="ＭＳ Ｐゴシック" charset="-128"/>
                <a:cs typeface="arial" panose="020B0604020202020204" pitchFamily="34" charset="0"/>
              </a:rPr>
              <a:t>CNV</a:t>
            </a:r>
            <a:r>
              <a:rPr lang="en-US" b="0" dirty="0">
                <a:solidFill>
                  <a:schemeClr val="bg1"/>
                </a:solidFill>
                <a:latin typeface="+mj-lt"/>
                <a:ea typeface="ＭＳ Ｐゴシック" charset="-128"/>
                <a:cs typeface="arial" panose="020B0604020202020204" pitchFamily="34" charset="0"/>
              </a:rPr>
              <a:t>)</a:t>
            </a:r>
          </a:p>
        </p:txBody>
      </p:sp>
      <p:sp>
        <p:nvSpPr>
          <p:cNvPr id="735241" name="Text Box 4"/>
          <p:cNvSpPr txBox="1">
            <a:spLocks noChangeArrowheads="1"/>
          </p:cNvSpPr>
          <p:nvPr/>
        </p:nvSpPr>
        <p:spPr bwMode="auto">
          <a:xfrm>
            <a:off x="8269288" y="95250"/>
            <a:ext cx="866775" cy="463550"/>
          </a:xfrm>
          <a:prstGeom prst="rect">
            <a:avLst/>
          </a:prstGeom>
          <a:noFill/>
          <a:ln w="9525">
            <a:noFill/>
            <a:miter lim="800000"/>
            <a:headEnd/>
            <a:tailEnd type="none" w="lg" len="lg"/>
          </a:ln>
        </p:spPr>
        <p:txBody>
          <a:bodyPr wrap="none" lIns="90000" tIns="46800" rIns="90000" bIns="46800">
            <a:prstTxWarp prst="textNoShape">
              <a:avLst/>
            </a:prstTxWarp>
            <a:spAutoFit/>
          </a:bodyPr>
          <a:lstStyle/>
          <a:p>
            <a:pPr eaLnBrk="0" hangingPunct="0"/>
            <a:r>
              <a:rPr lang="en-US" sz="2400" dirty="0">
                <a:solidFill>
                  <a:srgbClr val="FFFFFF"/>
                </a:solidFill>
                <a:latin typeface="Arial" charset="0"/>
                <a:ea typeface="Arial" charset="0"/>
                <a:cs typeface="Arial" charset="0"/>
              </a:rPr>
              <a:t>154k</a:t>
            </a:r>
            <a:endParaRPr lang="en-US" sz="2400" dirty="0">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4226716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8"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救赎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一直以来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都是因信 </a:t>
            </a:r>
            <a:br>
              <a:rPr lang="en-US" altLang="zh-CN"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(3–4</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章</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Microsoft YaHei UI" panose="020B0503020204020204" pitchFamily="34" charset="-122"/>
                <a:ea typeface="Microsoft YaHei UI" panose="020B0503020204020204" pitchFamily="34" charset="-122"/>
                <a:cs typeface="Arial Black"/>
              </a:rPr>
              <a:t>十字架的核心</a:t>
            </a: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zh-SG"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公元前</a:t>
            </a:r>
          </a:p>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SG"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望向十字架</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公元后</a:t>
            </a:r>
          </a:p>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回顾十字架</a:t>
            </a:r>
          </a:p>
        </p:txBody>
      </p:sp>
      <p:sp>
        <p:nvSpPr>
          <p:cNvPr id="12" name="Rectangle 2">
            <a:extLst>
              <a:ext uri="{FF2B5EF4-FFF2-40B4-BE49-F238E27FC236}">
                <a16:creationId xmlns:a16="http://schemas.microsoft.com/office/drawing/2014/main" id="{4433CCDA-1F76-D540-9F37-714DE5B814C0}"/>
              </a:ext>
            </a:extLst>
          </p:cNvPr>
          <p:cNvSpPr txBox="1">
            <a:spLocks noChangeArrowheads="1"/>
          </p:cNvSpPr>
          <p:nvPr/>
        </p:nvSpPr>
        <p:spPr bwMode="auto">
          <a:xfrm>
            <a:off x="929272" y="5927860"/>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1801859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1"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476250"/>
            <a:ext cx="9144000" cy="667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1" y="44624"/>
            <a:ext cx="9143999" cy="1440160"/>
          </a:xfrm>
        </p:spPr>
        <p:txBody>
          <a:bodyPr/>
          <a:lstStyle/>
          <a:p>
            <a:pPr>
              <a:defRPr/>
            </a:pPr>
            <a:r>
              <a:rPr lang="zh-CN" altLang="en-US" sz="4400" b="1" dirty="0">
                <a:effectLst>
                  <a:glow rad="279400">
                    <a:schemeClr val="bg1"/>
                  </a:glow>
                </a:effectLst>
                <a:latin typeface="华文宋体"/>
                <a:ea typeface="华文宋体"/>
                <a:cs typeface="华文宋体"/>
              </a:rPr>
              <a:t>神为何给予旧约律法</a:t>
            </a:r>
            <a:r>
              <a:rPr lang="en-US" altLang="ja-JP" sz="4400" dirty="0">
                <a:effectLst>
                  <a:glow rad="279400">
                    <a:schemeClr val="bg1"/>
                  </a:glow>
                </a:effectLst>
                <a:latin typeface="Arial" charset="0"/>
                <a:ea typeface="ＭＳ Ｐゴシック" charset="0"/>
                <a:cs typeface="Arial" charset="0"/>
              </a:rPr>
              <a:t>?</a:t>
            </a:r>
            <a:endParaRPr lang="en-US" sz="4400" dirty="0">
              <a:effectLst>
                <a:glow rad="279400">
                  <a:schemeClr val="bg1"/>
                </a:glow>
              </a:effectLst>
              <a:latin typeface="Arial" charset="0"/>
              <a:ea typeface="ＭＳ Ｐゴシック" charset="0"/>
              <a:cs typeface="Arial" charset="0"/>
            </a:endParaRPr>
          </a:p>
        </p:txBody>
      </p:sp>
    </p:spTree>
    <p:extLst>
      <p:ext uri="{BB962C8B-B14F-4D97-AF65-F5344CB8AC3E}">
        <p14:creationId xmlns:p14="http://schemas.microsoft.com/office/powerpoint/2010/main" val="17268767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700338" y="2636838"/>
            <a:ext cx="6192837" cy="4105275"/>
          </a:xfrm>
        </p:spPr>
        <p:txBody>
          <a:bodyPr/>
          <a:lstStyle/>
          <a:p>
            <a:pPr algn="r">
              <a:defRPr/>
            </a:pPr>
            <a:r>
              <a:rPr lang="zh-CN" altLang="en-US" sz="6000" b="1" dirty="0">
                <a:latin typeface="华文宋体"/>
                <a:ea typeface="华文宋体"/>
                <a:cs typeface="华文宋体"/>
              </a:rPr>
              <a:t>保罗的</a:t>
            </a:r>
            <a:br>
              <a:rPr lang="en-US" altLang="zh-CN" sz="6000" b="1" dirty="0">
                <a:latin typeface="华文宋体"/>
                <a:ea typeface="华文宋体"/>
                <a:cs typeface="华文宋体"/>
              </a:rPr>
            </a:br>
            <a:r>
              <a:rPr lang="zh-CN" altLang="en-US" sz="6000" b="1" dirty="0">
                <a:latin typeface="华文宋体"/>
                <a:ea typeface="华文宋体"/>
                <a:cs typeface="华文宋体"/>
              </a:rPr>
              <a:t>神学论证</a:t>
            </a:r>
            <a:br>
              <a:rPr lang="en-US" altLang="zh-CN" sz="6000" b="1" dirty="0">
                <a:latin typeface="华文宋体"/>
                <a:ea typeface="华文宋体"/>
                <a:cs typeface="华文宋体"/>
              </a:rPr>
            </a:br>
            <a:r>
              <a:rPr lang="en-US" sz="6000" dirty="0">
                <a:solidFill>
                  <a:srgbClr val="FFFFFF"/>
                </a:solidFill>
                <a:effectLst>
                  <a:outerShdw blurRad="50800" dist="88900" dir="2700000" algn="tl" rotWithShape="0">
                    <a:srgbClr val="000000"/>
                  </a:outerShdw>
                </a:effectLst>
                <a:latin typeface="Arial"/>
                <a:ea typeface="ＭＳ Ｐゴシック"/>
                <a:cs typeface="Arial"/>
              </a:rPr>
              <a:t>(</a:t>
            </a:r>
            <a:r>
              <a:rPr lang="zh-CN" altLang="en-US" sz="6000" b="1" dirty="0">
                <a:solidFill>
                  <a:srgbClr val="FFFFFF"/>
                </a:solidFill>
                <a:effectLst>
                  <a:outerShdw blurRad="50800" dist="88900" dir="2700000" algn="tl" rotWithShape="0">
                    <a:srgbClr val="000000"/>
                  </a:outerShdw>
                </a:effectLst>
                <a:latin typeface="华文宋体"/>
                <a:ea typeface="华文宋体"/>
                <a:cs typeface="华文宋体"/>
              </a:rPr>
              <a:t>加</a:t>
            </a:r>
            <a:r>
              <a:rPr lang="zh-CN" altLang="en-US" sz="6000" b="1" dirty="0">
                <a:solidFill>
                  <a:srgbClr val="FFFFFF"/>
                </a:solidFill>
                <a:latin typeface="华文宋体"/>
                <a:ea typeface="华文宋体"/>
                <a:cs typeface="华文宋体"/>
              </a:rPr>
              <a:t>拉太</a:t>
            </a:r>
            <a:r>
              <a:rPr lang="zh-CN" altLang="en-US" sz="6000" b="1" dirty="0">
                <a:solidFill>
                  <a:srgbClr val="FFFFFF"/>
                </a:solidFill>
                <a:effectLst>
                  <a:outerShdw blurRad="50800" dist="88900" dir="2700000" algn="tl" rotWithShape="0">
                    <a:srgbClr val="000000"/>
                  </a:outerShdw>
                </a:effectLst>
                <a:latin typeface="华文宋体"/>
                <a:ea typeface="华文宋体"/>
                <a:cs typeface="华文宋体"/>
              </a:rPr>
              <a:t>书</a:t>
            </a:r>
            <a:r>
              <a:rPr lang="en-US" altLang="zh-CN" sz="6000" dirty="0">
                <a:solidFill>
                  <a:srgbClr val="FFFFFF"/>
                </a:solidFill>
                <a:effectLst>
                  <a:outerShdw blurRad="50800" dist="88900" dir="2700000" algn="tl" rotWithShape="0">
                    <a:srgbClr val="000000"/>
                  </a:outerShdw>
                </a:effectLst>
                <a:latin typeface="Arial"/>
                <a:ea typeface="ＭＳ Ｐゴシック"/>
                <a:cs typeface="Arial"/>
              </a:rPr>
              <a:t> </a:t>
            </a:r>
            <a:r>
              <a:rPr lang="en-US" sz="6000" dirty="0">
                <a:solidFill>
                  <a:srgbClr val="FFFFFF"/>
                </a:solidFill>
                <a:effectLst>
                  <a:outerShdw blurRad="50800" dist="88900" dir="2700000" algn="tl" rotWithShape="0">
                    <a:srgbClr val="000000"/>
                  </a:outerShdw>
                </a:effectLst>
                <a:latin typeface="Arial"/>
                <a:ea typeface="ＭＳ Ｐゴシック"/>
                <a:cs typeface="Arial"/>
              </a:rPr>
              <a:t>3</a:t>
            </a:r>
            <a:r>
              <a:rPr lang="zh-CN" altLang="en-US" sz="6000" dirty="0">
                <a:solidFill>
                  <a:srgbClr val="FFFFFF"/>
                </a:solidFill>
                <a:effectLst>
                  <a:outerShdw blurRad="50800" dist="88900" dir="2700000" algn="tl" rotWithShape="0">
                    <a:srgbClr val="000000"/>
                  </a:outerShdw>
                </a:effectLst>
                <a:latin typeface="Arial"/>
                <a:ea typeface="ＭＳ Ｐゴシック"/>
                <a:cs typeface="Arial"/>
              </a:rPr>
              <a:t>－</a:t>
            </a:r>
            <a:r>
              <a:rPr lang="en-US" sz="6000" dirty="0">
                <a:solidFill>
                  <a:srgbClr val="FFFFFF"/>
                </a:solidFill>
                <a:effectLst>
                  <a:outerShdw blurRad="50800" dist="88900" dir="2700000" algn="tl" rotWithShape="0">
                    <a:srgbClr val="000000"/>
                  </a:outerShdw>
                </a:effectLst>
                <a:latin typeface="Arial"/>
                <a:ea typeface="ＭＳ Ｐゴシック"/>
                <a:cs typeface="Arial"/>
              </a:rPr>
              <a:t>4)</a:t>
            </a:r>
          </a:p>
        </p:txBody>
      </p:sp>
      <p:sp>
        <p:nvSpPr>
          <p:cNvPr id="5" name="Title 1"/>
          <p:cNvSpPr txBox="1">
            <a:spLocks/>
          </p:cNvSpPr>
          <p:nvPr/>
        </p:nvSpPr>
        <p:spPr>
          <a:xfrm>
            <a:off x="0" y="152400"/>
            <a:ext cx="4416425" cy="1341438"/>
          </a:xfrm>
          <a:prstGeom prst="rect">
            <a:avLst/>
          </a:prstGeom>
          <a:noFill/>
          <a:ln w="9525">
            <a:noFill/>
            <a:miter lim="800000"/>
            <a:headEnd/>
            <a:tailEnd/>
          </a:ln>
        </p:spPr>
        <p:txBody>
          <a:bodyPr anchor="t" anchorCtr="0"/>
          <a:lstStyle>
            <a:lvl1pPr algn="r" eaLnBrk="0" hangingPunct="0">
              <a:defRPr sz="6000" b="1">
                <a:solidFill>
                  <a:srgbClr val="FFFFFF"/>
                </a:solidFill>
                <a:effectLst>
                  <a:outerShdw blurRad="50800" dist="88900" dir="2700000" algn="tl" rotWithShape="0">
                    <a:srgbClr val="000000"/>
                  </a:outerShdw>
                </a:effectLst>
                <a:latin typeface="+mj-lt"/>
                <a:ea typeface="ＭＳ Ｐゴシック" charset="-128"/>
                <a:cs typeface="ＭＳ Ｐゴシック" charset="-128"/>
              </a:defRPr>
            </a:lvl1pPr>
            <a:lvl2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lgn="ctr">
              <a:defRPr/>
            </a:pPr>
            <a:r>
              <a:rPr lang="zh-CN" altLang="en-US" sz="3200" dirty="0">
                <a:latin typeface="华文宋体"/>
                <a:ea typeface="华文宋体"/>
                <a:cs typeface="华文宋体"/>
              </a:rPr>
              <a:t>保罗卫护</a:t>
            </a:r>
            <a:endParaRPr lang="en-US" altLang="zh-CN" sz="3200" dirty="0">
              <a:latin typeface="华文宋体"/>
              <a:ea typeface="华文宋体"/>
              <a:cs typeface="华文宋体"/>
            </a:endParaRPr>
          </a:p>
          <a:p>
            <a:pPr algn="ctr">
              <a:defRPr/>
            </a:pPr>
            <a:r>
              <a:rPr lang="zh-CN" altLang="en-US" sz="3200" dirty="0">
                <a:latin typeface="华文宋体"/>
                <a:ea typeface="华文宋体"/>
                <a:cs typeface="华文宋体"/>
              </a:rPr>
              <a:t>因信称义之说</a:t>
            </a:r>
            <a:endParaRPr lang="en-US" sz="3200" dirty="0">
              <a:latin typeface="华文宋体"/>
              <a:ea typeface="华文宋体"/>
              <a:cs typeface="华文宋体"/>
            </a:endParaRPr>
          </a:p>
        </p:txBody>
      </p:sp>
    </p:spTree>
    <p:extLst>
      <p:ext uri="{BB962C8B-B14F-4D97-AF65-F5344CB8AC3E}">
        <p14:creationId xmlns:p14="http://schemas.microsoft.com/office/powerpoint/2010/main" val="18377166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36512" y="-27384"/>
            <a:ext cx="9144000" cy="68580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C0C0C0"/>
                </a:outerShdw>
              </a:effectLst>
              <a:uLnTx/>
              <a:uFillTx/>
              <a:latin typeface="Arial Narrow" pitchFamily="34" charset="0"/>
              <a:ea typeface="ＭＳ Ｐゴシック" charset="0"/>
              <a:cs typeface="Times New Roman" pitchFamily="18" charset="0"/>
            </a:endParaRPr>
          </a:p>
        </p:txBody>
      </p:sp>
      <p:sp>
        <p:nvSpPr>
          <p:cNvPr id="538628" name="Rectangle 4"/>
          <p:cNvSpPr txBox="1">
            <a:spLocks noChangeArrowheads="1"/>
          </p:cNvSpPr>
          <p:nvPr/>
        </p:nvSpPr>
        <p:spPr bwMode="auto">
          <a:xfrm>
            <a:off x="152400" y="1031875"/>
            <a:ext cx="8991600" cy="1143000"/>
          </a:xfrm>
          <a:prstGeom prst="rect">
            <a:avLst/>
          </a:prstGeom>
          <a:solidFill>
            <a:srgbClr val="000000"/>
          </a:solidFill>
          <a:ln>
            <a:noFill/>
          </a:ln>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哪一个是最</a:t>
            </a:r>
            <a:r>
              <a:rPr kumimoji="0" lang="zh-TW" altLang="en-US" sz="48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准</a:t>
            </a:r>
            <a:r>
              <a:rPr kumimoji="0" lang="zh-CN" altLang="en-US" sz="48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确</a:t>
            </a:r>
            <a:endParaRPr kumimoji="0" lang="zh-CN" altLang="en-US" sz="4800" b="0" i="1"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sp>
        <p:nvSpPr>
          <p:cNvPr id="7" name="Text Box 11"/>
          <p:cNvSpPr txBox="1">
            <a:spLocks noChangeArrowheads="1"/>
          </p:cNvSpPr>
          <p:nvPr/>
        </p:nvSpPr>
        <p:spPr bwMode="auto">
          <a:xfrm>
            <a:off x="76200" y="2241971"/>
            <a:ext cx="2819400" cy="493713"/>
          </a:xfrm>
          <a:prstGeom prst="rect">
            <a:avLst/>
          </a:prstGeom>
          <a:noFill/>
          <a:ln w="12700" cap="sq">
            <a:noFill/>
            <a:miter lim="800000"/>
            <a:headEnd/>
            <a:tailEnd/>
          </a:ln>
          <a:effectLst/>
        </p:spPr>
        <p:txBody>
          <a:bodyPr lIns="0" tIns="0" rIns="0" bIns="0" anchor="ctr" anchorCtr="1">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1" u="none" strike="noStrike" kern="1200" cap="none" spc="0" normalizeH="0" baseline="0" noProof="0" dirty="0">
                <a:ln>
                  <a:noFill/>
                </a:ln>
                <a:solidFill>
                  <a:srgbClr val="FFFFFF"/>
                </a:solidFill>
                <a:effectLst>
                  <a:glow rad="101600">
                    <a:srgbClr val="000000"/>
                  </a:glow>
                  <a:outerShdw blurRad="38100" dist="38100" dir="2700000" algn="tl">
                    <a:srgbClr val="808080"/>
                  </a:outerShdw>
                </a:effectLst>
                <a:uLnTx/>
                <a:uFillTx/>
                <a:latin typeface="Arial Narrow" charset="0"/>
                <a:ea typeface="SimSun" charset="0"/>
                <a:cs typeface="Times New Roman" charset="0"/>
              </a:rPr>
              <a:t>因</a:t>
            </a:r>
            <a:r>
              <a:rPr kumimoji="0" lang="en-US" altLang="ja-JP" sz="3200" b="1" i="1" u="none" strike="noStrike" kern="1200" cap="none" spc="0" normalizeH="0" baseline="0" noProof="0" dirty="0">
                <a:ln>
                  <a:noFill/>
                </a:ln>
                <a:solidFill>
                  <a:srgbClr val="FFFFFF"/>
                </a:solidFill>
                <a:effectLst>
                  <a:glow rad="101600">
                    <a:srgbClr val="000000"/>
                  </a:glow>
                  <a:outerShdw blurRad="38100" dist="38100" dir="2700000" algn="tl">
                    <a:srgbClr val="808080"/>
                  </a:outerShdw>
                </a:effectLst>
                <a:uLnTx/>
                <a:uFillTx/>
                <a:latin typeface="Arial Narrow" charset="0"/>
                <a:ea typeface="SimSun" charset="0"/>
                <a:cs typeface="Times New Roman" charset="0"/>
              </a:rPr>
              <a:t>…</a:t>
            </a:r>
            <a:r>
              <a:rPr kumimoji="0" lang="zh-TW" altLang="en-US" sz="3200" b="1" i="1" u="none" strike="noStrike" kern="1200" cap="none" spc="0" normalizeH="0" baseline="0" noProof="0" dirty="0">
                <a:ln>
                  <a:noFill/>
                </a:ln>
                <a:solidFill>
                  <a:srgbClr val="FFFFFF"/>
                </a:solidFill>
                <a:effectLst>
                  <a:glow rad="101600">
                    <a:srgbClr val="000000"/>
                  </a:glow>
                  <a:outerShdw blurRad="38100" dist="38100" dir="2700000" algn="tl">
                    <a:srgbClr val="808080"/>
                  </a:outerShdw>
                </a:effectLst>
                <a:uLnTx/>
                <a:uFillTx/>
                <a:latin typeface="Arial Narrow" charset="0"/>
                <a:ea typeface="SimSun" charset="0"/>
                <a:cs typeface="Times New Roman" charset="0"/>
              </a:rPr>
              <a:t>得救恩</a:t>
            </a:r>
            <a:r>
              <a:rPr kumimoji="0" lang="en-US" altLang="zh-TW" sz="3200" b="1" i="1" u="none" strike="noStrike" kern="1200" cap="none" spc="0" normalizeH="0" baseline="0" noProof="0" dirty="0">
                <a:ln>
                  <a:noFill/>
                </a:ln>
                <a:solidFill>
                  <a:srgbClr val="FFFFFF"/>
                </a:solidFill>
                <a:effectLst>
                  <a:glow rad="101600">
                    <a:srgbClr val="000000"/>
                  </a:glow>
                  <a:outerShdw blurRad="38100" dist="38100" dir="2700000" algn="tl">
                    <a:srgbClr val="808080"/>
                  </a:outerShdw>
                </a:effectLst>
                <a:uLnTx/>
                <a:uFillTx/>
                <a:latin typeface="Arial Narrow" charset="0"/>
                <a:ea typeface="SimSun" charset="0"/>
                <a:cs typeface="Times New Roman" charset="0"/>
              </a:rPr>
              <a:t>?</a:t>
            </a:r>
            <a:endParaRPr kumimoji="0" lang="en-US" sz="3200" b="1" i="1" u="none" strike="noStrike" kern="1200" cap="none" spc="0" normalizeH="0" baseline="0" noProof="0" dirty="0">
              <a:ln>
                <a:noFill/>
              </a:ln>
              <a:solidFill>
                <a:srgbClr val="FFFFFF"/>
              </a:solidFill>
              <a:effectLst>
                <a:glow rad="101600">
                  <a:srgbClr val="000000"/>
                </a:glow>
                <a:outerShdw blurRad="38100" dist="38100" dir="2700000" algn="tl">
                  <a:srgbClr val="808080"/>
                </a:outerShdw>
              </a:effectLst>
              <a:uLnTx/>
              <a:uFillTx/>
              <a:latin typeface="Arial Narrow" charset="0"/>
              <a:ea typeface="SimSun" charset="0"/>
              <a:cs typeface="Times New Roman" charset="0"/>
            </a:endParaRPr>
          </a:p>
        </p:txBody>
      </p:sp>
      <p:sp>
        <p:nvSpPr>
          <p:cNvPr id="8" name="Text Box 5"/>
          <p:cNvSpPr txBox="1">
            <a:spLocks noChangeArrowheads="1"/>
          </p:cNvSpPr>
          <p:nvPr/>
        </p:nvSpPr>
        <p:spPr bwMode="auto">
          <a:xfrm>
            <a:off x="250825" y="3205584"/>
            <a:ext cx="936625" cy="461962"/>
          </a:xfrm>
          <a:prstGeom prst="rect">
            <a:avLst/>
          </a:prstGeom>
          <a:noFill/>
          <a:ln w="12700" cap="sq">
            <a:noFill/>
            <a:miter lim="800000"/>
            <a:headEnd/>
            <a:tailEnd/>
          </a:ln>
          <a:effectLst/>
        </p:spPr>
        <p:txBody>
          <a:bodyPr lIns="0" tIns="0" rIns="0" bIns="0" anchor="ctr" anchorCtr="1">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3000" b="1" i="0" u="none" strike="noStrike" kern="1200" cap="none" spc="0" normalizeH="0" baseline="0" noProof="0">
                <a:ln>
                  <a:noFill/>
                </a:ln>
                <a:solidFill>
                  <a:srgbClr val="FFFFFF"/>
                </a:solidFill>
                <a:effectLst>
                  <a:glow rad="101600">
                    <a:srgbClr val="000000"/>
                  </a:glow>
                </a:effectLst>
                <a:uLnTx/>
                <a:uFillTx/>
                <a:latin typeface="Times New Roman" charset="0"/>
                <a:ea typeface="ＭＳ Ｐゴシック" charset="0"/>
                <a:cs typeface="ＭＳ Ｐゴシック" charset="0"/>
              </a:rPr>
              <a:t>旧约</a:t>
            </a:r>
            <a:endParaRPr kumimoji="0" lang="en-US" sz="3000" b="1" i="0" u="none" strike="noStrike" kern="1200" cap="none" spc="0" normalizeH="0" baseline="0" noProof="0">
              <a:ln>
                <a:noFill/>
              </a:ln>
              <a:solidFill>
                <a:srgbClr val="FFFFFF"/>
              </a:solidFill>
              <a:effectLst>
                <a:glow rad="101600">
                  <a:srgbClr val="000000"/>
                </a:glow>
              </a:effectLst>
              <a:uLnTx/>
              <a:uFillTx/>
              <a:latin typeface="Arial Narrow" charset="0"/>
              <a:ea typeface="SimSun" charset="0"/>
              <a:cs typeface="Times New Roman" charset="0"/>
            </a:endParaRPr>
          </a:p>
        </p:txBody>
      </p:sp>
      <p:sp>
        <p:nvSpPr>
          <p:cNvPr id="9" name="Text Box 6"/>
          <p:cNvSpPr txBox="1">
            <a:spLocks noChangeArrowheads="1"/>
          </p:cNvSpPr>
          <p:nvPr/>
        </p:nvSpPr>
        <p:spPr bwMode="auto">
          <a:xfrm>
            <a:off x="250825" y="4591471"/>
            <a:ext cx="936625" cy="493713"/>
          </a:xfrm>
          <a:prstGeom prst="rect">
            <a:avLst/>
          </a:prstGeom>
          <a:noFill/>
          <a:ln w="12700" cap="sq">
            <a:noFill/>
            <a:miter lim="800000"/>
            <a:headEnd/>
            <a:tailEnd/>
          </a:ln>
          <a:effectLst/>
        </p:spPr>
        <p:txBody>
          <a:bodyPr lIns="0" tIns="0" rIns="0" bIns="0" anchor="ctr" anchorCtr="1">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glow rad="101600">
                    <a:srgbClr val="000000"/>
                  </a:glow>
                </a:effectLst>
                <a:uLnTx/>
                <a:uFillTx/>
                <a:latin typeface="Times New Roman" charset="0"/>
                <a:ea typeface="ＭＳ Ｐゴシック" charset="0"/>
                <a:cs typeface="ＭＳ Ｐゴシック" charset="0"/>
              </a:rPr>
              <a:t>新</a:t>
            </a:r>
            <a:r>
              <a:rPr kumimoji="0" lang="zh-CN" altLang="en-US" sz="3200" b="1" i="0" u="none" strike="noStrike" kern="1200" cap="none" spc="0" normalizeH="0" baseline="0" noProof="0" dirty="0">
                <a:ln>
                  <a:noFill/>
                </a:ln>
                <a:solidFill>
                  <a:srgbClr val="FFFFFF"/>
                </a:solidFill>
                <a:effectLst>
                  <a:glow rad="101600">
                    <a:srgbClr val="000000"/>
                  </a:glow>
                </a:effectLst>
                <a:uLnTx/>
                <a:uFillTx/>
                <a:latin typeface="Times New Roman" charset="0"/>
                <a:ea typeface="ＭＳ Ｐゴシック" charset="0"/>
                <a:cs typeface="ＭＳ Ｐゴシック" charset="0"/>
              </a:rPr>
              <a:t>约</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Narrow" charset="0"/>
              <a:ea typeface="SimSun" charset="0"/>
              <a:cs typeface="Times New Roman" charset="0"/>
            </a:endParaRPr>
          </a:p>
        </p:txBody>
      </p:sp>
      <p:grpSp>
        <p:nvGrpSpPr>
          <p:cNvPr id="2" name="Group 7"/>
          <p:cNvGrpSpPr>
            <a:grpSpLocks/>
          </p:cNvGrpSpPr>
          <p:nvPr/>
        </p:nvGrpSpPr>
        <p:grpSpPr bwMode="auto">
          <a:xfrm>
            <a:off x="1295400" y="2822575"/>
            <a:ext cx="1447800" cy="2895600"/>
            <a:chOff x="960" y="1680"/>
            <a:chExt cx="912" cy="1824"/>
          </a:xfrm>
        </p:grpSpPr>
        <p:sp>
          <p:nvSpPr>
            <p:cNvPr id="11" name="Rectangle 8"/>
            <p:cNvSpPr>
              <a:spLocks noChangeArrowheads="1"/>
            </p:cNvSpPr>
            <p:nvPr/>
          </p:nvSpPr>
          <p:spPr bwMode="auto">
            <a:xfrm>
              <a:off x="960" y="1680"/>
              <a:ext cx="912" cy="1824"/>
            </a:xfrm>
            <a:prstGeom prst="rect">
              <a:avLst/>
            </a:prstGeom>
            <a:solidFill>
              <a:srgbClr val="006600"/>
            </a:solidFill>
            <a:ln w="12700" cap="sq">
              <a:noFill/>
              <a:miter lim="800000"/>
              <a:headEnd/>
              <a:tailEnd/>
            </a:ln>
            <a:effectLst/>
          </p:spPr>
          <p:txBody>
            <a:bodyPr wrap="none" lIns="0" tIns="0" rIns="0" bIns="0" anchor="ctr"/>
            <a:lstStyle/>
            <a:p>
              <a:pPr marL="0" marR="0" lvl="0" indent="0" algn="l" defTabSz="914400" rtl="0" eaLnBrk="1" fontAlgn="base" latinLnBrk="0" hangingPunct="1">
                <a:lnSpc>
                  <a:spcPct val="100000"/>
                </a:lnSpc>
                <a:spcBef>
                  <a:spcPct val="20000"/>
                </a:spcBef>
                <a:spcAft>
                  <a:spcPct val="0"/>
                </a:spcAft>
                <a:buClr>
                  <a:srgbClr val="330099"/>
                </a:buClr>
                <a:buSzTx/>
                <a:buFont typeface="Wingdings" charset="2"/>
                <a:buNone/>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Arial" charset="0"/>
                <a:cs typeface="Arial" charset="0"/>
              </a:endParaRPr>
            </a:p>
          </p:txBody>
        </p:sp>
        <p:sp>
          <p:nvSpPr>
            <p:cNvPr id="12" name="Text Box 9"/>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rPr>
                <a:t>行为</a:t>
              </a:r>
              <a:endPar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endParaRPr>
            </a:p>
          </p:txBody>
        </p:sp>
        <p:sp>
          <p:nvSpPr>
            <p:cNvPr id="13" name="Text Box 10"/>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信心</a:t>
              </a:r>
              <a:endParaRPr kumimoji="0" 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endParaRPr>
            </a:p>
          </p:txBody>
        </p:sp>
      </p:grpSp>
      <p:grpSp>
        <p:nvGrpSpPr>
          <p:cNvPr id="3" name="Group 12"/>
          <p:cNvGrpSpPr>
            <a:grpSpLocks/>
          </p:cNvGrpSpPr>
          <p:nvPr/>
        </p:nvGrpSpPr>
        <p:grpSpPr bwMode="auto">
          <a:xfrm>
            <a:off x="3378200" y="2823368"/>
            <a:ext cx="1447800" cy="2895600"/>
            <a:chOff x="2352" y="1680"/>
            <a:chExt cx="912" cy="1824"/>
          </a:xfrm>
          <a:solidFill>
            <a:srgbClr val="000000"/>
          </a:solidFill>
        </p:grpSpPr>
        <p:sp>
          <p:nvSpPr>
            <p:cNvPr id="15" name="Rectangle 13"/>
            <p:cNvSpPr>
              <a:spLocks noChangeArrowheads="1"/>
            </p:cNvSpPr>
            <p:nvPr/>
          </p:nvSpPr>
          <p:spPr bwMode="auto">
            <a:xfrm>
              <a:off x="2352" y="1680"/>
              <a:ext cx="912" cy="1824"/>
            </a:xfrm>
            <a:prstGeom prst="rect">
              <a:avLst/>
            </a:prstGeom>
            <a:grpFill/>
            <a:ln w="12700" cap="sq">
              <a:noFill/>
              <a:miter lim="800000"/>
              <a:headEnd/>
              <a:tailEnd/>
            </a:ln>
            <a:effectLst/>
          </p:spPr>
          <p:txBody>
            <a:bodyPr wrap="none" lIns="0" tIns="0" rIns="0" bIns="0" anchor="ctr"/>
            <a:lstStyle/>
            <a:p>
              <a:pPr marL="0" marR="0" lvl="0" indent="0" algn="l" defTabSz="914400" rtl="0" eaLnBrk="1" fontAlgn="base" latinLnBrk="0" hangingPunct="1">
                <a:lnSpc>
                  <a:spcPct val="100000"/>
                </a:lnSpc>
                <a:spcBef>
                  <a:spcPct val="20000"/>
                </a:spcBef>
                <a:spcAft>
                  <a:spcPct val="0"/>
                </a:spcAft>
                <a:buClr>
                  <a:srgbClr val="330099"/>
                </a:buClr>
                <a:buSzTx/>
                <a:buFont typeface="Wingdings" pitchFamily="24" charset="2"/>
                <a:buNone/>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Arial" pitchFamily="24" charset="0"/>
                <a:cs typeface="Arial" pitchFamily="24" charset="0"/>
              </a:endParaRPr>
            </a:p>
          </p:txBody>
        </p:sp>
        <p:sp>
          <p:nvSpPr>
            <p:cNvPr id="16" name="Text Box 14"/>
            <p:cNvSpPr txBox="1">
              <a:spLocks noChangeArrowheads="1"/>
            </p:cNvSpPr>
            <p:nvPr/>
          </p:nvSpPr>
          <p:spPr bwMode="auto">
            <a:xfrm>
              <a:off x="2400" y="1716"/>
              <a:ext cx="816" cy="620"/>
            </a:xfrm>
            <a:prstGeom prst="rect">
              <a:avLst/>
            </a:prstGeom>
            <a:grp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charset="0"/>
                  <a:ea typeface="ＭＳ Ｐゴシック" charset="0"/>
                  <a:cs typeface="Arial" charset="0"/>
                </a:defRPr>
              </a:lvl1pPr>
              <a:lvl2pPr marL="37931725" indent="-37474525" eaLnBrk="0" hangingPunct="0">
                <a:defRPr sz="3200">
                  <a:solidFill>
                    <a:schemeClr val="tx1"/>
                  </a:solidFill>
                  <a:latin typeface="Arial" charset="0"/>
                  <a:ea typeface="Arial" charset="0"/>
                  <a:cs typeface="Arial" charset="0"/>
                </a:defRPr>
              </a:lvl2pPr>
              <a:lvl3pPr eaLnBrk="0" hangingPunct="0">
                <a:defRPr sz="3200">
                  <a:solidFill>
                    <a:schemeClr val="tx1"/>
                  </a:solidFill>
                  <a:latin typeface="Arial" charset="0"/>
                  <a:ea typeface="Arial" charset="0"/>
                  <a:cs typeface="Arial" charset="0"/>
                </a:defRPr>
              </a:lvl3pPr>
              <a:lvl4pPr eaLnBrk="0" hangingPunct="0">
                <a:defRPr sz="3200">
                  <a:solidFill>
                    <a:schemeClr val="tx1"/>
                  </a:solidFill>
                  <a:latin typeface="Arial" charset="0"/>
                  <a:ea typeface="Arial" charset="0"/>
                  <a:cs typeface="Arial" charset="0"/>
                </a:defRPr>
              </a:lvl4pPr>
              <a:lvl5pPr eaLnBrk="0" hangingPunct="0">
                <a:defRPr sz="3200">
                  <a:solidFill>
                    <a:schemeClr val="tx1"/>
                  </a:solidFill>
                  <a:latin typeface="Arial" charset="0"/>
                  <a:ea typeface="Arial" charset="0"/>
                  <a:cs typeface="Arial" charset="0"/>
                </a:defRPr>
              </a:lvl5pPr>
              <a:lvl6pPr marL="457200" eaLnBrk="0" fontAlgn="base" hangingPunct="0">
                <a:spcBef>
                  <a:spcPct val="20000"/>
                </a:spcBef>
                <a:spcAft>
                  <a:spcPct val="0"/>
                </a:spcAft>
                <a:defRPr sz="3200">
                  <a:solidFill>
                    <a:schemeClr val="tx1"/>
                  </a:solidFill>
                  <a:latin typeface="Arial" charset="0"/>
                  <a:ea typeface="Arial" charset="0"/>
                  <a:cs typeface="Arial" charset="0"/>
                </a:defRPr>
              </a:lvl6pPr>
              <a:lvl7pPr marL="914400" eaLnBrk="0" fontAlgn="base" hangingPunct="0">
                <a:spcBef>
                  <a:spcPct val="20000"/>
                </a:spcBef>
                <a:spcAft>
                  <a:spcPct val="0"/>
                </a:spcAft>
                <a:defRPr sz="3200">
                  <a:solidFill>
                    <a:schemeClr val="tx1"/>
                  </a:solidFill>
                  <a:latin typeface="Arial" charset="0"/>
                  <a:ea typeface="Arial" charset="0"/>
                  <a:cs typeface="Arial" charset="0"/>
                </a:defRPr>
              </a:lvl7pPr>
              <a:lvl8pPr marL="1371600" eaLnBrk="0" fontAlgn="base" hangingPunct="0">
                <a:spcBef>
                  <a:spcPct val="20000"/>
                </a:spcBef>
                <a:spcAft>
                  <a:spcPct val="0"/>
                </a:spcAft>
                <a:defRPr sz="3200">
                  <a:solidFill>
                    <a:schemeClr val="tx1"/>
                  </a:solidFill>
                  <a:latin typeface="Arial" charset="0"/>
                  <a:ea typeface="Arial" charset="0"/>
                  <a:cs typeface="Arial" charset="0"/>
                </a:defRPr>
              </a:lvl8pPr>
              <a:lvl9pPr marL="1828800" eaLnBrk="0" fontAlgn="base" hangingPunct="0">
                <a:spcBef>
                  <a:spcPct val="20000"/>
                </a:spcBef>
                <a:spcAft>
                  <a:spcPct val="0"/>
                </a:spcAft>
                <a:defRPr sz="3200">
                  <a:solidFill>
                    <a:schemeClr val="tx1"/>
                  </a:solidFill>
                  <a:latin typeface="Arial" charset="0"/>
                  <a:ea typeface="Arial" charset="0"/>
                  <a:cs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信心</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 +</a:t>
              </a:r>
              <a:r>
                <a:rPr kumimoji="0" lang="zh-CN" alt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行为</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 </a:t>
              </a:r>
            </a:p>
          </p:txBody>
        </p:sp>
        <p:sp>
          <p:nvSpPr>
            <p:cNvPr id="17" name="Text Box 15"/>
            <p:cNvSpPr txBox="1">
              <a:spLocks noChangeArrowheads="1"/>
            </p:cNvSpPr>
            <p:nvPr/>
          </p:nvSpPr>
          <p:spPr bwMode="auto">
            <a:xfrm>
              <a:off x="2400" y="2599"/>
              <a:ext cx="768" cy="620"/>
            </a:xfrm>
            <a:prstGeom prst="rect">
              <a:avLst/>
            </a:prstGeom>
            <a:grpFill/>
            <a:ln w="12700" cap="sq">
              <a:noFill/>
              <a:miter lim="800000"/>
              <a:headEnd/>
              <a:tailEnd/>
            </a:ln>
            <a:effectLst/>
          </p:spPr>
          <p:txBody>
            <a:bodyPr lIns="0" tIns="0" rIns="0" bIns="0" anchor="ctr" anchorCtr="1">
              <a:spAutoFit/>
            </a:bodyPr>
            <a:lstStyle>
              <a:lvl1pPr eaLnBrk="0" hangingPunct="0">
                <a:defRPr sz="3200">
                  <a:solidFill>
                    <a:schemeClr val="tx1"/>
                  </a:solidFill>
                  <a:latin typeface="Arial" charset="0"/>
                  <a:ea typeface="ＭＳ Ｐゴシック" charset="0"/>
                  <a:cs typeface="Arial" charset="0"/>
                </a:defRPr>
              </a:lvl1pPr>
              <a:lvl2pPr marL="37931725" indent="-37474525" eaLnBrk="0" hangingPunct="0">
                <a:defRPr sz="3200">
                  <a:solidFill>
                    <a:schemeClr val="tx1"/>
                  </a:solidFill>
                  <a:latin typeface="Arial" charset="0"/>
                  <a:ea typeface="Arial" charset="0"/>
                  <a:cs typeface="Arial" charset="0"/>
                </a:defRPr>
              </a:lvl2pPr>
              <a:lvl3pPr eaLnBrk="0" hangingPunct="0">
                <a:defRPr sz="3200">
                  <a:solidFill>
                    <a:schemeClr val="tx1"/>
                  </a:solidFill>
                  <a:latin typeface="Arial" charset="0"/>
                  <a:ea typeface="Arial" charset="0"/>
                  <a:cs typeface="Arial" charset="0"/>
                </a:defRPr>
              </a:lvl3pPr>
              <a:lvl4pPr eaLnBrk="0" hangingPunct="0">
                <a:defRPr sz="3200">
                  <a:solidFill>
                    <a:schemeClr val="tx1"/>
                  </a:solidFill>
                  <a:latin typeface="Arial" charset="0"/>
                  <a:ea typeface="Arial" charset="0"/>
                  <a:cs typeface="Arial" charset="0"/>
                </a:defRPr>
              </a:lvl4pPr>
              <a:lvl5pPr eaLnBrk="0" hangingPunct="0">
                <a:defRPr sz="3200">
                  <a:solidFill>
                    <a:schemeClr val="tx1"/>
                  </a:solidFill>
                  <a:latin typeface="Arial" charset="0"/>
                  <a:ea typeface="Arial" charset="0"/>
                  <a:cs typeface="Arial" charset="0"/>
                </a:defRPr>
              </a:lvl5pPr>
              <a:lvl6pPr marL="457200" eaLnBrk="0" fontAlgn="base" hangingPunct="0">
                <a:spcBef>
                  <a:spcPct val="20000"/>
                </a:spcBef>
                <a:spcAft>
                  <a:spcPct val="0"/>
                </a:spcAft>
                <a:defRPr sz="3200">
                  <a:solidFill>
                    <a:schemeClr val="tx1"/>
                  </a:solidFill>
                  <a:latin typeface="Arial" charset="0"/>
                  <a:ea typeface="Arial" charset="0"/>
                  <a:cs typeface="Arial" charset="0"/>
                </a:defRPr>
              </a:lvl6pPr>
              <a:lvl7pPr marL="914400" eaLnBrk="0" fontAlgn="base" hangingPunct="0">
                <a:spcBef>
                  <a:spcPct val="20000"/>
                </a:spcBef>
                <a:spcAft>
                  <a:spcPct val="0"/>
                </a:spcAft>
                <a:defRPr sz="3200">
                  <a:solidFill>
                    <a:schemeClr val="tx1"/>
                  </a:solidFill>
                  <a:latin typeface="Arial" charset="0"/>
                  <a:ea typeface="Arial" charset="0"/>
                  <a:cs typeface="Arial" charset="0"/>
                </a:defRPr>
              </a:lvl7pPr>
              <a:lvl8pPr marL="1371600" eaLnBrk="0" fontAlgn="base" hangingPunct="0">
                <a:spcBef>
                  <a:spcPct val="20000"/>
                </a:spcBef>
                <a:spcAft>
                  <a:spcPct val="0"/>
                </a:spcAft>
                <a:defRPr sz="3200">
                  <a:solidFill>
                    <a:schemeClr val="tx1"/>
                  </a:solidFill>
                  <a:latin typeface="Arial" charset="0"/>
                  <a:ea typeface="Arial" charset="0"/>
                  <a:cs typeface="Arial" charset="0"/>
                </a:defRPr>
              </a:lvl8pPr>
              <a:lvl9pPr marL="1828800" eaLnBrk="0" fontAlgn="base" hangingPunct="0">
                <a:spcBef>
                  <a:spcPct val="20000"/>
                </a:spcBef>
                <a:spcAft>
                  <a:spcPct val="0"/>
                </a:spcAft>
                <a:defRPr sz="3200">
                  <a:solidFill>
                    <a:schemeClr val="tx1"/>
                  </a:solidFill>
                  <a:latin typeface="Arial" charset="0"/>
                  <a:ea typeface="Arial" charset="0"/>
                  <a:cs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單單</a:t>
              </a:r>
              <a:br>
                <a:rPr kumimoji="0" lang="en-US" altLang="zh-TW"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b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信心</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grpSp>
        <p:nvGrpSpPr>
          <p:cNvPr id="4" name="Group 16"/>
          <p:cNvGrpSpPr>
            <a:grpSpLocks/>
          </p:cNvGrpSpPr>
          <p:nvPr/>
        </p:nvGrpSpPr>
        <p:grpSpPr bwMode="auto">
          <a:xfrm>
            <a:off x="5461000" y="2823368"/>
            <a:ext cx="1447800" cy="2895600"/>
            <a:chOff x="3792" y="1680"/>
            <a:chExt cx="912" cy="1824"/>
          </a:xfrm>
          <a:solidFill>
            <a:srgbClr val="0000FF"/>
          </a:solidFill>
        </p:grpSpPr>
        <p:sp>
          <p:nvSpPr>
            <p:cNvPr id="19" name="Rectangle 17"/>
            <p:cNvSpPr>
              <a:spLocks noChangeArrowheads="1"/>
            </p:cNvSpPr>
            <p:nvPr/>
          </p:nvSpPr>
          <p:spPr bwMode="auto">
            <a:xfrm>
              <a:off x="3792" y="1680"/>
              <a:ext cx="912" cy="1824"/>
            </a:xfrm>
            <a:prstGeom prst="rect">
              <a:avLst/>
            </a:prstGeom>
            <a:grpFill/>
            <a:ln w="12700" cap="sq">
              <a:noFill/>
              <a:miter lim="800000"/>
              <a:headEnd/>
              <a:tailEnd/>
            </a:ln>
            <a:effectLst/>
          </p:spPr>
          <p:txBody>
            <a:bodyPr wrap="none" lIns="0" tIns="0" rIns="0" bIns="0" anchor="ctr"/>
            <a:lstStyle/>
            <a:p>
              <a:pPr marL="0" marR="0" lvl="0" indent="0" algn="l" defTabSz="914400" rtl="0" eaLnBrk="1" fontAlgn="base" latinLnBrk="0" hangingPunct="1">
                <a:lnSpc>
                  <a:spcPct val="100000"/>
                </a:lnSpc>
                <a:spcBef>
                  <a:spcPct val="20000"/>
                </a:spcBef>
                <a:spcAft>
                  <a:spcPct val="0"/>
                </a:spcAft>
                <a:buClr>
                  <a:srgbClr val="330099"/>
                </a:buClr>
                <a:buSzTx/>
                <a:buFont typeface="Wingdings" pitchFamily="24" charset="2"/>
                <a:buNone/>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Arial" pitchFamily="24" charset="0"/>
                <a:cs typeface="Arial" pitchFamily="24" charset="0"/>
              </a:endParaRPr>
            </a:p>
          </p:txBody>
        </p:sp>
        <p:sp>
          <p:nvSpPr>
            <p:cNvPr id="20" name="Text Box 18"/>
            <p:cNvSpPr txBox="1">
              <a:spLocks noChangeArrowheads="1"/>
            </p:cNvSpPr>
            <p:nvPr/>
          </p:nvSpPr>
          <p:spPr bwMode="auto">
            <a:xfrm>
              <a:off x="3840" y="1716"/>
              <a:ext cx="798" cy="620"/>
            </a:xfrm>
            <a:prstGeom prst="rect">
              <a:avLst/>
            </a:prstGeom>
            <a:grpFill/>
            <a:ln w="12700" cap="sq">
              <a:noFill/>
              <a:miter lim="800000"/>
              <a:headEnd/>
              <a:tailEnd/>
            </a:ln>
            <a:effectLst/>
          </p:spPr>
          <p:txBody>
            <a:bodyPr wrap="square" lIns="0" tIns="0" rIns="0" bIns="0" anchor="ctr" anchorCtr="1">
              <a:spAutoFit/>
            </a:bodyPr>
            <a:lstStyle>
              <a:lvl1pPr eaLnBrk="0" hangingPunct="0">
                <a:defRPr sz="3200">
                  <a:solidFill>
                    <a:schemeClr val="tx1"/>
                  </a:solidFill>
                  <a:latin typeface="Arial" charset="0"/>
                  <a:ea typeface="ＭＳ Ｐゴシック" charset="0"/>
                  <a:cs typeface="Arial" charset="0"/>
                </a:defRPr>
              </a:lvl1pPr>
              <a:lvl2pPr marL="37931725" indent="-37474525" eaLnBrk="0" hangingPunct="0">
                <a:defRPr sz="3200">
                  <a:solidFill>
                    <a:schemeClr val="tx1"/>
                  </a:solidFill>
                  <a:latin typeface="Arial" charset="0"/>
                  <a:ea typeface="Arial" charset="0"/>
                  <a:cs typeface="Arial" charset="0"/>
                </a:defRPr>
              </a:lvl2pPr>
              <a:lvl3pPr eaLnBrk="0" hangingPunct="0">
                <a:defRPr sz="3200">
                  <a:solidFill>
                    <a:schemeClr val="tx1"/>
                  </a:solidFill>
                  <a:latin typeface="Arial" charset="0"/>
                  <a:ea typeface="Arial" charset="0"/>
                  <a:cs typeface="Arial" charset="0"/>
                </a:defRPr>
              </a:lvl3pPr>
              <a:lvl4pPr eaLnBrk="0" hangingPunct="0">
                <a:defRPr sz="3200">
                  <a:solidFill>
                    <a:schemeClr val="tx1"/>
                  </a:solidFill>
                  <a:latin typeface="Arial" charset="0"/>
                  <a:ea typeface="Arial" charset="0"/>
                  <a:cs typeface="Arial" charset="0"/>
                </a:defRPr>
              </a:lvl4pPr>
              <a:lvl5pPr eaLnBrk="0" hangingPunct="0">
                <a:defRPr sz="3200">
                  <a:solidFill>
                    <a:schemeClr val="tx1"/>
                  </a:solidFill>
                  <a:latin typeface="Arial" charset="0"/>
                  <a:ea typeface="Arial" charset="0"/>
                  <a:cs typeface="Arial" charset="0"/>
                </a:defRPr>
              </a:lvl5pPr>
              <a:lvl6pPr marL="457200" eaLnBrk="0" fontAlgn="base" hangingPunct="0">
                <a:spcBef>
                  <a:spcPct val="20000"/>
                </a:spcBef>
                <a:spcAft>
                  <a:spcPct val="0"/>
                </a:spcAft>
                <a:defRPr sz="3200">
                  <a:solidFill>
                    <a:schemeClr val="tx1"/>
                  </a:solidFill>
                  <a:latin typeface="Arial" charset="0"/>
                  <a:ea typeface="Arial" charset="0"/>
                  <a:cs typeface="Arial" charset="0"/>
                </a:defRPr>
              </a:lvl6pPr>
              <a:lvl7pPr marL="914400" eaLnBrk="0" fontAlgn="base" hangingPunct="0">
                <a:spcBef>
                  <a:spcPct val="20000"/>
                </a:spcBef>
                <a:spcAft>
                  <a:spcPct val="0"/>
                </a:spcAft>
                <a:defRPr sz="3200">
                  <a:solidFill>
                    <a:schemeClr val="tx1"/>
                  </a:solidFill>
                  <a:latin typeface="Arial" charset="0"/>
                  <a:ea typeface="Arial" charset="0"/>
                  <a:cs typeface="Arial" charset="0"/>
                </a:defRPr>
              </a:lvl7pPr>
              <a:lvl8pPr marL="1371600" eaLnBrk="0" fontAlgn="base" hangingPunct="0">
                <a:spcBef>
                  <a:spcPct val="20000"/>
                </a:spcBef>
                <a:spcAft>
                  <a:spcPct val="0"/>
                </a:spcAft>
                <a:defRPr sz="3200">
                  <a:solidFill>
                    <a:schemeClr val="tx1"/>
                  </a:solidFill>
                  <a:latin typeface="Arial" charset="0"/>
                  <a:ea typeface="Arial" charset="0"/>
                  <a:cs typeface="Arial" charset="0"/>
                </a:defRPr>
              </a:lvl8pPr>
              <a:lvl9pPr marL="1828800" eaLnBrk="0" fontAlgn="base" hangingPunct="0">
                <a:spcBef>
                  <a:spcPct val="20000"/>
                </a:spcBef>
                <a:spcAft>
                  <a:spcPct val="0"/>
                </a:spcAft>
                <a:defRPr sz="3200">
                  <a:solidFill>
                    <a:schemeClr val="tx1"/>
                  </a:solidFill>
                  <a:latin typeface="Arial" charset="0"/>
                  <a:ea typeface="Arial" charset="0"/>
                  <a:cs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單單</a:t>
              </a:r>
              <a:br>
                <a:rPr kumimoji="0" lang="en-US" altLang="zh-TW"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b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信心</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21" name="Text Box 19"/>
            <p:cNvSpPr txBox="1">
              <a:spLocks noChangeArrowheads="1"/>
            </p:cNvSpPr>
            <p:nvPr/>
          </p:nvSpPr>
          <p:spPr bwMode="auto">
            <a:xfrm>
              <a:off x="3840" y="2599"/>
              <a:ext cx="843" cy="620"/>
            </a:xfrm>
            <a:prstGeom prst="rect">
              <a:avLst/>
            </a:prstGeom>
            <a:grpFill/>
            <a:ln w="12700" cap="sq">
              <a:noFill/>
              <a:miter lim="800000"/>
              <a:headEnd/>
              <a:tailEnd/>
            </a:ln>
            <a:effectLst/>
          </p:spPr>
          <p:txBody>
            <a:bodyPr wrap="square" lIns="0" tIns="0" rIns="0" bIns="0" anchor="ctr" anchorCtr="1">
              <a:spAutoFit/>
            </a:bodyPr>
            <a:lstStyle>
              <a:lvl1pPr eaLnBrk="0" hangingPunct="0">
                <a:defRPr sz="3200">
                  <a:solidFill>
                    <a:schemeClr val="tx1"/>
                  </a:solidFill>
                  <a:latin typeface="Arial" charset="0"/>
                  <a:ea typeface="ＭＳ Ｐゴシック" charset="0"/>
                  <a:cs typeface="Arial" charset="0"/>
                </a:defRPr>
              </a:lvl1pPr>
              <a:lvl2pPr marL="37931725" indent="-37474525" eaLnBrk="0" hangingPunct="0">
                <a:defRPr sz="3200">
                  <a:solidFill>
                    <a:schemeClr val="tx1"/>
                  </a:solidFill>
                  <a:latin typeface="Arial" charset="0"/>
                  <a:ea typeface="Arial" charset="0"/>
                  <a:cs typeface="Arial" charset="0"/>
                </a:defRPr>
              </a:lvl2pPr>
              <a:lvl3pPr eaLnBrk="0" hangingPunct="0">
                <a:defRPr sz="3200">
                  <a:solidFill>
                    <a:schemeClr val="tx1"/>
                  </a:solidFill>
                  <a:latin typeface="Arial" charset="0"/>
                  <a:ea typeface="Arial" charset="0"/>
                  <a:cs typeface="Arial" charset="0"/>
                </a:defRPr>
              </a:lvl3pPr>
              <a:lvl4pPr eaLnBrk="0" hangingPunct="0">
                <a:defRPr sz="3200">
                  <a:solidFill>
                    <a:schemeClr val="tx1"/>
                  </a:solidFill>
                  <a:latin typeface="Arial" charset="0"/>
                  <a:ea typeface="Arial" charset="0"/>
                  <a:cs typeface="Arial" charset="0"/>
                </a:defRPr>
              </a:lvl4pPr>
              <a:lvl5pPr eaLnBrk="0" hangingPunct="0">
                <a:defRPr sz="3200">
                  <a:solidFill>
                    <a:schemeClr val="tx1"/>
                  </a:solidFill>
                  <a:latin typeface="Arial" charset="0"/>
                  <a:ea typeface="Arial" charset="0"/>
                  <a:cs typeface="Arial" charset="0"/>
                </a:defRPr>
              </a:lvl5pPr>
              <a:lvl6pPr marL="457200" eaLnBrk="0" fontAlgn="base" hangingPunct="0">
                <a:spcBef>
                  <a:spcPct val="20000"/>
                </a:spcBef>
                <a:spcAft>
                  <a:spcPct val="0"/>
                </a:spcAft>
                <a:defRPr sz="3200">
                  <a:solidFill>
                    <a:schemeClr val="tx1"/>
                  </a:solidFill>
                  <a:latin typeface="Arial" charset="0"/>
                  <a:ea typeface="Arial" charset="0"/>
                  <a:cs typeface="Arial" charset="0"/>
                </a:defRPr>
              </a:lvl6pPr>
              <a:lvl7pPr marL="914400" eaLnBrk="0" fontAlgn="base" hangingPunct="0">
                <a:spcBef>
                  <a:spcPct val="20000"/>
                </a:spcBef>
                <a:spcAft>
                  <a:spcPct val="0"/>
                </a:spcAft>
                <a:defRPr sz="3200">
                  <a:solidFill>
                    <a:schemeClr val="tx1"/>
                  </a:solidFill>
                  <a:latin typeface="Arial" charset="0"/>
                  <a:ea typeface="Arial" charset="0"/>
                  <a:cs typeface="Arial" charset="0"/>
                </a:defRPr>
              </a:lvl7pPr>
              <a:lvl8pPr marL="1371600" eaLnBrk="0" fontAlgn="base" hangingPunct="0">
                <a:spcBef>
                  <a:spcPct val="20000"/>
                </a:spcBef>
                <a:spcAft>
                  <a:spcPct val="0"/>
                </a:spcAft>
                <a:defRPr sz="3200">
                  <a:solidFill>
                    <a:schemeClr val="tx1"/>
                  </a:solidFill>
                  <a:latin typeface="Arial" charset="0"/>
                  <a:ea typeface="Arial" charset="0"/>
                  <a:cs typeface="Arial" charset="0"/>
                </a:defRPr>
              </a:lvl8pPr>
              <a:lvl9pPr marL="1828800" eaLnBrk="0" fontAlgn="base" hangingPunct="0">
                <a:spcBef>
                  <a:spcPct val="20000"/>
                </a:spcBef>
                <a:spcAft>
                  <a:spcPct val="0"/>
                </a:spcAft>
                <a:defRPr sz="3200">
                  <a:solidFill>
                    <a:schemeClr val="tx1"/>
                  </a:solidFill>
                  <a:latin typeface="Arial" charset="0"/>
                  <a:ea typeface="Arial" charset="0"/>
                  <a:cs typeface="Arial"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單單</a:t>
              </a:r>
              <a:br>
                <a:rPr kumimoji="0" lang="en-US" altLang="zh-TW"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b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信心</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grpSp>
        <p:nvGrpSpPr>
          <p:cNvPr id="5" name="Group 22"/>
          <p:cNvGrpSpPr>
            <a:grpSpLocks/>
          </p:cNvGrpSpPr>
          <p:nvPr/>
        </p:nvGrpSpPr>
        <p:grpSpPr bwMode="auto">
          <a:xfrm>
            <a:off x="7543800" y="2836863"/>
            <a:ext cx="1447800" cy="2895600"/>
            <a:chOff x="4896" y="1689"/>
            <a:chExt cx="912" cy="1824"/>
          </a:xfrm>
        </p:grpSpPr>
        <p:sp>
          <p:nvSpPr>
            <p:cNvPr id="23" name="Rectangle 23"/>
            <p:cNvSpPr>
              <a:spLocks noChangeArrowheads="1"/>
            </p:cNvSpPr>
            <p:nvPr/>
          </p:nvSpPr>
          <p:spPr bwMode="auto">
            <a:xfrm>
              <a:off x="4896" y="1689"/>
              <a:ext cx="912" cy="1824"/>
            </a:xfrm>
            <a:prstGeom prst="rect">
              <a:avLst/>
            </a:prstGeom>
            <a:solidFill>
              <a:srgbClr val="FF0000"/>
            </a:solidFill>
            <a:ln w="12700" cap="sq">
              <a:noFill/>
              <a:miter lim="800000"/>
              <a:headEnd/>
              <a:tailEnd/>
            </a:ln>
            <a:effectLst/>
          </p:spPr>
          <p:txBody>
            <a:bodyPr wrap="none" lIns="0" tIns="0" rIns="0" bIns="0" anchor="ctr"/>
            <a:lstStyle/>
            <a:p>
              <a:pPr marL="0" marR="0" lvl="0" indent="0" algn="l" defTabSz="914400" rtl="0" eaLnBrk="1" fontAlgn="base" latinLnBrk="0" hangingPunct="1">
                <a:lnSpc>
                  <a:spcPct val="100000"/>
                </a:lnSpc>
                <a:spcBef>
                  <a:spcPct val="20000"/>
                </a:spcBef>
                <a:spcAft>
                  <a:spcPct val="0"/>
                </a:spcAft>
                <a:buClr>
                  <a:srgbClr val="330099"/>
                </a:buClr>
                <a:buSzTx/>
                <a:buFont typeface="Wingdings" charset="2"/>
                <a:buNone/>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Arial" charset="0"/>
                <a:cs typeface="Arial" charset="0"/>
              </a:endParaRPr>
            </a:p>
          </p:txBody>
        </p:sp>
        <p:sp>
          <p:nvSpPr>
            <p:cNvPr id="24" name="Text Box 24"/>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信心</a:t>
              </a: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 </a:t>
              </a:r>
              <a:r>
                <a:rPr kumimoji="0" lang="en-US" altLang="zh-CN"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a:t>
              </a:r>
              <a:r>
                <a:rPr kumimoji="0" lang="zh-CN" altLang="en-US" sz="3200" b="1"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rPr>
                <a:t>行为</a:t>
              </a: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 </a:t>
              </a:r>
            </a:p>
          </p:txBody>
        </p:sp>
        <p:sp>
          <p:nvSpPr>
            <p:cNvPr id="25" name="Text Box 25"/>
            <p:cNvSpPr txBox="1">
              <a:spLocks noChangeArrowheads="1"/>
            </p:cNvSpPr>
            <p:nvPr/>
          </p:nvSpPr>
          <p:spPr bwMode="auto">
            <a:xfrm>
              <a:off x="4944" y="2608"/>
              <a:ext cx="768" cy="620"/>
            </a:xfrm>
            <a:prstGeom prst="rect">
              <a:avLst/>
            </a:prstGeom>
            <a:noFill/>
            <a:ln w="12700" cap="sq">
              <a:noFill/>
              <a:miter lim="800000"/>
              <a:headEnd/>
              <a:tailEnd/>
            </a:ln>
            <a:effectLst/>
          </p:spPr>
          <p:txBody>
            <a:bodyPr lIns="0" tIns="0" rIns="0" bIns="0" anchor="ctr" anchorCtr="1">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zh-TW"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信心</a:t>
              </a: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 </a:t>
              </a:r>
              <a:r>
                <a:rPr kumimoji="0" lang="en-US" altLang="zh-CN"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a:t>
              </a:r>
              <a:r>
                <a:rPr kumimoji="0" lang="zh-CN" altLang="en-US" sz="3200" b="1"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rPr>
                <a:t>行为</a:t>
              </a:r>
              <a:r>
                <a:rPr kumimoji="0" lang="zh-CN"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Narrow" charset="0"/>
                  <a:ea typeface="SimSun" charset="0"/>
                  <a:cs typeface="Times New Roman" charset="0"/>
                </a:rPr>
                <a:t> </a:t>
              </a:r>
            </a:p>
          </p:txBody>
        </p:sp>
      </p:grpSp>
      <p:sp>
        <p:nvSpPr>
          <p:cNvPr id="26" name="Text Box 9"/>
          <p:cNvSpPr txBox="1">
            <a:spLocks noChangeArrowheads="1"/>
          </p:cNvSpPr>
          <p:nvPr/>
        </p:nvSpPr>
        <p:spPr bwMode="auto">
          <a:xfrm>
            <a:off x="8410326" y="44624"/>
            <a:ext cx="698178"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SimSun" pitchFamily="2" charset="-122"/>
                <a:cs typeface="Arial" pitchFamily="34" charset="0"/>
              </a:rPr>
              <a:t>153</a:t>
            </a:r>
          </a:p>
        </p:txBody>
      </p:sp>
    </p:spTree>
    <p:extLst>
      <p:ext uri="{BB962C8B-B14F-4D97-AF65-F5344CB8AC3E}">
        <p14:creationId xmlns:p14="http://schemas.microsoft.com/office/powerpoint/2010/main" val="3086386337"/>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2" name="Picture 4" descr="Related image">
            <a:extLst>
              <a:ext uri="{FF2B5EF4-FFF2-40B4-BE49-F238E27FC236}">
                <a16:creationId xmlns:a16="http://schemas.microsoft.com/office/drawing/2014/main" id="{767432AB-F858-8A45-B87E-85A01B0A6F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0" y="7910"/>
            <a:ext cx="9198384" cy="47892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21492"/>
            <a:ext cx="9144000"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zh-SG" altLang="en-US" sz="66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zh-CN" altLang="en-US" sz="115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要自由</a:t>
            </a:r>
            <a:endParaRPr lang="en-US" sz="115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6"/>
            <a:ext cx="9228216" cy="765175"/>
          </a:xfrm>
          <a:prstGeom prst="rect">
            <a:avLst/>
          </a:prstGeom>
          <a:solidFill>
            <a:srgbClr val="050A00"/>
          </a:solidFill>
          <a:ln w="9525">
            <a:noFill/>
            <a:miter lim="800000"/>
            <a:headEnd/>
            <a:tailEnd/>
          </a:ln>
          <a:effectLst/>
        </p:spPr>
        <p:txBody>
          <a:bodyPr lIns="91435" tIns="45718" rIns="91435" bIns="45718"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338970645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Title 1"/>
          <p:cNvSpPr>
            <a:spLocks noGrp="1"/>
          </p:cNvSpPr>
          <p:nvPr>
            <p:ph type="ctrTitle"/>
          </p:nvPr>
        </p:nvSpPr>
        <p:spPr/>
        <p:txBody>
          <a:bodyPr/>
          <a:lstStyle/>
          <a:p>
            <a:endParaRPr lang="en-GB" altLang="zh-CN">
              <a:latin typeface="Arial" charset="0"/>
              <a:ea typeface="ＭＳ Ｐゴシック" charset="0"/>
              <a:cs typeface="ＭＳ Ｐゴシック" charset="0"/>
            </a:endParaRPr>
          </a:p>
        </p:txBody>
      </p:sp>
      <p:sp>
        <p:nvSpPr>
          <p:cNvPr id="539650" name="Subtitle 2"/>
          <p:cNvSpPr>
            <a:spLocks noGrp="1"/>
          </p:cNvSpPr>
          <p:nvPr>
            <p:ph type="subTitle" idx="1"/>
          </p:nvPr>
        </p:nvSpPr>
        <p:spPr/>
        <p:txBody>
          <a:bodyPr/>
          <a:lstStyle/>
          <a:p>
            <a:endParaRPr lang="en-GB" altLang="zh-CN">
              <a:latin typeface="Arial" charset="0"/>
              <a:ea typeface="ＭＳ Ｐゴシック" charset="0"/>
              <a:cs typeface="ＭＳ Ｐゴシック" charset="0"/>
            </a:endParaRPr>
          </a:p>
        </p:txBody>
      </p:sp>
      <p:pic>
        <p:nvPicPr>
          <p:cNvPr id="539651" name="Picture 3" descr="conceptual-picture-about-salvati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0"/>
            <a:ext cx="9170988"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9652" name="Content Placeholder 2"/>
          <p:cNvSpPr txBox="1">
            <a:spLocks/>
          </p:cNvSpPr>
          <p:nvPr/>
        </p:nvSpPr>
        <p:spPr bwMode="auto">
          <a:xfrm>
            <a:off x="1382464" y="1850603"/>
            <a:ext cx="6480175"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zh-TW" sz="6600" b="1" i="0" u="none" strike="noStrike" kern="1200" cap="none" spc="0" normalizeH="0" baseline="0" noProof="0" dirty="0">
              <a:ln>
                <a:noFill/>
              </a:ln>
              <a:solidFill>
                <a:srgbClr val="000000"/>
              </a:solidFill>
              <a:effectLst>
                <a:glow rad="228600">
                  <a:srgbClr val="000000">
                    <a:alpha val="85000"/>
                  </a:srgbClr>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TW" altLang="en-US" sz="6600" b="1" i="0" u="none" strike="noStrike" kern="1200" cap="none" spc="0" normalizeH="0" baseline="0" noProof="0" dirty="0">
                <a:ln>
                  <a:noFill/>
                </a:ln>
                <a:solidFill>
                  <a:srgbClr val="FFFFFF"/>
                </a:solidFill>
                <a:effectLst>
                  <a:glow rad="228600">
                    <a:srgbClr val="000000">
                      <a:alpha val="85000"/>
                    </a:srgbClr>
                  </a:glow>
                </a:effectLst>
                <a:uLnTx/>
                <a:uFillTx/>
                <a:latin typeface="Arial" charset="0"/>
                <a:ea typeface="ＭＳ Ｐゴシック" charset="0"/>
                <a:cs typeface="ＭＳ Ｐゴシック" charset="0"/>
              </a:rPr>
              <a:t>救恩一直都是只</a:t>
            </a:r>
            <a:endParaRPr kumimoji="0" lang="en-US" altLang="zh-TW" sz="6600" b="1" i="0" u="none" strike="noStrike" kern="1200" cap="none" spc="0" normalizeH="0" baseline="0" noProof="0" dirty="0">
              <a:ln>
                <a:noFill/>
              </a:ln>
              <a:solidFill>
                <a:srgbClr val="FFFFFF"/>
              </a:solidFill>
              <a:effectLst>
                <a:glow rad="228600">
                  <a:srgbClr val="000000">
                    <a:alpha val="85000"/>
                  </a:srgbClr>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zh-CN" altLang="en-US" sz="6600" b="1" i="0" u="none" strike="noStrike" kern="1200" cap="none" spc="0" normalizeH="0" baseline="0" noProof="0" dirty="0">
                <a:ln>
                  <a:noFill/>
                </a:ln>
                <a:solidFill>
                  <a:srgbClr val="FFFF00"/>
                </a:solidFill>
                <a:effectLst>
                  <a:glow rad="228600">
                    <a:srgbClr val="000000">
                      <a:alpha val="85000"/>
                    </a:srgbClr>
                  </a:glow>
                </a:effectLst>
                <a:uLnTx/>
                <a:uFillTx/>
                <a:latin typeface="Times New Roman" charset="0"/>
                <a:ea typeface="ＭＳ Ｐゴシック" charset="0"/>
                <a:cs typeface="ＭＳ Ｐゴシック" charset="0"/>
              </a:rPr>
              <a:t>只凭信心</a:t>
            </a:r>
            <a:r>
              <a:rPr kumimoji="0" lang="en-US" altLang="zh-CN" sz="6600" b="1" i="0" u="none" strike="noStrike" kern="1200" cap="none" spc="0" normalizeH="0" baseline="0" noProof="0" dirty="0">
                <a:ln>
                  <a:noFill/>
                </a:ln>
                <a:solidFill>
                  <a:srgbClr val="FFFF00"/>
                </a:solidFill>
                <a:effectLst>
                  <a:glow rad="228600">
                    <a:srgbClr val="000000">
                      <a:alpha val="85000"/>
                    </a:srgbClr>
                  </a:glow>
                </a:effectLst>
                <a:uLnTx/>
                <a:uFillTx/>
                <a:latin typeface="Arial" charset="0"/>
                <a:ea typeface="ＭＳ Ｐゴシック" charset="0"/>
                <a:cs typeface="ＭＳ Ｐゴシック" charset="0"/>
              </a:rPr>
              <a:t>!</a:t>
            </a:r>
          </a:p>
        </p:txBody>
      </p:sp>
      <p:sp>
        <p:nvSpPr>
          <p:cNvPr id="539653" name="Title 1"/>
          <p:cNvSpPr txBox="1">
            <a:spLocks/>
          </p:cNvSpPr>
          <p:nvPr/>
        </p:nvSpPr>
        <p:spPr bwMode="auto">
          <a:xfrm>
            <a:off x="518864" y="51075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228600">
                    <a:srgbClr val="000000">
                      <a:alpha val="85000"/>
                    </a:srgbClr>
                  </a:glow>
                </a:effectLst>
                <a:uLnTx/>
                <a:uFillTx/>
                <a:latin typeface="Times New Roman" charset="0"/>
                <a:ea typeface="ＭＳ Ｐゴシック" charset="0"/>
                <a:cs typeface="ＭＳ Ｐゴシック" charset="0"/>
              </a:rPr>
              <a:t>换句话说</a:t>
            </a:r>
            <a:r>
              <a:rPr kumimoji="0" lang="en-US" altLang="zh-CN" sz="4800" b="1" i="0" u="none" strike="noStrike" kern="1200" cap="none" spc="0" normalizeH="0" baseline="0" noProof="0" dirty="0">
                <a:ln>
                  <a:noFill/>
                </a:ln>
                <a:solidFill>
                  <a:srgbClr val="FFFFFF"/>
                </a:solidFill>
                <a:effectLst>
                  <a:glow rad="228600">
                    <a:srgbClr val="000000">
                      <a:alpha val="85000"/>
                    </a:srgbClr>
                  </a:glow>
                </a:effectLst>
                <a:uLnTx/>
                <a:uFillTx/>
                <a:latin typeface="Arial" charset="0"/>
                <a:ea typeface="ＭＳ Ｐゴシック" charset="0"/>
                <a:cs typeface="ＭＳ Ｐゴシック" charset="0"/>
              </a:rPr>
              <a:t>…</a:t>
            </a:r>
          </a:p>
        </p:txBody>
      </p:sp>
      <p:sp>
        <p:nvSpPr>
          <p:cNvPr id="7" name="Text Box 9"/>
          <p:cNvSpPr txBox="1">
            <a:spLocks noChangeArrowheads="1"/>
          </p:cNvSpPr>
          <p:nvPr/>
        </p:nvSpPr>
        <p:spPr bwMode="auto">
          <a:xfrm>
            <a:off x="8410326" y="44624"/>
            <a:ext cx="698178"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Arial" charset="0"/>
                <a:cs typeface="Arial" charset="0"/>
              </a:rPr>
              <a:t>153</a:t>
            </a:r>
            <a:endParaRPr kumimoji="0" lang="en-US" sz="3600" b="1" i="0" u="none" strike="noStrike" kern="1200" cap="none" spc="0" normalizeH="0" baseline="0" noProof="0" dirty="0">
              <a:ln>
                <a:noFill/>
              </a:ln>
              <a:solidFill>
                <a:srgbClr val="FFFFFF"/>
              </a:solidFill>
              <a:effectLst/>
              <a:uLnTx/>
              <a:uFillTx/>
              <a:latin typeface="Arial"/>
              <a:ea typeface="Arial" charset="0"/>
              <a:cs typeface="Arial" charset="0"/>
            </a:endParaRPr>
          </a:p>
        </p:txBody>
      </p:sp>
    </p:spTree>
    <p:extLst>
      <p:ext uri="{BB962C8B-B14F-4D97-AF65-F5344CB8AC3E}">
        <p14:creationId xmlns:p14="http://schemas.microsoft.com/office/powerpoint/2010/main" val="20141012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28" y="-20119"/>
            <a:ext cx="9144000" cy="6858000"/>
          </a:xfrm>
          <a:prstGeom prst="rect">
            <a:avLst/>
          </a:prstGeom>
        </p:spPr>
      </p:pic>
      <p:sp>
        <p:nvSpPr>
          <p:cNvPr id="2" name="Title 1"/>
          <p:cNvSpPr>
            <a:spLocks noGrp="1"/>
          </p:cNvSpPr>
          <p:nvPr>
            <p:ph type="ctrTitle"/>
          </p:nvPr>
        </p:nvSpPr>
        <p:spPr>
          <a:xfrm>
            <a:off x="2527804" y="-1397826"/>
            <a:ext cx="6515608" cy="1470025"/>
          </a:xfrm>
        </p:spPr>
        <p:txBody>
          <a:bodyPr/>
          <a:lstStyle/>
          <a:p>
            <a:r>
              <a:rPr lang="en-US" sz="11500" b="1" spc="-300" dirty="0">
                <a:latin typeface="Times"/>
                <a:cs typeface="Times"/>
              </a:rPr>
              <a:t>Abraham</a:t>
            </a:r>
            <a:endParaRPr lang="en-US" sz="6000" b="1" spc="-300" dirty="0">
              <a:latin typeface="Times"/>
              <a:cs typeface="Times"/>
            </a:endParaRPr>
          </a:p>
        </p:txBody>
      </p:sp>
      <p:sp>
        <p:nvSpPr>
          <p:cNvPr id="3" name="Rectangle 2"/>
          <p:cNvSpPr/>
          <p:nvPr/>
        </p:nvSpPr>
        <p:spPr>
          <a:xfrm>
            <a:off x="2623820" y="2345857"/>
            <a:ext cx="6339652" cy="186204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11500" b="1" i="0" u="none" strike="noStrike" kern="1200" cap="none" spc="0" normalizeH="0" baseline="0" noProof="0" dirty="0">
                <a:ln w="11430"/>
                <a:solidFill>
                  <a:srgbClr val="490000"/>
                </a:solidFill>
                <a:effectLst>
                  <a:outerShdw blurRad="80000" dist="40000" dir="5040000" algn="tl">
                    <a:srgbClr val="000000">
                      <a:alpha val="30000"/>
                    </a:srgbClr>
                  </a:outerShdw>
                </a:effectLst>
                <a:uLnTx/>
                <a:uFillTx/>
                <a:latin typeface="Times"/>
                <a:ea typeface="ヒラギノ角ゴ Pro W3"/>
              </a:rPr>
              <a:t>亚伯拉罕</a:t>
            </a:r>
            <a:endParaRPr kumimoji="0" lang="en-US" sz="11500" b="1" i="0" u="none" strike="noStrike" kern="1200" cap="none" spc="0" normalizeH="0" baseline="0" noProof="0" dirty="0">
              <a:ln w="11430"/>
              <a:solidFill>
                <a:srgbClr val="490000"/>
              </a:solidFill>
              <a:effectLst>
                <a:outerShdw blurRad="80000" dist="40000" dir="5040000" algn="tl">
                  <a:srgbClr val="000000">
                    <a:alpha val="30000"/>
                  </a:srgbClr>
                </a:outerShdw>
              </a:effectLst>
              <a:uLnTx/>
              <a:uFillTx/>
              <a:latin typeface="Times"/>
              <a:ea typeface="ヒラギノ角ゴ Pro W3"/>
              <a:cs typeface="Times"/>
            </a:endParaRPr>
          </a:p>
        </p:txBody>
      </p:sp>
      <p:sp>
        <p:nvSpPr>
          <p:cNvPr id="6" name="Rectangle 5"/>
          <p:cNvSpPr/>
          <p:nvPr/>
        </p:nvSpPr>
        <p:spPr>
          <a:xfrm>
            <a:off x="505199" y="2837786"/>
            <a:ext cx="2269498" cy="107721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Heroes of the Faith</a:t>
            </a:r>
          </a:p>
        </p:txBody>
      </p:sp>
    </p:spTree>
    <p:extLst>
      <p:ext uri="{BB962C8B-B14F-4D97-AF65-F5344CB8AC3E}">
        <p14:creationId xmlns:p14="http://schemas.microsoft.com/office/powerpoint/2010/main" val="25622778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7" descr="npo0000e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5090" name="Text Box 4"/>
          <p:cNvSpPr txBox="1">
            <a:spLocks noChangeArrowheads="1"/>
          </p:cNvSpPr>
          <p:nvPr/>
        </p:nvSpPr>
        <p:spPr bwMode="auto">
          <a:xfrm>
            <a:off x="457200" y="379413"/>
            <a:ext cx="7620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t>Creation</a:t>
            </a:r>
          </a:p>
        </p:txBody>
      </p:sp>
      <p:sp>
        <p:nvSpPr>
          <p:cNvPr id="278534" name="Text Box 6"/>
          <p:cNvSpPr txBox="1">
            <a:spLocks noChangeArrowheads="1"/>
          </p:cNvSpPr>
          <p:nvPr/>
        </p:nvSpPr>
        <p:spPr bwMode="auto">
          <a:xfrm>
            <a:off x="76200" y="1066800"/>
            <a:ext cx="8991600" cy="175432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3600" b="1" i="0" u="none" strike="noStrike" kern="1200" cap="none" spc="0" normalizeH="0" baseline="0" noProof="0" dirty="0">
                <a:ln>
                  <a:noFill/>
                </a:ln>
                <a:solidFill>
                  <a:srgbClr val="FFFFFF"/>
                </a:solidFill>
                <a:effectLst/>
                <a:uLnTx/>
                <a:uFillTx/>
                <a:latin typeface="华文宋体"/>
                <a:ea typeface="华文宋体"/>
                <a:cs typeface="华文宋体"/>
              </a:rPr>
              <a:t>於 是 领 他 走 到 外 边 ， 说 ： 你 向 天 观 看 ， 数 算 众 星 ， 能 数 得 过 来 麽 ？ 又 对 他 说 ： 你 的 後 裔 将 要 如 此 。</a:t>
            </a:r>
          </a:p>
        </p:txBody>
      </p:sp>
      <p:sp>
        <p:nvSpPr>
          <p:cNvPr id="278535" name="Rectangle 7"/>
          <p:cNvSpPr>
            <a:spLocks noGrp="1" noRot="1" noChangeArrowheads="1"/>
          </p:cNvSpPr>
          <p:nvPr>
            <p:ph type="title" idx="4294967295"/>
          </p:nvPr>
        </p:nvSpPr>
        <p:spPr>
          <a:xfrm>
            <a:off x="0" y="0"/>
            <a:ext cx="4267200" cy="533400"/>
          </a:xfrm>
        </p:spPr>
        <p:txBody>
          <a:bodyPr/>
          <a:lstStyle/>
          <a:p>
            <a:pPr eaLnBrk="1" hangingPunct="1">
              <a:defRPr/>
            </a:pPr>
            <a:r>
              <a:rPr lang="zh-CN" altLang="en-US" sz="3200" b="1" dirty="0">
                <a:latin typeface="华文宋体"/>
                <a:ea typeface="华文宋体"/>
                <a:cs typeface="华文宋体"/>
              </a:rPr>
              <a:t>创世纪</a:t>
            </a:r>
            <a:r>
              <a:rPr lang="en-US" sz="3200" dirty="0">
                <a:ea typeface="ＭＳ Ｐゴシック" charset="-128"/>
                <a:cs typeface="ＭＳ Ｐゴシック" charset="-128"/>
              </a:rPr>
              <a:t> 15:5-6 </a:t>
            </a:r>
            <a:r>
              <a:rPr lang="zh-CN" altLang="en-US" sz="3200" dirty="0">
                <a:ea typeface="ＭＳ Ｐゴシック" charset="-128"/>
                <a:cs typeface="ＭＳ Ｐゴシック" charset="-128"/>
              </a:rPr>
              <a:t>（</a:t>
            </a:r>
            <a:r>
              <a:rPr lang="zh-CN" altLang="en-US" sz="3200" b="1" dirty="0">
                <a:latin typeface="华文宋体"/>
                <a:ea typeface="华文宋体"/>
                <a:cs typeface="华文宋体"/>
              </a:rPr>
              <a:t>和合本）</a:t>
            </a:r>
            <a:endParaRPr lang="en-US" sz="3200" b="1" dirty="0">
              <a:latin typeface="华文宋体"/>
              <a:ea typeface="华文宋体"/>
              <a:cs typeface="华文宋体"/>
            </a:endParaRPr>
          </a:p>
        </p:txBody>
      </p:sp>
      <p:sp>
        <p:nvSpPr>
          <p:cNvPr id="278536" name="Text Box 8"/>
          <p:cNvSpPr txBox="1">
            <a:spLocks noChangeArrowheads="1"/>
          </p:cNvSpPr>
          <p:nvPr/>
        </p:nvSpPr>
        <p:spPr bwMode="auto">
          <a:xfrm>
            <a:off x="76200" y="4743450"/>
            <a:ext cx="89916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华文宋体"/>
                <a:ea typeface="华文宋体"/>
                <a:cs typeface="华文宋体"/>
              </a:rPr>
              <a:t>亚</a:t>
            </a:r>
            <a:r>
              <a:rPr kumimoji="0" lang="zh-TW" altLang="en-US" sz="3600" b="1" i="0" u="none" strike="noStrike" kern="1200" cap="none" spc="0" normalizeH="0" baseline="0" noProof="0" dirty="0">
                <a:ln>
                  <a:noFill/>
                </a:ln>
                <a:solidFill>
                  <a:srgbClr val="FFFFFF"/>
                </a:solidFill>
                <a:effectLst/>
                <a:uLnTx/>
                <a:uFillTx/>
                <a:latin typeface="华文宋体"/>
                <a:ea typeface="华文宋体"/>
                <a:cs typeface="华文宋体"/>
              </a:rPr>
              <a:t>伯 兰 信 耶 和 华 ， 耶 和 华 就 以 此 为 他 的 义 。</a:t>
            </a:r>
          </a:p>
        </p:txBody>
      </p:sp>
      <p:sp>
        <p:nvSpPr>
          <p:cNvPr id="345094" name="Text Box 9"/>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153</a:t>
            </a:r>
          </a:p>
        </p:txBody>
      </p:sp>
    </p:spTree>
    <p:extLst>
      <p:ext uri="{BB962C8B-B14F-4D97-AF65-F5344CB8AC3E}">
        <p14:creationId xmlns:p14="http://schemas.microsoft.com/office/powerpoint/2010/main" val="1156745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8534"/>
                                        </p:tgtEl>
                                        <p:attrNameLst>
                                          <p:attrName>style.visibility</p:attrName>
                                        </p:attrNameLst>
                                      </p:cBhvr>
                                      <p:to>
                                        <p:strVal val="visible"/>
                                      </p:to>
                                    </p:set>
                                    <p:animEffect transition="in" filter="dissolve">
                                      <p:cBhvr>
                                        <p:cTn id="7" dur="500"/>
                                        <p:tgtEl>
                                          <p:spTgt spid="278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8536"/>
                                        </p:tgtEl>
                                        <p:attrNameLst>
                                          <p:attrName>style.visibility</p:attrName>
                                        </p:attrNameLst>
                                      </p:cBhvr>
                                      <p:to>
                                        <p:strVal val="visible"/>
                                      </p:to>
                                    </p:set>
                                    <p:animEffect transition="in" filter="dissolve">
                                      <p:cBhvr>
                                        <p:cTn id="12" dur="500"/>
                                        <p:tgtEl>
                                          <p:spTgt spid="278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4" grpId="0"/>
      <p:bldP spid="27853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 name="Rectangle 10"/>
          <p:cNvSpPr>
            <a:spLocks noChangeArrowheads="1"/>
          </p:cNvSpPr>
          <p:nvPr/>
        </p:nvSpPr>
        <p:spPr bwMode="auto">
          <a:xfrm>
            <a:off x="5715000" y="0"/>
            <a:ext cx="3429000" cy="6858000"/>
          </a:xfrm>
          <a:prstGeom prst="rect">
            <a:avLst/>
          </a:prstGeom>
          <a:gradFill rotWithShape="1">
            <a:gsLst>
              <a:gs pos="0">
                <a:srgbClr val="663300"/>
              </a:gs>
              <a:gs pos="100000">
                <a:srgbClr val="663300">
                  <a:gamma/>
                  <a:shade val="46275"/>
                  <a:invGamma/>
                </a:srgbClr>
              </a:gs>
            </a:gsLst>
            <a:path path="rect">
              <a:fillToRect l="100000" b="10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099" name="Rectangle 3"/>
          <p:cNvSpPr>
            <a:spLocks noGrp="1" noChangeArrowheads="1"/>
          </p:cNvSpPr>
          <p:nvPr>
            <p:ph type="body" idx="1"/>
          </p:nvPr>
        </p:nvSpPr>
        <p:spPr>
          <a:xfrm>
            <a:off x="5638800" y="3241675"/>
            <a:ext cx="3352800" cy="3235325"/>
          </a:xfrm>
        </p:spPr>
        <p:txBody>
          <a:bodyPr/>
          <a:lstStyle/>
          <a:p>
            <a:pPr algn="ctr" eaLnBrk="1" hangingPunct="1">
              <a:buFont typeface="Wingdings" charset="0"/>
              <a:buNone/>
              <a:defRPr/>
            </a:pPr>
            <a:r>
              <a:rPr lang="ja-JP" altLang="en-US" i="1" dirty="0">
                <a:cs typeface="+mn-cs"/>
              </a:rPr>
              <a:t>这幅画不是正确的因为</a:t>
            </a:r>
            <a:r>
              <a:rPr lang="zh-CN" altLang="en-US" i="1" dirty="0">
                <a:ea typeface="SimSun" charset="0"/>
                <a:cs typeface="SimSun" charset="0"/>
              </a:rPr>
              <a:t>亚伯兰 从来没有在</a:t>
            </a:r>
            <a:r>
              <a:rPr lang="ja-JP" altLang="en-US" i="1" dirty="0">
                <a:cs typeface="+mn-cs"/>
              </a:rPr>
              <a:t>牺牲中走过去</a:t>
            </a:r>
            <a:endParaRPr lang="en-US" i="1" dirty="0">
              <a:cs typeface="+mn-cs"/>
            </a:endParaRPr>
          </a:p>
        </p:txBody>
      </p:sp>
      <p:pic>
        <p:nvPicPr>
          <p:cNvPr id="40963" name="Picture 5" descr="Blood Covenant,Blood, Covenant, Marriage, Jesus, Christ, Messiah, Salvation, Savior, Lor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163"/>
            <a:ext cx="570865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2" name="Rectangle 6"/>
          <p:cNvSpPr>
            <a:spLocks noChangeArrowheads="1"/>
          </p:cNvSpPr>
          <p:nvPr/>
        </p:nvSpPr>
        <p:spPr bwMode="auto">
          <a:xfrm>
            <a:off x="5867400" y="1050925"/>
            <a:ext cx="3048000" cy="1463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rPr>
              <a:t>亚伯拉罕圣约的</a:t>
            </a:r>
            <a:endParaRPr kumimoji="0" 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华文宋体"/>
                <a:ea typeface="华文宋体"/>
                <a:cs typeface="华文宋体"/>
              </a:rPr>
              <a:t>王室的赠与地形式</a:t>
            </a:r>
            <a:endParaRPr kumimoji="0" lang="en-US" sz="3000" b="1" i="0" u="none" strike="noStrike" kern="1200" cap="none" spc="0" normalizeH="0" baseline="0" noProof="0" dirty="0">
              <a:ln>
                <a:noFill/>
              </a:ln>
              <a:solidFill>
                <a:srgbClr val="FFFFFF"/>
              </a:solidFill>
              <a:effectLst/>
              <a:uLnTx/>
              <a:uFillTx/>
              <a:latin typeface="华文宋体"/>
              <a:ea typeface="华文宋体"/>
              <a:cs typeface="华文宋体"/>
            </a:endParaRPr>
          </a:p>
        </p:txBody>
      </p:sp>
      <p:pic>
        <p:nvPicPr>
          <p:cNvPr id="40965" name="Picture 7" descr="star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7163" y="2949575"/>
            <a:ext cx="590550"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5" name="Text Box 9"/>
          <p:cNvSpPr txBox="1">
            <a:spLocks noChangeArrowheads="1"/>
          </p:cNvSpPr>
          <p:nvPr/>
        </p:nvSpPr>
        <p:spPr bwMode="auto">
          <a:xfrm>
            <a:off x="8496300" y="33338"/>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Times New Roman" charset="0"/>
                <a:ea typeface="ＭＳ Ｐゴシック" charset="0"/>
                <a:cs typeface="+mn-cs"/>
              </a:rPr>
              <a:t>153</a:t>
            </a:r>
            <a:endPar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8" name="Rectangle 7"/>
          <p:cNvSpPr>
            <a:spLocks noGrp="1" noChangeArrowheads="1"/>
          </p:cNvSpPr>
          <p:nvPr>
            <p:ph type="title"/>
          </p:nvPr>
        </p:nvSpPr>
        <p:spPr>
          <a:xfrm>
            <a:off x="0" y="0"/>
            <a:ext cx="5486400" cy="712788"/>
          </a:xfrm>
        </p:spPr>
        <p:txBody>
          <a:bodyPr/>
          <a:lstStyle/>
          <a:p>
            <a:pPr eaLnBrk="1" hangingPunct="1">
              <a:defRPr/>
            </a:pPr>
            <a:r>
              <a:rPr lang="zh-CN" altLang="en-US" sz="3600" b="1" dirty="0">
                <a:latin typeface="华文宋体"/>
                <a:ea typeface="华文宋体"/>
                <a:cs typeface="华文宋体"/>
              </a:rPr>
              <a:t>创世纪</a:t>
            </a:r>
            <a:r>
              <a:rPr lang="en-US" sz="3600" dirty="0">
                <a:ea typeface="Arial" charset="0"/>
                <a:cs typeface="Arial" charset="0"/>
              </a:rPr>
              <a:t> 15 </a:t>
            </a:r>
            <a:r>
              <a:rPr lang="zh-CN" altLang="en-US" sz="3600" b="1" dirty="0">
                <a:latin typeface="华文宋体"/>
                <a:ea typeface="华文宋体"/>
                <a:cs typeface="华文宋体"/>
              </a:rPr>
              <a:t>承认</a:t>
            </a:r>
            <a:endParaRPr lang="en-US" sz="3600" b="1" dirty="0">
              <a:latin typeface="华文宋体"/>
              <a:ea typeface="华文宋体"/>
              <a:cs typeface="华文宋体"/>
            </a:endParaRPr>
          </a:p>
        </p:txBody>
      </p:sp>
    </p:spTree>
    <p:extLst>
      <p:ext uri="{BB962C8B-B14F-4D97-AF65-F5344CB8AC3E}">
        <p14:creationId xmlns:p14="http://schemas.microsoft.com/office/powerpoint/2010/main" val="1631621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linds(horizontal)">
                                      <p:cBhvr>
                                        <p:cTn id="7" dur="500"/>
                                        <p:tgtEl>
                                          <p:spTgt spid="41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099">
                                            <p:txEl>
                                              <p:pRg st="0" end="0"/>
                                            </p:txEl>
                                          </p:spTgt>
                                        </p:tgtEl>
                                        <p:attrNameLst>
                                          <p:attrName>style.visibility</p:attrName>
                                        </p:attrNameLst>
                                      </p:cBhvr>
                                      <p:to>
                                        <p:strVal val="visible"/>
                                      </p:to>
                                    </p:set>
                                    <p:anim calcmode="discrete" valueType="clr">
                                      <p:cBhvr override="childStyle">
                                        <p:cTn id="12" dur="80"/>
                                        <p:tgtEl>
                                          <p:spTgt spid="409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099">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409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P spid="4102"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28600" y="762000"/>
            <a:ext cx="8763000" cy="838200"/>
          </a:xfrm>
          <a:noFill/>
        </p:spPr>
        <p:txBody>
          <a:bodyPr/>
          <a:lstStyle/>
          <a:p>
            <a:pPr eaLnBrk="1" hangingPunct="1">
              <a:defRPr/>
            </a:pPr>
            <a:r>
              <a:rPr lang="zh-CN" altLang="en-US" sz="6000" b="1" dirty="0">
                <a:solidFill>
                  <a:schemeClr val="tx1"/>
                </a:solidFill>
                <a:latin typeface="Tahoma" charset="0"/>
                <a:ea typeface="宋体" charset="0"/>
                <a:cs typeface="宋体" charset="0"/>
              </a:rPr>
              <a:t>加拉太书对付假教师</a:t>
            </a:r>
            <a:endParaRPr lang="en-US" sz="6000" b="1" dirty="0">
              <a:solidFill>
                <a:schemeClr val="tx1"/>
              </a:solidFill>
              <a:latin typeface="Tahoma" charset="0"/>
              <a:ea typeface="ＭＳ Ｐゴシック" charset="0"/>
              <a:cs typeface="ＭＳ Ｐゴシック" charset="0"/>
            </a:endParaRPr>
          </a:p>
        </p:txBody>
      </p:sp>
      <p:pic>
        <p:nvPicPr>
          <p:cNvPr id="96258" name="Picture 4" descr="Proph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905000"/>
            <a:ext cx="7827963" cy="473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55536631"/>
      </p:ext>
    </p:extLst>
  </p:cSld>
  <p:clrMapOvr>
    <a:overrideClrMapping bg1="dk2" tx1="lt1" bg2="dk1" tx2="lt2" accent1="accent1" accent2="accent2" accent3="accent3" accent4="accent4" accent5="accent5" accent6="accent6" hlink="hlink" folHlink="folHlink"/>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68646"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rPr>
              <a:t>D. </a:t>
            </a:r>
            <a:r>
              <a:rPr lang="ja-JP" alt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rPr>
              <a:t>法律的目的</a:t>
            </a:r>
            <a:endParaRPr 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endParaRPr>
          </a:p>
        </p:txBody>
      </p:sp>
      <p:sp>
        <p:nvSpPr>
          <p:cNvPr id="4" name="Rectangle 5"/>
          <p:cNvSpPr txBox="1">
            <a:spLocks noChangeArrowheads="1"/>
          </p:cNvSpPr>
          <p:nvPr/>
        </p:nvSpPr>
        <p:spPr bwMode="auto">
          <a:xfrm>
            <a:off x="232644" y="857873"/>
            <a:ext cx="8845314" cy="5667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altLang="ja-JP"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1.	</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它揭示和暴露了人的</a:t>
            </a:r>
            <a:r>
              <a:rPr kumimoji="0" lang="ja-JP"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罪性</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加拉太书</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3:19).</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2.	</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它揭示了神的</a:t>
            </a:r>
            <a:r>
              <a:rPr kumimoji="0" lang="ja-JP"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圣洁</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彼得前书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1:15).</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Tx/>
              <a:buAutoNum type="arabicPeriod" startAt="3"/>
              <a:tabLst/>
              <a:defRPr/>
            </a:pP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它揭示了人与神友谊时的</a:t>
            </a:r>
            <a:r>
              <a:rPr kumimoji="0" lang="zh-CN"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圣洁标准</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endPar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诗篇</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24:3-5).</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Tx/>
              <a:buAutoNum type="arabicPeriod" startAt="4"/>
              <a:tabLst/>
              <a:defRPr/>
            </a:pP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a:t>
            </a:r>
            <a:r>
              <a:rPr kumimoji="0" lang="zh-CN"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监督</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了以色列人被赎回后在体格，精神和心灵上的发展，一直到他在基督里得成熟</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endPar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加拉太书里</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3</a:t>
            </a: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24)</a:t>
            </a:r>
          </a:p>
          <a:p>
            <a:pPr marL="0" marR="0" lvl="2" indent="0" algn="l" defTabSz="457200" rtl="0" eaLnBrk="0" fontAlgn="base" latinLnBrk="0" hangingPunct="0">
              <a:lnSpc>
                <a:spcPct val="9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endParaRPr>
          </a:p>
        </p:txBody>
      </p:sp>
      <p:sp>
        <p:nvSpPr>
          <p:cNvPr id="6" name="Text Box 27"/>
          <p:cNvSpPr txBox="1">
            <a:spLocks noChangeArrowheads="1"/>
          </p:cNvSpPr>
          <p:nvPr/>
        </p:nvSpPr>
        <p:spPr bwMode="auto">
          <a:xfrm>
            <a:off x="8379780" y="87313"/>
            <a:ext cx="698178"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113</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“The Purpose of the Law,”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Tree>
    <p:extLst>
      <p:ext uri="{BB962C8B-B14F-4D97-AF65-F5344CB8AC3E}">
        <p14:creationId xmlns:p14="http://schemas.microsoft.com/office/powerpoint/2010/main" val="375784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linds(horizontal)">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linds(horizont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Arial"/>
                <a:cs typeface="Arial"/>
              </a:rPr>
              <a:t>D. </a:t>
            </a:r>
            <a:r>
              <a:rPr lang="ja-JP" alt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rPr>
              <a:t>法律的目的</a:t>
            </a:r>
            <a:endParaRPr 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endParaRPr>
          </a:p>
        </p:txBody>
      </p:sp>
      <p:sp>
        <p:nvSpPr>
          <p:cNvPr id="4" name="Rectangle 5"/>
          <p:cNvSpPr txBox="1">
            <a:spLocks noChangeArrowheads="1"/>
          </p:cNvSpPr>
          <p:nvPr/>
        </p:nvSpPr>
        <p:spPr bwMode="auto">
          <a:xfrm>
            <a:off x="450316" y="755412"/>
            <a:ext cx="8350785" cy="5760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a:t>
            </a:r>
            <a:r>
              <a:rPr kumimoji="0" lang="zh-CN"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使人民统一</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，让他们在自愿服从神的法令之下建立了国家</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出埃及记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19:5-8; </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申命记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5:27-28).</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6.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它使以色列与其他的国家有</a:t>
            </a:r>
            <a:r>
              <a:rPr kumimoji="0" lang="zh-CN"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分别</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，让他们</a:t>
            </a: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成为一个祭司国家来把神的真相调解</a:t>
            </a: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给这些国家</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出埃及记</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31:13).</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7.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虽然以色列人已担任被赎回的身分， 法律</a:t>
            </a: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提供有关于罪的原谅，让以色列人恢复得</a:t>
            </a: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神的友谊</a:t>
            </a: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利未记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1–7).</a:t>
            </a:r>
          </a:p>
        </p:txBody>
      </p:sp>
      <p:sp>
        <p:nvSpPr>
          <p:cNvPr id="6" name="Text Box 27"/>
          <p:cNvSpPr txBox="1">
            <a:spLocks noChangeArrowheads="1"/>
          </p:cNvSpPr>
          <p:nvPr/>
        </p:nvSpPr>
        <p:spPr bwMode="auto">
          <a:xfrm>
            <a:off x="8379780" y="87313"/>
            <a:ext cx="698178"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113</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“The Purpose of the Law,”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Tree>
    <p:extLst>
      <p:ext uri="{BB962C8B-B14F-4D97-AF65-F5344CB8AC3E}">
        <p14:creationId xmlns:p14="http://schemas.microsoft.com/office/powerpoint/2010/main" val="260290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linds(horizontal)">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blinds(horizontal)">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blinds(horizontal)">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blinds(horizontal)">
                                      <p:cBhvr>
                                        <p:cTn id="25" dur="500"/>
                                        <p:tgtEl>
                                          <p:spTgt spid="4">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blinds(horizontal)">
                                      <p:cBhvr>
                                        <p:cTn id="3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2709" y="8826"/>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rPr>
              <a:t>D. </a:t>
            </a:r>
            <a:r>
              <a:rPr lang="ja-JP" alt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rPr>
              <a:t>法律的目的</a:t>
            </a:r>
            <a:endParaRPr 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endParaRPr>
          </a:p>
        </p:txBody>
      </p:sp>
      <p:sp>
        <p:nvSpPr>
          <p:cNvPr id="4" name="Rectangle 5"/>
          <p:cNvSpPr txBox="1">
            <a:spLocks noChangeArrowheads="1"/>
          </p:cNvSpPr>
          <p:nvPr/>
        </p:nvSpPr>
        <p:spPr bwMode="auto">
          <a:xfrm>
            <a:off x="396607" y="878074"/>
            <a:ext cx="8350785" cy="602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8.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它让以色列人以被赎回的身分</a:t>
            </a:r>
            <a:r>
              <a:rPr kumimoji="0" lang="zh-CN"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崇拜神</a:t>
            </a:r>
            <a:endParaRPr kumimoji="0" lang="en-SG" altLang="zh-CN"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利未记</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23).</a:t>
            </a: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Tx/>
              <a:buAutoNum type="arabicPeriod" startAt="9"/>
              <a:tabLst/>
              <a:defRPr/>
            </a:pP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a:t>
            </a:r>
            <a:r>
              <a:rPr kumimoji="0" lang="zh-CN"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考验</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了某人是否在神的王国或神权政治之下</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申命记 </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28)</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若是有信心就会服从而得祝福；若是没信心就不服从而得判断</a:t>
            </a: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p>
          <a:p>
            <a:pPr marL="0" marR="0" lvl="2" indent="0" algn="l" defTabSz="457200" rtl="0" eaLnBrk="0" fontAlgn="base" latinLnBrk="0" hangingPunct="0">
              <a:lnSpc>
                <a:spcPct val="9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10.</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它揭示了</a:t>
            </a:r>
            <a:r>
              <a:rPr kumimoji="0" lang="zh-CN"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耶稣</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基督</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牺牲制度里的类型；</a:t>
            </a:r>
            <a:endPar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路加福音 </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24</a:t>
            </a: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27)</a:t>
            </a:r>
          </a:p>
        </p:txBody>
      </p:sp>
      <p:sp>
        <p:nvSpPr>
          <p:cNvPr id="6" name="Text Box 27"/>
          <p:cNvSpPr txBox="1">
            <a:spLocks noChangeArrowheads="1"/>
          </p:cNvSpPr>
          <p:nvPr/>
        </p:nvSpPr>
        <p:spPr bwMode="auto">
          <a:xfrm>
            <a:off x="8379780" y="87313"/>
            <a:ext cx="698178"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113</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“The Purpose of the Law,”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Tree>
    <p:extLst>
      <p:ext uri="{BB962C8B-B14F-4D97-AF65-F5344CB8AC3E}">
        <p14:creationId xmlns:p14="http://schemas.microsoft.com/office/powerpoint/2010/main" val="129764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linds(horizontal)">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linds(horizont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0"/>
            <a:ext cx="9144000" cy="1752600"/>
          </a:xfrm>
          <a:solidFill>
            <a:schemeClr val="accent3">
              <a:lumMod val="25000"/>
            </a:schemeClr>
          </a:solidFill>
        </p:spPr>
        <p:txBody>
          <a:bodyPr/>
          <a:lstStyle/>
          <a:p>
            <a:pPr eaLnBrk="1" hangingPunct="1">
              <a:defRPr/>
            </a:pPr>
            <a:r>
              <a:rPr lang="zh-CN" altLang="en-US" sz="6600" dirty="0"/>
              <a:t>解读和传播法律文学</a:t>
            </a:r>
            <a:endParaRPr lang="en-US" sz="6600" i="1" dirty="0">
              <a:latin typeface="Arial" charset="0"/>
              <a:cs typeface="Arial"/>
            </a:endParaRPr>
          </a:p>
        </p:txBody>
      </p:sp>
      <p:sp>
        <p:nvSpPr>
          <p:cNvPr id="206853" name="Rectangle 5"/>
          <p:cNvSpPr>
            <a:spLocks noChangeArrowheads="1"/>
          </p:cNvSpPr>
          <p:nvPr/>
        </p:nvSpPr>
        <p:spPr bwMode="auto">
          <a:xfrm>
            <a:off x="76200" y="1981200"/>
            <a:ext cx="9067800" cy="445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9750" marR="0" lvl="0" indent="-539750" algn="l" defTabSz="914400" rtl="0" eaLnBrk="0" fontAlgn="base" latinLnBrk="0" hangingPunct="0">
              <a:lnSpc>
                <a:spcPct val="100000"/>
              </a:lnSpc>
              <a:spcBef>
                <a:spcPct val="20000"/>
              </a:spcBef>
              <a:spcAft>
                <a:spcPct val="0"/>
              </a:spcAft>
              <a:buClr>
                <a:srgbClr val="808000"/>
              </a:buClr>
              <a:buSzTx/>
              <a:buFontTx/>
              <a:buAutoNum type="arabicPeriod"/>
              <a:tabLst/>
              <a:defRPr/>
            </a:pPr>
            <a:r>
              <a:rPr kumimoji="0" lang="zh-CN" altLang="en-US" sz="3600" b="1" i="0" u="sng" strike="noStrike" kern="1200" cap="none" spc="0" normalizeH="0" baseline="0" noProof="0" dirty="0">
                <a:ln>
                  <a:noFill/>
                </a:ln>
                <a:solidFill>
                  <a:srgbClr val="FF0000"/>
                </a:solidFill>
                <a:effectLst/>
                <a:uLnTx/>
                <a:uFillTx/>
                <a:latin typeface="MS PGothic" panose="020B0600070205080204" pitchFamily="34" charset="-128"/>
                <a:ea typeface="MS PGothic" panose="020B0600070205080204" pitchFamily="34" charset="-128"/>
                <a:cs typeface="MS PGothic" charset="0"/>
              </a:rPr>
              <a:t>解读</a:t>
            </a:r>
            <a:r>
              <a:rPr kumimoji="0" lang="zh-CN" altLang="en-US" sz="3600" b="0" i="0" u="none" strike="noStrike" kern="1200" cap="none" spc="0" normalizeH="0" baseline="0" noProof="0" dirty="0">
                <a:ln>
                  <a:noFill/>
                </a:ln>
                <a:solidFill>
                  <a:srgbClr val="003300"/>
                </a:solidFill>
                <a:effectLst/>
                <a:uLnTx/>
                <a:uFillTx/>
                <a:latin typeface="MS PGothic" panose="020B0600070205080204" pitchFamily="34" charset="-128"/>
                <a:ea typeface="MS PGothic" panose="020B0600070205080204" pitchFamily="34" charset="-128"/>
                <a:cs typeface="MS PGothic" charset="0"/>
              </a:rPr>
              <a:t>：研究法律命令背后的意图，问，“为什么这个命令在以色列给？”</a:t>
            </a:r>
            <a:endParaRPr kumimoji="0" lang="en-US" altLang="zh-CN" sz="3600" b="0" i="0" u="none" strike="noStrike" kern="1200" cap="none" spc="0" normalizeH="0" baseline="0" noProof="0" dirty="0">
              <a:ln>
                <a:noFill/>
              </a:ln>
              <a:solidFill>
                <a:srgbClr val="003300"/>
              </a:solidFill>
              <a:effectLst/>
              <a:uLnTx/>
              <a:uFillTx/>
              <a:latin typeface="MS PGothic" panose="020B0600070205080204" pitchFamily="34" charset="-128"/>
              <a:ea typeface="MS PGothic" panose="020B0600070205080204" pitchFamily="34" charset="-128"/>
              <a:cs typeface="MS PGothic" charset="0"/>
            </a:endParaRPr>
          </a:p>
          <a:p>
            <a:pPr marL="539750" marR="0" lvl="0" indent="-539750" algn="l" defTabSz="914400" rtl="0" eaLnBrk="0" fontAlgn="base" latinLnBrk="0" hangingPunct="0">
              <a:lnSpc>
                <a:spcPct val="100000"/>
              </a:lnSpc>
              <a:spcBef>
                <a:spcPct val="20000"/>
              </a:spcBef>
              <a:spcAft>
                <a:spcPct val="0"/>
              </a:spcAft>
              <a:buClr>
                <a:srgbClr val="808000"/>
              </a:buClr>
              <a:buSzTx/>
              <a:buFontTx/>
              <a:buAutoNum type="arabicPeriod"/>
              <a:tabLst/>
              <a:defRPr/>
            </a:pPr>
            <a:r>
              <a:rPr kumimoji="0" lang="zh-CN" altLang="en-US" sz="3600" b="1" i="0" u="sng" strike="noStrike" kern="1200" cap="none" spc="0" normalizeH="0" baseline="0" noProof="0" dirty="0">
                <a:ln>
                  <a:noFill/>
                </a:ln>
                <a:solidFill>
                  <a:srgbClr val="FF0000"/>
                </a:solidFill>
                <a:effectLst/>
                <a:uLnTx/>
                <a:uFillTx/>
                <a:latin typeface="MS PGothic" panose="020B0600070205080204" pitchFamily="34" charset="-128"/>
                <a:ea typeface="MS PGothic" panose="020B0600070205080204" pitchFamily="34" charset="-128"/>
                <a:cs typeface="MS PGothic" charset="0"/>
              </a:rPr>
              <a:t>主张</a:t>
            </a:r>
            <a:r>
              <a:rPr kumimoji="0" lang="zh-CN" altLang="en-US" sz="3600" b="0" i="0" u="none" strike="noStrike" kern="1200" cap="none" spc="0" normalizeH="0" baseline="0" noProof="0" dirty="0">
                <a:ln>
                  <a:noFill/>
                </a:ln>
                <a:solidFill>
                  <a:srgbClr val="003300"/>
                </a:solidFill>
                <a:effectLst/>
                <a:uLnTx/>
                <a:uFillTx/>
                <a:latin typeface="MS PGothic" panose="020B0600070205080204" pitchFamily="34" charset="-128"/>
                <a:ea typeface="MS PGothic" panose="020B0600070205080204" pitchFamily="34" charset="-128"/>
                <a:cs typeface="MS PGothic" charset="0"/>
              </a:rPr>
              <a:t>：说明上帝的性格的一般原则规定法律的意图。</a:t>
            </a:r>
            <a:endParaRPr kumimoji="0" lang="en-US" altLang="zh-CN" sz="3600" b="0" i="0" u="none" strike="noStrike" kern="1200" cap="none" spc="0" normalizeH="0" baseline="0" noProof="0" dirty="0">
              <a:ln>
                <a:noFill/>
              </a:ln>
              <a:solidFill>
                <a:srgbClr val="003300"/>
              </a:solidFill>
              <a:effectLst/>
              <a:uLnTx/>
              <a:uFillTx/>
              <a:latin typeface="MS PGothic" panose="020B0600070205080204" pitchFamily="34" charset="-128"/>
              <a:ea typeface="MS PGothic" panose="020B0600070205080204" pitchFamily="34" charset="-128"/>
              <a:cs typeface="MS PGothic" charset="0"/>
            </a:endParaRPr>
          </a:p>
          <a:p>
            <a:pPr marL="539750" marR="0" lvl="0" indent="-539750" algn="l" defTabSz="914400" rtl="0" eaLnBrk="0" fontAlgn="base" latinLnBrk="0" hangingPunct="0">
              <a:lnSpc>
                <a:spcPct val="100000"/>
              </a:lnSpc>
              <a:spcBef>
                <a:spcPct val="20000"/>
              </a:spcBef>
              <a:spcAft>
                <a:spcPct val="0"/>
              </a:spcAft>
              <a:buClr>
                <a:srgbClr val="808000"/>
              </a:buClr>
              <a:buSzTx/>
              <a:buFontTx/>
              <a:buAutoNum type="arabicPeriod"/>
              <a:tabLst/>
              <a:defRPr/>
            </a:pPr>
            <a:r>
              <a:rPr kumimoji="0" lang="zh-CN" altLang="en-US" sz="3600" b="1" i="0" u="sng" strike="noStrike" kern="1200" cap="none" spc="0" normalizeH="0" baseline="0" noProof="0" dirty="0">
                <a:ln>
                  <a:noFill/>
                </a:ln>
                <a:solidFill>
                  <a:srgbClr val="FF0000"/>
                </a:solidFill>
                <a:effectLst/>
                <a:uLnTx/>
                <a:uFillTx/>
                <a:latin typeface="MS PGothic" panose="020B0600070205080204" pitchFamily="34" charset="-128"/>
                <a:ea typeface="MS PGothic" panose="020B0600070205080204" pitchFamily="34" charset="-128"/>
                <a:cs typeface="MS PGothic" charset="0"/>
              </a:rPr>
              <a:t>应用</a:t>
            </a:r>
            <a:r>
              <a:rPr kumimoji="0" lang="zh-CN" altLang="en-US" sz="3600" b="0" i="0" u="none" strike="noStrike" kern="1200" cap="none" spc="0" normalizeH="0" baseline="0" noProof="0" dirty="0">
                <a:ln>
                  <a:noFill/>
                </a:ln>
                <a:solidFill>
                  <a:srgbClr val="003300"/>
                </a:solidFill>
                <a:effectLst/>
                <a:uLnTx/>
                <a:uFillTx/>
                <a:latin typeface="MS PGothic" panose="020B0600070205080204" pitchFamily="34" charset="-128"/>
                <a:ea typeface="MS PGothic" panose="020B0600070205080204" pitchFamily="34" charset="-128"/>
                <a:cs typeface="MS PGothic" charset="0"/>
              </a:rPr>
              <a:t>：展示这一原则与现代平行情况的关系</a:t>
            </a:r>
            <a:r>
              <a:rPr kumimoji="1" lang="en-US" altLang="zh-CN" sz="3600" b="0" i="0" u="none" strike="noStrike" kern="1200" cap="none" spc="0" normalizeH="0" baseline="0" noProof="0" dirty="0">
                <a:ln>
                  <a:noFill/>
                </a:ln>
                <a:solidFill>
                  <a:srgbClr val="003300"/>
                </a:solidFill>
                <a:effectLst/>
                <a:uLnTx/>
                <a:uFillTx/>
                <a:latin typeface="MS PGothic" panose="020B0600070205080204" pitchFamily="34" charset="-128"/>
                <a:ea typeface="MS PGothic" panose="020B0600070205080204" pitchFamily="34" charset="-128"/>
                <a:cs typeface="Arial" charset="0"/>
              </a:rPr>
              <a:t>.</a:t>
            </a:r>
          </a:p>
        </p:txBody>
      </p:sp>
      <p:sp>
        <p:nvSpPr>
          <p:cNvPr id="5" name="Text Box 4"/>
          <p:cNvSpPr txBox="1">
            <a:spLocks noChangeArrowheads="1"/>
          </p:cNvSpPr>
          <p:nvPr/>
        </p:nvSpPr>
        <p:spPr bwMode="auto">
          <a:xfrm>
            <a:off x="7524328" y="44624"/>
            <a:ext cx="1539431" cy="46166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36</a:t>
            </a:r>
          </a:p>
        </p:txBody>
      </p:sp>
    </p:spTree>
    <p:extLst>
      <p:ext uri="{BB962C8B-B14F-4D97-AF65-F5344CB8AC3E}">
        <p14:creationId xmlns:p14="http://schemas.microsoft.com/office/powerpoint/2010/main" val="4048921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3">
                                            <p:txEl>
                                              <p:pRg st="0" end="0"/>
                                            </p:txEl>
                                          </p:spTgt>
                                        </p:tgtEl>
                                        <p:attrNameLst>
                                          <p:attrName>style.visibility</p:attrName>
                                        </p:attrNameLst>
                                      </p:cBhvr>
                                      <p:to>
                                        <p:strVal val="visible"/>
                                      </p:to>
                                    </p:set>
                                    <p:anim calcmode="lin" valueType="num">
                                      <p:cBhvr additive="base">
                                        <p:cTn id="7" dur="500" fill="hold"/>
                                        <p:tgtEl>
                                          <p:spTgt spid="2068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8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3">
                                            <p:txEl>
                                              <p:pRg st="1" end="1"/>
                                            </p:txEl>
                                          </p:spTgt>
                                        </p:tgtEl>
                                        <p:attrNameLst>
                                          <p:attrName>style.visibility</p:attrName>
                                        </p:attrNameLst>
                                      </p:cBhvr>
                                      <p:to>
                                        <p:strVal val="visible"/>
                                      </p:to>
                                    </p:set>
                                    <p:anim calcmode="lin" valueType="num">
                                      <p:cBhvr additive="base">
                                        <p:cTn id="13" dur="500" fill="hold"/>
                                        <p:tgtEl>
                                          <p:spTgt spid="20685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3">
                                            <p:txEl>
                                              <p:pRg st="2" end="2"/>
                                            </p:txEl>
                                          </p:spTgt>
                                        </p:tgtEl>
                                        <p:attrNameLst>
                                          <p:attrName>style.visibility</p:attrName>
                                        </p:attrNameLst>
                                      </p:cBhvr>
                                      <p:to>
                                        <p:strVal val="visible"/>
                                      </p:to>
                                    </p:set>
                                    <p:anim calcmode="lin" valueType="num">
                                      <p:cBhvr additive="base">
                                        <p:cTn id="19" dur="500" fill="hold"/>
                                        <p:tgtEl>
                                          <p:spTgt spid="20685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85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zh-CN" altLang="en-US" sz="3600" b="1" dirty="0">
                <a:solidFill>
                  <a:srgbClr val="FFFFFF"/>
                </a:solidFill>
                <a:latin typeface="SimSun" panose="02010600030101010101" pitchFamily="2" charset="-122"/>
                <a:ea typeface="SimSun" panose="02010600030101010101" pitchFamily="2" charset="-122"/>
                <a:cs typeface="Arial"/>
              </a:rPr>
              <a:t>阐述旧约法律的建议策略</a:t>
            </a:r>
          </a:p>
        </p:txBody>
      </p:sp>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MS PGothic" charset="0"/>
              </a:rPr>
              <a:t>理解</a:t>
            </a:r>
            <a:r>
              <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rPr>
              <a:t>:</a:t>
            </a:r>
            <a:r>
              <a:rPr kumimoji="0" lang="en-US" sz="2800" b="1" i="0" u="none" strike="noStrike" kern="1200" cap="none" spc="0" normalizeH="0" baseline="0" noProof="0" dirty="0">
                <a:ln>
                  <a:noFill/>
                </a:ln>
                <a:solidFill>
                  <a:srgbClr val="FFFFFF"/>
                </a:solidFill>
                <a:effectLst/>
                <a:uLnTx/>
                <a:uFillTx/>
                <a:latin typeface="Arial" pitchFamily="-107" charset="0"/>
                <a:ea typeface="MS PGothic" charset="0"/>
                <a:cs typeface="MS PGothic" charset="0"/>
              </a:rPr>
              <a:t> </a:t>
            </a:r>
            <a:br>
              <a:rPr kumimoji="0" lang="en-US" sz="2800" b="1" i="0" u="none" strike="noStrike" kern="1200" cap="none" spc="0" normalizeH="0" baseline="0" noProof="0" dirty="0">
                <a:ln>
                  <a:noFill/>
                </a:ln>
                <a:solidFill>
                  <a:srgbClr val="FFFFFF"/>
                </a:solidFill>
                <a:effectLst/>
                <a:uLnTx/>
                <a:uFillTx/>
                <a:latin typeface="Arial" pitchFamily="-107" charset="0"/>
                <a:ea typeface="MS PGothic" charset="0"/>
                <a:cs typeface="MS PGothic" charset="0"/>
              </a:rPr>
            </a:br>
            <a:r>
              <a:rPr kumimoji="0" lang="zh-CN"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rPr>
              <a:t>命令幕后的意图</a:t>
            </a:r>
            <a:endPar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endParaRPr>
          </a:p>
        </p:txBody>
      </p:sp>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MS PGothic" charset="0"/>
              </a:rPr>
              <a:t>用途</a:t>
            </a:r>
            <a:r>
              <a:rPr kumimoji="0" lang="en-SG" altLang="ja-JP"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rPr>
              <a:t>:</a:t>
            </a:r>
            <a:endParaRPr kumimoji="0" lang="ja-JP"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rPr>
              <a:t>现代的并行情况</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MS PGothic" charset="0"/>
              </a:rPr>
              <a:t>原理</a:t>
            </a:r>
            <a:r>
              <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rPr>
              <a:t>: </a:t>
            </a:r>
            <a:r>
              <a:rPr kumimoji="0" lang="ja-JP"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rPr>
              <a:t>普遍真理</a:t>
            </a:r>
            <a:endPar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endParaRPr>
          </a:p>
        </p:txBody>
      </p:sp>
      <p:sp>
        <p:nvSpPr>
          <p:cNvPr id="9" name="Text Box 3"/>
          <p:cNvSpPr txBox="1">
            <a:spLocks noChangeArrowheads="1"/>
          </p:cNvSpPr>
          <p:nvPr/>
        </p:nvSpPr>
        <p:spPr bwMode="auto">
          <a:xfrm>
            <a:off x="8117048" y="133170"/>
            <a:ext cx="698178"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112</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Tree>
    <p:extLst>
      <p:ext uri="{BB962C8B-B14F-4D97-AF65-F5344CB8AC3E}">
        <p14:creationId xmlns:p14="http://schemas.microsoft.com/office/powerpoint/2010/main" val="13558435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0" name="Picture 4" descr="Related image">
            <a:extLst>
              <a:ext uri="{FF2B5EF4-FFF2-40B4-BE49-F238E27FC236}">
                <a16:creationId xmlns:a16="http://schemas.microsoft.com/office/drawing/2014/main" id="{C2315403-8934-9042-A0E8-F9A6A5F944E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139952" cy="4281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923928" y="232009"/>
            <a:ext cx="5220072" cy="4205103"/>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做错误教导的奴隶是最惨的奴隶</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2714C882-C4EF-CF45-A13C-D2D187EE5B7B}"/>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74683427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ja-JP" altLang="en-US" sz="3600" b="1">
                <a:solidFill>
                  <a:srgbClr val="FFFFFF"/>
                </a:solidFill>
                <a:latin typeface="Arial"/>
                <a:cs typeface="Arial"/>
              </a:rPr>
              <a:t>一个探索旧约律法的建议</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117048" y="133170"/>
            <a:ext cx="698178"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113</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 name="Rectangle 11"/>
          <p:cNvSpPr/>
          <p:nvPr/>
        </p:nvSpPr>
        <p:spPr>
          <a:xfrm>
            <a:off x="815647" y="3241203"/>
            <a:ext cx="7550573" cy="175432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ja-JP" altLang="en-US" sz="2400" b="0" i="0" u="none" strike="noStrike" kern="1200" cap="none" spc="0" normalizeH="0" baseline="0" noProof="0">
                <a:ln>
                  <a:noFill/>
                </a:ln>
                <a:solidFill>
                  <a:srgbClr val="FFFFFF"/>
                </a:solidFill>
                <a:effectLst/>
                <a:uLnTx/>
                <a:uFillTx/>
                <a:latin typeface="Times New Roman" charset="0"/>
                <a:ea typeface="MS PGothic" charset="0"/>
                <a:cs typeface="+mn-cs"/>
              </a:rPr>
              <a:t> 你们收割你们的庄稼的时候，不可把角落的谷物割尽，也不可拾取你收割时遗下的；把它们留给穷人和寄居的外人；我是耶和华你们的　神。 </a:t>
            </a: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ja-JP" altLang="en-US" sz="2800" b="1" i="0" u="none" strike="noStrike" kern="1200" cap="none" spc="0" normalizeH="0" baseline="0" noProof="0">
                <a:ln>
                  <a:noFill/>
                </a:ln>
                <a:solidFill>
                  <a:srgbClr val="FFFFFF"/>
                </a:solidFill>
                <a:effectLst/>
                <a:uLnTx/>
                <a:uFillTx/>
                <a:latin typeface="Arial"/>
                <a:ea typeface="ＭＳ Ｐゴシック" charset="0"/>
                <a:cs typeface="Arial"/>
              </a:rPr>
              <a:t>利未记</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23:22 </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新译本</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1200" cap="none" spc="0" normalizeH="0" baseline="0" noProof="0">
                <a:ln>
                  <a:noFill/>
                </a:ln>
                <a:solidFill>
                  <a:srgbClr val="FFFFFF"/>
                </a:solidFill>
                <a:effectLst/>
                <a:uLnTx/>
                <a:uFillTx/>
                <a:latin typeface="Arial"/>
                <a:ea typeface="ＭＳ Ｐゴシック" charset="0"/>
                <a:cs typeface="Arial"/>
              </a:rPr>
              <a:t>至高神赐予的</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ja-JP" altLang="en-US" sz="3600" b="1" i="0" u="none" strike="noStrike" kern="1200" cap="none" spc="0" normalizeH="0" baseline="0" noProof="0">
                <a:ln>
                  <a:noFill/>
                </a:ln>
                <a:solidFill>
                  <a:srgbClr val="FFFFFF"/>
                </a:solidFill>
                <a:effectLst/>
                <a:uLnTx/>
                <a:uFillTx/>
                <a:latin typeface="Arial"/>
                <a:ea typeface="ＭＳ Ｐゴシック" charset="0"/>
                <a:cs typeface="Arial"/>
              </a:rPr>
              <a:t>懒惰</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5545565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zh-CN" altLang="en-US" sz="3600" b="1" dirty="0">
                <a:solidFill>
                  <a:srgbClr val="FFFFFF"/>
                </a:solidFill>
                <a:latin typeface="SimSun" panose="02010600030101010101" pitchFamily="2" charset="-122"/>
                <a:ea typeface="SimSun" panose="02010600030101010101" pitchFamily="2" charset="-122"/>
                <a:cs typeface="Arial"/>
              </a:rPr>
              <a:t>阐述旧约法律的建议策略</a:t>
            </a:r>
            <a:endParaRPr lang="en-US" sz="3600" b="1" dirty="0">
              <a:solidFill>
                <a:srgbClr val="FFFFFF"/>
              </a:solidFill>
              <a:latin typeface="SimSun" panose="02010600030101010101" pitchFamily="2" charset="-122"/>
              <a:ea typeface="SimSun" panose="02010600030101010101" pitchFamily="2" charset="-122"/>
              <a:cs typeface="Arial"/>
            </a:endParaRP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altLang="ja-JP" sz="2400" b="1" i="0" u="none" strike="noStrike" kern="1200" cap="none" spc="0" normalizeH="0" baseline="0" noProof="0" dirty="0">
              <a:ln>
                <a:noFill/>
              </a:ln>
              <a:solidFill>
                <a:srgbClr val="FFFF00"/>
              </a:solidFill>
              <a:effectLst/>
              <a:uLnTx/>
              <a:uFillTx/>
              <a:latin typeface="Arial"/>
              <a:ea typeface="MS PGothic"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dirty="0">
                <a:ln>
                  <a:noFill/>
                </a:ln>
                <a:solidFill>
                  <a:srgbClr val="FFFF00"/>
                </a:solidFill>
                <a:effectLst/>
                <a:uLnTx/>
                <a:uFillTx/>
                <a:latin typeface="Arial"/>
                <a:ea typeface="MS PGothic" charset="0"/>
                <a:cs typeface="Arial"/>
              </a:rPr>
              <a:t>原理</a:t>
            </a:r>
            <a:r>
              <a:rPr kumimoji="0" lang="en-US" sz="2400" b="1" i="0" u="none" strike="noStrike" kern="1200" cap="none" spc="0" normalizeH="0" baseline="0" noProof="0" dirty="0">
                <a:ln>
                  <a:noFill/>
                </a:ln>
                <a:solidFill>
                  <a:srgbClr val="FFFFFF"/>
                </a:solidFill>
                <a:effectLst/>
                <a:uLnTx/>
                <a:uFillTx/>
                <a:latin typeface="Arial"/>
                <a:ea typeface="MS PGothic" charset="0"/>
                <a:cs typeface="Arial"/>
              </a:rPr>
              <a:t>: </a:t>
            </a: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神需要他的人民给弱势社群机会营生</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sp>
        <p:nvSpPr>
          <p:cNvPr id="9" name="Text Box 3"/>
          <p:cNvSpPr txBox="1">
            <a:spLocks noChangeArrowheads="1"/>
          </p:cNvSpPr>
          <p:nvPr/>
        </p:nvSpPr>
        <p:spPr bwMode="auto">
          <a:xfrm>
            <a:off x="8117048" y="133170"/>
            <a:ext cx="698178"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112</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grpSp>
        <p:nvGrpSpPr>
          <p:cNvPr id="5" name="Group 4"/>
          <p:cNvGrpSpPr/>
          <p:nvPr/>
        </p:nvGrpSpPr>
        <p:grpSpPr>
          <a:xfrm>
            <a:off x="709342" y="3558439"/>
            <a:ext cx="3329233" cy="2677407"/>
            <a:chOff x="709342" y="3558439"/>
            <a:chExt cx="3329233" cy="2677407"/>
          </a:xfrm>
        </p:grpSpPr>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itchFamily="-107" charset="0"/>
                <a:ea typeface="MS PGothic" charset="0"/>
                <a:cs typeface="MS PGothic" charset="0"/>
              </a:endParaRPr>
            </a:p>
          </p:txBody>
        </p:sp>
        <p:sp>
          <p:nvSpPr>
            <p:cNvPr id="8" name="TextBox 7"/>
            <p:cNvSpPr txBox="1"/>
            <p:nvPr/>
          </p:nvSpPr>
          <p:spPr>
            <a:xfrm>
              <a:off x="709343" y="3656818"/>
              <a:ext cx="3329232"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altLang="ja-JP" sz="2400" b="1" i="0" u="none" strike="noStrike" kern="1200" cap="none" spc="0" normalizeH="0" baseline="0" noProof="0" dirty="0">
                <a:ln>
                  <a:noFill/>
                </a:ln>
                <a:solidFill>
                  <a:srgbClr val="FFFF00"/>
                </a:solidFill>
                <a:effectLst/>
                <a:uLnTx/>
                <a:uFillTx/>
                <a:latin typeface="Arial"/>
                <a:ea typeface="MS PGothic" charset="0"/>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rPr>
                <a:t>理解</a:t>
              </a:r>
              <a:r>
                <a:rPr kumimoji="0" lang="en-US" sz="2400" b="1" i="0" u="none" strike="noStrike" kern="1200" cap="none" spc="0" normalizeH="0" baseline="0" noProof="0" dirty="0">
                  <a:ln>
                    <a:noFill/>
                  </a:ln>
                  <a:solidFill>
                    <a:srgbClr val="FFFFFF"/>
                  </a:solidFill>
                  <a:effectLst/>
                  <a:uLnTx/>
                  <a:uFillTx/>
                  <a:latin typeface="Arial"/>
                  <a:ea typeface="MS PGothic"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MS PGothic" charset="0"/>
                  <a:cs typeface="Arial"/>
                </a:rPr>
              </a:b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不要在田的角落收成因为神对贫困的人有同情，让他们搜集食物</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grpSp>
      <p:grpSp>
        <p:nvGrpSpPr>
          <p:cNvPr id="4" name="Group 3"/>
          <p:cNvGrpSpPr/>
          <p:nvPr/>
        </p:nvGrpSpPr>
        <p:grpSpPr>
          <a:xfrm>
            <a:off x="5228413" y="3558439"/>
            <a:ext cx="3237724" cy="2677407"/>
            <a:chOff x="5228413" y="3558439"/>
            <a:chExt cx="3237724" cy="2677407"/>
          </a:xfrm>
        </p:grpSpPr>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sp>
          <p:nvSpPr>
            <p:cNvPr id="11" name="TextBox 10"/>
            <p:cNvSpPr txBox="1"/>
            <p:nvPr/>
          </p:nvSpPr>
          <p:spPr>
            <a:xfrm>
              <a:off x="5228413" y="3711044"/>
              <a:ext cx="3237724" cy="193899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altLang="ja-JP"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rPr>
                <a:t>用途</a:t>
              </a:r>
              <a:r>
                <a:rPr kumimoji="0" lang="en-US" altLang="ja-JP"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作为雇主何你应该给贫困人机会自食其力</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grpSp>
    </p:spTree>
    <p:extLst>
      <p:ext uri="{BB962C8B-B14F-4D97-AF65-F5344CB8AC3E}">
        <p14:creationId xmlns:p14="http://schemas.microsoft.com/office/powerpoint/2010/main" val="12372820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zh-CN" altLang="en-US" sz="3600" b="1" dirty="0">
                <a:solidFill>
                  <a:srgbClr val="FFFFFF"/>
                </a:solidFill>
                <a:latin typeface="SimSun" panose="02010600030101010101" pitchFamily="2" charset="-122"/>
                <a:ea typeface="SimSun" panose="02010600030101010101" pitchFamily="2" charset="-122"/>
                <a:cs typeface="Arial"/>
              </a:rPr>
              <a:t>阐述旧约法律的建议策略</a:t>
            </a:r>
            <a:endParaRPr lang="en-US" sz="3600" b="1" dirty="0">
              <a:solidFill>
                <a:srgbClr val="FFFFFF"/>
              </a:solidFill>
              <a:latin typeface="SimSun" panose="02010600030101010101" pitchFamily="2" charset="-122"/>
              <a:ea typeface="SimSun" panose="02010600030101010101" pitchFamily="2" charset="-122"/>
              <a:cs typeface="Arial"/>
            </a:endParaRPr>
          </a:p>
        </p:txBody>
      </p:sp>
      <p:sp>
        <p:nvSpPr>
          <p:cNvPr id="9" name="Text Box 3"/>
          <p:cNvSpPr txBox="1">
            <a:spLocks noChangeArrowheads="1"/>
          </p:cNvSpPr>
          <p:nvPr/>
        </p:nvSpPr>
        <p:spPr bwMode="auto">
          <a:xfrm>
            <a:off x="8117048" y="133170"/>
            <a:ext cx="698178"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112</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sp>
        <p:nvSpPr>
          <p:cNvPr id="12" name="Rectangle 11"/>
          <p:cNvSpPr/>
          <p:nvPr/>
        </p:nvSpPr>
        <p:spPr>
          <a:xfrm>
            <a:off x="815647" y="3029523"/>
            <a:ext cx="7550573"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a:t>
            </a:r>
            <a:r>
              <a:rPr kumimoji="0" lang="zh-CN"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你进了邻舍的葡萄园，可以随意吃饱了葡只  </a:t>
            </a:r>
            <a:endParaRPr kumimoji="0" lang="en-SG" altLang="zh-CN"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是不可装在器皿中</a:t>
            </a:r>
            <a:r>
              <a:rPr kumimoji="0" lang="en-SG" altLang="zh-CN"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a:t>
            </a:r>
            <a:r>
              <a:rPr kumimoji="0" lang="zh-CN"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你进了邻舍站着的禾稼，可以用手摘穗子，只  </a:t>
            </a:r>
            <a:endParaRPr kumimoji="0" lang="en-SG" altLang="zh-CN"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是不可用镰刀割取禾稼</a:t>
            </a:r>
            <a:r>
              <a:rPr kumimoji="0" lang="en-SG" altLang="zh-CN"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a:t>
            </a:r>
            <a:r>
              <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a:t>
            </a:r>
            <a:r>
              <a:rPr kumimoji="0" lang="en-US" sz="2800" b="1" i="0" u="none" strike="noStrike" kern="1200" cap="none" spc="0" normalizeH="0" baseline="0" noProof="0" dirty="0">
                <a:ln>
                  <a:noFill/>
                </a:ln>
                <a:solidFill>
                  <a:srgbClr val="FFFFFF"/>
                </a:solidFill>
                <a:effectLst/>
                <a:uLnTx/>
                <a:uFillTx/>
                <a:latin typeface="Arial"/>
                <a:ea typeface="MS PGothic" charset="0"/>
                <a:cs typeface="Arial"/>
              </a:rPr>
              <a:t> </a:t>
            </a:r>
            <a:r>
              <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a:t>
            </a:r>
            <a:r>
              <a:rPr kumimoji="0" lang="ja-JP"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申命记 </a:t>
            </a:r>
            <a:r>
              <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23:24-25)</a:t>
            </a: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神授的偷窃行为？</a:t>
            </a:r>
            <a:endParaRPr kumimoji="0" lang="en-US" sz="36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endParaRPr>
          </a:p>
        </p:txBody>
      </p:sp>
    </p:spTree>
    <p:extLst>
      <p:ext uri="{BB962C8B-B14F-4D97-AF65-F5344CB8AC3E}">
        <p14:creationId xmlns:p14="http://schemas.microsoft.com/office/powerpoint/2010/main" val="29537024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zh-CN" altLang="en-US" sz="3600" b="1" dirty="0">
                <a:solidFill>
                  <a:srgbClr val="FFFFFF"/>
                </a:solidFill>
                <a:latin typeface="SimSun" panose="02010600030101010101" pitchFamily="2" charset="-122"/>
                <a:ea typeface="SimSun" panose="02010600030101010101" pitchFamily="2" charset="-122"/>
                <a:cs typeface="Arial"/>
              </a:rPr>
              <a:t>阐述旧约法律的建议策略</a:t>
            </a:r>
            <a:endParaRPr lang="en-US" sz="3600" b="1" dirty="0">
              <a:solidFill>
                <a:srgbClr val="FFFFFF"/>
              </a:solidFill>
              <a:latin typeface="SimSun" panose="02010600030101010101" pitchFamily="2" charset="-122"/>
              <a:ea typeface="SimSun" panose="02010600030101010101" pitchFamily="2" charset="-122"/>
              <a:cs typeface="Arial"/>
            </a:endParaRP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altLang="ja-JP"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rPr>
              <a:t>原理</a:t>
            </a:r>
            <a:r>
              <a:rPr kumimoji="0" 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 </a:t>
            </a: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神允许拿小件的东西因为他对人的需要</a:t>
            </a:r>
            <a:endParaRPr kumimoji="0" lang="en-SG" altLang="zh-CN"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比人的财产还要关心</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sp>
        <p:nvSpPr>
          <p:cNvPr id="9" name="Text Box 3"/>
          <p:cNvSpPr txBox="1">
            <a:spLocks noChangeArrowheads="1"/>
          </p:cNvSpPr>
          <p:nvPr/>
        </p:nvSpPr>
        <p:spPr bwMode="auto">
          <a:xfrm>
            <a:off x="8117048" y="133170"/>
            <a:ext cx="698178"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112</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grpSp>
        <p:nvGrpSpPr>
          <p:cNvPr id="5" name="Group 4"/>
          <p:cNvGrpSpPr/>
          <p:nvPr/>
        </p:nvGrpSpPr>
        <p:grpSpPr>
          <a:xfrm>
            <a:off x="709342" y="3558439"/>
            <a:ext cx="3532029" cy="2677407"/>
            <a:chOff x="709342" y="3558439"/>
            <a:chExt cx="3532029" cy="2677407"/>
          </a:xfrm>
        </p:grpSpPr>
        <p:sp>
          <p:nvSpPr>
            <p:cNvPr id="3" name="Round Same Side Corner Rectangle 2"/>
            <p:cNvSpPr/>
            <p:nvPr/>
          </p:nvSpPr>
          <p:spPr bwMode="auto">
            <a:xfrm>
              <a:off x="709342" y="3558439"/>
              <a:ext cx="3532029"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itchFamily="-107" charset="0"/>
                <a:ea typeface="MS PGothic" charset="0"/>
                <a:cs typeface="MS PGothic" charset="0"/>
              </a:endParaRPr>
            </a:p>
          </p:txBody>
        </p:sp>
        <p:sp>
          <p:nvSpPr>
            <p:cNvPr id="8" name="TextBox 7"/>
            <p:cNvSpPr txBox="1"/>
            <p:nvPr/>
          </p:nvSpPr>
          <p:spPr>
            <a:xfrm>
              <a:off x="709343" y="3656818"/>
              <a:ext cx="353202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altLang="ja-JP"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rPr>
                <a:t>理解</a:t>
              </a:r>
              <a:r>
                <a:rPr kumimoji="0" lang="en-US" sz="2400" b="1" i="0" u="none" strike="noStrike" kern="1200" cap="none" spc="0" normalizeH="0" baseline="0" noProof="0" dirty="0">
                  <a:ln>
                    <a:noFill/>
                  </a:ln>
                  <a:solidFill>
                    <a:srgbClr val="FFFFFF"/>
                  </a:solidFill>
                  <a:effectLst/>
                  <a:uLnTx/>
                  <a:uFillTx/>
                  <a:latin typeface="Arial"/>
                  <a:ea typeface="MS PGothic"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MS PGothic" charset="0"/>
                  <a:cs typeface="Arial"/>
                </a:rPr>
              </a:b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不要偷你邻居的庄稼</a:t>
              </a:r>
              <a:r>
                <a:rPr kumimoji="0" lang="en-SG" altLang="zh-CN"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a:t>
              </a: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同时你也不需把偷窃行为 怕到你变得可笑</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grpSp>
      <p:grpSp>
        <p:nvGrpSpPr>
          <p:cNvPr id="4" name="Group 3"/>
          <p:cNvGrpSpPr/>
          <p:nvPr/>
        </p:nvGrpSpPr>
        <p:grpSpPr>
          <a:xfrm>
            <a:off x="4858933" y="3558439"/>
            <a:ext cx="3607204" cy="2677407"/>
            <a:chOff x="4858933" y="3558439"/>
            <a:chExt cx="3607204" cy="2677407"/>
          </a:xfrm>
        </p:grpSpPr>
        <p:sp>
          <p:nvSpPr>
            <p:cNvPr id="6" name="Round Same Side Corner Rectangle 5"/>
            <p:cNvSpPr/>
            <p:nvPr/>
          </p:nvSpPr>
          <p:spPr bwMode="auto">
            <a:xfrm>
              <a:off x="4858933" y="3558439"/>
              <a:ext cx="360720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sp>
          <p:nvSpPr>
            <p:cNvPr id="11" name="TextBox 10"/>
            <p:cNvSpPr txBox="1"/>
            <p:nvPr/>
          </p:nvSpPr>
          <p:spPr>
            <a:xfrm>
              <a:off x="4858933" y="3711044"/>
              <a:ext cx="3607204"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altLang="ja-JP"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rPr>
                <a:t>用途</a:t>
              </a:r>
              <a:r>
                <a:rPr kumimoji="0" lang="en-US" sz="2400" b="1" i="0" u="none" strike="noStrike" kern="1200" cap="none" spc="0" normalizeH="0" baseline="0" noProof="0" dirty="0">
                  <a:ln>
                    <a:noFill/>
                  </a:ln>
                  <a:solidFill>
                    <a:srgbClr val="FFFFFF"/>
                  </a:solidFill>
                  <a:effectLst/>
                  <a:uLnTx/>
                  <a:uFillTx/>
                  <a:latin typeface="Arial"/>
                  <a:ea typeface="MS PGothic"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MS PGothic" charset="0"/>
                  <a:cs typeface="Arial"/>
                </a:rPr>
              </a:b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作为客人，你不必害怕去拿给予你的食物，但你也不应该暗暗的打包午餐或偷些毛巾！</a:t>
              </a:r>
              <a:endParaRPr kumimoji="0" 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endParaRPr>
            </a:p>
          </p:txBody>
        </p:sp>
      </p:grpSp>
    </p:spTree>
    <p:extLst>
      <p:ext uri="{BB962C8B-B14F-4D97-AF65-F5344CB8AC3E}">
        <p14:creationId xmlns:p14="http://schemas.microsoft.com/office/powerpoint/2010/main" val="35740712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3"/>
            <a:ext cx="9144000" cy="6885384"/>
          </a:xfrm>
          <a:prstGeom prst="rect">
            <a:avLst/>
          </a:prstGeom>
        </p:spPr>
      </p:pic>
      <p:sp>
        <p:nvSpPr>
          <p:cNvPr id="488450" name="Rectangle 2"/>
          <p:cNvSpPr>
            <a:spLocks noGrp="1" noChangeArrowheads="1"/>
          </p:cNvSpPr>
          <p:nvPr>
            <p:ph type="title"/>
          </p:nvPr>
        </p:nvSpPr>
        <p:spPr>
          <a:xfrm>
            <a:off x="0" y="5013176"/>
            <a:ext cx="9144000" cy="1777008"/>
          </a:xfrm>
        </p:spPr>
        <p:txBody>
          <a:bodyPr/>
          <a:lstStyle/>
          <a:p>
            <a:pPr algn="ctr" eaLnBrk="1" hangingPunct="1"/>
            <a:r>
              <a:rPr kumimoji="1" lang="zh-CN" altLang="en-US" sz="4800" b="1" dirty="0">
                <a:solidFill>
                  <a:schemeClr val="tx1"/>
                </a:solidFill>
                <a:effectLst>
                  <a:glow rad="228600">
                    <a:schemeClr val="bg2"/>
                  </a:glow>
                </a:effectLst>
                <a:latin typeface="Arial Narrow" charset="0"/>
              </a:rPr>
              <a:t>十诫是摩西之约的核心</a:t>
            </a:r>
            <a:endParaRPr kumimoji="1" lang="en-US" altLang="zh-CN" sz="4800" b="1" dirty="0">
              <a:solidFill>
                <a:schemeClr val="tx1"/>
              </a:solidFill>
              <a:effectLst>
                <a:glow rad="228600">
                  <a:schemeClr val="bg2"/>
                </a:glow>
              </a:effectLst>
              <a:latin typeface="Arial Narrow" charset="0"/>
            </a:endParaRPr>
          </a:p>
        </p:txBody>
      </p:sp>
    </p:spTree>
    <p:extLst>
      <p:ext uri="{BB962C8B-B14F-4D97-AF65-F5344CB8AC3E}">
        <p14:creationId xmlns:p14="http://schemas.microsoft.com/office/powerpoint/2010/main" val="362777222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091" name="Rectangle 3"/>
          <p:cNvSpPr>
            <a:spLocks noChangeArrowheads="1"/>
          </p:cNvSpPr>
          <p:nvPr/>
        </p:nvSpPr>
        <p:spPr bwMode="auto">
          <a:xfrm>
            <a:off x="1803400" y="927100"/>
            <a:ext cx="6540500" cy="4775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092" name="Rectangle 4"/>
          <p:cNvSpPr>
            <a:spLocks noChangeArrowheads="1"/>
          </p:cNvSpPr>
          <p:nvPr/>
        </p:nvSpPr>
        <p:spPr bwMode="auto">
          <a:xfrm>
            <a:off x="1714500" y="974725"/>
            <a:ext cx="6211888" cy="46609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76200">
                <a:solidFill>
                  <a:schemeClr val="tx1"/>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律</a:t>
            </a:r>
            <a:r>
              <a:rPr kumimoji="0" lang="zh-CN" altLang="en-US" sz="3000" b="1" i="0" u="none" strike="noStrike" kern="1200" cap="none" spc="0" normalizeH="0" baseline="0" noProof="0">
                <a:ln>
                  <a:noFill/>
                </a:ln>
                <a:solidFill>
                  <a:srgbClr val="FAFD00"/>
                </a:solidFill>
                <a:effectLst/>
                <a:uLnTx/>
                <a:uFillTx/>
                <a:latin typeface="Comic Sans MS" charset="0"/>
                <a:ea typeface="宋体" charset="0"/>
                <a:cs typeface="宋体" charset="0"/>
              </a:rPr>
              <a:t>法 </a:t>
            </a: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(TORAH)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00DFCA"/>
                </a:solidFill>
                <a:effectLst/>
                <a:uLnTx/>
                <a:uFillTx/>
                <a:latin typeface="Comic Sans MS" charset="0"/>
                <a:ea typeface="宋体" charset="0"/>
                <a:cs typeface="宋体" charset="0"/>
              </a:rPr>
              <a:t>敬虔教育的三个方面</a:t>
            </a:r>
            <a:r>
              <a:rPr kumimoji="0" lang="en-US" altLang="zh-CN" sz="3000" b="1" i="0" u="none" strike="noStrike" kern="1200" cap="none" spc="0" normalizeH="0" baseline="0" noProof="0">
                <a:ln>
                  <a:noFill/>
                </a:ln>
                <a:solidFill>
                  <a:srgbClr val="00DFCA"/>
                </a:solidFill>
                <a:effectLst/>
                <a:uLnTx/>
                <a:uFillTx/>
                <a:latin typeface="Comic Sans MS" charset="0"/>
                <a:ea typeface="宋体" charset="0"/>
                <a:cs typeface="宋体"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道</a:t>
            </a:r>
            <a:r>
              <a:rPr kumimoji="0" lang="zh-CN" altLang="en-US" sz="3000" b="1" i="0" u="none" strike="noStrike" kern="1200" cap="none" spc="0" normalizeH="0" baseline="0" noProof="0">
                <a:ln>
                  <a:noFill/>
                </a:ln>
                <a:solidFill>
                  <a:srgbClr val="FAFD00"/>
                </a:solidFill>
                <a:effectLst/>
                <a:uLnTx/>
                <a:uFillTx/>
                <a:latin typeface="Comic Sans MS" charset="0"/>
                <a:ea typeface="宋体" charset="0"/>
                <a:cs typeface="宋体" charset="0"/>
              </a:rPr>
              <a:t>德</a:t>
            </a: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 </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十</a:t>
            </a: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诫 </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 </a:t>
            </a: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现今法律系统的根基</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FAFD00"/>
                </a:solidFill>
                <a:effectLst/>
                <a:uLnTx/>
                <a:uFillTx/>
                <a:latin typeface="Comic Sans MS" charset="0"/>
                <a:ea typeface="宋体" charset="0"/>
                <a:cs typeface="宋体" charset="0"/>
              </a:rPr>
              <a:t>民事</a:t>
            </a: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 </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人</a:t>
            </a: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民如何在新的社会结构中</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      彼此相处</a:t>
            </a:r>
            <a:endPar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AFD00"/>
                </a:solidFill>
                <a:effectLst/>
                <a:uLnTx/>
                <a:uFillTx/>
                <a:latin typeface="Times" charset="0"/>
                <a:ea typeface="宋体" charset="0"/>
                <a:cs typeface="宋体" charset="0"/>
              </a:rPr>
              <a:t>礼</a:t>
            </a:r>
            <a:r>
              <a:rPr kumimoji="0" lang="zh-CN" altLang="en-US" sz="3000" b="1" i="0" u="none" strike="noStrike" kern="1200" cap="none" spc="0" normalizeH="0" baseline="0" noProof="0">
                <a:ln>
                  <a:noFill/>
                </a:ln>
                <a:solidFill>
                  <a:srgbClr val="FAFD00"/>
                </a:solidFill>
                <a:effectLst/>
                <a:uLnTx/>
                <a:uFillTx/>
                <a:latin typeface="Times" charset="0"/>
                <a:ea typeface="宋体" charset="0"/>
                <a:cs typeface="宋体" charset="0"/>
              </a:rPr>
              <a:t>仪：</a:t>
            </a:r>
            <a:r>
              <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rPr>
              <a:t>人民</a:t>
            </a:r>
            <a:r>
              <a:rPr kumimoji="0" lang="en-US" altLang="zh-CN" sz="3000" b="1" i="0" u="none" strike="noStrike" kern="1200" cap="none" spc="0" normalizeH="0" baseline="0" noProof="0">
                <a:ln>
                  <a:noFill/>
                </a:ln>
                <a:solidFill>
                  <a:srgbClr val="FFFFFF"/>
                </a:solidFill>
                <a:effectLst/>
                <a:uLnTx/>
                <a:uFillTx/>
                <a:latin typeface="Times" charset="0"/>
                <a:ea typeface="宋体" charset="0"/>
                <a:cs typeface="宋体" charset="0"/>
              </a:rPr>
              <a:t>如</a:t>
            </a:r>
            <a:r>
              <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rPr>
              <a:t>何在新的社会结构中</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rPr>
              <a:t>            敬拜上帝</a:t>
            </a:r>
          </a:p>
        </p:txBody>
      </p:sp>
      <p:sp>
        <p:nvSpPr>
          <p:cNvPr id="89093" name="Rectangle 5"/>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8800" b="0" i="0" u="none" strike="noStrike" kern="1200" cap="none" spc="0" normalizeH="0" baseline="0" noProof="0">
                <a:ln>
                  <a:noFill/>
                </a:ln>
                <a:solidFill>
                  <a:srgbClr val="FFD34A"/>
                </a:solidFill>
                <a:effectLst/>
                <a:uLnTx/>
                <a:uFillTx/>
                <a:latin typeface="Times" charset="0"/>
                <a:ea typeface="宋体" charset="0"/>
                <a:cs typeface="宋体" charset="0"/>
              </a:rPr>
              <a:t>7</a:t>
            </a:r>
          </a:p>
        </p:txBody>
      </p:sp>
      <p:sp>
        <p:nvSpPr>
          <p:cNvPr id="89094"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13" name="Text Box 25"/>
          <p:cNvSpPr txBox="1">
            <a:spLocks noChangeArrowheads="1"/>
          </p:cNvSpPr>
          <p:nvPr/>
        </p:nvSpPr>
        <p:spPr bwMode="auto">
          <a:xfrm>
            <a:off x="1770063" y="15875"/>
            <a:ext cx="1892300" cy="30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宋体" charset="0"/>
                <a:ea typeface="宋体" charset="0"/>
                <a:cs typeface="宋体" charset="0"/>
              </a:rPr>
              <a:t>出 25-31 </a:t>
            </a:r>
            <a:r>
              <a:rPr kumimoji="0" lang="zh-CN" altLang="en-US" sz="1400" b="1" i="0" u="none" strike="noStrike" kern="1200" cap="none" spc="0" normalizeH="0" baseline="0" noProof="0">
                <a:ln>
                  <a:noFill/>
                </a:ln>
                <a:solidFill>
                  <a:srgbClr val="FFFFFF"/>
                </a:solidFill>
                <a:effectLst/>
                <a:uLnTx/>
                <a:uFillTx/>
                <a:latin typeface="宋体" charset="0"/>
                <a:ea typeface="宋体" charset="0"/>
                <a:cs typeface="宋体" charset="0"/>
              </a:rPr>
              <a:t>章</a:t>
            </a:r>
          </a:p>
        </p:txBody>
      </p:sp>
      <p:sp>
        <p:nvSpPr>
          <p:cNvPr id="89130" name="Text Box 42"/>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宋体" charset="0"/>
                <a:cs typeface="宋体" charset="0"/>
              </a:rPr>
              <a:t> </a:t>
            </a:r>
          </a:p>
        </p:txBody>
      </p:sp>
      <p:sp>
        <p:nvSpPr>
          <p:cNvPr id="89134" name="Rectangle 46"/>
          <p:cNvSpPr>
            <a:spLocks noChangeArrowheads="1"/>
          </p:cNvSpPr>
          <p:nvPr/>
        </p:nvSpPr>
        <p:spPr bwMode="auto">
          <a:xfrm>
            <a:off x="8091488" y="6524625"/>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13</a:t>
            </a:r>
          </a:p>
        </p:txBody>
      </p:sp>
      <p:sp>
        <p:nvSpPr>
          <p:cNvPr id="89188" name="Text Box 100"/>
          <p:cNvSpPr txBox="1">
            <a:spLocks noChangeArrowheads="1"/>
          </p:cNvSpPr>
          <p:nvPr/>
        </p:nvSpPr>
        <p:spPr bwMode="auto">
          <a:xfrm>
            <a:off x="7070725" y="6284913"/>
            <a:ext cx="147955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uLnTx/>
                <a:uFillTx/>
                <a:latin typeface="宋体" charset="0"/>
                <a:ea typeface="宋体" charset="0"/>
                <a:cs typeface="宋体" charset="0"/>
              </a:rPr>
              <a:t>学生手册第</a:t>
            </a:r>
            <a:r>
              <a:rPr kumimoji="0" lang="en-US" altLang="zh-CN" sz="1200" b="1" i="0" u="none" strike="noStrike" kern="1200" cap="none" spc="0" normalizeH="0" baseline="0" noProof="0">
                <a:ln>
                  <a:noFill/>
                </a:ln>
                <a:solidFill>
                  <a:srgbClr val="FFFFFF"/>
                </a:solidFill>
                <a:effectLst/>
                <a:uLnTx/>
                <a:uFillTx/>
                <a:latin typeface="宋体" charset="0"/>
                <a:ea typeface="宋体" charset="0"/>
                <a:cs typeface="宋体" charset="0"/>
              </a:rPr>
              <a:t>26-29</a:t>
            </a:r>
            <a:r>
              <a:rPr kumimoji="0" lang="zh-CN" altLang="en-US" sz="1200" b="1" i="0" u="none" strike="noStrike" kern="1200" cap="none" spc="0" normalizeH="0" baseline="0" noProof="0">
                <a:ln>
                  <a:noFill/>
                </a:ln>
                <a:solidFill>
                  <a:srgbClr val="FFFFFF"/>
                </a:solidFill>
                <a:effectLst/>
                <a:uLnTx/>
                <a:uFillTx/>
                <a:latin typeface="宋体" charset="0"/>
                <a:ea typeface="宋体" charset="0"/>
                <a:cs typeface="宋体" charset="0"/>
              </a:rPr>
              <a:t>页</a:t>
            </a:r>
          </a:p>
        </p:txBody>
      </p:sp>
      <p:grpSp>
        <p:nvGrpSpPr>
          <p:cNvPr id="89189" name="Group 101"/>
          <p:cNvGrpSpPr>
            <a:grpSpLocks/>
          </p:cNvGrpSpPr>
          <p:nvPr/>
        </p:nvGrpSpPr>
        <p:grpSpPr bwMode="auto">
          <a:xfrm>
            <a:off x="7948613" y="3429000"/>
            <a:ext cx="952500" cy="1330325"/>
            <a:chOff x="5007" y="2160"/>
            <a:chExt cx="600" cy="838"/>
          </a:xfrm>
        </p:grpSpPr>
        <p:grpSp>
          <p:nvGrpSpPr>
            <p:cNvPr id="89190" name="Group 102"/>
            <p:cNvGrpSpPr>
              <a:grpSpLocks/>
            </p:cNvGrpSpPr>
            <p:nvPr/>
          </p:nvGrpSpPr>
          <p:grpSpPr bwMode="auto">
            <a:xfrm>
              <a:off x="5007" y="2160"/>
              <a:ext cx="600" cy="838"/>
              <a:chOff x="5007" y="2160"/>
              <a:chExt cx="600" cy="838"/>
            </a:xfrm>
          </p:grpSpPr>
          <p:grpSp>
            <p:nvGrpSpPr>
              <p:cNvPr id="89191" name="Group 103"/>
              <p:cNvGrpSpPr>
                <a:grpSpLocks/>
              </p:cNvGrpSpPr>
              <p:nvPr/>
            </p:nvGrpSpPr>
            <p:grpSpPr bwMode="auto">
              <a:xfrm>
                <a:off x="5007" y="2160"/>
                <a:ext cx="600" cy="838"/>
                <a:chOff x="5007" y="2160"/>
                <a:chExt cx="600" cy="838"/>
              </a:xfrm>
            </p:grpSpPr>
            <p:sp>
              <p:nvSpPr>
                <p:cNvPr id="89192" name="Rectangle 104"/>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3" name="Rectangle 105"/>
                <p:cNvSpPr>
                  <a:spLocks noChangeArrowheads="1"/>
                </p:cNvSpPr>
                <p:nvPr/>
              </p:nvSpPr>
              <p:spPr bwMode="auto">
                <a:xfrm>
                  <a:off x="5116" y="2744"/>
                  <a:ext cx="186"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Helvetica" charset="0"/>
                      <a:ea typeface="宋体" charset="0"/>
                      <a:cs typeface="宋体" charset="0"/>
                    </a:rPr>
                    <a:t>40</a:t>
                  </a:r>
                </a:p>
              </p:txBody>
            </p:sp>
            <p:sp>
              <p:nvSpPr>
                <p:cNvPr id="89194" name="AutoShape 106"/>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5" name="Rectangle 107"/>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6" name="AutoShape 108"/>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 xmlns:a14="http://schemas.microsoft.com/office/drawing/2010/main" w="38100">
                      <a:solidFill>
                        <a:schemeClr val="bg2"/>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7" name="Line 109"/>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8" name="Line 110"/>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9" name="Line 111"/>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0" name="Line 112"/>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1" name="Line 113"/>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2" name="Rectangle 114"/>
                <p:cNvSpPr>
                  <a:spLocks noChangeArrowheads="1"/>
                </p:cNvSpPr>
                <p:nvPr/>
              </p:nvSpPr>
              <p:spPr bwMode="auto">
                <a:xfrm>
                  <a:off x="5044" y="2160"/>
                  <a:ext cx="258"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Chicago" charset="0"/>
                      <a:ea typeface="宋体" charset="0"/>
                      <a:cs typeface="宋体" charset="0"/>
                    </a:rPr>
                    <a:t>摩</a:t>
                  </a:r>
                  <a:r>
                    <a:rPr kumimoji="0" lang="zh-CN" altLang="en-US" sz="900" b="1" i="0" u="none" strike="noStrike" kern="1200" cap="none" spc="0" normalizeH="0" baseline="0" noProof="0">
                      <a:ln>
                        <a:noFill/>
                      </a:ln>
                      <a:solidFill>
                        <a:srgbClr val="000000"/>
                      </a:solidFill>
                      <a:effectLst/>
                      <a:uLnTx/>
                      <a:uFillTx/>
                      <a:latin typeface="Chicago" charset="0"/>
                      <a:ea typeface="宋体" charset="0"/>
                      <a:cs typeface="宋体" charset="0"/>
                    </a:rPr>
                    <a:t>西</a:t>
                  </a:r>
                  <a:endParaRPr kumimoji="0" lang="en-US" altLang="zh-CN" sz="900" b="1" i="0" u="none" strike="noStrike" kern="1200" cap="none" spc="0" normalizeH="0" baseline="0" noProof="0">
                    <a:ln>
                      <a:noFill/>
                    </a:ln>
                    <a:solidFill>
                      <a:srgbClr val="000000"/>
                    </a:solidFill>
                    <a:effectLst/>
                    <a:uLnTx/>
                    <a:uFillTx/>
                    <a:latin typeface="Chicago" charset="0"/>
                    <a:ea typeface="宋体" charset="0"/>
                    <a:cs typeface="宋体" charset="0"/>
                  </a:endParaRPr>
                </a:p>
              </p:txBody>
            </p:sp>
            <p:sp>
              <p:nvSpPr>
                <p:cNvPr id="89203" name="Line 115"/>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4" name="Rectangle 116"/>
                <p:cNvSpPr>
                  <a:spLocks noChangeArrowheads="1"/>
                </p:cNvSpPr>
                <p:nvPr/>
              </p:nvSpPr>
              <p:spPr bwMode="auto">
                <a:xfrm>
                  <a:off x="5115" y="2296"/>
                  <a:ext cx="33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出</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埃及</a:t>
                  </a:r>
                  <a:endPar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endParaRPr>
                </a:p>
              </p:txBody>
            </p:sp>
          </p:grpSp>
          <p:sp>
            <p:nvSpPr>
              <p:cNvPr id="89205" name="Rectangle 117"/>
              <p:cNvSpPr>
                <a:spLocks noChangeArrowheads="1"/>
              </p:cNvSpPr>
              <p:nvPr/>
            </p:nvSpPr>
            <p:spPr bwMode="auto">
              <a:xfrm>
                <a:off x="5109" y="2411"/>
                <a:ext cx="33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西奈山</a:t>
                </a:r>
                <a:endPar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endParaRPr>
              </a:p>
            </p:txBody>
          </p:sp>
        </p:grpSp>
        <p:sp>
          <p:nvSpPr>
            <p:cNvPr id="89206" name="Rectangle 118"/>
            <p:cNvSpPr>
              <a:spLocks noChangeArrowheads="1"/>
            </p:cNvSpPr>
            <p:nvPr/>
          </p:nvSpPr>
          <p:spPr bwMode="auto">
            <a:xfrm>
              <a:off x="5061" y="2534"/>
              <a:ext cx="490" cy="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德 </a:t>
              </a: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 </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民 </a:t>
              </a: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 </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礼</a:t>
              </a:r>
              <a:endParaRPr kumimoji="0" lang="zh-CN" altLang="en-US" sz="1600" b="1" i="0" u="none" strike="noStrike" kern="1200" cap="none" spc="0" normalizeH="0" baseline="0" noProof="0">
                <a:ln>
                  <a:noFill/>
                </a:ln>
                <a:solidFill>
                  <a:srgbClr val="00DFCA"/>
                </a:solidFill>
                <a:effectLst/>
                <a:uLnTx/>
                <a:uFillTx/>
                <a:latin typeface="Comic Sans MS" charset="0"/>
                <a:ea typeface="宋体" charset="0"/>
                <a:cs typeface="宋体" charset="0"/>
              </a:endParaRPr>
            </a:p>
          </p:txBody>
        </p:sp>
      </p:grpSp>
      <p:sp>
        <p:nvSpPr>
          <p:cNvPr id="29" name="Text Box 26"/>
          <p:cNvSpPr txBox="1">
            <a:spLocks noChangeArrowheads="1"/>
          </p:cNvSpPr>
          <p:nvPr/>
        </p:nvSpPr>
        <p:spPr bwMode="auto">
          <a:xfrm rot="20440193">
            <a:off x="830176" y="2327205"/>
            <a:ext cx="7573512" cy="1107996"/>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FAFD00"/>
                </a:solidFill>
                <a:effectLst/>
                <a:uLnTx/>
                <a:uFillTx/>
                <a:latin typeface="Times" charset="0"/>
                <a:ea typeface="宋体" charset="0"/>
                <a:cs typeface="宋体" charset="0"/>
              </a:rPr>
              <a:t>十戒是否是道德律？</a:t>
            </a:r>
            <a:endParaRPr kumimoji="0" lang="en-US" altLang="ja-JP" sz="6600" b="1" i="0" u="none" strike="noStrike" kern="1200" cap="none" spc="0" normalizeH="0" baseline="0" noProof="0" dirty="0">
              <a:ln>
                <a:noFill/>
              </a:ln>
              <a:solidFill>
                <a:srgbClr val="FAFD00"/>
              </a:solidFill>
              <a:effectLst/>
              <a:uLnTx/>
              <a:uFillTx/>
              <a:latin typeface="Times" charset="0"/>
              <a:ea typeface="MS PGothic" charset="0"/>
            </a:endParaRPr>
          </a:p>
        </p:txBody>
      </p:sp>
    </p:spTree>
    <p:extLst>
      <p:ext uri="{BB962C8B-B14F-4D97-AF65-F5344CB8AC3E}">
        <p14:creationId xmlns:p14="http://schemas.microsoft.com/office/powerpoint/2010/main" val="9436729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20599"/>
            <a:ext cx="9129968" cy="7049999"/>
          </a:xfrm>
          <a:prstGeom prst="rect">
            <a:avLst/>
          </a:prstGeom>
        </p:spPr>
      </p:pic>
      <p:sp>
        <p:nvSpPr>
          <p:cNvPr id="2" name="Title 1"/>
          <p:cNvSpPr>
            <a:spLocks noGrp="1"/>
          </p:cNvSpPr>
          <p:nvPr>
            <p:ph type="title"/>
          </p:nvPr>
        </p:nvSpPr>
        <p:spPr>
          <a:xfrm>
            <a:off x="88912" y="492952"/>
            <a:ext cx="8674905" cy="965282"/>
          </a:xfrm>
          <a:noFill/>
          <a:ln>
            <a:noFill/>
          </a:ln>
        </p:spPr>
        <p:txBody>
          <a:bodyPr vert="horz" wrap="square" lIns="91440" tIns="45720" rIns="91440" bIns="45720" numCol="1" anchor="t" anchorCtr="0" compatLnSpc="1">
            <a:prstTxWarp prst="textNoShape">
              <a:avLst/>
            </a:prstTxWarp>
          </a:bodyPr>
          <a:lstStyle/>
          <a:p>
            <a:r>
              <a:rPr lang="zh-CN" altLang="en-US" sz="4000" b="1" kern="1200" dirty="0">
                <a:solidFill>
                  <a:srgbClr val="FFFFFF"/>
                </a:solidFill>
                <a:effectLst>
                  <a:glow rad="228600">
                    <a:srgbClr val="000000"/>
                  </a:glow>
                </a:effectLst>
                <a:latin typeface="MS PGothic" panose="020B0600070205080204" pitchFamily="34" charset="-128"/>
                <a:ea typeface="MS PGothic" panose="020B0600070205080204" pitchFamily="34" charset="-128"/>
              </a:rPr>
              <a:t>道德法意味着上帝的规则适用于。。。</a:t>
            </a:r>
            <a:endParaRPr lang="en-US" sz="4000" b="1" kern="1200" dirty="0">
              <a:solidFill>
                <a:srgbClr val="FFFFFF"/>
              </a:solidFill>
              <a:effectLst>
                <a:glow rad="228600">
                  <a:srgbClr val="000000"/>
                </a:glow>
              </a:effectLst>
              <a:latin typeface="MS PGothic" panose="020B0600070205080204" pitchFamily="34" charset="-128"/>
              <a:ea typeface="MS PGothic" panose="020B0600070205080204" pitchFamily="34" charset="-128"/>
            </a:endParaRPr>
          </a:p>
        </p:txBody>
      </p:sp>
      <p:sp>
        <p:nvSpPr>
          <p:cNvPr id="3" name="Title 1"/>
          <p:cNvSpPr txBox="1">
            <a:spLocks/>
          </p:cNvSpPr>
          <p:nvPr/>
        </p:nvSpPr>
        <p:spPr bwMode="auto">
          <a:xfrm>
            <a:off x="251520" y="1412776"/>
            <a:ext cx="4311771" cy="2366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rPr>
              <a:t>每个时间段</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endParaRP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rPr>
              <a:t>每一种文化</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endParaRP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rPr>
              <a:t>每个地方</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endParaRP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rPr>
              <a:t>每个人</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273148750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3"/>
            <a:ext cx="9144000" cy="6885384"/>
          </a:xfrm>
          <a:prstGeom prst="rect">
            <a:avLst/>
          </a:prstGeom>
        </p:spPr>
      </p:pic>
      <p:sp>
        <p:nvSpPr>
          <p:cNvPr id="488450" name="Rectangle 2"/>
          <p:cNvSpPr>
            <a:spLocks noGrp="1" noChangeArrowheads="1"/>
          </p:cNvSpPr>
          <p:nvPr>
            <p:ph type="title"/>
          </p:nvPr>
        </p:nvSpPr>
        <p:spPr>
          <a:xfrm>
            <a:off x="0" y="5013176"/>
            <a:ext cx="9144000" cy="1777008"/>
          </a:xfrm>
        </p:spPr>
        <p:txBody>
          <a:bodyPr/>
          <a:lstStyle/>
          <a:p>
            <a:pPr algn="ctr" eaLnBrk="1" hangingPunct="1"/>
            <a:r>
              <a:rPr kumimoji="1" lang="zh-CN" altLang="en-US" sz="4800" b="1" dirty="0">
                <a:solidFill>
                  <a:schemeClr val="tx1"/>
                </a:solidFill>
                <a:effectLst>
                  <a:glow rad="228600">
                    <a:schemeClr val="bg2"/>
                  </a:glow>
                </a:effectLst>
                <a:latin typeface="Arial Narrow" charset="0"/>
              </a:rPr>
              <a:t>十诫是摩西之约的核心</a:t>
            </a:r>
            <a:endParaRPr kumimoji="1" lang="en-US" altLang="zh-CN" sz="4800" b="1" dirty="0">
              <a:solidFill>
                <a:schemeClr val="tx1"/>
              </a:solidFill>
              <a:effectLst>
                <a:glow rad="228600">
                  <a:schemeClr val="bg2"/>
                </a:glow>
              </a:effectLst>
              <a:latin typeface="Arial Narrow" charset="0"/>
            </a:endParaRPr>
          </a:p>
        </p:txBody>
      </p:sp>
    </p:spTree>
    <p:extLst>
      <p:ext uri="{BB962C8B-B14F-4D97-AF65-F5344CB8AC3E}">
        <p14:creationId xmlns:p14="http://schemas.microsoft.com/office/powerpoint/2010/main" val="207574030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091" name="Rectangle 3"/>
          <p:cNvSpPr>
            <a:spLocks noChangeArrowheads="1"/>
          </p:cNvSpPr>
          <p:nvPr/>
        </p:nvSpPr>
        <p:spPr bwMode="auto">
          <a:xfrm>
            <a:off x="1803400" y="927100"/>
            <a:ext cx="6540500" cy="477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092" name="Rectangle 4"/>
          <p:cNvSpPr>
            <a:spLocks noChangeArrowheads="1"/>
          </p:cNvSpPr>
          <p:nvPr/>
        </p:nvSpPr>
        <p:spPr bwMode="auto">
          <a:xfrm>
            <a:off x="1714500" y="974725"/>
            <a:ext cx="6211888" cy="46609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律</a:t>
            </a:r>
            <a:r>
              <a:rPr kumimoji="0" lang="zh-CN" altLang="en-US" sz="3000" b="1" i="0" u="none" strike="noStrike" kern="1200" cap="none" spc="0" normalizeH="0" baseline="0" noProof="0">
                <a:ln>
                  <a:noFill/>
                </a:ln>
                <a:solidFill>
                  <a:srgbClr val="FAFD00"/>
                </a:solidFill>
                <a:effectLst/>
                <a:uLnTx/>
                <a:uFillTx/>
                <a:latin typeface="Comic Sans MS" charset="0"/>
                <a:ea typeface="宋体" charset="0"/>
                <a:cs typeface="宋体" charset="0"/>
              </a:rPr>
              <a:t>法 </a:t>
            </a: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(TORAH)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00DFCA"/>
                </a:solidFill>
                <a:effectLst/>
                <a:uLnTx/>
                <a:uFillTx/>
                <a:latin typeface="Comic Sans MS" charset="0"/>
                <a:ea typeface="宋体" charset="0"/>
                <a:cs typeface="宋体" charset="0"/>
              </a:rPr>
              <a:t>敬虔教育的三个方面</a:t>
            </a:r>
            <a:r>
              <a:rPr kumimoji="0" lang="en-US" altLang="zh-CN" sz="3000" b="1" i="0" u="none" strike="noStrike" kern="1200" cap="none" spc="0" normalizeH="0" baseline="0" noProof="0">
                <a:ln>
                  <a:noFill/>
                </a:ln>
                <a:solidFill>
                  <a:srgbClr val="00DFCA"/>
                </a:solidFill>
                <a:effectLst/>
                <a:uLnTx/>
                <a:uFillTx/>
                <a:latin typeface="Comic Sans MS" charset="0"/>
                <a:ea typeface="宋体" charset="0"/>
                <a:cs typeface="宋体"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道</a:t>
            </a:r>
            <a:r>
              <a:rPr kumimoji="0" lang="zh-CN" altLang="en-US" sz="3000" b="1" i="0" u="none" strike="noStrike" kern="1200" cap="none" spc="0" normalizeH="0" baseline="0" noProof="0">
                <a:ln>
                  <a:noFill/>
                </a:ln>
                <a:solidFill>
                  <a:srgbClr val="FAFD00"/>
                </a:solidFill>
                <a:effectLst/>
                <a:uLnTx/>
                <a:uFillTx/>
                <a:latin typeface="Comic Sans MS" charset="0"/>
                <a:ea typeface="宋体" charset="0"/>
                <a:cs typeface="宋体" charset="0"/>
              </a:rPr>
              <a:t>德</a:t>
            </a: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 </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十</a:t>
            </a: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诫 </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 </a:t>
            </a: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现今法律系统的根基</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FAFD00"/>
                </a:solidFill>
                <a:effectLst/>
                <a:uLnTx/>
                <a:uFillTx/>
                <a:latin typeface="Comic Sans MS" charset="0"/>
                <a:ea typeface="宋体" charset="0"/>
                <a:cs typeface="宋体" charset="0"/>
              </a:rPr>
              <a:t>民事</a:t>
            </a: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 </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人</a:t>
            </a: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民如何在新的社会结构中</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      彼此相处</a:t>
            </a:r>
            <a:endPar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AFD00"/>
                </a:solidFill>
                <a:effectLst/>
                <a:uLnTx/>
                <a:uFillTx/>
                <a:latin typeface="Times" charset="0"/>
                <a:ea typeface="宋体" charset="0"/>
                <a:cs typeface="宋体" charset="0"/>
              </a:rPr>
              <a:t>礼</a:t>
            </a:r>
            <a:r>
              <a:rPr kumimoji="0" lang="zh-CN" altLang="en-US" sz="3000" b="1" i="0" u="none" strike="noStrike" kern="1200" cap="none" spc="0" normalizeH="0" baseline="0" noProof="0">
                <a:ln>
                  <a:noFill/>
                </a:ln>
                <a:solidFill>
                  <a:srgbClr val="FAFD00"/>
                </a:solidFill>
                <a:effectLst/>
                <a:uLnTx/>
                <a:uFillTx/>
                <a:latin typeface="Times" charset="0"/>
                <a:ea typeface="宋体" charset="0"/>
                <a:cs typeface="宋体" charset="0"/>
              </a:rPr>
              <a:t>仪：</a:t>
            </a:r>
            <a:r>
              <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rPr>
              <a:t>人民</a:t>
            </a:r>
            <a:r>
              <a:rPr kumimoji="0" lang="en-US" altLang="zh-CN" sz="3000" b="1" i="0" u="none" strike="noStrike" kern="1200" cap="none" spc="0" normalizeH="0" baseline="0" noProof="0">
                <a:ln>
                  <a:noFill/>
                </a:ln>
                <a:solidFill>
                  <a:srgbClr val="FFFFFF"/>
                </a:solidFill>
                <a:effectLst/>
                <a:uLnTx/>
                <a:uFillTx/>
                <a:latin typeface="Times" charset="0"/>
                <a:ea typeface="宋体" charset="0"/>
                <a:cs typeface="宋体" charset="0"/>
              </a:rPr>
              <a:t>如</a:t>
            </a:r>
            <a:r>
              <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rPr>
              <a:t>何在新的社会结构中</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rPr>
              <a:t>            敬拜上帝</a:t>
            </a:r>
          </a:p>
        </p:txBody>
      </p:sp>
      <p:sp>
        <p:nvSpPr>
          <p:cNvPr id="89093" name="Rectangle 5"/>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8800" b="0" i="0" u="none" strike="noStrike" kern="1200" cap="none" spc="0" normalizeH="0" baseline="0" noProof="0">
                <a:ln>
                  <a:noFill/>
                </a:ln>
                <a:solidFill>
                  <a:srgbClr val="FFD34A"/>
                </a:solidFill>
                <a:effectLst/>
                <a:uLnTx/>
                <a:uFillTx/>
                <a:latin typeface="Times" charset="0"/>
                <a:ea typeface="宋体" charset="0"/>
                <a:cs typeface="宋体" charset="0"/>
              </a:rPr>
              <a:t>7</a:t>
            </a:r>
          </a:p>
        </p:txBody>
      </p:sp>
      <p:sp>
        <p:nvSpPr>
          <p:cNvPr id="89094"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13" name="Text Box 25"/>
          <p:cNvSpPr txBox="1">
            <a:spLocks noChangeArrowheads="1"/>
          </p:cNvSpPr>
          <p:nvPr/>
        </p:nvSpPr>
        <p:spPr bwMode="auto">
          <a:xfrm>
            <a:off x="1770063" y="15875"/>
            <a:ext cx="1892300" cy="30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宋体" charset="0"/>
                <a:ea typeface="宋体" charset="0"/>
                <a:cs typeface="宋体" charset="0"/>
              </a:rPr>
              <a:t>出 25-31 </a:t>
            </a:r>
            <a:r>
              <a:rPr kumimoji="0" lang="zh-CN" altLang="en-US" sz="1400" b="1" i="0" u="none" strike="noStrike" kern="1200" cap="none" spc="0" normalizeH="0" baseline="0" noProof="0">
                <a:ln>
                  <a:noFill/>
                </a:ln>
                <a:solidFill>
                  <a:srgbClr val="FFFFFF"/>
                </a:solidFill>
                <a:effectLst/>
                <a:uLnTx/>
                <a:uFillTx/>
                <a:latin typeface="宋体" charset="0"/>
                <a:ea typeface="宋体" charset="0"/>
                <a:cs typeface="宋体" charset="0"/>
              </a:rPr>
              <a:t>章</a:t>
            </a:r>
          </a:p>
        </p:txBody>
      </p:sp>
      <p:sp>
        <p:nvSpPr>
          <p:cNvPr id="89130" name="Text Box 42"/>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宋体" charset="0"/>
                <a:cs typeface="宋体" charset="0"/>
              </a:rPr>
              <a:t> </a:t>
            </a:r>
          </a:p>
        </p:txBody>
      </p:sp>
      <p:sp>
        <p:nvSpPr>
          <p:cNvPr id="89134" name="Rectangle 46"/>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13</a:t>
            </a:r>
          </a:p>
        </p:txBody>
      </p:sp>
      <p:sp>
        <p:nvSpPr>
          <p:cNvPr id="89188" name="Text Box 100"/>
          <p:cNvSpPr txBox="1">
            <a:spLocks noChangeArrowheads="1"/>
          </p:cNvSpPr>
          <p:nvPr/>
        </p:nvSpPr>
        <p:spPr bwMode="auto">
          <a:xfrm>
            <a:off x="7070725" y="6284913"/>
            <a:ext cx="14795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uLnTx/>
                <a:uFillTx/>
                <a:latin typeface="宋体" charset="0"/>
                <a:ea typeface="宋体" charset="0"/>
                <a:cs typeface="宋体" charset="0"/>
              </a:rPr>
              <a:t>学生手册第</a:t>
            </a:r>
            <a:r>
              <a:rPr kumimoji="0" lang="en-US" altLang="zh-CN" sz="1200" b="1" i="0" u="none" strike="noStrike" kern="1200" cap="none" spc="0" normalizeH="0" baseline="0" noProof="0">
                <a:ln>
                  <a:noFill/>
                </a:ln>
                <a:solidFill>
                  <a:srgbClr val="FFFFFF"/>
                </a:solidFill>
                <a:effectLst/>
                <a:uLnTx/>
                <a:uFillTx/>
                <a:latin typeface="宋体" charset="0"/>
                <a:ea typeface="宋体" charset="0"/>
                <a:cs typeface="宋体" charset="0"/>
              </a:rPr>
              <a:t>26-29</a:t>
            </a:r>
            <a:r>
              <a:rPr kumimoji="0" lang="zh-CN" altLang="en-US" sz="1200" b="1" i="0" u="none" strike="noStrike" kern="1200" cap="none" spc="0" normalizeH="0" baseline="0" noProof="0">
                <a:ln>
                  <a:noFill/>
                </a:ln>
                <a:solidFill>
                  <a:srgbClr val="FFFFFF"/>
                </a:solidFill>
                <a:effectLst/>
                <a:uLnTx/>
                <a:uFillTx/>
                <a:latin typeface="宋体" charset="0"/>
                <a:ea typeface="宋体" charset="0"/>
                <a:cs typeface="宋体" charset="0"/>
              </a:rPr>
              <a:t>页</a:t>
            </a:r>
          </a:p>
        </p:txBody>
      </p:sp>
      <p:grpSp>
        <p:nvGrpSpPr>
          <p:cNvPr id="89189" name="Group 101"/>
          <p:cNvGrpSpPr>
            <a:grpSpLocks/>
          </p:cNvGrpSpPr>
          <p:nvPr/>
        </p:nvGrpSpPr>
        <p:grpSpPr bwMode="auto">
          <a:xfrm>
            <a:off x="7948613" y="3429000"/>
            <a:ext cx="952500" cy="1330325"/>
            <a:chOff x="5007" y="2160"/>
            <a:chExt cx="600" cy="838"/>
          </a:xfrm>
        </p:grpSpPr>
        <p:grpSp>
          <p:nvGrpSpPr>
            <p:cNvPr id="89190" name="Group 102"/>
            <p:cNvGrpSpPr>
              <a:grpSpLocks/>
            </p:cNvGrpSpPr>
            <p:nvPr/>
          </p:nvGrpSpPr>
          <p:grpSpPr bwMode="auto">
            <a:xfrm>
              <a:off x="5007" y="2160"/>
              <a:ext cx="600" cy="838"/>
              <a:chOff x="5007" y="2160"/>
              <a:chExt cx="600" cy="838"/>
            </a:xfrm>
          </p:grpSpPr>
          <p:grpSp>
            <p:nvGrpSpPr>
              <p:cNvPr id="89191" name="Group 103"/>
              <p:cNvGrpSpPr>
                <a:grpSpLocks/>
              </p:cNvGrpSpPr>
              <p:nvPr/>
            </p:nvGrpSpPr>
            <p:grpSpPr bwMode="auto">
              <a:xfrm>
                <a:off x="5007" y="2160"/>
                <a:ext cx="600" cy="838"/>
                <a:chOff x="5007" y="2160"/>
                <a:chExt cx="600" cy="838"/>
              </a:xfrm>
            </p:grpSpPr>
            <p:sp>
              <p:nvSpPr>
                <p:cNvPr id="89192" name="Rectangle 104"/>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3" name="Rectangle 105"/>
                <p:cNvSpPr>
                  <a:spLocks noChangeArrowheads="1"/>
                </p:cNvSpPr>
                <p:nvPr/>
              </p:nvSpPr>
              <p:spPr bwMode="auto">
                <a:xfrm>
                  <a:off x="5116" y="2744"/>
                  <a:ext cx="186"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Helvetica" charset="0"/>
                      <a:ea typeface="宋体" charset="0"/>
                      <a:cs typeface="宋体" charset="0"/>
                    </a:rPr>
                    <a:t>40</a:t>
                  </a:r>
                </a:p>
              </p:txBody>
            </p:sp>
            <p:sp>
              <p:nvSpPr>
                <p:cNvPr id="89194" name="AutoShape 106"/>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5" name="Rectangle 107"/>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6" name="AutoShape 108"/>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7" name="Line 109"/>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8" name="Line 110"/>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9" name="Line 111"/>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0" name="Line 112"/>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1" name="Line 113"/>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2" name="Rectangle 114"/>
                <p:cNvSpPr>
                  <a:spLocks noChangeArrowheads="1"/>
                </p:cNvSpPr>
                <p:nvPr/>
              </p:nvSpPr>
              <p:spPr bwMode="auto">
                <a:xfrm>
                  <a:off x="5044" y="2160"/>
                  <a:ext cx="258"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Chicago" charset="0"/>
                      <a:ea typeface="宋体" charset="0"/>
                      <a:cs typeface="宋体" charset="0"/>
                    </a:rPr>
                    <a:t>摩</a:t>
                  </a:r>
                  <a:r>
                    <a:rPr kumimoji="0" lang="zh-CN" altLang="en-US" sz="900" b="1" i="0" u="none" strike="noStrike" kern="1200" cap="none" spc="0" normalizeH="0" baseline="0" noProof="0">
                      <a:ln>
                        <a:noFill/>
                      </a:ln>
                      <a:solidFill>
                        <a:srgbClr val="000000"/>
                      </a:solidFill>
                      <a:effectLst/>
                      <a:uLnTx/>
                      <a:uFillTx/>
                      <a:latin typeface="Chicago" charset="0"/>
                      <a:ea typeface="宋体" charset="0"/>
                      <a:cs typeface="宋体" charset="0"/>
                    </a:rPr>
                    <a:t>西</a:t>
                  </a:r>
                  <a:endParaRPr kumimoji="0" lang="en-US" altLang="zh-CN" sz="900" b="1" i="0" u="none" strike="noStrike" kern="1200" cap="none" spc="0" normalizeH="0" baseline="0" noProof="0">
                    <a:ln>
                      <a:noFill/>
                    </a:ln>
                    <a:solidFill>
                      <a:srgbClr val="000000"/>
                    </a:solidFill>
                    <a:effectLst/>
                    <a:uLnTx/>
                    <a:uFillTx/>
                    <a:latin typeface="Chicago" charset="0"/>
                    <a:ea typeface="宋体" charset="0"/>
                    <a:cs typeface="宋体" charset="0"/>
                  </a:endParaRPr>
                </a:p>
              </p:txBody>
            </p:sp>
            <p:sp>
              <p:nvSpPr>
                <p:cNvPr id="89203" name="Line 115"/>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4" name="Rectangle 116"/>
                <p:cNvSpPr>
                  <a:spLocks noChangeArrowheads="1"/>
                </p:cNvSpPr>
                <p:nvPr/>
              </p:nvSpPr>
              <p:spPr bwMode="auto">
                <a:xfrm>
                  <a:off x="5115" y="2296"/>
                  <a:ext cx="33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出</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埃及</a:t>
                  </a:r>
                  <a:endPar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endParaRPr>
                </a:p>
              </p:txBody>
            </p:sp>
          </p:grpSp>
          <p:sp>
            <p:nvSpPr>
              <p:cNvPr id="89205" name="Rectangle 117"/>
              <p:cNvSpPr>
                <a:spLocks noChangeArrowheads="1"/>
              </p:cNvSpPr>
              <p:nvPr/>
            </p:nvSpPr>
            <p:spPr bwMode="auto">
              <a:xfrm>
                <a:off x="5109" y="2411"/>
                <a:ext cx="33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西奈山</a:t>
                </a:r>
                <a:endPar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endParaRPr>
              </a:p>
            </p:txBody>
          </p:sp>
        </p:grpSp>
        <p:sp>
          <p:nvSpPr>
            <p:cNvPr id="89206" name="Rectangle 118"/>
            <p:cNvSpPr>
              <a:spLocks noChangeArrowheads="1"/>
            </p:cNvSpPr>
            <p:nvPr/>
          </p:nvSpPr>
          <p:spPr bwMode="auto">
            <a:xfrm>
              <a:off x="5061" y="2534"/>
              <a:ext cx="49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德 </a:t>
              </a: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 </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民 </a:t>
              </a: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 </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礼</a:t>
              </a:r>
              <a:endParaRPr kumimoji="0" lang="zh-CN" altLang="en-US" sz="1600" b="1" i="0" u="none" strike="noStrike" kern="1200" cap="none" spc="0" normalizeH="0" baseline="0" noProof="0">
                <a:ln>
                  <a:noFill/>
                </a:ln>
                <a:solidFill>
                  <a:srgbClr val="00DFCA"/>
                </a:solidFill>
                <a:effectLst/>
                <a:uLnTx/>
                <a:uFillTx/>
                <a:latin typeface="Comic Sans MS" charset="0"/>
                <a:ea typeface="宋体" charset="0"/>
                <a:cs typeface="宋体" charset="0"/>
              </a:endParaRPr>
            </a:p>
          </p:txBody>
        </p:sp>
      </p:grpSp>
      <p:sp>
        <p:nvSpPr>
          <p:cNvPr id="29" name="Text Box 26"/>
          <p:cNvSpPr txBox="1">
            <a:spLocks noChangeArrowheads="1"/>
          </p:cNvSpPr>
          <p:nvPr/>
        </p:nvSpPr>
        <p:spPr bwMode="auto">
          <a:xfrm rot="20440193">
            <a:off x="830176" y="2327205"/>
            <a:ext cx="7573512" cy="1107996"/>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FAFD00"/>
                </a:solidFill>
                <a:effectLst/>
                <a:uLnTx/>
                <a:uFillTx/>
                <a:latin typeface="Times" charset="0"/>
                <a:ea typeface="宋体" charset="0"/>
                <a:cs typeface="宋体" charset="0"/>
              </a:rPr>
              <a:t>十戒是否是道德律？</a:t>
            </a:r>
            <a:endParaRPr kumimoji="0" lang="en-US" altLang="ja-JP" sz="6600" b="1" i="0" u="none" strike="noStrike" kern="1200" cap="none" spc="0" normalizeH="0" baseline="0" noProof="0" dirty="0">
              <a:ln>
                <a:noFill/>
              </a:ln>
              <a:solidFill>
                <a:srgbClr val="FAFD00"/>
              </a:solidFill>
              <a:effectLst/>
              <a:uLnTx/>
              <a:uFillTx/>
              <a:latin typeface="Times" charset="0"/>
              <a:ea typeface="MS PGothic" charset="0"/>
            </a:endParaRPr>
          </a:p>
        </p:txBody>
      </p:sp>
    </p:spTree>
    <p:extLst>
      <p:ext uri="{BB962C8B-B14F-4D97-AF65-F5344CB8AC3E}">
        <p14:creationId xmlns:p14="http://schemas.microsoft.com/office/powerpoint/2010/main" val="19706585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20599"/>
            <a:ext cx="9129968" cy="7049999"/>
          </a:xfrm>
          <a:prstGeom prst="rect">
            <a:avLst/>
          </a:prstGeom>
        </p:spPr>
      </p:pic>
      <p:sp>
        <p:nvSpPr>
          <p:cNvPr id="2" name="Title 1"/>
          <p:cNvSpPr>
            <a:spLocks noGrp="1"/>
          </p:cNvSpPr>
          <p:nvPr>
            <p:ph type="title"/>
          </p:nvPr>
        </p:nvSpPr>
        <p:spPr>
          <a:xfrm>
            <a:off x="88912" y="492952"/>
            <a:ext cx="8674905" cy="965282"/>
          </a:xfrm>
          <a:noFill/>
          <a:ln>
            <a:noFill/>
          </a:ln>
        </p:spPr>
        <p:txBody>
          <a:bodyPr vert="horz" wrap="square" lIns="91440" tIns="45720" rIns="91440" bIns="45720" numCol="1" anchor="t" anchorCtr="0" compatLnSpc="1">
            <a:prstTxWarp prst="textNoShape">
              <a:avLst/>
            </a:prstTxWarp>
          </a:bodyPr>
          <a:lstStyle/>
          <a:p>
            <a:r>
              <a:rPr lang="zh-CN" altLang="en-US" sz="4000" b="1" kern="1200" dirty="0">
                <a:solidFill>
                  <a:srgbClr val="FFFFFF"/>
                </a:solidFill>
                <a:effectLst>
                  <a:glow rad="228600">
                    <a:srgbClr val="000000"/>
                  </a:glow>
                </a:effectLst>
                <a:latin typeface="MS PGothic" panose="020B0600070205080204" pitchFamily="34" charset="-128"/>
                <a:ea typeface="MS PGothic" panose="020B0600070205080204" pitchFamily="34" charset="-128"/>
              </a:rPr>
              <a:t>道德法意味着上帝的规则适用于。。。</a:t>
            </a:r>
            <a:endParaRPr lang="en-US" sz="4000" b="1" kern="1200" dirty="0">
              <a:solidFill>
                <a:srgbClr val="FFFFFF"/>
              </a:solidFill>
              <a:effectLst>
                <a:glow rad="228600">
                  <a:srgbClr val="000000"/>
                </a:glow>
              </a:effectLst>
              <a:latin typeface="MS PGothic" panose="020B0600070205080204" pitchFamily="34" charset="-128"/>
              <a:ea typeface="MS PGothic" panose="020B0600070205080204" pitchFamily="34" charset="-128"/>
            </a:endParaRPr>
          </a:p>
        </p:txBody>
      </p:sp>
      <p:sp>
        <p:nvSpPr>
          <p:cNvPr id="3" name="Title 1"/>
          <p:cNvSpPr txBox="1">
            <a:spLocks/>
          </p:cNvSpPr>
          <p:nvPr/>
        </p:nvSpPr>
        <p:spPr bwMode="auto">
          <a:xfrm>
            <a:off x="251520" y="1412776"/>
            <a:ext cx="4311771" cy="2366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rPr>
              <a:t>每个时间段</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endParaRP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rPr>
              <a:t>每一种文化</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endParaRP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rPr>
              <a:t>每个地方</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endParaRP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rPr>
              <a:t>每个人</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3482501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为什么救恩是</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单单</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靠信心？</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保罗给</a:t>
            </a:r>
            <a:endParaRPr kumimoji="0" lang="en-US" altLang="zh-CN"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三个理由</a:t>
            </a:r>
            <a:endParaRPr kumimoji="0" 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73457764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2" name="Title 1"/>
          <p:cNvSpPr>
            <a:spLocks noGrp="1"/>
          </p:cNvSpPr>
          <p:nvPr>
            <p:ph type="title" idx="4294967295"/>
          </p:nvPr>
        </p:nvSpPr>
        <p:spPr>
          <a:xfrm>
            <a:off x="0" y="3777"/>
            <a:ext cx="9144000" cy="46166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square">
            <a:spAutoFit/>
          </a:bodyPr>
          <a:lstStyle/>
          <a:p>
            <a:r>
              <a:rPr lang="zh-CN" altLang="en-US" sz="2400" b="1" dirty="0">
                <a:solidFill>
                  <a:srgbClr val="FFFFFF"/>
                </a:solidFill>
                <a:effectLst/>
                <a:latin typeface="Times" charset="0"/>
                <a:ea typeface="宋体" charset="0"/>
                <a:cs typeface="宋体" charset="0"/>
              </a:rPr>
              <a:t>摩西的律法对我适用吗？</a:t>
            </a:r>
            <a:endParaRPr lang="en-US" sz="2400" b="1" kern="1200" dirty="0">
              <a:solidFill>
                <a:srgbClr val="FFFFFF"/>
              </a:solidFill>
              <a:latin typeface="Arial"/>
              <a:ea typeface="SimSun" pitchFamily="2" charset="-122"/>
              <a:cs typeface="Arial"/>
            </a:endParaRPr>
          </a:p>
        </p:txBody>
      </p:sp>
      <p:sp>
        <p:nvSpPr>
          <p:cNvPr id="140292"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25957" name="Rectangle 5"/>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25958" name="Rectangle 6"/>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25959" name="Rectangle 8"/>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25960" name="Rectangle 9"/>
          <p:cNvSpPr>
            <a:spLocks noChangeArrowheads="1"/>
          </p:cNvSpPr>
          <p:nvPr/>
        </p:nvSpPr>
        <p:spPr bwMode="auto">
          <a:xfrm>
            <a:off x="1938338" y="-9525"/>
            <a:ext cx="9144000" cy="461963"/>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25961" name="Rectangle 10"/>
          <p:cNvSpPr>
            <a:spLocks noChangeArrowheads="1"/>
          </p:cNvSpPr>
          <p:nvPr/>
        </p:nvSpPr>
        <p:spPr bwMode="auto">
          <a:xfrm>
            <a:off x="1933575" y="1219200"/>
            <a:ext cx="9144000" cy="461963"/>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25962" name="Rectangle 11"/>
          <p:cNvSpPr>
            <a:spLocks noChangeArrowheads="1"/>
          </p:cNvSpPr>
          <p:nvPr/>
        </p:nvSpPr>
        <p:spPr bwMode="auto">
          <a:xfrm>
            <a:off x="1933575" y="1528763"/>
            <a:ext cx="9144000" cy="461962"/>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25963" name="Rectangle 12"/>
          <p:cNvSpPr>
            <a:spLocks noChangeArrowheads="1"/>
          </p:cNvSpPr>
          <p:nvPr/>
        </p:nvSpPr>
        <p:spPr bwMode="auto">
          <a:xfrm>
            <a:off x="1933575" y="1743075"/>
            <a:ext cx="9144000" cy="461963"/>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25964" name="Rectangle 15"/>
          <p:cNvSpPr>
            <a:spLocks noChangeArrowheads="1"/>
          </p:cNvSpPr>
          <p:nvPr/>
        </p:nvSpPr>
        <p:spPr bwMode="auto">
          <a:xfrm>
            <a:off x="1933575" y="2047875"/>
            <a:ext cx="9144000" cy="461963"/>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0317" name="Left-Right Arrow 3"/>
          <p:cNvSpPr>
            <a:spLocks noChangeArrowheads="1"/>
          </p:cNvSpPr>
          <p:nvPr/>
        </p:nvSpPr>
        <p:spPr bwMode="auto">
          <a:xfrm>
            <a:off x="1908175" y="2565400"/>
            <a:ext cx="5327650" cy="1368425"/>
          </a:xfrm>
          <a:prstGeom prst="leftRightArrow">
            <a:avLst>
              <a:gd name="adj1" fmla="val 50000"/>
              <a:gd name="adj2" fmla="val 49982"/>
            </a:avLst>
          </a:prstGeom>
          <a:solidFill>
            <a:schemeClr val="accent1"/>
          </a:solidFill>
          <a:ln w="12700">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140291" name="Text Box 2"/>
          <p:cNvSpPr txBox="1">
            <a:spLocks noChangeArrowheads="1"/>
          </p:cNvSpPr>
          <p:nvPr/>
        </p:nvSpPr>
        <p:spPr bwMode="auto">
          <a:xfrm>
            <a:off x="8153400" y="0"/>
            <a:ext cx="78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174i</a:t>
            </a:r>
          </a:p>
        </p:txBody>
      </p:sp>
      <p:sp>
        <p:nvSpPr>
          <p:cNvPr id="20" name="TextBox 18"/>
          <p:cNvSpPr txBox="1">
            <a:spLocks noChangeArrowheads="1"/>
          </p:cNvSpPr>
          <p:nvPr/>
        </p:nvSpPr>
        <p:spPr bwMode="auto">
          <a:xfrm>
            <a:off x="0" y="4227255"/>
            <a:ext cx="91440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t"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此图表总结了赤柱</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冈德里主编“律法与福音的五个看法”</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大急流城</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宗德文出版社，</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1996</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年</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。每位作者提出了他的观点和回应其他四种观点。一般来说，</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1</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2 </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的看法是相似，都为改革派</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强调新约和旧约之间的连续性</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。这两种观点反对意见</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3</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至</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5</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，都强调不连续性。在我看来，时代论观点有最值得赞扬，因法律在新约从不会拆分为组件部分，这一观点明确区分以色列与教会。再者，将安息日</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星期六</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改到周日即不一致，但旧约犯安息日处罚</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即被乱石砸死</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参看出</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31: 14-15; 35:2)</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今日却不适用。下面的图表是改编自 </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Lee </a:t>
            </a:r>
            <a:r>
              <a:rPr kumimoji="0" lang="en-SG" sz="1600" b="1" i="0" u="none" strike="noStrike" kern="1200" cap="none" spc="0" normalizeH="0" baseline="0" noProof="0" dirty="0" err="1">
                <a:ln>
                  <a:noFill/>
                </a:ln>
                <a:solidFill>
                  <a:srgbClr val="FFFFFF"/>
                </a:solidFill>
                <a:effectLst/>
                <a:uLnTx/>
                <a:uFillTx/>
                <a:latin typeface="Tahoma" charset="0"/>
                <a:ea typeface="宋体" charset="0"/>
                <a:cs typeface="宋体" charset="0"/>
              </a:rPr>
              <a:t>Hwee</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Chin</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 “旧约纵览“未出版的研究论文</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法律今天的适用性“，新加坡</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 </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新加坡神学院，</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2001</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年，</a:t>
            </a:r>
            <a:r>
              <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rPr>
              <a:t>1</a:t>
            </a:r>
            <a:r>
              <a:rPr kumimoji="0" lang="zh-CN" altLang="en-US" sz="1600" b="1" i="0" u="none" strike="noStrike" kern="1200" cap="none" spc="0" normalizeH="0" baseline="0" noProof="0" dirty="0">
                <a:ln>
                  <a:noFill/>
                </a:ln>
                <a:solidFill>
                  <a:srgbClr val="FFFFFF"/>
                </a:solidFill>
                <a:effectLst/>
                <a:uLnTx/>
                <a:uFillTx/>
                <a:latin typeface="Tahoma" charset="0"/>
                <a:ea typeface="宋体" charset="0"/>
                <a:cs typeface="宋体" charset="0"/>
              </a:rPr>
              <a:t>。</a:t>
            </a:r>
            <a:endParaRPr kumimoji="0" lang="en-SG" sz="1600" b="1" i="0" u="none" strike="noStrike" kern="1200" cap="none" spc="0" normalizeH="0" baseline="0" noProof="0" dirty="0">
              <a:ln>
                <a:noFill/>
              </a:ln>
              <a:solidFill>
                <a:srgbClr val="FFFFFF"/>
              </a:solidFill>
              <a:effectLst/>
              <a:uLnTx/>
              <a:uFillTx/>
              <a:latin typeface="Tahoma" charset="0"/>
              <a:ea typeface="宋体" charset="0"/>
              <a:cs typeface="宋体" charset="0"/>
            </a:endParaRPr>
          </a:p>
        </p:txBody>
      </p:sp>
      <p:graphicFrame>
        <p:nvGraphicFramePr>
          <p:cNvPr id="21" name="Group 180"/>
          <p:cNvGraphicFramePr>
            <a:graphicFrameLocks noGrp="1"/>
          </p:cNvGraphicFramePr>
          <p:nvPr/>
        </p:nvGraphicFramePr>
        <p:xfrm>
          <a:off x="635000" y="1268413"/>
          <a:ext cx="7824788" cy="731837"/>
        </p:xfrm>
        <a:graphic>
          <a:graphicData uri="http://schemas.openxmlformats.org/drawingml/2006/table">
            <a:tbl>
              <a:tblPr/>
              <a:tblGrid>
                <a:gridCol w="1447800">
                  <a:extLst>
                    <a:ext uri="{9D8B030D-6E8A-4147-A177-3AD203B41FA5}">
                      <a16:colId xmlns:a16="http://schemas.microsoft.com/office/drawing/2014/main" val="20000"/>
                    </a:ext>
                  </a:extLst>
                </a:gridCol>
                <a:gridCol w="1376363">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508125">
                  <a:extLst>
                    <a:ext uri="{9D8B030D-6E8A-4147-A177-3AD203B41FA5}">
                      <a16:colId xmlns:a16="http://schemas.microsoft.com/office/drawing/2014/main" val="20003"/>
                    </a:ext>
                  </a:extLst>
                </a:gridCol>
                <a:gridCol w="1606550">
                  <a:extLst>
                    <a:ext uri="{9D8B030D-6E8A-4147-A177-3AD203B41FA5}">
                      <a16:colId xmlns:a16="http://schemas.microsoft.com/office/drawing/2014/main" val="20004"/>
                    </a:ext>
                  </a:extLst>
                </a:gridCol>
              </a:tblGrid>
              <a:tr h="731837">
                <a:tc>
                  <a:txBody>
                    <a:bodyPr/>
                    <a:lstStyle/>
                    <a:p>
                      <a:pPr marL="0" marR="0" lvl="0" indent="0" algn="ctr" defTabSz="457200" rtl="0" eaLnBrk="1" fontAlgn="base" latinLnBrk="0" hangingPunct="1">
                        <a:lnSpc>
                          <a:spcPct val="100000"/>
                        </a:lnSpc>
                        <a:spcBef>
                          <a:spcPct val="50000"/>
                        </a:spcBef>
                        <a:spcAft>
                          <a:spcPct val="0"/>
                        </a:spcAft>
                        <a:buClrTx/>
                        <a:buSzTx/>
                        <a:buFontTx/>
                        <a:buNone/>
                        <a:tabLst/>
                      </a:pPr>
                      <a:r>
                        <a:rPr kumimoji="0" lang="zh-CN" altLang="en-GB" sz="1600" b="1" i="0" u="none" strike="noStrike" cap="none" normalizeH="0" baseline="0" dirty="0">
                          <a:ln>
                            <a:noFill/>
                          </a:ln>
                          <a:solidFill>
                            <a:srgbClr val="FFFFFF"/>
                          </a:solidFill>
                          <a:effectLst/>
                          <a:latin typeface="Tahoma" charset="0"/>
                          <a:ea typeface="宋体" charset="0"/>
                          <a:cs typeface="宋体" charset="0"/>
                        </a:rPr>
                        <a:t>神律</a:t>
                      </a: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600" b="1" i="0" u="none" strike="noStrike" cap="none" normalizeH="0" baseline="0">
                          <a:ln>
                            <a:noFill/>
                          </a:ln>
                          <a:solidFill>
                            <a:srgbClr val="FFFFFF"/>
                          </a:solidFill>
                          <a:effectLst>
                            <a:outerShdw blurRad="38100" dist="38100" dir="2700000" algn="tl">
                              <a:srgbClr val="000066"/>
                            </a:outerShdw>
                          </a:effectLst>
                          <a:latin typeface="Tahoma" charset="0"/>
                          <a:ea typeface="宋体" charset="0"/>
                          <a:cs typeface="宋体" charset="0"/>
                        </a:rPr>
                        <a:t>改革宗</a:t>
                      </a:r>
                      <a:endParaRPr kumimoji="0" lang="en-US" sz="1600" b="1" i="0" u="none" strike="noStrike" cap="none" normalizeH="0" baseline="0">
                        <a:ln>
                          <a:noFill/>
                        </a:ln>
                        <a:solidFill>
                          <a:schemeClr val="tx1"/>
                        </a:solidFill>
                        <a:effectLst/>
                        <a:latin typeface="Arial" charset="0"/>
                        <a:ea typeface="SimSun"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600" b="1" i="0" u="none" strike="noStrike" cap="none" normalizeH="0" baseline="0">
                          <a:ln>
                            <a:noFill/>
                          </a:ln>
                          <a:solidFill>
                            <a:srgbClr val="FFFFFF"/>
                          </a:solidFill>
                          <a:effectLst>
                            <a:outerShdw blurRad="38100" dist="38100" dir="2700000" algn="tl">
                              <a:srgbClr val="000066"/>
                            </a:outerShdw>
                          </a:effectLst>
                          <a:latin typeface="Tahoma" charset="0"/>
                          <a:ea typeface="宋体" charset="0"/>
                          <a:cs typeface="宋体" charset="0"/>
                        </a:rPr>
                        <a:t>更重的问题</a:t>
                      </a:r>
                      <a:endParaRPr kumimoji="0" lang="en-US" sz="1600" b="1" i="0" u="none" strike="noStrike" cap="none" normalizeH="0" baseline="0">
                        <a:ln>
                          <a:noFill/>
                        </a:ln>
                        <a:solidFill>
                          <a:schemeClr val="tx1"/>
                        </a:solidFill>
                        <a:effectLst/>
                        <a:latin typeface="Arial" charset="0"/>
                        <a:ea typeface="SimSun"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600" b="1" i="0" u="none" strike="noStrike" cap="none" normalizeH="0" baseline="0">
                          <a:ln>
                            <a:noFill/>
                          </a:ln>
                          <a:solidFill>
                            <a:srgbClr val="FFFFFF"/>
                          </a:solidFill>
                          <a:effectLst>
                            <a:outerShdw blurRad="38100" dist="38100" dir="2700000" algn="tl">
                              <a:srgbClr val="000066"/>
                            </a:outerShdw>
                          </a:effectLst>
                          <a:latin typeface="Tahoma" charset="0"/>
                          <a:ea typeface="宋体" charset="0"/>
                          <a:cs typeface="宋体" charset="0"/>
                        </a:rPr>
                        <a:t>修改过的路德宗</a:t>
                      </a:r>
                      <a:endParaRPr kumimoji="0" lang="en-US" sz="1600" b="1" i="0" u="none" strike="noStrike" cap="none" normalizeH="0" baseline="0">
                        <a:ln>
                          <a:noFill/>
                        </a:ln>
                        <a:solidFill>
                          <a:schemeClr val="tx1"/>
                        </a:solidFill>
                        <a:effectLst/>
                        <a:latin typeface="Arial" charset="0"/>
                        <a:ea typeface="SimSun"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600" b="1" i="0" u="none" strike="noStrike" cap="none" normalizeH="0" baseline="0">
                          <a:ln>
                            <a:noFill/>
                          </a:ln>
                          <a:solidFill>
                            <a:srgbClr val="FFFFFF"/>
                          </a:solidFill>
                          <a:effectLst>
                            <a:outerShdw blurRad="38100" dist="38100" dir="2700000" algn="tl">
                              <a:srgbClr val="000066"/>
                            </a:outerShdw>
                          </a:effectLst>
                          <a:latin typeface="Tahoma" charset="0"/>
                          <a:ea typeface="宋体" charset="0"/>
                          <a:cs typeface="宋体" charset="0"/>
                        </a:rPr>
                        <a:t>时代主义</a:t>
                      </a:r>
                      <a:endParaRPr kumimoji="0" lang="en-US" sz="1600" b="1" i="0" u="none" strike="noStrike" cap="none" normalizeH="0" baseline="0">
                        <a:ln>
                          <a:noFill/>
                        </a:ln>
                        <a:solidFill>
                          <a:schemeClr val="tx1"/>
                        </a:solidFill>
                        <a:effectLst/>
                        <a:latin typeface="Arial" charset="0"/>
                        <a:ea typeface="SimSun"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bl>
          </a:graphicData>
        </a:graphic>
      </p:graphicFrame>
      <p:sp>
        <p:nvSpPr>
          <p:cNvPr id="22" name="TextBox 1"/>
          <p:cNvSpPr txBox="1">
            <a:spLocks noChangeArrowheads="1"/>
          </p:cNvSpPr>
          <p:nvPr/>
        </p:nvSpPr>
        <p:spPr bwMode="auto">
          <a:xfrm>
            <a:off x="381000" y="2311400"/>
            <a:ext cx="137001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SimSun" charset="0"/>
                <a:cs typeface="Arial" charset="0"/>
              </a:rPr>
              <a:t>律法完全的适用</a:t>
            </a:r>
          </a:p>
        </p:txBody>
      </p:sp>
      <p:sp>
        <p:nvSpPr>
          <p:cNvPr id="23" name="TextBox 16"/>
          <p:cNvSpPr txBox="1">
            <a:spLocks noChangeArrowheads="1"/>
          </p:cNvSpPr>
          <p:nvPr/>
        </p:nvSpPr>
        <p:spPr bwMode="auto">
          <a:xfrm>
            <a:off x="7383463" y="2495550"/>
            <a:ext cx="1379537"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GB" sz="2400" b="0" i="0" u="none" strike="noStrike" kern="1200" cap="none" spc="0" normalizeH="0" baseline="0" noProof="0" dirty="0">
                <a:ln>
                  <a:noFill/>
                </a:ln>
                <a:solidFill>
                  <a:srgbClr val="FFFFFF"/>
                </a:solidFill>
                <a:effectLst/>
                <a:uLnTx/>
                <a:uFillTx/>
                <a:latin typeface="Arial" charset="0"/>
                <a:ea typeface="SimSun" charset="0"/>
                <a:cs typeface="Arial" charset="0"/>
              </a:rPr>
              <a:t>律法完全废除</a:t>
            </a:r>
          </a:p>
        </p:txBody>
      </p:sp>
      <p:sp>
        <p:nvSpPr>
          <p:cNvPr id="24" name="TextBox 18"/>
          <p:cNvSpPr txBox="1">
            <a:spLocks noChangeArrowheads="1"/>
          </p:cNvSpPr>
          <p:nvPr/>
        </p:nvSpPr>
        <p:spPr bwMode="auto">
          <a:xfrm>
            <a:off x="-28575" y="692150"/>
            <a:ext cx="5753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GB" sz="2400" b="0" i="0" u="none" strike="noStrike" kern="1200" cap="none" spc="0" normalizeH="0" baseline="0" noProof="0">
                <a:ln>
                  <a:noFill/>
                </a:ln>
                <a:solidFill>
                  <a:srgbClr val="FFFFFF"/>
                </a:solidFill>
                <a:effectLst/>
                <a:uLnTx/>
                <a:uFillTx/>
                <a:latin typeface="Times New Roman" charset="0"/>
                <a:ea typeface="宋体" charset="0"/>
                <a:cs typeface="宋体" charset="0"/>
              </a:rPr>
              <a:t>光谱适用性的程度*</a:t>
            </a:r>
          </a:p>
        </p:txBody>
      </p:sp>
    </p:spTree>
    <p:extLst>
      <p:ext uri="{BB962C8B-B14F-4D97-AF65-F5344CB8AC3E}">
        <p14:creationId xmlns:p14="http://schemas.microsoft.com/office/powerpoint/2010/main" val="1886181128"/>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175" y="-19050"/>
            <a:ext cx="9147175" cy="585788"/>
          </a:xfrm>
          <a:gradFill rotWithShape="1">
            <a:gsLst>
              <a:gs pos="0">
                <a:srgbClr val="9933FF"/>
              </a:gs>
              <a:gs pos="50000">
                <a:schemeClr val="bg2"/>
              </a:gs>
              <a:gs pos="100000">
                <a:srgbClr val="9933FF"/>
              </a:gs>
            </a:gsLst>
            <a:lin ang="5400000" scaled="1"/>
          </a:gradFill>
          <a:ln w="12700">
            <a:headEnd type="none" w="sm" len="sm"/>
            <a:tailEnd type="none" w="sm" len="sm"/>
          </a:ln>
        </p:spPr>
        <p:txBody>
          <a:bodyPr>
            <a:spAutoFit/>
          </a:bodyPr>
          <a:lstStyle/>
          <a:p>
            <a:pPr>
              <a:defRPr/>
            </a:pPr>
            <a:r>
              <a:rPr lang="zh-CN" altLang="en-US" sz="3200" b="1">
                <a:solidFill>
                  <a:srgbClr val="FFFFFF"/>
                </a:solidFill>
                <a:effectLst/>
                <a:latin typeface="Times New Roman" charset="0"/>
                <a:ea typeface="宋体" charset="0"/>
                <a:cs typeface="宋体" charset="0"/>
              </a:rPr>
              <a:t>摩西的律法对我适用吗？</a:t>
            </a:r>
            <a:endParaRPr lang="en-US" sz="2400" b="1">
              <a:solidFill>
                <a:srgbClr val="FFFFFF"/>
              </a:solidFill>
              <a:latin typeface="Arial" charset="0"/>
              <a:ea typeface="SimSun" charset="0"/>
            </a:endParaRPr>
          </a:p>
        </p:txBody>
      </p:sp>
      <p:sp>
        <p:nvSpPr>
          <p:cNvPr id="612354" name="Text Box 2"/>
          <p:cNvSpPr txBox="1">
            <a:spLocks noChangeArrowheads="1"/>
          </p:cNvSpPr>
          <p:nvPr/>
        </p:nvSpPr>
        <p:spPr bwMode="auto">
          <a:xfrm>
            <a:off x="8153400" y="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SimSun" charset="0"/>
                <a:cs typeface="Arial" charset="0"/>
              </a:rPr>
              <a:t>174h</a:t>
            </a:r>
          </a:p>
        </p:txBody>
      </p:sp>
      <p:sp>
        <p:nvSpPr>
          <p:cNvPr id="612355"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2356"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2357"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2358" name="Rectangle 9"/>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2359" name="Rectangle 10"/>
          <p:cNvSpPr>
            <a:spLocks noChangeArrowheads="1"/>
          </p:cNvSpPr>
          <p:nvPr/>
        </p:nvSpPr>
        <p:spPr bwMode="auto">
          <a:xfrm>
            <a:off x="1933575" y="12192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2360" name="Rectangle 11"/>
          <p:cNvSpPr>
            <a:spLocks noChangeArrowheads="1"/>
          </p:cNvSpPr>
          <p:nvPr/>
        </p:nvSpPr>
        <p:spPr bwMode="auto">
          <a:xfrm>
            <a:off x="1933575" y="1528763"/>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2361" name="Rectangle 12"/>
          <p:cNvSpPr>
            <a:spLocks noChangeArrowheads="1"/>
          </p:cNvSpPr>
          <p:nvPr/>
        </p:nvSpPr>
        <p:spPr bwMode="auto">
          <a:xfrm>
            <a:off x="1933575" y="17430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2362" name="Rectangle 15"/>
          <p:cNvSpPr>
            <a:spLocks noChangeArrowheads="1"/>
          </p:cNvSpPr>
          <p:nvPr/>
        </p:nvSpPr>
        <p:spPr bwMode="auto">
          <a:xfrm>
            <a:off x="1933575" y="20478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aphicFrame>
        <p:nvGraphicFramePr>
          <p:cNvPr id="2" name="Table 1"/>
          <p:cNvGraphicFramePr>
            <a:graphicFrameLocks noGrp="1"/>
          </p:cNvGraphicFramePr>
          <p:nvPr/>
        </p:nvGraphicFramePr>
        <p:xfrm>
          <a:off x="0" y="536575"/>
          <a:ext cx="9144000" cy="6550025"/>
        </p:xfrm>
        <a:graphic>
          <a:graphicData uri="http://schemas.openxmlformats.org/drawingml/2006/table">
            <a:tbl>
              <a:tblPr/>
              <a:tblGrid>
                <a:gridCol w="1114425">
                  <a:extLst>
                    <a:ext uri="{9D8B030D-6E8A-4147-A177-3AD203B41FA5}">
                      <a16:colId xmlns:a16="http://schemas.microsoft.com/office/drawing/2014/main" val="20000"/>
                    </a:ext>
                  </a:extLst>
                </a:gridCol>
                <a:gridCol w="1485900">
                  <a:extLst>
                    <a:ext uri="{9D8B030D-6E8A-4147-A177-3AD203B41FA5}">
                      <a16:colId xmlns:a16="http://schemas.microsoft.com/office/drawing/2014/main" val="20001"/>
                    </a:ext>
                  </a:extLst>
                </a:gridCol>
                <a:gridCol w="1412875">
                  <a:extLst>
                    <a:ext uri="{9D8B030D-6E8A-4147-A177-3AD203B41FA5}">
                      <a16:colId xmlns:a16="http://schemas.microsoft.com/office/drawing/2014/main" val="20002"/>
                    </a:ext>
                  </a:extLst>
                </a:gridCol>
                <a:gridCol w="1560513">
                  <a:extLst>
                    <a:ext uri="{9D8B030D-6E8A-4147-A177-3AD203B41FA5}">
                      <a16:colId xmlns:a16="http://schemas.microsoft.com/office/drawing/2014/main" val="20003"/>
                    </a:ext>
                  </a:extLst>
                </a:gridCol>
                <a:gridCol w="374650">
                  <a:extLst>
                    <a:ext uri="{9D8B030D-6E8A-4147-A177-3AD203B41FA5}">
                      <a16:colId xmlns:a16="http://schemas.microsoft.com/office/drawing/2014/main" val="20004"/>
                    </a:ext>
                  </a:extLst>
                </a:gridCol>
                <a:gridCol w="1547812">
                  <a:extLst>
                    <a:ext uri="{9D8B030D-6E8A-4147-A177-3AD203B41FA5}">
                      <a16:colId xmlns:a16="http://schemas.microsoft.com/office/drawing/2014/main" val="20005"/>
                    </a:ext>
                  </a:extLst>
                </a:gridCol>
                <a:gridCol w="1647825">
                  <a:extLst>
                    <a:ext uri="{9D8B030D-6E8A-4147-A177-3AD203B41FA5}">
                      <a16:colId xmlns:a16="http://schemas.microsoft.com/office/drawing/2014/main" val="20006"/>
                    </a:ext>
                  </a:extLst>
                </a:gridCol>
              </a:tblGrid>
              <a:tr h="73979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zh-CN" altLang="en-GB" sz="1800" b="0" i="0" u="none" strike="noStrike" cap="none" normalizeH="0" baseline="0">
                        <a:ln>
                          <a:noFill/>
                        </a:ln>
                        <a:solidFill>
                          <a:srgbClr val="FFFF00"/>
                        </a:solidFill>
                        <a:effectLst>
                          <a:outerShdw blurRad="38100" dist="38100" dir="2700000" algn="tl">
                            <a:srgbClr val="FFFFFF"/>
                          </a:outerShdw>
                        </a:effectLst>
                        <a:latin typeface="Arial" charset="0"/>
                        <a:ea typeface="宋体" charset="0"/>
                        <a:cs typeface="宋体" charset="0"/>
                      </a:endParaRP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310667">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律法是什么？</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与</a:t>
                      </a:r>
                      <a:r>
                        <a:rPr kumimoji="0" lang="en-GB" altLang="zh-CN" sz="20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3-5</a:t>
                      </a:r>
                      <a:r>
                        <a:rPr kumimoji="0" lang="zh-CN" altLang="en-GB" sz="20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有同定义</a:t>
                      </a:r>
                      <a:endParaRPr kumimoji="0" lang="en-GB" altLang="zh-CN" sz="20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身子从创造的口述或写的指示</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五经（创</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申）里给的摩西律法但在其他处的旧约也放大</a:t>
                      </a:r>
                      <a:endParaRPr kumimoji="0" lang="en-US" sz="1800" b="0" i="0" u="none" strike="noStrike" cap="none" normalizeH="0" baseline="0">
                        <a:ln>
                          <a:noFill/>
                        </a:ln>
                        <a:solidFill>
                          <a:schemeClr val="tx1"/>
                        </a:solidFill>
                        <a:effectLst/>
                        <a:latin typeface="Arial" charset="0"/>
                        <a:ea typeface="SimSun" charset="0"/>
                        <a:cs typeface="Times" charset="0"/>
                      </a:endParaRPr>
                    </a:p>
                  </a:txBody>
                  <a:tcPr marL="36000" marR="36000" marT="36001" marB="360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94984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律法是给谁？</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选民</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（以色列</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教会）</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所有人类</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（以色列</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教会）</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信徒</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（以色列与教会）</a:t>
                      </a:r>
                    </a:p>
                  </a:txBody>
                  <a:tcPr marL="36000" marR="36000" marT="36001" marB="360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信徒 （以色列与教会）</a:t>
                      </a:r>
                      <a:endParaRPr kumimoji="0" 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marL="36000" marR="36000" marT="36001" marB="360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单单以色列（以色列不等于教会）</a:t>
                      </a:r>
                      <a:endParaRPr kumimoji="0" 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marL="36000" marR="36000" marT="36001" marB="360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2"/>
                  </a:ext>
                </a:extLst>
              </a:tr>
              <a:tr h="354972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律法哪部分对今天适用？</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“道德律法”？</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（就是十诫）</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所有道德律法在每个时代只合用于神的自民；因此所有的选民应该遵守犹太安息日（星期六，基督前）或者“基督徒安息日</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（星期天，基督后）</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所有道德律法在每段时代对信徒与非信徒适用（例：每个人，包括从创造的非信的外邦人</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应该遵守安息日或“基督徒安息日</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星期天）</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所有从神性格出的道德律法：</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十诫</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利</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18-19</a:t>
                      </a: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（性）（就是安息日是必需的，因为以色列的国度制与性交的严禁还适用）</a:t>
                      </a:r>
                      <a:endPar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marL="36000" marR="36000" marT="36001" marB="360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就如时代主义，摩西律法完全废除；但他道德的内容供应基督徒生活方式好指南，虽然基督通过圣灵的事工对今天的信徒有最后的言；没有固定的遵守安息日</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p>
                  </a:txBody>
                  <a:tcPr marL="36000" marR="36000" marT="36001" marB="360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摩西之前的神的“道德律法”现在称为“基督的律法”（加六</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2</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）他通过圣灵的存在治理信徒。律法不轻易分成部分并完全地不使用（罗七</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1-6;  </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林前九</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19-21; </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来八</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13</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）包括安息日（西二</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16-17</a:t>
                      </a:r>
                    </a:p>
                  </a:txBody>
                  <a:tcPr marL="36000" marR="36000" marT="36001" marB="360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84761810"/>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rPr>
            </a:b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rPr>
            </a:b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4402"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4403"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4404"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4405" name="Rectangle 9"/>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4406" name="Rectangle 10"/>
          <p:cNvSpPr>
            <a:spLocks noChangeArrowheads="1"/>
          </p:cNvSpPr>
          <p:nvPr/>
        </p:nvSpPr>
        <p:spPr bwMode="auto">
          <a:xfrm>
            <a:off x="1933575" y="12192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4407" name="Rectangle 11"/>
          <p:cNvSpPr>
            <a:spLocks noChangeArrowheads="1"/>
          </p:cNvSpPr>
          <p:nvPr/>
        </p:nvSpPr>
        <p:spPr bwMode="auto">
          <a:xfrm>
            <a:off x="1933575" y="1528763"/>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4408" name="Rectangle 12"/>
          <p:cNvSpPr>
            <a:spLocks noChangeArrowheads="1"/>
          </p:cNvSpPr>
          <p:nvPr/>
        </p:nvSpPr>
        <p:spPr bwMode="auto">
          <a:xfrm>
            <a:off x="1933575" y="17430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4409" name="Rectangle 15"/>
          <p:cNvSpPr>
            <a:spLocks noChangeArrowheads="1"/>
          </p:cNvSpPr>
          <p:nvPr/>
        </p:nvSpPr>
        <p:spPr bwMode="auto">
          <a:xfrm>
            <a:off x="1933575" y="20478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aphicFrame>
        <p:nvGraphicFramePr>
          <p:cNvPr id="33972" name="Group 180"/>
          <p:cNvGraphicFramePr>
            <a:graphicFrameLocks noGrp="1"/>
          </p:cNvGraphicFramePr>
          <p:nvPr/>
        </p:nvGraphicFramePr>
        <p:xfrm>
          <a:off x="0" y="592138"/>
          <a:ext cx="9144000" cy="6189663"/>
        </p:xfrm>
        <a:graphic>
          <a:graphicData uri="http://schemas.openxmlformats.org/drawingml/2006/table">
            <a:tbl>
              <a:tblPr/>
              <a:tblGrid>
                <a:gridCol w="1114425">
                  <a:extLst>
                    <a:ext uri="{9D8B030D-6E8A-4147-A177-3AD203B41FA5}">
                      <a16:colId xmlns:a16="http://schemas.microsoft.com/office/drawing/2014/main" val="20000"/>
                    </a:ext>
                  </a:extLst>
                </a:gridCol>
                <a:gridCol w="1485900">
                  <a:extLst>
                    <a:ext uri="{9D8B030D-6E8A-4147-A177-3AD203B41FA5}">
                      <a16:colId xmlns:a16="http://schemas.microsoft.com/office/drawing/2014/main" val="20001"/>
                    </a:ext>
                  </a:extLst>
                </a:gridCol>
                <a:gridCol w="1412875">
                  <a:extLst>
                    <a:ext uri="{9D8B030D-6E8A-4147-A177-3AD203B41FA5}">
                      <a16:colId xmlns:a16="http://schemas.microsoft.com/office/drawing/2014/main" val="20002"/>
                    </a:ext>
                  </a:extLst>
                </a:gridCol>
                <a:gridCol w="1560513">
                  <a:extLst>
                    <a:ext uri="{9D8B030D-6E8A-4147-A177-3AD203B41FA5}">
                      <a16:colId xmlns:a16="http://schemas.microsoft.com/office/drawing/2014/main" val="20003"/>
                    </a:ext>
                  </a:extLst>
                </a:gridCol>
                <a:gridCol w="374650">
                  <a:extLst>
                    <a:ext uri="{9D8B030D-6E8A-4147-A177-3AD203B41FA5}">
                      <a16:colId xmlns:a16="http://schemas.microsoft.com/office/drawing/2014/main" val="20004"/>
                    </a:ext>
                  </a:extLst>
                </a:gridCol>
                <a:gridCol w="1547812">
                  <a:extLst>
                    <a:ext uri="{9D8B030D-6E8A-4147-A177-3AD203B41FA5}">
                      <a16:colId xmlns:a16="http://schemas.microsoft.com/office/drawing/2014/main" val="20005"/>
                    </a:ext>
                  </a:extLst>
                </a:gridCol>
                <a:gridCol w="1647825">
                  <a:extLst>
                    <a:ext uri="{9D8B030D-6E8A-4147-A177-3AD203B41FA5}">
                      <a16:colId xmlns:a16="http://schemas.microsoft.com/office/drawing/2014/main" val="20006"/>
                    </a:ext>
                  </a:extLst>
                </a:gridCol>
              </a:tblGrid>
              <a:tr h="7318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zh-CN" altLang="en-GB" sz="1800" b="0" i="0" u="none" strike="noStrike" cap="none" normalizeH="0" baseline="0">
                        <a:ln>
                          <a:noFill/>
                        </a:ln>
                        <a:solidFill>
                          <a:srgbClr val="FFFF00"/>
                        </a:solidFill>
                        <a:effectLst>
                          <a:outerShdw blurRad="38100" dist="38100" dir="2700000" algn="tl">
                            <a:srgbClr val="FFFFFF"/>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21939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民用律法</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US"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九十四发</a:t>
                      </a:r>
                      <a:r>
                        <a:rPr kumimoji="0" lang="en-US"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endPar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全部适用</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（例：今天的法律应该判奸淫死）</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一些适用</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（例：还须十一奉献和不收信徒利息）</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司法原则（不是律法）适用因为既然所有道德律法涵盖所有司法与礼仪律法</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现在只有原则是用因为摩西律法只是给以色列</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1"/>
                  </a:ext>
                </a:extLst>
              </a:tr>
              <a:tr h="5810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礼仪律法？</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6">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所有</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5</a:t>
                      </a: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观都认同礼仪方面如献祭制度与犹太祭司身份以北耶稣基督已完成</a:t>
                      </a:r>
                      <a:endPar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68287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亚伯拉罕之约与摩西之约有什么关系？</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两个都是神的“恩之约</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他们包含同样与神救恩的关系的观点，是摩西之约直到今天还适用</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摩西之约被加入亚伯拉罕之约；两个还是适用，虽然他们的内涵相似但形式与用途不同</a:t>
                      </a:r>
                      <a:endParaRPr kumimoji="0" lang="en-US" sz="1800" b="0" i="0" u="none" strike="noStrike" cap="none" normalizeH="0" baseline="0">
                        <a:ln>
                          <a:noFill/>
                        </a:ln>
                        <a:solidFill>
                          <a:schemeClr val="tx1"/>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摩西之约是特定给以色列但他的道德原则海狮队在亚伯拉罕之约下的信徒有相关</a:t>
                      </a:r>
                      <a:endParaRPr kumimoji="0" lang="en-US" sz="1800" b="0" i="0" u="none" strike="noStrike" cap="none" normalizeH="0" baseline="0">
                        <a:ln>
                          <a:noFill/>
                        </a:ln>
                        <a:solidFill>
                          <a:schemeClr val="tx1"/>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就如现代主义，摩西之约有附条件但亚伯拉罕之约没有；摩西之约是暂时的框架说明是以色列在律法时代顺服</a:t>
                      </a:r>
                      <a:endParaRPr kumimoji="0" lang="en-US" sz="1800" b="0" i="0" u="none" strike="noStrike" cap="none" normalizeH="0" baseline="0">
                        <a:ln>
                          <a:noFill/>
                        </a:ln>
                        <a:solidFill>
                          <a:schemeClr val="tx1"/>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摩西之约管制以色列生活使得她能体会到亚伯拉罕之约的祝福，但摩西之约不再有效因为基督已经完成了</a:t>
                      </a:r>
                      <a:endParaRPr kumimoji="0" lang="en-US" sz="1800" b="0" i="0" u="none" strike="noStrike" cap="none" normalizeH="0" baseline="0">
                        <a:ln>
                          <a:noFill/>
                        </a:ln>
                        <a:solidFill>
                          <a:schemeClr val="tx1"/>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3"/>
                  </a:ext>
                </a:extLst>
              </a:tr>
            </a:tbl>
          </a:graphicData>
        </a:graphic>
      </p:graphicFrame>
      <p:sp>
        <p:nvSpPr>
          <p:cNvPr id="2" name="Title 1"/>
          <p:cNvSpPr>
            <a:spLocks noGrp="1"/>
          </p:cNvSpPr>
          <p:nvPr>
            <p:ph type="title" idx="4294967295"/>
          </p:nvPr>
        </p:nvSpPr>
        <p:spPr>
          <a:xfrm>
            <a:off x="0" y="11113"/>
            <a:ext cx="9144000" cy="585787"/>
          </a:xfrm>
          <a:gradFill rotWithShape="1">
            <a:gsLst>
              <a:gs pos="0">
                <a:srgbClr val="9933FF"/>
              </a:gs>
              <a:gs pos="50000">
                <a:schemeClr val="bg2"/>
              </a:gs>
              <a:gs pos="100000">
                <a:srgbClr val="9933FF"/>
              </a:gs>
            </a:gsLst>
            <a:lin ang="5400000" scaled="1"/>
          </a:gradFill>
          <a:ln w="12700">
            <a:headEnd type="none" w="sm" len="sm"/>
            <a:tailEnd type="none" w="sm" len="sm"/>
          </a:ln>
        </p:spPr>
        <p:txBody>
          <a:bodyPr>
            <a:spAutoFit/>
          </a:bodyPr>
          <a:lstStyle/>
          <a:p>
            <a:pPr>
              <a:defRPr/>
            </a:pPr>
            <a:r>
              <a:rPr lang="zh-CN" altLang="en-US" sz="3200" b="1">
                <a:solidFill>
                  <a:srgbClr val="FFFFFF"/>
                </a:solidFill>
                <a:effectLst/>
                <a:latin typeface="Times New Roman" charset="0"/>
                <a:ea typeface="宋体" charset="0"/>
                <a:cs typeface="宋体" charset="0"/>
              </a:rPr>
              <a:t>摩西的律法对我适用吗？</a:t>
            </a:r>
            <a:endParaRPr lang="en-US" sz="2400" b="1">
              <a:solidFill>
                <a:srgbClr val="FFFFFF"/>
              </a:solidFill>
              <a:latin typeface="Arial" charset="0"/>
              <a:ea typeface="SimSun" charset="0"/>
            </a:endParaRPr>
          </a:p>
        </p:txBody>
      </p:sp>
      <p:sp>
        <p:nvSpPr>
          <p:cNvPr id="614448" name="Text Box 2"/>
          <p:cNvSpPr txBox="1">
            <a:spLocks noChangeArrowheads="1"/>
          </p:cNvSpPr>
          <p:nvPr/>
        </p:nvSpPr>
        <p:spPr bwMode="auto">
          <a:xfrm>
            <a:off x="8153400" y="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SimSun" charset="0"/>
                <a:cs typeface="Arial" charset="0"/>
              </a:rPr>
              <a:t>174h</a:t>
            </a:r>
          </a:p>
        </p:txBody>
      </p:sp>
    </p:spTree>
    <p:extLst>
      <p:ext uri="{BB962C8B-B14F-4D97-AF65-F5344CB8AC3E}">
        <p14:creationId xmlns:p14="http://schemas.microsoft.com/office/powerpoint/2010/main" val="3360276782"/>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513" y="-122238"/>
            <a:ext cx="9180513" cy="584201"/>
          </a:xfrm>
          <a:gradFill rotWithShape="1">
            <a:gsLst>
              <a:gs pos="0">
                <a:srgbClr val="9933FF"/>
              </a:gs>
              <a:gs pos="50000">
                <a:schemeClr val="bg2"/>
              </a:gs>
              <a:gs pos="100000">
                <a:srgbClr val="9933FF"/>
              </a:gs>
            </a:gsLst>
            <a:lin ang="5400000" scaled="1"/>
          </a:gradFill>
          <a:ln w="12700">
            <a:headEnd type="none" w="sm" len="sm"/>
            <a:tailEnd type="none" w="sm" len="sm"/>
          </a:ln>
        </p:spPr>
        <p:txBody>
          <a:bodyPr>
            <a:spAutoFit/>
          </a:bodyPr>
          <a:lstStyle/>
          <a:p>
            <a:pPr>
              <a:defRPr/>
            </a:pPr>
            <a:r>
              <a:rPr lang="zh-CN" altLang="en-US" sz="3200" b="1">
                <a:solidFill>
                  <a:srgbClr val="FFFFFF"/>
                </a:solidFill>
                <a:effectLst/>
                <a:latin typeface="Times New Roman" charset="0"/>
                <a:ea typeface="宋体" charset="0"/>
                <a:cs typeface="宋体" charset="0"/>
              </a:rPr>
              <a:t>摩西的律法对我适用吗？</a:t>
            </a:r>
            <a:endParaRPr lang="en-US" sz="2400" b="1">
              <a:solidFill>
                <a:srgbClr val="FFFFFF"/>
              </a:solidFill>
              <a:latin typeface="Arial" charset="0"/>
              <a:ea typeface="SimSun" charset="0"/>
            </a:endParaRPr>
          </a:p>
        </p:txBody>
      </p:sp>
      <p:sp>
        <p:nvSpPr>
          <p:cNvPr id="616450" name="Text Box 2"/>
          <p:cNvSpPr txBox="1">
            <a:spLocks noChangeArrowheads="1"/>
          </p:cNvSpPr>
          <p:nvPr/>
        </p:nvSpPr>
        <p:spPr bwMode="auto">
          <a:xfrm>
            <a:off x="8153400" y="0"/>
            <a:ext cx="78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SimSun" charset="0"/>
                <a:cs typeface="Arial" charset="0"/>
              </a:rPr>
              <a:t>174i</a:t>
            </a:r>
          </a:p>
        </p:txBody>
      </p:sp>
      <p:sp>
        <p:nvSpPr>
          <p:cNvPr id="616451"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rPr>
            </a:b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rPr>
            </a:b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6452"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6453"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6454"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6455" name="Rectangle 9"/>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6456" name="Rectangle 10"/>
          <p:cNvSpPr>
            <a:spLocks noChangeArrowheads="1"/>
          </p:cNvSpPr>
          <p:nvPr/>
        </p:nvSpPr>
        <p:spPr bwMode="auto">
          <a:xfrm>
            <a:off x="1933575" y="12192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6457" name="Rectangle 11"/>
          <p:cNvSpPr>
            <a:spLocks noChangeArrowheads="1"/>
          </p:cNvSpPr>
          <p:nvPr/>
        </p:nvSpPr>
        <p:spPr bwMode="auto">
          <a:xfrm>
            <a:off x="1933575" y="1528763"/>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6458" name="Rectangle 12"/>
          <p:cNvSpPr>
            <a:spLocks noChangeArrowheads="1"/>
          </p:cNvSpPr>
          <p:nvPr/>
        </p:nvSpPr>
        <p:spPr bwMode="auto">
          <a:xfrm>
            <a:off x="1933575" y="17430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6459" name="Rectangle 15"/>
          <p:cNvSpPr>
            <a:spLocks noChangeArrowheads="1"/>
          </p:cNvSpPr>
          <p:nvPr/>
        </p:nvSpPr>
        <p:spPr bwMode="auto">
          <a:xfrm>
            <a:off x="1933575" y="20478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aphicFrame>
        <p:nvGraphicFramePr>
          <p:cNvPr id="33972" name="Group 180"/>
          <p:cNvGraphicFramePr>
            <a:graphicFrameLocks noGrp="1"/>
          </p:cNvGraphicFramePr>
          <p:nvPr/>
        </p:nvGraphicFramePr>
        <p:xfrm>
          <a:off x="0" y="457200"/>
          <a:ext cx="9144000" cy="6534150"/>
        </p:xfrm>
        <a:graphic>
          <a:graphicData uri="http://schemas.openxmlformats.org/drawingml/2006/table">
            <a:tbl>
              <a:tblPr/>
              <a:tblGrid>
                <a:gridCol w="1114425">
                  <a:extLst>
                    <a:ext uri="{9D8B030D-6E8A-4147-A177-3AD203B41FA5}">
                      <a16:colId xmlns:a16="http://schemas.microsoft.com/office/drawing/2014/main" val="20000"/>
                    </a:ext>
                  </a:extLst>
                </a:gridCol>
                <a:gridCol w="1485900">
                  <a:extLst>
                    <a:ext uri="{9D8B030D-6E8A-4147-A177-3AD203B41FA5}">
                      <a16:colId xmlns:a16="http://schemas.microsoft.com/office/drawing/2014/main" val="20001"/>
                    </a:ext>
                  </a:extLst>
                </a:gridCol>
                <a:gridCol w="1412875">
                  <a:extLst>
                    <a:ext uri="{9D8B030D-6E8A-4147-A177-3AD203B41FA5}">
                      <a16:colId xmlns:a16="http://schemas.microsoft.com/office/drawing/2014/main" val="20002"/>
                    </a:ext>
                  </a:extLst>
                </a:gridCol>
                <a:gridCol w="1560513">
                  <a:extLst>
                    <a:ext uri="{9D8B030D-6E8A-4147-A177-3AD203B41FA5}">
                      <a16:colId xmlns:a16="http://schemas.microsoft.com/office/drawing/2014/main" val="20003"/>
                    </a:ext>
                  </a:extLst>
                </a:gridCol>
                <a:gridCol w="374650">
                  <a:extLst>
                    <a:ext uri="{9D8B030D-6E8A-4147-A177-3AD203B41FA5}">
                      <a16:colId xmlns:a16="http://schemas.microsoft.com/office/drawing/2014/main" val="20004"/>
                    </a:ext>
                  </a:extLst>
                </a:gridCol>
                <a:gridCol w="1547812">
                  <a:extLst>
                    <a:ext uri="{9D8B030D-6E8A-4147-A177-3AD203B41FA5}">
                      <a16:colId xmlns:a16="http://schemas.microsoft.com/office/drawing/2014/main" val="20005"/>
                    </a:ext>
                  </a:extLst>
                </a:gridCol>
                <a:gridCol w="1647825">
                  <a:extLst>
                    <a:ext uri="{9D8B030D-6E8A-4147-A177-3AD203B41FA5}">
                      <a16:colId xmlns:a16="http://schemas.microsoft.com/office/drawing/2014/main" val="20006"/>
                    </a:ext>
                  </a:extLst>
                </a:gridCol>
              </a:tblGrid>
              <a:tr h="731846">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zh-CN" altLang="en-GB" sz="1800" b="0" i="0" u="none" strike="noStrike" cap="none" normalizeH="0" baseline="0">
                        <a:ln>
                          <a:noFill/>
                        </a:ln>
                        <a:solidFill>
                          <a:srgbClr val="FFFF00"/>
                        </a:solidFill>
                        <a:effectLst>
                          <a:outerShdw blurRad="38100" dist="38100" dir="2700000" algn="tl">
                            <a:srgbClr val="FFFFFF"/>
                          </a:outerShdw>
                        </a:effectLst>
                        <a:latin typeface="Arial" charset="0"/>
                        <a:ea typeface="宋体" charset="0"/>
                        <a:cs typeface="宋体" charset="0"/>
                      </a:endParaRP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580230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优点</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旧约与新约的连续性</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US" altLang="zh-CN"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欲望道德能与所有生命有关系</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看重律法的好方面</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旧约与新约的连续性</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显示摩西律法是预示基督</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看到非信徒对律法的犯罪角色</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一些律法方面有圣经的支撑（就是道德）比起其他更重（太二三</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23</a:t>
                      </a: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利未记</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18-19</a:t>
                      </a: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的圣洁法典出于神</a:t>
                      </a:r>
                      <a:endParaRPr kumimoji="0" lang="en-US" sz="2000" b="1" i="0" u="none" strike="noStrike" cap="none" normalizeH="0" baseline="0">
                        <a:ln>
                          <a:noFill/>
                        </a:ln>
                        <a:solidFill>
                          <a:schemeClr val="tx1"/>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解释强调新约下的基督的律法（加六</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2</a:t>
                      </a: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说明在新约重复旧约律法的是使用的</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使用率法原则</a:t>
                      </a:r>
                      <a:endParaRPr kumimoji="0" lang="en-US" sz="2000" b="1" i="0" u="none" strike="noStrike" cap="none" normalizeH="0" baseline="0">
                        <a:ln>
                          <a:noFill/>
                        </a:ln>
                        <a:solidFill>
                          <a:schemeClr val="tx1"/>
                        </a:solidFill>
                        <a:effectLst/>
                        <a:latin typeface="Arial" charset="0"/>
                        <a:ea typeface="SimSun" charset="0"/>
                        <a:cs typeface="Times" charset="0"/>
                      </a:endParaRPr>
                    </a:p>
                  </a:txBody>
                  <a:tcPr marL="36000" marR="36000" marT="36000" marB="36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根据圣经的是摩西律法源于西奈并且与基督的死结束，为暂时的保管人或家庭教师（加三</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19; 24-25)</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US" altLang="zh-CN"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清楚区别以色列与教会</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提倡者继续在基督的律法带领</a:t>
                      </a:r>
                      <a:endParaRPr kumimoji="0" lang="en-US" altLang="ja-JP" sz="2000" b="1" i="0" u="none" strike="noStrike" cap="none" normalizeH="0" baseline="0">
                        <a:ln>
                          <a:noFill/>
                        </a:ln>
                        <a:solidFill>
                          <a:schemeClr val="tx1"/>
                        </a:solidFill>
                        <a:effectLst/>
                        <a:latin typeface="Arial" charset="0"/>
                        <a:ea typeface="SimSun"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SimSun" charset="0"/>
                        <a:cs typeface="Times"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SimSun" charset="0"/>
                        <a:cs typeface="Times"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SimSun" charset="0"/>
                        <a:cs typeface="Times" charset="0"/>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1898999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rPr>
            </a:b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charset="0"/>
                <a:ea typeface="SimSun" charset="0"/>
                <a:cs typeface="Arial" charset="0"/>
              </a:rPr>
            </a:b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8498"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8499"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8500"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8501" name="Rectangle 9"/>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8502" name="Rectangle 10"/>
          <p:cNvSpPr>
            <a:spLocks noChangeArrowheads="1"/>
          </p:cNvSpPr>
          <p:nvPr/>
        </p:nvSpPr>
        <p:spPr bwMode="auto">
          <a:xfrm>
            <a:off x="1933575" y="12192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8503" name="Rectangle 11"/>
          <p:cNvSpPr>
            <a:spLocks noChangeArrowheads="1"/>
          </p:cNvSpPr>
          <p:nvPr/>
        </p:nvSpPr>
        <p:spPr bwMode="auto">
          <a:xfrm>
            <a:off x="1933575" y="1528763"/>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8504" name="Rectangle 12"/>
          <p:cNvSpPr>
            <a:spLocks noChangeArrowheads="1"/>
          </p:cNvSpPr>
          <p:nvPr/>
        </p:nvSpPr>
        <p:spPr bwMode="auto">
          <a:xfrm>
            <a:off x="1933575" y="17430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618505" name="Rectangle 15"/>
          <p:cNvSpPr>
            <a:spLocks noChangeArrowheads="1"/>
          </p:cNvSpPr>
          <p:nvPr/>
        </p:nvSpPr>
        <p:spPr bwMode="auto">
          <a:xfrm>
            <a:off x="1933575" y="20478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aphicFrame>
        <p:nvGraphicFramePr>
          <p:cNvPr id="33972" name="Group 180"/>
          <p:cNvGraphicFramePr>
            <a:graphicFrameLocks noGrp="1"/>
          </p:cNvGraphicFramePr>
          <p:nvPr/>
        </p:nvGraphicFramePr>
        <p:xfrm>
          <a:off x="0" y="533400"/>
          <a:ext cx="9180513" cy="6400800"/>
        </p:xfrm>
        <a:graphic>
          <a:graphicData uri="http://schemas.openxmlformats.org/drawingml/2006/table">
            <a:tbl>
              <a:tblPr/>
              <a:tblGrid>
                <a:gridCol w="1119188">
                  <a:extLst>
                    <a:ext uri="{9D8B030D-6E8A-4147-A177-3AD203B41FA5}">
                      <a16:colId xmlns:a16="http://schemas.microsoft.com/office/drawing/2014/main" val="20000"/>
                    </a:ext>
                  </a:extLst>
                </a:gridCol>
                <a:gridCol w="1492250">
                  <a:extLst>
                    <a:ext uri="{9D8B030D-6E8A-4147-A177-3AD203B41FA5}">
                      <a16:colId xmlns:a16="http://schemas.microsoft.com/office/drawing/2014/main" val="20001"/>
                    </a:ext>
                  </a:extLst>
                </a:gridCol>
                <a:gridCol w="1417637">
                  <a:extLst>
                    <a:ext uri="{9D8B030D-6E8A-4147-A177-3AD203B41FA5}">
                      <a16:colId xmlns:a16="http://schemas.microsoft.com/office/drawing/2014/main" val="20002"/>
                    </a:ext>
                  </a:extLst>
                </a:gridCol>
                <a:gridCol w="1566863">
                  <a:extLst>
                    <a:ext uri="{9D8B030D-6E8A-4147-A177-3AD203B41FA5}">
                      <a16:colId xmlns:a16="http://schemas.microsoft.com/office/drawing/2014/main" val="20003"/>
                    </a:ext>
                  </a:extLst>
                </a:gridCol>
                <a:gridCol w="376237">
                  <a:extLst>
                    <a:ext uri="{9D8B030D-6E8A-4147-A177-3AD203B41FA5}">
                      <a16:colId xmlns:a16="http://schemas.microsoft.com/office/drawing/2014/main" val="20004"/>
                    </a:ext>
                  </a:extLst>
                </a:gridCol>
                <a:gridCol w="1554163">
                  <a:extLst>
                    <a:ext uri="{9D8B030D-6E8A-4147-A177-3AD203B41FA5}">
                      <a16:colId xmlns:a16="http://schemas.microsoft.com/office/drawing/2014/main" val="20005"/>
                    </a:ext>
                  </a:extLst>
                </a:gridCol>
                <a:gridCol w="1654175">
                  <a:extLst>
                    <a:ext uri="{9D8B030D-6E8A-4147-A177-3AD203B41FA5}">
                      <a16:colId xmlns:a16="http://schemas.microsoft.com/office/drawing/2014/main" val="20006"/>
                    </a:ext>
                  </a:extLst>
                </a:gridCol>
              </a:tblGrid>
              <a:tr h="7032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zh-CN" altLang="en-GB" sz="1800" b="0" i="0" u="none" strike="noStrike" cap="none" normalizeH="0" baseline="0">
                        <a:ln>
                          <a:noFill/>
                        </a:ln>
                        <a:solidFill>
                          <a:srgbClr val="FFFF00"/>
                        </a:solidFill>
                        <a:effectLst>
                          <a:outerShdw blurRad="38100" dist="38100" dir="2700000" algn="tl">
                            <a:srgbClr val="FFFFFF"/>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5697537">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缺点</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把律法分成道德，民用与礼仪是没有圣经根据的</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错误领导使用神的命令来怙恶不悛人</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“律法”不需要全都是摩西的（自然律法与基督的律法也存在）</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新约从不用旧约来处理民用事物</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律法定人有罪（林后三</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9</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endPar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把律法分成道德，民用与礼仪是没有圣经根据的</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US"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以不同方式使用“律法”是不一致与混乱的</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今天须遵守安息日是矛盾新约（西二</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16-17</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不清楚如果道德律成为基督的律法</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合并以色列与教会</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把律法分成道德，民用与礼仪是没有圣经根据的</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任意挑律法的部分为需要的</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十诫与利</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18-19</a:t>
                      </a: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的选择对于道德律法是太狭窄</a:t>
                      </a:r>
                      <a:endPar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寻求教导不可分性的律法同时秉持他得到的内容</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太偏激说明律法对于今天完全不适用</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无法看到福音在旧约标定律法与福音为分明月连续的时代</a:t>
                      </a:r>
                    </a:p>
                  </a:txBody>
                  <a:tcPr marL="36000" marR="36000" marT="36000" marB="36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区分律法的歧视方面（永恒，显示神的性质）从管理（暂时，统治以色列）是不能分离的代码区分</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如果旧约律法果然是统一的，那为什么分成两处？</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律法不是无效反而巩固了律法（罗三</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31</a:t>
                      </a: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endParaRPr kumimoji="0" lang="en-US" sz="1800" b="0" i="0" u="none" strike="noStrike" cap="none" normalizeH="0" baseline="0">
                        <a:ln>
                          <a:noFill/>
                        </a:ln>
                        <a:solidFill>
                          <a:schemeClr val="tx1"/>
                        </a:solidFill>
                        <a:effectLst/>
                        <a:latin typeface="Arial" charset="0"/>
                        <a:ea typeface="SimSun" charset="0"/>
                        <a:cs typeface="Times" charset="0"/>
                      </a:endParaRPr>
                    </a:p>
                  </a:txBody>
                  <a:tcPr marL="36000" marR="36000" marT="36000" marB="36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1"/>
                  </a:ext>
                </a:extLst>
              </a:tr>
            </a:tbl>
          </a:graphicData>
        </a:graphic>
      </p:graphicFrame>
      <p:sp>
        <p:nvSpPr>
          <p:cNvPr id="2" name="Title 1"/>
          <p:cNvSpPr>
            <a:spLocks noGrp="1"/>
          </p:cNvSpPr>
          <p:nvPr>
            <p:ph type="title" idx="4294967295"/>
          </p:nvPr>
        </p:nvSpPr>
        <p:spPr>
          <a:xfrm>
            <a:off x="0" y="-31750"/>
            <a:ext cx="9144000" cy="584200"/>
          </a:xfrm>
          <a:gradFill rotWithShape="1">
            <a:gsLst>
              <a:gs pos="0">
                <a:srgbClr val="9933FF"/>
              </a:gs>
              <a:gs pos="50000">
                <a:schemeClr val="bg2"/>
              </a:gs>
              <a:gs pos="100000">
                <a:srgbClr val="9933FF"/>
              </a:gs>
            </a:gsLst>
            <a:lin ang="5400000" scaled="1"/>
          </a:gradFill>
          <a:ln w="12700">
            <a:headEnd type="none" w="sm" len="sm"/>
            <a:tailEnd type="none" w="sm" len="sm"/>
          </a:ln>
        </p:spPr>
        <p:txBody>
          <a:bodyPr>
            <a:spAutoFit/>
          </a:bodyPr>
          <a:lstStyle/>
          <a:p>
            <a:pPr>
              <a:defRPr/>
            </a:pPr>
            <a:r>
              <a:rPr lang="zh-CN" altLang="en-US" sz="3200" b="1">
                <a:solidFill>
                  <a:srgbClr val="FFFFFF"/>
                </a:solidFill>
                <a:effectLst/>
                <a:latin typeface="Times New Roman" charset="0"/>
                <a:ea typeface="宋体" charset="0"/>
                <a:cs typeface="宋体" charset="0"/>
              </a:rPr>
              <a:t>摩西的律法对我适用吗？</a:t>
            </a:r>
            <a:endParaRPr lang="en-US" sz="2400" b="1">
              <a:solidFill>
                <a:srgbClr val="FFFFFF"/>
              </a:solidFill>
              <a:latin typeface="Arial" charset="0"/>
              <a:ea typeface="SimSun" charset="0"/>
            </a:endParaRPr>
          </a:p>
        </p:txBody>
      </p:sp>
      <p:sp>
        <p:nvSpPr>
          <p:cNvPr id="618531" name="Text Box 2"/>
          <p:cNvSpPr txBox="1">
            <a:spLocks noChangeArrowheads="1"/>
          </p:cNvSpPr>
          <p:nvPr/>
        </p:nvSpPr>
        <p:spPr bwMode="auto">
          <a:xfrm>
            <a:off x="8153400" y="0"/>
            <a:ext cx="78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SimSun" charset="0"/>
                <a:cs typeface="Arial" charset="0"/>
              </a:rPr>
              <a:t>174i</a:t>
            </a:r>
          </a:p>
        </p:txBody>
      </p:sp>
    </p:spTree>
    <p:extLst>
      <p:ext uri="{BB962C8B-B14F-4D97-AF65-F5344CB8AC3E}">
        <p14:creationId xmlns:p14="http://schemas.microsoft.com/office/powerpoint/2010/main" val="392439290"/>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3059" name="Title 1"/>
          <p:cNvSpPr>
            <a:spLocks noGrp="1"/>
          </p:cNvSpPr>
          <p:nvPr>
            <p:ph type="ctrTitle"/>
          </p:nvPr>
        </p:nvSpPr>
        <p:spPr>
          <a:xfrm>
            <a:off x="0" y="0"/>
            <a:ext cx="9144000" cy="1143000"/>
          </a:xfrm>
        </p:spPr>
        <p:txBody>
          <a:bodyPr/>
          <a:lstStyle/>
          <a:p>
            <a:r>
              <a:rPr lang="en-US" altLang="ja-JP" b="1" dirty="0">
                <a:solidFill>
                  <a:schemeClr val="bg1"/>
                </a:solidFill>
                <a:latin typeface="Kaiti SC" panose="02010600040101010101" pitchFamily="2" charset="-122"/>
                <a:ea typeface="Kaiti SC" panose="02010600040101010101" pitchFamily="2" charset="-122"/>
                <a:cs typeface="ＭＳ Ｐゴシック" charset="0"/>
              </a:rPr>
              <a:t>“</a:t>
            </a:r>
            <a:r>
              <a:rPr lang="zh-CN" altLang="en-US" b="1" dirty="0">
                <a:solidFill>
                  <a:schemeClr val="bg1"/>
                </a:solidFill>
                <a:latin typeface="Kaiti SC" panose="02010600040101010101" pitchFamily="2" charset="-122"/>
                <a:ea typeface="Kaiti SC" panose="02010600040101010101" pitchFamily="2" charset="-122"/>
                <a:cs typeface="ＭＳ Ｐゴシック" charset="0"/>
              </a:rPr>
              <a:t>新</a:t>
            </a:r>
            <a:r>
              <a:rPr lang="en-US" altLang="ja-JP" b="1" dirty="0">
                <a:solidFill>
                  <a:schemeClr val="bg1"/>
                </a:solidFill>
                <a:latin typeface="Kaiti SC" panose="02010600040101010101" pitchFamily="2" charset="-122"/>
                <a:ea typeface="Kaiti SC" panose="02010600040101010101" pitchFamily="2" charset="-122"/>
                <a:cs typeface="ＭＳ Ｐゴシック" charset="0"/>
              </a:rPr>
              <a:t>”</a:t>
            </a:r>
            <a:r>
              <a:rPr lang="zh-CN" altLang="en-US" b="1" dirty="0">
                <a:solidFill>
                  <a:schemeClr val="bg1"/>
                </a:solidFill>
                <a:latin typeface="Kaiti SC" panose="02010600040101010101" pitchFamily="2" charset="-122"/>
                <a:ea typeface="Kaiti SC" panose="02010600040101010101" pitchFamily="2" charset="-122"/>
                <a:cs typeface="ＭＳ Ｐゴシック" charset="0"/>
              </a:rPr>
              <a:t>代替</a:t>
            </a:r>
            <a:r>
              <a:rPr lang="en-US" altLang="ja-JP" b="1" dirty="0">
                <a:solidFill>
                  <a:schemeClr val="bg1"/>
                </a:solidFill>
                <a:latin typeface="Kaiti SC" panose="02010600040101010101" pitchFamily="2" charset="-122"/>
                <a:ea typeface="Kaiti SC" panose="02010600040101010101" pitchFamily="2" charset="-122"/>
                <a:cs typeface="ＭＳ Ｐゴシック" charset="0"/>
              </a:rPr>
              <a:t> “</a:t>
            </a:r>
            <a:r>
              <a:rPr lang="zh-CN" altLang="en-US" b="1" dirty="0">
                <a:solidFill>
                  <a:schemeClr val="bg1"/>
                </a:solidFill>
                <a:latin typeface="Kaiti SC" panose="02010600040101010101" pitchFamily="2" charset="-122"/>
                <a:ea typeface="Kaiti SC" panose="02010600040101010101" pitchFamily="2" charset="-122"/>
                <a:cs typeface="ＭＳ Ｐゴシック" charset="0"/>
              </a:rPr>
              <a:t>旧</a:t>
            </a:r>
            <a:r>
              <a:rPr lang="en-US" altLang="ja-JP" b="1" dirty="0">
                <a:solidFill>
                  <a:schemeClr val="bg1"/>
                </a:solidFill>
                <a:latin typeface="Kaiti SC" panose="02010600040101010101" pitchFamily="2" charset="-122"/>
                <a:ea typeface="Kaiti SC" panose="02010600040101010101" pitchFamily="2" charset="-122"/>
                <a:cs typeface="ＭＳ Ｐゴシック" charset="0"/>
              </a:rPr>
              <a:t>"</a:t>
            </a:r>
            <a:endParaRPr lang="en-US" b="1" dirty="0">
              <a:solidFill>
                <a:schemeClr val="bg1"/>
              </a:solidFill>
              <a:latin typeface="Kaiti SC" panose="02010600040101010101" pitchFamily="2" charset="-122"/>
              <a:ea typeface="Kaiti SC" panose="02010600040101010101" pitchFamily="2" charset="-122"/>
              <a:cs typeface="ＭＳ Ｐゴシック" charset="0"/>
            </a:endParaRPr>
          </a:p>
        </p:txBody>
      </p:sp>
      <p:sp>
        <p:nvSpPr>
          <p:cNvPr id="173060" name="Text Box 2"/>
          <p:cNvSpPr txBox="1">
            <a:spLocks noChangeArrowheads="1"/>
          </p:cNvSpPr>
          <p:nvPr/>
        </p:nvSpPr>
        <p:spPr bwMode="auto">
          <a:xfrm>
            <a:off x="8464550" y="71438"/>
            <a:ext cx="5270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24</a:t>
            </a: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1865313"/>
            <a:ext cx="4035425"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ja-JP" sz="28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在基督里，‘旧约</a:t>
            </a:r>
            <a:r>
              <a:rPr kumimoji="0" lang="en-SG" altLang="zh-CN"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和 ‘新约’的对比是什么呢</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它不代表整本旧约圣经</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因为</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en-US" sz="32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亚伯拉罕之约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大卫之约在新约里都不曾被称为‘旧’</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然而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只有摩西之约，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那在</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西奈山上所立的约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出</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19-24)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才被称为‘旧约’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林后</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3:14; cf.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8:6, 13)</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。这‘旧约’在基督里将会被‘新约’取代。</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路</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22:20;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林前</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11:25;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林后</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3:6;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8:8, 13; 9:15; 12:24)</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a:t>
            </a:r>
            <a:endParaRPr kumimoji="0" 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endParaRPr>
          </a:p>
        </p:txBody>
      </p:sp>
      <p:sp>
        <p:nvSpPr>
          <p:cNvPr id="9" name="Title 1"/>
          <p:cNvSpPr txBox="1">
            <a:spLocks/>
          </p:cNvSpPr>
          <p:nvPr/>
        </p:nvSpPr>
        <p:spPr bwMode="auto">
          <a:xfrm>
            <a:off x="0" y="838200"/>
            <a:ext cx="914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Wayne Grudem, </a:t>
            </a:r>
            <a:r>
              <a:rPr kumimoji="0" lang="zh-CN" alt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系统神学（</a:t>
            </a:r>
            <a:r>
              <a:rPr kumimoji="0" lang="en-US" sz="2400" b="1" i="1"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Systematic Theology</a:t>
            </a:r>
            <a:r>
              <a:rPr kumimoji="0" lang="zh-CN" altLang="en-US" sz="2400" b="1" i="1"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a:t>
            </a:r>
            <a:r>
              <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 521</a:t>
            </a:r>
            <a:r>
              <a:rPr kumimoji="0" lang="zh-CN" alt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页</a:t>
            </a:r>
            <a:endPar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endParaRPr>
          </a:p>
        </p:txBody>
      </p:sp>
    </p:spTree>
    <p:extLst>
      <p:ext uri="{BB962C8B-B14F-4D97-AF65-F5344CB8AC3E}">
        <p14:creationId xmlns:p14="http://schemas.microsoft.com/office/powerpoint/2010/main" val="2946660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08" descr="Blue Background for KOG Timel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6"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587"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588" name="Rectangle 4"/>
          <p:cNvSpPr>
            <a:spLocks noChangeArrowheads="1"/>
          </p:cNvSpPr>
          <p:nvPr/>
        </p:nvSpPr>
        <p:spPr bwMode="auto">
          <a:xfrm>
            <a:off x="1460500" y="2108200"/>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endParaRPr lang="en-US">
              <a:solidFill>
                <a:srgbClr val="000000"/>
              </a:solidFill>
              <a:latin typeface="Lucida Console" charset="0"/>
              <a:ea typeface="宋体"/>
              <a:cs typeface="宋体"/>
            </a:endParaRPr>
          </a:p>
        </p:txBody>
      </p:sp>
      <p:sp>
        <p:nvSpPr>
          <p:cNvPr id="67589" name="Rectangle 5"/>
          <p:cNvSpPr>
            <a:spLocks noChangeArrowheads="1"/>
          </p:cNvSpPr>
          <p:nvPr/>
        </p:nvSpPr>
        <p:spPr bwMode="auto">
          <a:xfrm>
            <a:off x="1073150" y="1682750"/>
            <a:ext cx="7988300" cy="406400"/>
          </a:xfrm>
          <a:prstGeom prst="rect">
            <a:avLst/>
          </a:prstGeom>
          <a:gradFill rotWithShape="0">
            <a:gsLst>
              <a:gs pos="0">
                <a:srgbClr val="008679"/>
              </a:gs>
              <a:gs pos="50000">
                <a:srgbClr val="00DFCA"/>
              </a:gs>
              <a:gs pos="100000">
                <a:srgbClr val="008679"/>
              </a:gs>
            </a:gsLst>
            <a:lin ang="5400000" scaled="1"/>
          </a:gradFill>
          <a:ln w="12700">
            <a:solidFill>
              <a:schemeClr val="bg2"/>
            </a:solidFill>
            <a:miter lim="800000"/>
            <a:headEnd/>
            <a:tailEnd/>
          </a:ln>
        </p:spPr>
        <p:txBody>
          <a:bodyPr wrap="none" anchor="ctr"/>
          <a:lstStyle/>
          <a:p>
            <a:endParaRPr lang="en-US">
              <a:solidFill>
                <a:srgbClr val="000000"/>
              </a:solidFill>
              <a:latin typeface="Lucida Console" charset="0"/>
              <a:ea typeface="宋体"/>
              <a:cs typeface="宋体"/>
            </a:endParaRPr>
          </a:p>
        </p:txBody>
      </p:sp>
      <p:sp>
        <p:nvSpPr>
          <p:cNvPr id="67590" name="Rectangle 6"/>
          <p:cNvSpPr>
            <a:spLocks noChangeArrowheads="1"/>
          </p:cNvSpPr>
          <p:nvPr/>
        </p:nvSpPr>
        <p:spPr bwMode="auto">
          <a:xfrm>
            <a:off x="1127125" y="1719263"/>
            <a:ext cx="13366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zh-CN" altLang="en-US" sz="1800">
                <a:solidFill>
                  <a:srgbClr val="000000"/>
                </a:solidFill>
                <a:latin typeface="BLADES" charset="0"/>
                <a:ea typeface="宋体"/>
                <a:cs typeface="宋体"/>
              </a:rPr>
              <a:t>诺亚的圣约</a:t>
            </a:r>
            <a:endParaRPr lang="en-US" altLang="zh-CN" sz="1800">
              <a:solidFill>
                <a:srgbClr val="000000"/>
              </a:solidFill>
              <a:latin typeface="BLADES" charset="0"/>
              <a:ea typeface="宋体"/>
              <a:cs typeface="宋体"/>
            </a:endParaRPr>
          </a:p>
        </p:txBody>
      </p:sp>
      <p:sp>
        <p:nvSpPr>
          <p:cNvPr id="67591" name="Rectangle 7"/>
          <p:cNvSpPr>
            <a:spLocks noChangeArrowheads="1"/>
          </p:cNvSpPr>
          <p:nvPr/>
        </p:nvSpPr>
        <p:spPr bwMode="auto">
          <a:xfrm>
            <a:off x="30163" y="987425"/>
            <a:ext cx="736600" cy="592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r>
              <a:rPr lang="zh-CN" altLang="en-US" sz="800" b="1">
                <a:solidFill>
                  <a:srgbClr val="FFFFFF"/>
                </a:solidFill>
                <a:ea typeface="宋体"/>
                <a:cs typeface="宋体"/>
              </a:rPr>
              <a:t>亚当与上帝一起统治</a:t>
            </a:r>
            <a:endParaRPr lang="en-US" altLang="zh-CN" sz="800" b="1">
              <a:solidFill>
                <a:srgbClr val="FFFFFF"/>
              </a:solidFill>
              <a:ea typeface="宋体"/>
              <a:cs typeface="宋体"/>
            </a:endParaRPr>
          </a:p>
          <a:p>
            <a:pPr algn="ctr" eaLnBrk="0" hangingPunct="0"/>
            <a:r>
              <a:rPr lang="en-US" altLang="zh-CN" sz="800" b="1">
                <a:solidFill>
                  <a:srgbClr val="FFFFFF"/>
                </a:solidFill>
                <a:ea typeface="宋体"/>
                <a:cs typeface="宋体"/>
              </a:rPr>
              <a:t>(</a:t>
            </a:r>
            <a:r>
              <a:rPr lang="zh-CN" altLang="en-US" sz="800" b="1">
                <a:solidFill>
                  <a:srgbClr val="FFFFFF"/>
                </a:solidFill>
                <a:ea typeface="宋体"/>
                <a:cs typeface="宋体"/>
              </a:rPr>
              <a:t>创</a:t>
            </a:r>
            <a:r>
              <a:rPr lang="en-US" altLang="zh-CN" sz="800" b="1">
                <a:solidFill>
                  <a:srgbClr val="FFFFFF"/>
                </a:solidFill>
                <a:ea typeface="宋体"/>
                <a:cs typeface="宋体"/>
              </a:rPr>
              <a:t> 1:26, 28; 2:19)</a:t>
            </a:r>
            <a:r>
              <a:rPr lang="en-US" altLang="zh-CN" sz="900" b="1">
                <a:solidFill>
                  <a:srgbClr val="FFFFFF"/>
                </a:solidFill>
                <a:ea typeface="宋体"/>
                <a:cs typeface="宋体"/>
              </a:rPr>
              <a:t> </a:t>
            </a:r>
          </a:p>
        </p:txBody>
      </p:sp>
      <p:sp>
        <p:nvSpPr>
          <p:cNvPr id="27656" name="Rectangle 8"/>
          <p:cNvSpPr>
            <a:spLocks noChangeArrowheads="1"/>
          </p:cNvSpPr>
          <p:nvPr/>
        </p:nvSpPr>
        <p:spPr bwMode="auto">
          <a:xfrm>
            <a:off x="603250" y="987425"/>
            <a:ext cx="927100" cy="577850"/>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撒但是这个世界的统治者</a:t>
            </a:r>
            <a:r>
              <a:rPr lang="en-US" altLang="zh-CN" sz="800" b="1">
                <a:solidFill>
                  <a:srgbClr val="FFFFFF"/>
                </a:solidFill>
                <a:effectLst>
                  <a:outerShdw blurRad="38100" dist="38100" dir="2700000" algn="tl">
                    <a:srgbClr val="DDDDDD"/>
                  </a:outerShdw>
                </a:effectLst>
                <a:ea typeface="宋体"/>
                <a:cs typeface="宋体"/>
              </a:rPr>
              <a:t> </a:t>
            </a:r>
          </a:p>
          <a:p>
            <a:pPr algn="ctr" eaLnBrk="0" hangingPunct="0">
              <a:defRPr/>
            </a:pPr>
            <a:r>
              <a:rPr lang="en-US" altLang="zh-CN" sz="800" b="1">
                <a:solidFill>
                  <a:srgbClr val="FFFFFF"/>
                </a:solidFill>
                <a:effectLst>
                  <a:outerShdw blurRad="38100" dist="38100" dir="2700000" algn="tl">
                    <a:srgbClr val="DDDDDD"/>
                  </a:outerShdw>
                </a:effectLst>
                <a:ea typeface="宋体"/>
                <a:cs typeface="宋体"/>
              </a:rPr>
              <a:t>(</a:t>
            </a:r>
            <a:r>
              <a:rPr lang="zh-CN" altLang="en-US" sz="800" b="1">
                <a:solidFill>
                  <a:srgbClr val="FFFFFF"/>
                </a:solidFill>
                <a:effectLst>
                  <a:outerShdw blurRad="38100" dist="38100" dir="2700000" algn="tl">
                    <a:srgbClr val="DDDDDD"/>
                  </a:outerShdw>
                </a:effectLst>
                <a:ea typeface="宋体"/>
                <a:cs typeface="宋体"/>
              </a:rPr>
              <a:t>创</a:t>
            </a:r>
            <a:r>
              <a:rPr lang="en-US" altLang="zh-CN" sz="800" b="1">
                <a:solidFill>
                  <a:srgbClr val="FFFFFF"/>
                </a:solidFill>
                <a:effectLst>
                  <a:outerShdw blurRad="38100" dist="38100" dir="2700000" algn="tl">
                    <a:srgbClr val="DDDDDD"/>
                  </a:outerShdw>
                </a:effectLst>
                <a:ea typeface="宋体"/>
                <a:cs typeface="宋体"/>
              </a:rPr>
              <a:t> 3:15; </a:t>
            </a:r>
          </a:p>
          <a:p>
            <a:pPr algn="ctr" eaLnBrk="0" hangingPunct="0">
              <a:defRPr/>
            </a:pPr>
            <a:r>
              <a:rPr lang="zh-CN" altLang="en-US" sz="800" b="1">
                <a:solidFill>
                  <a:srgbClr val="FFFFFF"/>
                </a:solidFill>
                <a:effectLst>
                  <a:outerShdw blurRad="38100" dist="38100" dir="2700000" algn="tl">
                    <a:srgbClr val="DDDDDD"/>
                  </a:outerShdw>
                </a:effectLst>
                <a:latin typeface="Tahoma" charset="0"/>
                <a:ea typeface="宋体"/>
                <a:cs typeface="宋体"/>
              </a:rPr>
              <a:t>林后</a:t>
            </a:r>
            <a:r>
              <a:rPr lang="en-US" altLang="zh-CN" sz="800" b="1">
                <a:solidFill>
                  <a:srgbClr val="FFFFFF"/>
                </a:solidFill>
                <a:effectLst>
                  <a:outerShdw blurRad="38100" dist="38100" dir="2700000" algn="tl">
                    <a:srgbClr val="DDDDDD"/>
                  </a:outerShdw>
                </a:effectLst>
                <a:ea typeface="宋体"/>
                <a:cs typeface="宋体"/>
              </a:rPr>
              <a:t>4:4)</a:t>
            </a:r>
          </a:p>
        </p:txBody>
      </p:sp>
      <p:sp>
        <p:nvSpPr>
          <p:cNvPr id="27657" name="Rectangle 9"/>
          <p:cNvSpPr>
            <a:spLocks noChangeArrowheads="1"/>
          </p:cNvSpPr>
          <p:nvPr/>
        </p:nvSpPr>
        <p:spPr bwMode="auto">
          <a:xfrm rot="16200000" flipH="1">
            <a:off x="794" y="4083844"/>
            <a:ext cx="1797050" cy="366712"/>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800" b="1">
                <a:solidFill>
                  <a:srgbClr val="FFFFFF"/>
                </a:solidFill>
                <a:latin typeface="XPCopperhead" charset="0"/>
                <a:ea typeface="宋体"/>
                <a:cs typeface="宋体"/>
              </a:rPr>
              <a:t>亚伯拉罕的圣约</a:t>
            </a:r>
            <a:endParaRPr lang="en-US" altLang="zh-CN" sz="1800" b="1">
              <a:solidFill>
                <a:srgbClr val="FFFFFF"/>
              </a:solidFill>
              <a:latin typeface="XPCopperhead" charset="0"/>
              <a:ea typeface="宋体"/>
              <a:cs typeface="宋体"/>
            </a:endParaRPr>
          </a:p>
        </p:txBody>
      </p:sp>
      <p:sp>
        <p:nvSpPr>
          <p:cNvPr id="67594"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endParaRPr lang="en-US">
              <a:solidFill>
                <a:srgbClr val="000000"/>
              </a:solidFill>
              <a:latin typeface="Lucida Console" charset="0"/>
              <a:ea typeface="宋体"/>
              <a:cs typeface="宋体"/>
            </a:endParaRPr>
          </a:p>
        </p:txBody>
      </p:sp>
      <p:sp>
        <p:nvSpPr>
          <p:cNvPr id="67595"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endParaRPr lang="en-US">
              <a:solidFill>
                <a:srgbClr val="000000"/>
              </a:solidFill>
              <a:latin typeface="Lucida Console" charset="0"/>
              <a:ea typeface="宋体"/>
              <a:cs typeface="宋体"/>
            </a:endParaRPr>
          </a:p>
        </p:txBody>
      </p:sp>
      <p:sp>
        <p:nvSpPr>
          <p:cNvPr id="67596" name="Rectangle 12"/>
          <p:cNvSpPr>
            <a:spLocks noChangeArrowheads="1"/>
          </p:cNvSpPr>
          <p:nvPr/>
        </p:nvSpPr>
        <p:spPr bwMode="auto">
          <a:xfrm>
            <a:off x="1847850" y="5638800"/>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endParaRPr lang="en-US">
              <a:solidFill>
                <a:srgbClr val="000000"/>
              </a:solidFill>
              <a:latin typeface="Lucida Console" charset="0"/>
              <a:ea typeface="宋体"/>
              <a:cs typeface="宋体"/>
            </a:endParaRPr>
          </a:p>
        </p:txBody>
      </p:sp>
      <p:sp>
        <p:nvSpPr>
          <p:cNvPr id="27661" name="Rectangle 13"/>
          <p:cNvSpPr>
            <a:spLocks noChangeArrowheads="1"/>
          </p:cNvSpPr>
          <p:nvPr/>
        </p:nvSpPr>
        <p:spPr bwMode="auto">
          <a:xfrm>
            <a:off x="2003425" y="2282825"/>
            <a:ext cx="1081088" cy="3048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400" b="1">
                <a:solidFill>
                  <a:srgbClr val="FFFFFF"/>
                </a:solidFill>
                <a:effectLst>
                  <a:outerShdw blurRad="38100" dist="38100" dir="2700000" algn="tl">
                    <a:srgbClr val="DDDDDD"/>
                  </a:outerShdw>
                </a:effectLst>
                <a:latin typeface="BLADES" charset="0"/>
                <a:ea typeface="宋体"/>
                <a:cs typeface="宋体"/>
              </a:rPr>
              <a:t>地区的集约</a:t>
            </a:r>
            <a:endParaRPr lang="en-US" altLang="zh-CN" sz="1400" b="1">
              <a:solidFill>
                <a:srgbClr val="FFFFFF"/>
              </a:solidFill>
              <a:effectLst>
                <a:outerShdw blurRad="38100" dist="38100" dir="2700000" algn="tl">
                  <a:srgbClr val="DDDDDD"/>
                </a:outerShdw>
              </a:effectLst>
              <a:latin typeface="BLADES" charset="0"/>
              <a:ea typeface="宋体"/>
              <a:cs typeface="宋体"/>
            </a:endParaRPr>
          </a:p>
        </p:txBody>
      </p:sp>
      <p:sp>
        <p:nvSpPr>
          <p:cNvPr id="67598" name="Rectangle 14"/>
          <p:cNvSpPr>
            <a:spLocks noChangeArrowheads="1"/>
          </p:cNvSpPr>
          <p:nvPr/>
        </p:nvSpPr>
        <p:spPr bwMode="auto">
          <a:xfrm>
            <a:off x="2368550" y="3308350"/>
            <a:ext cx="3505200" cy="1181100"/>
          </a:xfrm>
          <a:prstGeom prst="rect">
            <a:avLst/>
          </a:prstGeom>
          <a:gradFill rotWithShape="0">
            <a:gsLst>
              <a:gs pos="0">
                <a:srgbClr val="CFC630"/>
              </a:gs>
              <a:gs pos="100000">
                <a:srgbClr val="3E3B0E"/>
              </a:gs>
            </a:gsLst>
            <a:lin ang="0" scaled="1"/>
          </a:gradFill>
          <a:ln w="12700">
            <a:solidFill>
              <a:srgbClr val="000000"/>
            </a:solidFill>
            <a:miter lim="800000"/>
            <a:headEnd/>
            <a:tailEnd/>
          </a:ln>
        </p:spPr>
        <p:txBody>
          <a:bodyPr wrap="none" anchor="ctr"/>
          <a:lstStyle/>
          <a:p>
            <a:pPr algn="ctr"/>
            <a:endParaRPr lang="en-US">
              <a:solidFill>
                <a:srgbClr val="000000"/>
              </a:solidFill>
              <a:latin typeface="Lucida Console" charset="0"/>
              <a:ea typeface="宋体"/>
              <a:cs typeface="宋体"/>
            </a:endParaRPr>
          </a:p>
        </p:txBody>
      </p:sp>
      <p:sp>
        <p:nvSpPr>
          <p:cNvPr id="27663" name="Rectangle 15"/>
          <p:cNvSpPr>
            <a:spLocks noChangeArrowheads="1"/>
          </p:cNvSpPr>
          <p:nvPr/>
        </p:nvSpPr>
        <p:spPr bwMode="auto">
          <a:xfrm>
            <a:off x="2549525" y="3451225"/>
            <a:ext cx="1069975" cy="30162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400">
                <a:solidFill>
                  <a:srgbClr val="000000"/>
                </a:solidFill>
                <a:effectLst>
                  <a:outerShdw blurRad="38100" dist="38100" dir="2700000" algn="tl">
                    <a:srgbClr val="DDDDDD"/>
                  </a:outerShdw>
                </a:effectLst>
                <a:latin typeface="BLADES" charset="0"/>
                <a:ea typeface="宋体"/>
                <a:cs typeface="宋体"/>
              </a:rPr>
              <a:t>大卫的圣约</a:t>
            </a:r>
            <a:endParaRPr lang="en-US" altLang="zh-CN" sz="1400">
              <a:solidFill>
                <a:srgbClr val="000000"/>
              </a:solidFill>
              <a:effectLst>
                <a:outerShdw blurRad="38100" dist="38100" dir="2700000" algn="tl">
                  <a:srgbClr val="DDDDDD"/>
                </a:outerShdw>
              </a:effectLst>
              <a:latin typeface="BLADES" charset="0"/>
              <a:ea typeface="宋体"/>
              <a:cs typeface="宋体"/>
            </a:endParaRPr>
          </a:p>
        </p:txBody>
      </p:sp>
      <p:sp>
        <p:nvSpPr>
          <p:cNvPr id="27664" name="Rectangle 16"/>
          <p:cNvSpPr>
            <a:spLocks noChangeArrowheads="1"/>
          </p:cNvSpPr>
          <p:nvPr/>
        </p:nvSpPr>
        <p:spPr bwMode="auto">
          <a:xfrm>
            <a:off x="3108325" y="4670425"/>
            <a:ext cx="541338" cy="3048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400">
                <a:solidFill>
                  <a:srgbClr val="FFFFFF"/>
                </a:solidFill>
                <a:effectLst>
                  <a:outerShdw blurRad="38100" dist="38100" dir="2700000" algn="tl">
                    <a:srgbClr val="DDDDDD"/>
                  </a:outerShdw>
                </a:effectLst>
                <a:latin typeface="BLADES" charset="0"/>
                <a:ea typeface="宋体"/>
                <a:cs typeface="宋体"/>
              </a:rPr>
              <a:t>新约</a:t>
            </a:r>
            <a:endParaRPr lang="en-US" altLang="zh-CN" sz="1400">
              <a:solidFill>
                <a:srgbClr val="FFFFFF"/>
              </a:solidFill>
              <a:effectLst>
                <a:outerShdw blurRad="38100" dist="38100" dir="2700000" algn="tl">
                  <a:srgbClr val="DDDDDD"/>
                </a:outerShdw>
              </a:effectLst>
              <a:latin typeface="BLADES" charset="0"/>
              <a:ea typeface="宋体"/>
              <a:cs typeface="宋体"/>
            </a:endParaRPr>
          </a:p>
        </p:txBody>
      </p:sp>
      <p:sp>
        <p:nvSpPr>
          <p:cNvPr id="27665" name="Rectangle 17"/>
          <p:cNvSpPr>
            <a:spLocks noChangeArrowheads="1"/>
          </p:cNvSpPr>
          <p:nvPr/>
        </p:nvSpPr>
        <p:spPr bwMode="auto">
          <a:xfrm>
            <a:off x="1927225" y="5638800"/>
            <a:ext cx="1081088" cy="3048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400" b="1">
                <a:solidFill>
                  <a:srgbClr val="FFFFFF"/>
                </a:solidFill>
                <a:latin typeface="BLADES" charset="0"/>
                <a:ea typeface="宋体"/>
                <a:cs typeface="宋体"/>
              </a:rPr>
              <a:t>摩西的圣约</a:t>
            </a:r>
            <a:endParaRPr lang="en-US" altLang="zh-CN" sz="1400" b="1">
              <a:solidFill>
                <a:srgbClr val="FFFFFF"/>
              </a:solidFill>
              <a:latin typeface="BLADES" charset="0"/>
              <a:ea typeface="宋体"/>
              <a:cs typeface="宋体"/>
            </a:endParaRPr>
          </a:p>
        </p:txBody>
      </p:sp>
      <p:grpSp>
        <p:nvGrpSpPr>
          <p:cNvPr id="67602" name="Group 18"/>
          <p:cNvGrpSpPr>
            <a:grpSpLocks/>
          </p:cNvGrpSpPr>
          <p:nvPr/>
        </p:nvGrpSpPr>
        <p:grpSpPr bwMode="auto">
          <a:xfrm>
            <a:off x="5689600" y="1376363"/>
            <a:ext cx="165100" cy="279400"/>
            <a:chOff x="3584" y="867"/>
            <a:chExt cx="104" cy="176"/>
          </a:xfrm>
        </p:grpSpPr>
        <p:sp>
          <p:nvSpPr>
            <p:cNvPr id="67689"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690"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grpSp>
      <p:sp>
        <p:nvSpPr>
          <p:cNvPr id="27669" name="Rectangle 21"/>
          <p:cNvSpPr>
            <a:spLocks noChangeArrowheads="1"/>
          </p:cNvSpPr>
          <p:nvPr/>
        </p:nvSpPr>
        <p:spPr bwMode="auto">
          <a:xfrm>
            <a:off x="1519238" y="987425"/>
            <a:ext cx="1806575" cy="455613"/>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上帝和亚伯拉罕立约为了要重新让人类统治并托过以色列作</a:t>
            </a:r>
            <a:r>
              <a:rPr lang="en-US" altLang="zh-CN" sz="800" b="1">
                <a:solidFill>
                  <a:srgbClr val="FFFFFF"/>
                </a:solidFill>
                <a:effectLst>
                  <a:outerShdw blurRad="38100" dist="38100" dir="2700000" algn="tl">
                    <a:srgbClr val="DDDDDD"/>
                  </a:outerShdw>
                </a:effectLst>
                <a:ea typeface="宋体"/>
                <a:cs typeface="宋体"/>
              </a:rPr>
              <a:t>“</a:t>
            </a:r>
            <a:r>
              <a:rPr lang="zh-CN" altLang="en-US" sz="800" b="1">
                <a:solidFill>
                  <a:srgbClr val="FFFFFF"/>
                </a:solidFill>
                <a:effectLst>
                  <a:outerShdw blurRad="38100" dist="38100" dir="2700000" algn="tl">
                    <a:srgbClr val="DDDDDD"/>
                  </a:outerShdw>
                </a:effectLst>
                <a:latin typeface="Tahoma" charset="0"/>
                <a:ea typeface="宋体"/>
                <a:cs typeface="宋体"/>
              </a:rPr>
              <a:t>祭司的国度</a:t>
            </a:r>
            <a:r>
              <a:rPr lang="en-US" altLang="zh-CN" sz="800" b="1">
                <a:solidFill>
                  <a:srgbClr val="FFFFFF"/>
                </a:solidFill>
                <a:effectLst>
                  <a:outerShdw blurRad="38100" dist="38100" dir="2700000" algn="tl">
                    <a:srgbClr val="DDDDDD"/>
                  </a:outerShdw>
                </a:effectLst>
                <a:latin typeface="Tahoma" charset="0"/>
                <a:ea typeface="宋体"/>
                <a:cs typeface="宋体"/>
              </a:rPr>
              <a:t>”</a:t>
            </a:r>
            <a:r>
              <a:rPr lang="en-US" altLang="zh-CN" sz="800" b="1">
                <a:solidFill>
                  <a:srgbClr val="FFFFFF"/>
                </a:solidFill>
                <a:effectLst>
                  <a:outerShdw blurRad="38100" dist="38100" dir="2700000" algn="tl">
                    <a:srgbClr val="DDDDDD"/>
                  </a:outerShdw>
                </a:effectLst>
                <a:ea typeface="宋体"/>
                <a:cs typeface="宋体"/>
              </a:rPr>
              <a:t> (</a:t>
            </a:r>
            <a:r>
              <a:rPr lang="zh-CN" altLang="en-US" sz="800" b="1">
                <a:solidFill>
                  <a:srgbClr val="FFFFFF"/>
                </a:solidFill>
                <a:effectLst>
                  <a:outerShdw blurRad="38100" dist="38100" dir="2700000" algn="tl">
                    <a:srgbClr val="DDDDDD"/>
                  </a:outerShdw>
                </a:effectLst>
                <a:ea typeface="宋体"/>
                <a:cs typeface="宋体"/>
              </a:rPr>
              <a:t>创</a:t>
            </a:r>
            <a:r>
              <a:rPr lang="en-US" altLang="zh-CN" sz="800" b="1">
                <a:solidFill>
                  <a:srgbClr val="FFFFFF"/>
                </a:solidFill>
                <a:effectLst>
                  <a:outerShdw blurRad="38100" dist="38100" dir="2700000" algn="tl">
                    <a:srgbClr val="DDDDDD"/>
                  </a:outerShdw>
                </a:effectLst>
                <a:ea typeface="宋体"/>
                <a:cs typeface="宋体"/>
              </a:rPr>
              <a:t> 12:1-3;</a:t>
            </a:r>
            <a:r>
              <a:rPr lang="zh-CN" altLang="en-US" sz="800" b="1">
                <a:solidFill>
                  <a:srgbClr val="FFFFFF"/>
                </a:solidFill>
                <a:effectLst>
                  <a:outerShdw blurRad="38100" dist="38100" dir="2700000" algn="tl">
                    <a:srgbClr val="DDDDDD"/>
                  </a:outerShdw>
                </a:effectLst>
                <a:latin typeface="Tahoma" charset="0"/>
                <a:ea typeface="宋体"/>
                <a:cs typeface="宋体"/>
              </a:rPr>
              <a:t>出</a:t>
            </a:r>
            <a:r>
              <a:rPr lang="en-US" altLang="zh-CN" sz="800">
                <a:solidFill>
                  <a:srgbClr val="FFFFFF"/>
                </a:solidFill>
                <a:latin typeface="Tahoma" charset="0"/>
                <a:ea typeface="宋体"/>
                <a:cs typeface="宋体"/>
              </a:rPr>
              <a:t> </a:t>
            </a:r>
            <a:r>
              <a:rPr lang="en-US" altLang="zh-CN" sz="800" b="1">
                <a:solidFill>
                  <a:srgbClr val="FFFFFF"/>
                </a:solidFill>
                <a:effectLst>
                  <a:outerShdw blurRad="38100" dist="38100" dir="2700000" algn="tl">
                    <a:srgbClr val="DDDDDD"/>
                  </a:outerShdw>
                </a:effectLst>
                <a:ea typeface="宋体"/>
                <a:cs typeface="宋体"/>
              </a:rPr>
              <a:t>19:6)</a:t>
            </a:r>
          </a:p>
        </p:txBody>
      </p:sp>
      <p:sp>
        <p:nvSpPr>
          <p:cNvPr id="27670" name="Rectangle 22"/>
          <p:cNvSpPr>
            <a:spLocks noChangeArrowheads="1"/>
          </p:cNvSpPr>
          <p:nvPr/>
        </p:nvSpPr>
        <p:spPr bwMode="auto">
          <a:xfrm>
            <a:off x="38100" y="744538"/>
            <a:ext cx="1235075" cy="304800"/>
          </a:xfrm>
          <a:prstGeom prst="rect">
            <a:avLst/>
          </a:prstGeom>
          <a:noFill/>
          <a:ln w="12700">
            <a:noFill/>
            <a:miter lim="800000"/>
            <a:headEnd/>
            <a:tailEnd/>
          </a:ln>
          <a:effectLst/>
        </p:spPr>
        <p:txBody>
          <a:bodyPr wrap="none" lIns="90488" tIns="44450" rIns="90488" bIns="44450">
            <a:spAutoFit/>
          </a:bodyPr>
          <a:lstStyle/>
          <a:p>
            <a:pPr eaLnBrk="0" hangingPunct="0">
              <a:defRPr/>
            </a:pPr>
            <a:r>
              <a:rPr lang="zh-CN" altLang="en-US" sz="1400" b="1">
                <a:solidFill>
                  <a:srgbClr val="FFFFFF"/>
                </a:solidFill>
                <a:effectLst>
                  <a:outerShdw blurRad="38100" dist="38100" dir="2700000" algn="tl">
                    <a:srgbClr val="DDDDDD"/>
                  </a:outerShdw>
                </a:effectLst>
                <a:latin typeface="Scholar" charset="0"/>
                <a:ea typeface="宋体"/>
                <a:cs typeface="宋体"/>
              </a:rPr>
              <a:t>王朝的教导</a:t>
            </a:r>
            <a:r>
              <a:rPr lang="en-US" altLang="zh-CN" sz="1400" b="1">
                <a:solidFill>
                  <a:srgbClr val="FFFFFF"/>
                </a:solidFill>
                <a:effectLst>
                  <a:outerShdw blurRad="38100" dist="38100" dir="2700000" algn="tl">
                    <a:srgbClr val="DDDDDD"/>
                  </a:outerShdw>
                </a:effectLst>
                <a:latin typeface="Scholar" charset="0"/>
                <a:ea typeface="宋体"/>
                <a:cs typeface="宋体"/>
              </a:rPr>
              <a:t>...</a:t>
            </a:r>
          </a:p>
        </p:txBody>
      </p:sp>
      <p:sp>
        <p:nvSpPr>
          <p:cNvPr id="67605"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606" name="Freeform 24"/>
          <p:cNvSpPr>
            <a:spLocks/>
          </p:cNvSpPr>
          <p:nvPr/>
        </p:nvSpPr>
        <p:spPr bwMode="auto">
          <a:xfrm>
            <a:off x="603250" y="1489075"/>
            <a:ext cx="122238" cy="179388"/>
          </a:xfrm>
          <a:custGeom>
            <a:avLst/>
            <a:gdLst>
              <a:gd name="T0" fmla="*/ 95766329 w 77"/>
              <a:gd name="T1" fmla="*/ 93246835 h 113"/>
              <a:gd name="T2" fmla="*/ 0 w 77"/>
              <a:gd name="T3" fmla="*/ 0 h 113"/>
              <a:gd name="T4" fmla="*/ 95766329 w 77"/>
              <a:gd name="T5" fmla="*/ 282258287 h 113"/>
              <a:gd name="T6" fmla="*/ 191532658 w 77"/>
              <a:gd name="T7" fmla="*/ 0 h 113"/>
              <a:gd name="T8" fmla="*/ 95766329 w 77"/>
              <a:gd name="T9" fmla="*/ 93246835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endParaRPr lang="en-US">
              <a:solidFill>
                <a:srgbClr val="000000"/>
              </a:solidFill>
              <a:latin typeface="Lucida Console" charset="0"/>
              <a:ea typeface="宋体"/>
              <a:cs typeface="宋体"/>
            </a:endParaRPr>
          </a:p>
        </p:txBody>
      </p:sp>
      <p:sp>
        <p:nvSpPr>
          <p:cNvPr id="27673" name="Rectangle 25"/>
          <p:cNvSpPr>
            <a:spLocks noChangeArrowheads="1"/>
          </p:cNvSpPr>
          <p:nvPr/>
        </p:nvSpPr>
        <p:spPr bwMode="auto">
          <a:xfrm>
            <a:off x="190500" y="1654175"/>
            <a:ext cx="881063" cy="333375"/>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人类的堕落</a:t>
            </a:r>
            <a:endParaRPr lang="en-US" altLang="zh-CN" sz="800" b="1">
              <a:solidFill>
                <a:srgbClr val="FFFFFF"/>
              </a:solidFill>
              <a:effectLst>
                <a:outerShdw blurRad="38100" dist="38100" dir="2700000" algn="tl">
                  <a:srgbClr val="DDDDDD"/>
                </a:outerShdw>
              </a:effectLst>
              <a:ea typeface="宋体"/>
              <a:cs typeface="宋体"/>
            </a:endParaRPr>
          </a:p>
          <a:p>
            <a:pPr algn="ctr" eaLnBrk="0" hangingPunct="0">
              <a:defRPr/>
            </a:pPr>
            <a:r>
              <a:rPr lang="en-US" altLang="zh-CN" sz="800" b="1">
                <a:solidFill>
                  <a:srgbClr val="FFFFFF"/>
                </a:solidFill>
                <a:effectLst>
                  <a:outerShdw blurRad="38100" dist="38100" dir="2700000" algn="tl">
                    <a:srgbClr val="DDDDDD"/>
                  </a:outerShdw>
                </a:effectLst>
                <a:ea typeface="宋体"/>
                <a:cs typeface="宋体"/>
              </a:rPr>
              <a:t>(</a:t>
            </a:r>
            <a:r>
              <a:rPr lang="zh-CN" altLang="en-US" sz="800" b="1">
                <a:solidFill>
                  <a:srgbClr val="FFFFFF"/>
                </a:solidFill>
                <a:effectLst>
                  <a:outerShdw blurRad="38100" dist="38100" dir="2700000" algn="tl">
                    <a:srgbClr val="DDDDDD"/>
                  </a:outerShdw>
                </a:effectLst>
                <a:ea typeface="宋体"/>
                <a:cs typeface="宋体"/>
              </a:rPr>
              <a:t>创</a:t>
            </a:r>
            <a:r>
              <a:rPr lang="en-US" altLang="zh-CN" sz="800" b="1">
                <a:solidFill>
                  <a:srgbClr val="FFFFFF"/>
                </a:solidFill>
                <a:effectLst>
                  <a:outerShdw blurRad="38100" dist="38100" dir="2700000" algn="tl">
                    <a:srgbClr val="DDDDDD"/>
                  </a:outerShdw>
                </a:effectLst>
                <a:ea typeface="宋体"/>
                <a:cs typeface="宋体"/>
              </a:rPr>
              <a:t> 3)</a:t>
            </a:r>
          </a:p>
        </p:txBody>
      </p:sp>
      <p:sp>
        <p:nvSpPr>
          <p:cNvPr id="27674" name="Rectangle 26"/>
          <p:cNvSpPr>
            <a:spLocks noChangeArrowheads="1"/>
          </p:cNvSpPr>
          <p:nvPr/>
        </p:nvSpPr>
        <p:spPr bwMode="auto">
          <a:xfrm>
            <a:off x="3200400" y="987425"/>
            <a:ext cx="1524000" cy="582613"/>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因以色列没以祭司国度的身份向各民族作见证，所以上帝让他们被流放到别国的统治下</a:t>
            </a:r>
            <a:endParaRPr lang="en-US" altLang="zh-CN" sz="800" b="1">
              <a:solidFill>
                <a:srgbClr val="FFFFFF"/>
              </a:solidFill>
              <a:effectLst>
                <a:outerShdw blurRad="38100" dist="38100" dir="2700000" algn="tl">
                  <a:srgbClr val="DDDDDD"/>
                </a:outerShdw>
              </a:effectLst>
              <a:ea typeface="宋体"/>
              <a:cs typeface="宋体"/>
            </a:endParaRPr>
          </a:p>
        </p:txBody>
      </p:sp>
      <p:sp>
        <p:nvSpPr>
          <p:cNvPr id="27678" name="Rectangle 30"/>
          <p:cNvSpPr>
            <a:spLocks noChangeArrowheads="1"/>
          </p:cNvSpPr>
          <p:nvPr/>
        </p:nvSpPr>
        <p:spPr bwMode="auto">
          <a:xfrm>
            <a:off x="5726113" y="995363"/>
            <a:ext cx="1120775" cy="455612"/>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耶稣以奥秘形式扩展他的王国与教会</a:t>
            </a:r>
            <a:r>
              <a:rPr lang="en-US" altLang="zh-CN" sz="800" b="1">
                <a:solidFill>
                  <a:srgbClr val="FFFFFF"/>
                </a:solidFill>
                <a:effectLst>
                  <a:outerShdw blurRad="38100" dist="38100" dir="2700000" algn="tl">
                    <a:srgbClr val="DDDDDD"/>
                  </a:outerShdw>
                </a:effectLst>
                <a:ea typeface="宋体"/>
                <a:cs typeface="宋体"/>
              </a:rPr>
              <a:t> </a:t>
            </a:r>
          </a:p>
          <a:p>
            <a:pPr algn="ctr" eaLnBrk="0" hangingPunct="0">
              <a:defRPr/>
            </a:pPr>
            <a:r>
              <a:rPr lang="en-US" altLang="zh-CN" sz="800" b="1">
                <a:solidFill>
                  <a:srgbClr val="FFFFFF"/>
                </a:solidFill>
                <a:effectLst>
                  <a:outerShdw blurRad="38100" dist="38100" dir="2700000" algn="tl">
                    <a:srgbClr val="DDDDDD"/>
                  </a:outerShdw>
                </a:effectLst>
                <a:ea typeface="宋体"/>
                <a:cs typeface="宋体"/>
              </a:rPr>
              <a:t>(</a:t>
            </a:r>
            <a:r>
              <a:rPr lang="zh-CN" altLang="en-US" sz="800" b="1">
                <a:solidFill>
                  <a:srgbClr val="FFFFFF"/>
                </a:solidFill>
                <a:effectLst>
                  <a:outerShdw blurRad="38100" dist="38100" dir="2700000" algn="tl">
                    <a:srgbClr val="DDDDDD"/>
                  </a:outerShdw>
                </a:effectLst>
                <a:ea typeface="宋体"/>
                <a:cs typeface="宋体"/>
              </a:rPr>
              <a:t>太</a:t>
            </a:r>
            <a:r>
              <a:rPr lang="en-US" altLang="zh-CN" sz="800" b="1">
                <a:solidFill>
                  <a:srgbClr val="FFFFFF"/>
                </a:solidFill>
                <a:effectLst>
                  <a:outerShdw blurRad="38100" dist="38100" dir="2700000" algn="tl">
                    <a:srgbClr val="DDDDDD"/>
                  </a:outerShdw>
                </a:effectLst>
                <a:ea typeface="宋体"/>
                <a:cs typeface="宋体"/>
              </a:rPr>
              <a:t>13)</a:t>
            </a:r>
          </a:p>
        </p:txBody>
      </p:sp>
      <p:sp>
        <p:nvSpPr>
          <p:cNvPr id="27679" name="Rectangle 31"/>
          <p:cNvSpPr>
            <a:spLocks noChangeArrowheads="1"/>
          </p:cNvSpPr>
          <p:nvPr/>
        </p:nvSpPr>
        <p:spPr bwMode="auto">
          <a:xfrm>
            <a:off x="4643438" y="987425"/>
            <a:ext cx="1076325" cy="455613"/>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以色列拒绝</a:t>
            </a:r>
            <a:r>
              <a:rPr lang="zh-CN" altLang="en-US" sz="800" b="1">
                <a:solidFill>
                  <a:srgbClr val="FFFFFF"/>
                </a:solidFill>
                <a:effectLst>
                  <a:outerShdw blurRad="38100" dist="38100" dir="2700000" algn="tl">
                    <a:srgbClr val="DDDDDD"/>
                  </a:outerShdw>
                </a:effectLst>
                <a:latin typeface="Tahoma" charset="0"/>
                <a:ea typeface="宋体"/>
                <a:cs typeface="宋体"/>
              </a:rPr>
              <a:t>弥赛亚赐给他们王朝</a:t>
            </a:r>
            <a:r>
              <a:rPr lang="en-US" altLang="zh-CN" sz="800" b="1">
                <a:solidFill>
                  <a:srgbClr val="FFFFFF"/>
                </a:solidFill>
                <a:effectLst>
                  <a:outerShdw blurRad="38100" dist="38100" dir="2700000" algn="tl">
                    <a:srgbClr val="DDDDDD"/>
                  </a:outerShdw>
                </a:effectLst>
                <a:latin typeface="Tahoma" charset="0"/>
                <a:ea typeface="宋体"/>
                <a:cs typeface="宋体"/>
              </a:rPr>
              <a:t> </a:t>
            </a:r>
            <a:r>
              <a:rPr lang="en-US" altLang="zh-CN" sz="800" b="1">
                <a:solidFill>
                  <a:srgbClr val="FFFFFF"/>
                </a:solidFill>
                <a:effectLst>
                  <a:outerShdw blurRad="38100" dist="38100" dir="2700000" algn="tl">
                    <a:srgbClr val="DDDDDD"/>
                  </a:outerShdw>
                </a:effectLst>
                <a:ea typeface="宋体"/>
                <a:cs typeface="宋体"/>
              </a:rPr>
              <a:t>(</a:t>
            </a:r>
            <a:r>
              <a:rPr lang="zh-CN" altLang="en-US" sz="800" b="1">
                <a:solidFill>
                  <a:srgbClr val="FFFFFF"/>
                </a:solidFill>
                <a:effectLst>
                  <a:outerShdw blurRad="38100" dist="38100" dir="2700000" algn="tl">
                    <a:srgbClr val="DDDDDD"/>
                  </a:outerShdw>
                </a:effectLst>
                <a:ea typeface="宋体"/>
                <a:cs typeface="宋体"/>
              </a:rPr>
              <a:t>太</a:t>
            </a:r>
            <a:r>
              <a:rPr lang="en-US" altLang="zh-CN" sz="800" b="1">
                <a:solidFill>
                  <a:srgbClr val="FFFFFF"/>
                </a:solidFill>
                <a:effectLst>
                  <a:outerShdw blurRad="38100" dist="38100" dir="2700000" algn="tl">
                    <a:srgbClr val="DDDDDD"/>
                  </a:outerShdw>
                </a:effectLst>
                <a:ea typeface="宋体"/>
                <a:cs typeface="宋体"/>
              </a:rPr>
              <a:t>12:41-42; 23:37-39)</a:t>
            </a:r>
          </a:p>
        </p:txBody>
      </p:sp>
      <p:sp>
        <p:nvSpPr>
          <p:cNvPr id="27680" name="Rectangle 32"/>
          <p:cNvSpPr>
            <a:spLocks noChangeArrowheads="1"/>
          </p:cNvSpPr>
          <p:nvPr/>
        </p:nvSpPr>
        <p:spPr bwMode="auto">
          <a:xfrm>
            <a:off x="6700838" y="989013"/>
            <a:ext cx="1076325" cy="455612"/>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基督征服以色列的敌人而民族相信他</a:t>
            </a:r>
            <a:r>
              <a:rPr lang="en-US" altLang="zh-CN" sz="800" b="1">
                <a:solidFill>
                  <a:srgbClr val="FFFFFF"/>
                </a:solidFill>
                <a:effectLst>
                  <a:outerShdw blurRad="38100" dist="38100" dir="2700000" algn="tl">
                    <a:srgbClr val="DDDDDD"/>
                  </a:outerShdw>
                </a:effectLst>
                <a:ea typeface="宋体"/>
                <a:cs typeface="宋体"/>
              </a:rPr>
              <a:t>  (</a:t>
            </a:r>
            <a:r>
              <a:rPr lang="zh-CN" altLang="en-US" sz="800" b="1">
                <a:solidFill>
                  <a:srgbClr val="FFFFFF"/>
                </a:solidFill>
                <a:effectLst>
                  <a:outerShdw blurRad="38100" dist="38100" dir="2700000" algn="tl">
                    <a:srgbClr val="DDDDDD"/>
                  </a:outerShdw>
                </a:effectLst>
                <a:ea typeface="宋体"/>
                <a:cs typeface="宋体"/>
              </a:rPr>
              <a:t>罗</a:t>
            </a:r>
            <a:r>
              <a:rPr lang="en-US" altLang="zh-CN" sz="800" b="1">
                <a:solidFill>
                  <a:srgbClr val="FFFFFF"/>
                </a:solidFill>
                <a:effectLst>
                  <a:outerShdw blurRad="38100" dist="38100" dir="2700000" algn="tl">
                    <a:srgbClr val="DDDDDD"/>
                  </a:outerShdw>
                </a:effectLst>
                <a:ea typeface="宋体"/>
                <a:cs typeface="宋体"/>
              </a:rPr>
              <a:t>11:26-27)</a:t>
            </a:r>
          </a:p>
        </p:txBody>
      </p:sp>
      <p:sp>
        <p:nvSpPr>
          <p:cNvPr id="67612"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13"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14"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endParaRPr lang="en-US">
              <a:solidFill>
                <a:srgbClr val="000000"/>
              </a:solidFill>
              <a:latin typeface="Lucida Console" charset="0"/>
              <a:ea typeface="宋体"/>
              <a:cs typeface="宋体"/>
            </a:endParaRPr>
          </a:p>
        </p:txBody>
      </p:sp>
      <p:sp>
        <p:nvSpPr>
          <p:cNvPr id="67615"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16" name="Rectangle 37"/>
          <p:cNvSpPr>
            <a:spLocks noChangeArrowheads="1"/>
          </p:cNvSpPr>
          <p:nvPr/>
        </p:nvSpPr>
        <p:spPr bwMode="auto">
          <a:xfrm>
            <a:off x="5778500" y="3311525"/>
            <a:ext cx="3289300" cy="1193800"/>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17" name="Rectangle 39"/>
          <p:cNvSpPr>
            <a:spLocks noChangeArrowheads="1"/>
          </p:cNvSpPr>
          <p:nvPr/>
        </p:nvSpPr>
        <p:spPr bwMode="auto">
          <a:xfrm>
            <a:off x="5943600" y="3505200"/>
            <a:ext cx="1371600" cy="45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r>
              <a:rPr lang="zh-CN" altLang="en-US" sz="800" b="1">
                <a:solidFill>
                  <a:srgbClr val="000000"/>
                </a:solidFill>
                <a:latin typeface="Arial"/>
                <a:ea typeface="宋体"/>
                <a:cs typeface="宋体"/>
              </a:rPr>
              <a:t>基督是教会的头。</a:t>
            </a:r>
            <a:endParaRPr lang="en-US" altLang="zh-CN" sz="800" b="1">
              <a:solidFill>
                <a:srgbClr val="000000"/>
              </a:solidFill>
              <a:latin typeface="Arial"/>
              <a:ea typeface="宋体"/>
              <a:cs typeface="宋体"/>
            </a:endParaRPr>
          </a:p>
          <a:p>
            <a:pPr algn="ctr" eaLnBrk="0" hangingPunct="0"/>
            <a:r>
              <a:rPr lang="zh-CN" altLang="en-US" sz="800" b="1">
                <a:solidFill>
                  <a:srgbClr val="000000"/>
                </a:solidFill>
                <a:latin typeface="Arial"/>
                <a:ea typeface="宋体"/>
                <a:cs typeface="宋体"/>
              </a:rPr>
              <a:t>教会是属灵的圣殿</a:t>
            </a:r>
            <a:endParaRPr lang="en-US" altLang="zh-CN" sz="800" b="1">
              <a:solidFill>
                <a:srgbClr val="000000"/>
              </a:solidFill>
              <a:latin typeface="Arial"/>
              <a:ea typeface="宋体"/>
              <a:cs typeface="宋体"/>
            </a:endParaRPr>
          </a:p>
          <a:p>
            <a:pPr algn="ctr" eaLnBrk="0" hangingPunct="0"/>
            <a:r>
              <a:rPr lang="en-US" altLang="zh-CN" sz="800" b="1">
                <a:solidFill>
                  <a:srgbClr val="000000"/>
                </a:solidFill>
                <a:latin typeface="Arial"/>
                <a:ea typeface="宋体"/>
                <a:cs typeface="宋体"/>
              </a:rPr>
              <a:t>(</a:t>
            </a:r>
            <a:r>
              <a:rPr lang="zh-CN" altLang="en-US" sz="800" b="1">
                <a:solidFill>
                  <a:srgbClr val="000000"/>
                </a:solidFill>
                <a:latin typeface="Tahoma" charset="0"/>
                <a:ea typeface="宋体"/>
                <a:cs typeface="宋体"/>
              </a:rPr>
              <a:t>弗</a:t>
            </a:r>
            <a:r>
              <a:rPr lang="en-US" altLang="zh-CN" sz="800" b="1">
                <a:solidFill>
                  <a:srgbClr val="000000"/>
                </a:solidFill>
                <a:latin typeface="Arial"/>
                <a:ea typeface="宋体"/>
                <a:cs typeface="宋体"/>
              </a:rPr>
              <a:t>2:19-22; </a:t>
            </a:r>
            <a:r>
              <a:rPr lang="zh-CN" altLang="en-US" sz="800" b="1">
                <a:solidFill>
                  <a:srgbClr val="000000"/>
                </a:solidFill>
                <a:latin typeface="Tahoma" charset="0"/>
                <a:ea typeface="宋体"/>
                <a:cs typeface="宋体"/>
              </a:rPr>
              <a:t>林后</a:t>
            </a:r>
            <a:r>
              <a:rPr lang="en-US" altLang="zh-CN" sz="800" b="1">
                <a:solidFill>
                  <a:srgbClr val="000000"/>
                </a:solidFill>
                <a:latin typeface="Arial"/>
                <a:ea typeface="宋体"/>
                <a:cs typeface="宋体"/>
              </a:rPr>
              <a:t>6:16)</a:t>
            </a:r>
          </a:p>
        </p:txBody>
      </p:sp>
      <p:sp>
        <p:nvSpPr>
          <p:cNvPr id="67618" name="Rectangle 40"/>
          <p:cNvSpPr>
            <a:spLocks noChangeArrowheads="1"/>
          </p:cNvSpPr>
          <p:nvPr/>
        </p:nvSpPr>
        <p:spPr bwMode="auto">
          <a:xfrm>
            <a:off x="5903913" y="4891088"/>
            <a:ext cx="1397000"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r>
              <a:rPr lang="zh-CN" altLang="en-US" sz="800" b="1">
                <a:solidFill>
                  <a:srgbClr val="000000"/>
                </a:solidFill>
                <a:latin typeface="Arial"/>
                <a:ea typeface="宋体"/>
                <a:cs typeface="宋体"/>
              </a:rPr>
              <a:t>新约的前三个要素代替了摩西的律法</a:t>
            </a:r>
            <a:r>
              <a:rPr lang="en-US" altLang="zh-CN" sz="800" b="1">
                <a:solidFill>
                  <a:srgbClr val="000000"/>
                </a:solidFill>
                <a:latin typeface="Arial"/>
                <a:ea typeface="宋体"/>
                <a:cs typeface="宋体"/>
              </a:rPr>
              <a:t> (</a:t>
            </a:r>
            <a:r>
              <a:rPr lang="zh-CN" altLang="en-US" sz="800" b="1">
                <a:solidFill>
                  <a:srgbClr val="000000"/>
                </a:solidFill>
                <a:latin typeface="Arial"/>
                <a:ea typeface="宋体"/>
                <a:cs typeface="宋体"/>
              </a:rPr>
              <a:t>路</a:t>
            </a:r>
            <a:r>
              <a:rPr lang="en-US" altLang="zh-CN" sz="800" b="1">
                <a:solidFill>
                  <a:srgbClr val="000000"/>
                </a:solidFill>
                <a:latin typeface="Arial"/>
                <a:ea typeface="宋体"/>
                <a:cs typeface="宋体"/>
              </a:rPr>
              <a:t> 22:20;</a:t>
            </a:r>
          </a:p>
          <a:p>
            <a:pPr algn="ctr" eaLnBrk="0" hangingPunct="0"/>
            <a:r>
              <a:rPr lang="zh-CN" altLang="en-US" sz="800" b="1">
                <a:solidFill>
                  <a:srgbClr val="000000"/>
                </a:solidFill>
                <a:latin typeface="Tahoma" charset="0"/>
                <a:ea typeface="宋体"/>
                <a:cs typeface="宋体"/>
              </a:rPr>
              <a:t>林后</a:t>
            </a:r>
            <a:r>
              <a:rPr lang="en-US" altLang="zh-CN" sz="800" b="1">
                <a:solidFill>
                  <a:srgbClr val="000000"/>
                </a:solidFill>
                <a:latin typeface="Arial"/>
                <a:ea typeface="宋体"/>
                <a:cs typeface="宋体"/>
              </a:rPr>
              <a:t>3:6)</a:t>
            </a:r>
          </a:p>
        </p:txBody>
      </p:sp>
      <p:sp>
        <p:nvSpPr>
          <p:cNvPr id="67619"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20"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27691" name="Rectangle 43"/>
          <p:cNvSpPr>
            <a:spLocks noChangeArrowheads="1"/>
          </p:cNvSpPr>
          <p:nvPr/>
        </p:nvSpPr>
        <p:spPr bwMode="auto">
          <a:xfrm>
            <a:off x="7696200" y="2138363"/>
            <a:ext cx="1368425" cy="2286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algn="ctr" eaLnBrk="0" hangingPunct="0">
              <a:defRPr/>
            </a:pPr>
            <a:r>
              <a:rPr lang="zh-CN" altLang="en-US" sz="900" b="1">
                <a:solidFill>
                  <a:srgbClr val="FFFFFF"/>
                </a:solidFill>
                <a:latin typeface="Arial"/>
                <a:ea typeface="宋体"/>
                <a:cs typeface="宋体"/>
              </a:rPr>
              <a:t>弥塞亚的</a:t>
            </a:r>
            <a:r>
              <a:rPr lang="en-US" altLang="zh-CN" sz="900" b="1">
                <a:solidFill>
                  <a:srgbClr val="FFFFFF"/>
                </a:solidFill>
                <a:latin typeface="Arial"/>
                <a:ea typeface="宋体"/>
                <a:cs typeface="宋体"/>
              </a:rPr>
              <a:t>      </a:t>
            </a:r>
            <a:r>
              <a:rPr lang="zh-CN" altLang="en-US" sz="900" b="1">
                <a:solidFill>
                  <a:srgbClr val="FFFFFF"/>
                </a:solidFill>
                <a:latin typeface="Arial"/>
                <a:ea typeface="宋体"/>
                <a:cs typeface="宋体"/>
              </a:rPr>
              <a:t>王国</a:t>
            </a:r>
            <a:endParaRPr lang="en-US" altLang="zh-CN" sz="900" b="1">
              <a:solidFill>
                <a:srgbClr val="FFFFFF"/>
              </a:solidFill>
              <a:latin typeface="Arial"/>
              <a:ea typeface="宋体"/>
              <a:cs typeface="宋体"/>
            </a:endParaRPr>
          </a:p>
        </p:txBody>
      </p:sp>
      <p:sp>
        <p:nvSpPr>
          <p:cNvPr id="67622"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27693" name="Rectangle 45"/>
          <p:cNvSpPr>
            <a:spLocks noChangeArrowheads="1"/>
          </p:cNvSpPr>
          <p:nvPr/>
        </p:nvSpPr>
        <p:spPr bwMode="auto">
          <a:xfrm>
            <a:off x="7794625" y="2286000"/>
            <a:ext cx="1196975" cy="242888"/>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eaLnBrk="0" hangingPunct="0">
              <a:defRPr/>
            </a:pPr>
            <a:r>
              <a:rPr lang="zh-CN" altLang="en-US" sz="800" b="1">
                <a:solidFill>
                  <a:srgbClr val="FFFFFF"/>
                </a:solidFill>
                <a:latin typeface="Tahoma" charset="0"/>
                <a:ea typeface="宋体"/>
                <a:cs typeface="宋体"/>
              </a:rPr>
              <a:t>千福年</a:t>
            </a:r>
            <a:r>
              <a:rPr lang="en-US" altLang="zh-CN" sz="800" b="1">
                <a:solidFill>
                  <a:srgbClr val="FFFFFF"/>
                </a:solidFill>
                <a:latin typeface="Tahoma" charset="0"/>
                <a:ea typeface="宋体"/>
                <a:cs typeface="宋体"/>
              </a:rPr>
              <a:t>     </a:t>
            </a:r>
            <a:r>
              <a:rPr lang="en-US" altLang="zh-CN" sz="1000" b="1">
                <a:solidFill>
                  <a:srgbClr val="FFFFFF"/>
                </a:solidFill>
                <a:latin typeface="Arial"/>
                <a:ea typeface="宋体"/>
                <a:cs typeface="宋体"/>
              </a:rPr>
              <a:t>   </a:t>
            </a:r>
            <a:r>
              <a:rPr lang="zh-CN" altLang="en-US" sz="1000" b="1">
                <a:solidFill>
                  <a:srgbClr val="FFFFFF"/>
                </a:solidFill>
                <a:latin typeface="Arial"/>
                <a:ea typeface="宋体"/>
                <a:cs typeface="宋体"/>
              </a:rPr>
              <a:t>永恒</a:t>
            </a:r>
            <a:endParaRPr lang="en-US" altLang="zh-CN" sz="1000" b="1">
              <a:solidFill>
                <a:srgbClr val="FFFFFF"/>
              </a:solidFill>
              <a:latin typeface="Arial"/>
              <a:ea typeface="宋体"/>
              <a:cs typeface="宋体"/>
            </a:endParaRPr>
          </a:p>
        </p:txBody>
      </p:sp>
      <p:sp>
        <p:nvSpPr>
          <p:cNvPr id="67624" name="Rectangle 48"/>
          <p:cNvSpPr>
            <a:spLocks noChangeArrowheads="1"/>
          </p:cNvSpPr>
          <p:nvPr/>
        </p:nvSpPr>
        <p:spPr bwMode="auto">
          <a:xfrm>
            <a:off x="7693025" y="3429000"/>
            <a:ext cx="68897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r>
              <a:rPr lang="zh-CN" altLang="en-US" sz="800" b="1">
                <a:solidFill>
                  <a:srgbClr val="000000"/>
                </a:solidFill>
                <a:latin typeface="Arial"/>
                <a:ea typeface="宋体"/>
                <a:cs typeface="宋体"/>
              </a:rPr>
              <a:t>基督跟圣人</a:t>
            </a:r>
            <a:endParaRPr lang="en-US" altLang="zh-CN" sz="800" b="1">
              <a:solidFill>
                <a:srgbClr val="000000"/>
              </a:solidFill>
              <a:latin typeface="Arial"/>
              <a:ea typeface="宋体"/>
              <a:cs typeface="宋体"/>
            </a:endParaRPr>
          </a:p>
          <a:p>
            <a:pPr algn="ctr" eaLnBrk="0" hangingPunct="0"/>
            <a:r>
              <a:rPr lang="en-US" altLang="zh-CN" sz="800" b="1">
                <a:solidFill>
                  <a:srgbClr val="000000"/>
                </a:solidFill>
                <a:latin typeface="Arial"/>
                <a:ea typeface="宋体"/>
                <a:cs typeface="宋体"/>
              </a:rPr>
              <a:t>(</a:t>
            </a:r>
            <a:r>
              <a:rPr lang="zh-CN" altLang="en-US" sz="800" b="1">
                <a:solidFill>
                  <a:srgbClr val="000000"/>
                </a:solidFill>
                <a:latin typeface="Tahoma" charset="0"/>
                <a:ea typeface="宋体"/>
                <a:cs typeface="宋体"/>
              </a:rPr>
              <a:t>启</a:t>
            </a:r>
            <a:r>
              <a:rPr lang="en-US" altLang="zh-CN" sz="800">
                <a:solidFill>
                  <a:srgbClr val="000000"/>
                </a:solidFill>
                <a:latin typeface="Tahoma" charset="0"/>
                <a:ea typeface="宋体"/>
                <a:cs typeface="宋体"/>
              </a:rPr>
              <a:t> </a:t>
            </a:r>
            <a:r>
              <a:rPr lang="en-US" altLang="zh-CN" sz="800" b="1">
                <a:solidFill>
                  <a:srgbClr val="000000"/>
                </a:solidFill>
                <a:latin typeface="Arial"/>
                <a:ea typeface="宋体"/>
                <a:cs typeface="宋体"/>
              </a:rPr>
              <a:t>5:10)</a:t>
            </a:r>
          </a:p>
          <a:p>
            <a:pPr algn="ctr" eaLnBrk="0" hangingPunct="0"/>
            <a:r>
              <a:rPr lang="zh-CN" altLang="en-US" sz="800" b="1">
                <a:solidFill>
                  <a:srgbClr val="000000"/>
                </a:solidFill>
                <a:latin typeface="Arial"/>
                <a:ea typeface="宋体"/>
                <a:cs typeface="宋体"/>
              </a:rPr>
              <a:t>统治</a:t>
            </a:r>
            <a:endParaRPr lang="en-US" altLang="zh-CN" sz="800" b="1">
              <a:solidFill>
                <a:srgbClr val="000000"/>
              </a:solidFill>
              <a:latin typeface="Arial"/>
              <a:ea typeface="宋体"/>
              <a:cs typeface="宋体"/>
            </a:endParaRPr>
          </a:p>
          <a:p>
            <a:pPr algn="ctr" eaLnBrk="0" hangingPunct="0"/>
            <a:r>
              <a:rPr lang="zh-CN" altLang="en-US" sz="800" b="1">
                <a:solidFill>
                  <a:srgbClr val="000000"/>
                </a:solidFill>
                <a:latin typeface="Arial"/>
                <a:ea typeface="宋体"/>
                <a:cs typeface="宋体"/>
              </a:rPr>
              <a:t>全世界</a:t>
            </a:r>
            <a:endParaRPr lang="en-US" altLang="zh-CN" sz="800" b="1">
              <a:solidFill>
                <a:srgbClr val="000000"/>
              </a:solidFill>
              <a:latin typeface="Arial"/>
              <a:ea typeface="宋体"/>
              <a:cs typeface="宋体"/>
            </a:endParaRPr>
          </a:p>
          <a:p>
            <a:pPr algn="ctr" eaLnBrk="0" hangingPunct="0"/>
            <a:r>
              <a:rPr lang="en-US" altLang="zh-CN" sz="800" b="1">
                <a:solidFill>
                  <a:srgbClr val="000000"/>
                </a:solidFill>
                <a:latin typeface="Arial"/>
                <a:ea typeface="宋体"/>
                <a:cs typeface="宋体"/>
              </a:rPr>
              <a:t>(</a:t>
            </a:r>
            <a:r>
              <a:rPr lang="zh-CN" altLang="en-US" sz="800" b="1">
                <a:solidFill>
                  <a:srgbClr val="000000"/>
                </a:solidFill>
                <a:latin typeface="Tahoma" charset="0"/>
                <a:ea typeface="宋体"/>
                <a:cs typeface="宋体"/>
              </a:rPr>
              <a:t>赛</a:t>
            </a:r>
            <a:r>
              <a:rPr lang="en-US" altLang="zh-CN" sz="800" b="1">
                <a:solidFill>
                  <a:srgbClr val="000000"/>
                </a:solidFill>
                <a:latin typeface="Arial"/>
                <a:ea typeface="宋体"/>
                <a:cs typeface="宋体"/>
              </a:rPr>
              <a:t>11) </a:t>
            </a:r>
          </a:p>
          <a:p>
            <a:pPr algn="ctr" eaLnBrk="0" hangingPunct="0"/>
            <a:r>
              <a:rPr lang="en-US" altLang="zh-CN" sz="800" b="1">
                <a:solidFill>
                  <a:srgbClr val="000000"/>
                </a:solidFill>
                <a:latin typeface="Arial"/>
                <a:ea typeface="宋体"/>
                <a:cs typeface="宋体"/>
              </a:rPr>
              <a:t> </a:t>
            </a:r>
          </a:p>
        </p:txBody>
      </p:sp>
      <p:sp>
        <p:nvSpPr>
          <p:cNvPr id="27697" name="Rectangle 49"/>
          <p:cNvSpPr>
            <a:spLocks noChangeArrowheads="1"/>
          </p:cNvSpPr>
          <p:nvPr/>
        </p:nvSpPr>
        <p:spPr bwMode="auto">
          <a:xfrm>
            <a:off x="7818438" y="987425"/>
            <a:ext cx="1076325" cy="455613"/>
          </a:xfrm>
          <a:prstGeom prst="rect">
            <a:avLst/>
          </a:prstGeom>
          <a:noFill/>
          <a:ln w="12700">
            <a:noFill/>
            <a:miter lim="800000"/>
            <a:headEnd/>
            <a:tailEnd/>
          </a:ln>
          <a:effectLst/>
        </p:spPr>
        <p:txBody>
          <a:bodyPr lIns="90488" tIns="44450" rIns="90488" bIns="44450">
            <a:spAutoFit/>
          </a:bodyPr>
          <a:lstStyle/>
          <a:p>
            <a:pPr algn="ctr" eaLnBrk="0" hangingPunct="0">
              <a:defRPr/>
            </a:pPr>
            <a:r>
              <a:rPr lang="zh-CN" altLang="en-US" sz="800" b="1">
                <a:solidFill>
                  <a:srgbClr val="FFFFFF"/>
                </a:solidFill>
                <a:effectLst>
                  <a:outerShdw blurRad="38100" dist="38100" dir="2700000" algn="tl">
                    <a:srgbClr val="DDDDDD"/>
                  </a:outerShdw>
                </a:effectLst>
                <a:ea typeface="宋体"/>
                <a:cs typeface="宋体"/>
              </a:rPr>
              <a:t>基督与圣人统治一切</a:t>
            </a:r>
            <a:r>
              <a:rPr lang="en-US" altLang="zh-CN" sz="800" b="1">
                <a:solidFill>
                  <a:srgbClr val="FFFFFF"/>
                </a:solidFill>
                <a:effectLst>
                  <a:outerShdw blurRad="38100" dist="38100" dir="2700000" algn="tl">
                    <a:srgbClr val="DDDDDD"/>
                  </a:outerShdw>
                </a:effectLst>
                <a:ea typeface="宋体"/>
                <a:cs typeface="宋体"/>
              </a:rPr>
              <a:t> (</a:t>
            </a:r>
            <a:r>
              <a:rPr lang="zh-CN" altLang="en-US" sz="800" b="1">
                <a:solidFill>
                  <a:srgbClr val="FFFFFF"/>
                </a:solidFill>
                <a:effectLst>
                  <a:outerShdw blurRad="38100" dist="38100" dir="2700000" algn="tl">
                    <a:srgbClr val="DDDDDD"/>
                  </a:outerShdw>
                </a:effectLst>
                <a:latin typeface="Tahoma" charset="0"/>
                <a:ea typeface="宋体"/>
                <a:cs typeface="宋体"/>
              </a:rPr>
              <a:t>弗</a:t>
            </a:r>
            <a:r>
              <a:rPr lang="en-US" altLang="zh-CN" sz="800" b="1">
                <a:solidFill>
                  <a:srgbClr val="FFFFFF"/>
                </a:solidFill>
                <a:effectLst>
                  <a:outerShdw blurRad="38100" dist="38100" dir="2700000" algn="tl">
                    <a:srgbClr val="DDDDDD"/>
                  </a:outerShdw>
                </a:effectLst>
                <a:ea typeface="宋体"/>
                <a:cs typeface="宋体"/>
              </a:rPr>
              <a:t>1:9-10;</a:t>
            </a:r>
            <a:r>
              <a:rPr lang="zh-CN" altLang="en-US" sz="800" b="1">
                <a:solidFill>
                  <a:srgbClr val="FFFFFF"/>
                </a:solidFill>
                <a:effectLst>
                  <a:outerShdw blurRad="38100" dist="38100" dir="2700000" algn="tl">
                    <a:srgbClr val="DDDDDD"/>
                  </a:outerShdw>
                </a:effectLst>
                <a:latin typeface="Tahoma" charset="0"/>
                <a:ea typeface="宋体"/>
                <a:cs typeface="宋体"/>
              </a:rPr>
              <a:t>启</a:t>
            </a:r>
            <a:r>
              <a:rPr lang="en-US" altLang="zh-CN" sz="800" b="1">
                <a:solidFill>
                  <a:srgbClr val="FFFFFF"/>
                </a:solidFill>
                <a:effectLst>
                  <a:outerShdw blurRad="38100" dist="38100" dir="2700000" algn="tl">
                    <a:srgbClr val="DDDDDD"/>
                  </a:outerShdw>
                </a:effectLst>
                <a:ea typeface="宋体"/>
                <a:cs typeface="宋体"/>
              </a:rPr>
              <a:t>20:1-6; 22:5b)</a:t>
            </a:r>
          </a:p>
        </p:txBody>
      </p:sp>
      <p:grpSp>
        <p:nvGrpSpPr>
          <p:cNvPr id="67626" name="Group 50"/>
          <p:cNvGrpSpPr>
            <a:grpSpLocks/>
          </p:cNvGrpSpPr>
          <p:nvPr/>
        </p:nvGrpSpPr>
        <p:grpSpPr bwMode="auto">
          <a:xfrm>
            <a:off x="4648200" y="5105400"/>
            <a:ext cx="76200" cy="304800"/>
            <a:chOff x="2928" y="3216"/>
            <a:chExt cx="48" cy="192"/>
          </a:xfrm>
        </p:grpSpPr>
        <p:sp>
          <p:nvSpPr>
            <p:cNvPr id="67686"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687"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688"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grpSp>
      <p:grpSp>
        <p:nvGrpSpPr>
          <p:cNvPr id="67627" name="Group 54"/>
          <p:cNvGrpSpPr>
            <a:grpSpLocks/>
          </p:cNvGrpSpPr>
          <p:nvPr/>
        </p:nvGrpSpPr>
        <p:grpSpPr bwMode="auto">
          <a:xfrm>
            <a:off x="4876800" y="5426075"/>
            <a:ext cx="76200" cy="212725"/>
            <a:chOff x="3072" y="3418"/>
            <a:chExt cx="48" cy="134"/>
          </a:xfrm>
        </p:grpSpPr>
        <p:sp>
          <p:nvSpPr>
            <p:cNvPr id="67683"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684"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685"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grpSp>
      <p:sp>
        <p:nvSpPr>
          <p:cNvPr id="27706" name="Rectangle 58"/>
          <p:cNvSpPr>
            <a:spLocks noChangeArrowheads="1"/>
          </p:cNvSpPr>
          <p:nvPr/>
        </p:nvSpPr>
        <p:spPr bwMode="auto">
          <a:xfrm rot="16200000">
            <a:off x="1503362" y="2586038"/>
            <a:ext cx="5937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600" b="1">
                <a:solidFill>
                  <a:srgbClr val="FFFFFF"/>
                </a:solidFill>
                <a:latin typeface="Nadianne" charset="0"/>
                <a:ea typeface="宋体"/>
                <a:cs typeface="宋体"/>
              </a:rPr>
              <a:t>地区</a:t>
            </a:r>
            <a:endParaRPr lang="en-US" altLang="zh-CN" sz="1600" b="1">
              <a:solidFill>
                <a:srgbClr val="FFFFFF"/>
              </a:solidFill>
              <a:latin typeface="Nadianne" charset="0"/>
              <a:ea typeface="宋体"/>
              <a:cs typeface="宋体"/>
            </a:endParaRPr>
          </a:p>
        </p:txBody>
      </p:sp>
      <p:sp>
        <p:nvSpPr>
          <p:cNvPr id="27707" name="Rectangle 59"/>
          <p:cNvSpPr>
            <a:spLocks noChangeArrowheads="1"/>
          </p:cNvSpPr>
          <p:nvPr/>
        </p:nvSpPr>
        <p:spPr bwMode="auto">
          <a:xfrm rot="16200000">
            <a:off x="1881187" y="3760788"/>
            <a:ext cx="6064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600" b="1">
                <a:solidFill>
                  <a:srgbClr val="FFFFFF"/>
                </a:solidFill>
                <a:latin typeface="Nadianne" charset="0"/>
                <a:ea typeface="宋体"/>
                <a:cs typeface="宋体"/>
              </a:rPr>
              <a:t>种子</a:t>
            </a:r>
            <a:endParaRPr lang="en-US" altLang="zh-CN" sz="1600" b="1">
              <a:solidFill>
                <a:srgbClr val="FFFFFF"/>
              </a:solidFill>
              <a:latin typeface="Nadianne" charset="0"/>
              <a:ea typeface="宋体"/>
              <a:cs typeface="宋体"/>
            </a:endParaRPr>
          </a:p>
        </p:txBody>
      </p:sp>
      <p:sp>
        <p:nvSpPr>
          <p:cNvPr id="27708" name="Rectangle 60"/>
          <p:cNvSpPr>
            <a:spLocks noChangeArrowheads="1"/>
          </p:cNvSpPr>
          <p:nvPr/>
        </p:nvSpPr>
        <p:spPr bwMode="auto">
          <a:xfrm rot="16200000">
            <a:off x="2552700" y="5145088"/>
            <a:ext cx="593725" cy="3365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600" b="1">
                <a:solidFill>
                  <a:srgbClr val="FFFFFF"/>
                </a:solidFill>
                <a:latin typeface="Nadianne" charset="0"/>
                <a:ea typeface="宋体"/>
                <a:cs typeface="宋体"/>
              </a:rPr>
              <a:t>祝福</a:t>
            </a:r>
            <a:endParaRPr lang="en-US" altLang="zh-CN" sz="1600" b="1">
              <a:solidFill>
                <a:srgbClr val="FFFFFF"/>
              </a:solidFill>
              <a:latin typeface="Nadianne" charset="0"/>
              <a:ea typeface="宋体"/>
              <a:cs typeface="宋体"/>
            </a:endParaRPr>
          </a:p>
        </p:txBody>
      </p:sp>
      <p:sp>
        <p:nvSpPr>
          <p:cNvPr id="27709" name="Rectangle 61"/>
          <p:cNvSpPr>
            <a:spLocks noChangeArrowheads="1"/>
          </p:cNvSpPr>
          <p:nvPr/>
        </p:nvSpPr>
        <p:spPr bwMode="auto">
          <a:xfrm rot="16200000">
            <a:off x="1190625" y="3886200"/>
            <a:ext cx="720725" cy="24447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eaLnBrk="0" hangingPunct="0">
              <a:defRPr/>
            </a:pPr>
            <a:r>
              <a:rPr lang="zh-CN" altLang="en-US" sz="1000" b="1">
                <a:solidFill>
                  <a:srgbClr val="FFFFFF"/>
                </a:solidFill>
                <a:latin typeface="Arial"/>
                <a:ea typeface="宋体"/>
                <a:cs typeface="宋体"/>
              </a:rPr>
              <a:t>创</a:t>
            </a:r>
            <a:r>
              <a:rPr lang="en-US" altLang="zh-CN" sz="1000" b="1">
                <a:solidFill>
                  <a:srgbClr val="FFFFFF"/>
                </a:solidFill>
                <a:latin typeface="Arial"/>
                <a:ea typeface="宋体"/>
                <a:cs typeface="宋体"/>
              </a:rPr>
              <a:t> 12:1-3</a:t>
            </a:r>
          </a:p>
        </p:txBody>
      </p:sp>
      <p:sp>
        <p:nvSpPr>
          <p:cNvPr id="67632" name="Rectangle 62"/>
          <p:cNvSpPr>
            <a:spLocks noChangeArrowheads="1"/>
          </p:cNvSpPr>
          <p:nvPr/>
        </p:nvSpPr>
        <p:spPr bwMode="auto">
          <a:xfrm>
            <a:off x="8385175" y="3429000"/>
            <a:ext cx="750888" cy="45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r>
              <a:rPr lang="zh-CN" altLang="en-US" sz="800" b="1">
                <a:solidFill>
                  <a:srgbClr val="000000"/>
                </a:solidFill>
                <a:latin typeface="Arial"/>
                <a:ea typeface="宋体"/>
                <a:cs typeface="宋体"/>
              </a:rPr>
              <a:t>基督把王国交给圣父</a:t>
            </a:r>
            <a:endParaRPr lang="en-US" altLang="zh-CN" sz="800" b="1">
              <a:solidFill>
                <a:srgbClr val="000000"/>
              </a:solidFill>
              <a:latin typeface="Arial"/>
              <a:ea typeface="宋体"/>
              <a:cs typeface="宋体"/>
            </a:endParaRPr>
          </a:p>
          <a:p>
            <a:pPr algn="ctr" eaLnBrk="0" hangingPunct="0"/>
            <a:r>
              <a:rPr lang="en-US" altLang="zh-CN" sz="800" b="1">
                <a:solidFill>
                  <a:srgbClr val="000000"/>
                </a:solidFill>
                <a:latin typeface="Arial"/>
                <a:ea typeface="宋体"/>
                <a:cs typeface="宋体"/>
              </a:rPr>
              <a:t> (</a:t>
            </a:r>
            <a:r>
              <a:rPr lang="zh-CN" altLang="en-US" sz="800" b="1">
                <a:solidFill>
                  <a:srgbClr val="000000"/>
                </a:solidFill>
                <a:latin typeface="Tahoma" charset="0"/>
                <a:ea typeface="宋体"/>
                <a:cs typeface="宋体"/>
              </a:rPr>
              <a:t>林前</a:t>
            </a:r>
            <a:r>
              <a:rPr lang="en-US" altLang="zh-CN" sz="800" b="1">
                <a:solidFill>
                  <a:srgbClr val="000000"/>
                </a:solidFill>
                <a:latin typeface="Arial"/>
                <a:ea typeface="宋体"/>
                <a:cs typeface="宋体"/>
              </a:rPr>
              <a:t>15:24)</a:t>
            </a:r>
          </a:p>
        </p:txBody>
      </p:sp>
      <p:grpSp>
        <p:nvGrpSpPr>
          <p:cNvPr id="67633" name="Group 63"/>
          <p:cNvGrpSpPr>
            <a:grpSpLocks/>
          </p:cNvGrpSpPr>
          <p:nvPr/>
        </p:nvGrpSpPr>
        <p:grpSpPr bwMode="auto">
          <a:xfrm>
            <a:off x="7823200" y="1676400"/>
            <a:ext cx="611188" cy="450850"/>
            <a:chOff x="4928" y="1056"/>
            <a:chExt cx="385" cy="284"/>
          </a:xfrm>
        </p:grpSpPr>
        <p:sp>
          <p:nvSpPr>
            <p:cNvPr id="67678"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endParaRPr lang="en-US">
                <a:solidFill>
                  <a:srgbClr val="000000"/>
                </a:solidFill>
                <a:latin typeface="Lucida Console" charset="0"/>
                <a:ea typeface="宋体"/>
                <a:cs typeface="宋体"/>
              </a:endParaRPr>
            </a:p>
          </p:txBody>
        </p:sp>
        <p:sp>
          <p:nvSpPr>
            <p:cNvPr id="67679"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80"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endParaRPr lang="en-US">
                <a:solidFill>
                  <a:srgbClr val="000000"/>
                </a:solidFill>
                <a:latin typeface="Lucida Console" charset="0"/>
                <a:ea typeface="宋体"/>
                <a:cs typeface="宋体"/>
              </a:endParaRPr>
            </a:p>
          </p:txBody>
        </p:sp>
        <p:sp>
          <p:nvSpPr>
            <p:cNvPr id="67681"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682"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grpSp>
      <p:grpSp>
        <p:nvGrpSpPr>
          <p:cNvPr id="67634" name="Group 69"/>
          <p:cNvGrpSpPr>
            <a:grpSpLocks/>
          </p:cNvGrpSpPr>
          <p:nvPr/>
        </p:nvGrpSpPr>
        <p:grpSpPr bwMode="auto">
          <a:xfrm>
            <a:off x="4800600" y="5203825"/>
            <a:ext cx="1184275" cy="104775"/>
            <a:chOff x="3024" y="3278"/>
            <a:chExt cx="746" cy="66"/>
          </a:xfrm>
        </p:grpSpPr>
        <p:sp>
          <p:nvSpPr>
            <p:cNvPr id="67676"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677"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endParaRPr lang="en-US">
                <a:solidFill>
                  <a:srgbClr val="FFFFFF"/>
                </a:solidFill>
                <a:latin typeface="Lucida Console" charset="0"/>
                <a:ea typeface="宋体"/>
                <a:cs typeface="宋体"/>
              </a:endParaRPr>
            </a:p>
          </p:txBody>
        </p:sp>
      </p:grpSp>
      <p:grpSp>
        <p:nvGrpSpPr>
          <p:cNvPr id="67635" name="Group 72"/>
          <p:cNvGrpSpPr>
            <a:grpSpLocks/>
          </p:cNvGrpSpPr>
          <p:nvPr/>
        </p:nvGrpSpPr>
        <p:grpSpPr bwMode="auto">
          <a:xfrm>
            <a:off x="5029200" y="5489575"/>
            <a:ext cx="3001963" cy="104775"/>
            <a:chOff x="3168" y="3458"/>
            <a:chExt cx="1891" cy="66"/>
          </a:xfrm>
        </p:grpSpPr>
        <p:sp>
          <p:nvSpPr>
            <p:cNvPr id="67674" name="Line 73"/>
            <p:cNvSpPr>
              <a:spLocks noChangeShapeType="1"/>
            </p:cNvSpPr>
            <p:nvPr/>
          </p:nvSpPr>
          <p:spPr bwMode="auto">
            <a:xfrm>
              <a:off x="3168" y="3493"/>
              <a:ext cx="1812" cy="6"/>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675"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endParaRPr lang="en-US">
                <a:solidFill>
                  <a:srgbClr val="FFFFFF"/>
                </a:solidFill>
                <a:latin typeface="Lucida Console" charset="0"/>
                <a:ea typeface="宋体"/>
                <a:cs typeface="宋体"/>
              </a:endParaRPr>
            </a:p>
          </p:txBody>
        </p:sp>
      </p:grpSp>
      <p:sp>
        <p:nvSpPr>
          <p:cNvPr id="67636" name="Rectangle 75"/>
          <p:cNvSpPr>
            <a:spLocks noChangeArrowheads="1"/>
          </p:cNvSpPr>
          <p:nvPr/>
        </p:nvSpPr>
        <p:spPr bwMode="auto">
          <a:xfrm>
            <a:off x="304800" y="6500813"/>
            <a:ext cx="8839200" cy="357187"/>
          </a:xfrm>
          <a:prstGeom prst="rect">
            <a:avLst/>
          </a:prstGeom>
          <a:solidFill>
            <a:srgbClr val="FFFF00"/>
          </a:solidFill>
          <a:ln w="12700">
            <a:solidFill>
              <a:schemeClr val="tx1"/>
            </a:solidFill>
            <a:miter lim="800000"/>
            <a:headEnd/>
            <a:tailEnd/>
          </a:ln>
        </p:spPr>
        <p:txBody>
          <a:bodyPr wrap="none" anchor="ctr"/>
          <a:lstStyle/>
          <a:p>
            <a:endParaRPr lang="en-US">
              <a:solidFill>
                <a:srgbClr val="000000"/>
              </a:solidFill>
              <a:latin typeface="Lucida Console" charset="0"/>
              <a:ea typeface="宋体"/>
              <a:cs typeface="宋体"/>
            </a:endParaRPr>
          </a:p>
        </p:txBody>
      </p:sp>
      <p:sp>
        <p:nvSpPr>
          <p:cNvPr id="67637" name="Rectangle 76"/>
          <p:cNvSpPr>
            <a:spLocks noChangeArrowheads="1"/>
          </p:cNvSpPr>
          <p:nvPr/>
        </p:nvSpPr>
        <p:spPr bwMode="auto">
          <a:xfrm>
            <a:off x="304800" y="6489700"/>
            <a:ext cx="86899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r>
              <a:rPr lang="zh-CN" altLang="en-US" sz="1000" b="1">
                <a:solidFill>
                  <a:srgbClr val="000000"/>
                </a:solidFill>
                <a:ea typeface="宋体"/>
                <a:cs typeface="宋体"/>
              </a:rPr>
              <a:t>圣经包含两大王国和契约的重点。</a:t>
            </a:r>
            <a:r>
              <a:rPr lang="zh-CN" altLang="en-US" sz="1000" b="1">
                <a:solidFill>
                  <a:srgbClr val="000000"/>
                </a:solidFill>
                <a:latin typeface="Lucida Console" charset="0"/>
                <a:ea typeface="宋体"/>
                <a:cs typeface="宋体"/>
              </a:rPr>
              <a:t>从亚伯拉罕到基督，</a:t>
            </a:r>
            <a:r>
              <a:rPr lang="zh-CN" altLang="en-US" sz="1000" b="1">
                <a:solidFill>
                  <a:srgbClr val="000000"/>
                </a:solidFill>
                <a:ea typeface="宋体"/>
                <a:cs typeface="宋体"/>
              </a:rPr>
              <a:t>上帝扩大了以色列的任务，包括教会</a:t>
            </a:r>
            <a:r>
              <a:rPr lang="en-US" altLang="zh-CN" sz="1000" b="1">
                <a:solidFill>
                  <a:srgbClr val="000000"/>
                </a:solidFill>
                <a:ea typeface="宋体"/>
                <a:cs typeface="宋体"/>
              </a:rPr>
              <a:t> (</a:t>
            </a:r>
            <a:r>
              <a:rPr lang="zh-CN" altLang="en-US" sz="1000" b="1">
                <a:solidFill>
                  <a:srgbClr val="000000"/>
                </a:solidFill>
                <a:latin typeface="Tahoma" charset="0"/>
                <a:ea typeface="宋体"/>
                <a:cs typeface="宋体"/>
              </a:rPr>
              <a:t>连续性</a:t>
            </a:r>
            <a:r>
              <a:rPr lang="en-US" altLang="zh-CN" sz="1000" b="1">
                <a:solidFill>
                  <a:srgbClr val="000000"/>
                </a:solidFill>
                <a:ea typeface="宋体"/>
                <a:cs typeface="宋体"/>
              </a:rPr>
              <a:t>)</a:t>
            </a:r>
            <a:r>
              <a:rPr lang="zh-CN" altLang="en-US" sz="1000" b="1">
                <a:solidFill>
                  <a:srgbClr val="000000"/>
                </a:solidFill>
                <a:ea typeface="宋体"/>
                <a:cs typeface="宋体"/>
              </a:rPr>
              <a:t>。但教会从没代替以色列作新的以色列。</a:t>
            </a:r>
            <a:r>
              <a:rPr lang="en-US" altLang="zh-CN" sz="1000" b="1">
                <a:solidFill>
                  <a:srgbClr val="000000"/>
                </a:solidFill>
                <a:ea typeface="宋体"/>
                <a:cs typeface="宋体"/>
              </a:rPr>
              <a:t> </a:t>
            </a:r>
            <a:r>
              <a:rPr lang="en-US" altLang="zh-CN" sz="1000" b="1">
                <a:solidFill>
                  <a:srgbClr val="000000"/>
                </a:solidFill>
                <a:latin typeface="Lucida Console" charset="0"/>
                <a:ea typeface="宋体"/>
                <a:cs typeface="宋体"/>
              </a:rPr>
              <a:t>(</a:t>
            </a:r>
            <a:r>
              <a:rPr lang="zh-CN" altLang="en-US" sz="1000" b="1">
                <a:solidFill>
                  <a:srgbClr val="000000"/>
                </a:solidFill>
                <a:latin typeface="Lucida Console" charset="0"/>
                <a:ea typeface="宋体"/>
                <a:cs typeface="宋体"/>
              </a:rPr>
              <a:t>不连续</a:t>
            </a:r>
            <a:r>
              <a:rPr lang="en-US" altLang="zh-CN" sz="1000" b="1">
                <a:solidFill>
                  <a:srgbClr val="000000"/>
                </a:solidFill>
                <a:latin typeface="Lucida Console" charset="0"/>
                <a:ea typeface="宋体"/>
                <a:cs typeface="宋体"/>
              </a:rPr>
              <a:t>)</a:t>
            </a:r>
            <a:r>
              <a:rPr lang="en-US" altLang="zh-CN" sz="1000" b="1">
                <a:solidFill>
                  <a:srgbClr val="000000"/>
                </a:solidFill>
                <a:ea typeface="宋体"/>
                <a:cs typeface="宋体"/>
              </a:rPr>
              <a:t> </a:t>
            </a:r>
          </a:p>
          <a:p>
            <a:pPr eaLnBrk="0" hangingPunct="0"/>
            <a:r>
              <a:rPr lang="zh-CN" altLang="en-US" sz="1000" b="1">
                <a:solidFill>
                  <a:srgbClr val="000000"/>
                </a:solidFill>
                <a:ea typeface="宋体"/>
                <a:cs typeface="宋体"/>
              </a:rPr>
              <a:t>当耶稣再来的时候，以色列相信他，必将享有全世界的名声。</a:t>
            </a:r>
            <a:r>
              <a:rPr lang="en-US" altLang="zh-CN" sz="1000" b="1">
                <a:solidFill>
                  <a:srgbClr val="000000"/>
                </a:solidFill>
                <a:ea typeface="宋体"/>
                <a:cs typeface="宋体"/>
              </a:rPr>
              <a:t> </a:t>
            </a:r>
          </a:p>
        </p:txBody>
      </p:sp>
      <p:sp>
        <p:nvSpPr>
          <p:cNvPr id="67638" name="Rectangle 77"/>
          <p:cNvSpPr>
            <a:spLocks noChangeArrowheads="1"/>
          </p:cNvSpPr>
          <p:nvPr/>
        </p:nvSpPr>
        <p:spPr bwMode="auto">
          <a:xfrm>
            <a:off x="5114925" y="2095500"/>
            <a:ext cx="5413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zh-CN" altLang="en-US" sz="900" b="1">
                <a:solidFill>
                  <a:srgbClr val="FFFFFF"/>
                </a:solidFill>
                <a:latin typeface="Arial"/>
                <a:ea typeface="宋体"/>
                <a:cs typeface="宋体"/>
              </a:rPr>
              <a:t>以色列</a:t>
            </a:r>
            <a:endParaRPr lang="en-US" altLang="zh-CN" sz="900" b="1">
              <a:solidFill>
                <a:srgbClr val="FFFFFF"/>
              </a:solidFill>
              <a:latin typeface="Arial"/>
              <a:ea typeface="宋体"/>
              <a:cs typeface="宋体"/>
            </a:endParaRPr>
          </a:p>
        </p:txBody>
      </p:sp>
      <p:sp>
        <p:nvSpPr>
          <p:cNvPr id="67639" name="Rectangle 78"/>
          <p:cNvSpPr>
            <a:spLocks noChangeArrowheads="1"/>
          </p:cNvSpPr>
          <p:nvPr/>
        </p:nvSpPr>
        <p:spPr bwMode="auto">
          <a:xfrm>
            <a:off x="6146800" y="2095500"/>
            <a:ext cx="4270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eaLnBrk="0" hangingPunct="0"/>
            <a:r>
              <a:rPr lang="zh-CN" altLang="en-US" sz="900" b="1">
                <a:solidFill>
                  <a:srgbClr val="FFFFFF"/>
                </a:solidFill>
                <a:latin typeface="Arial"/>
                <a:ea typeface="宋体"/>
                <a:cs typeface="宋体"/>
              </a:rPr>
              <a:t>教会</a:t>
            </a:r>
            <a:endParaRPr lang="en-US" altLang="zh-CN" sz="900" b="1">
              <a:solidFill>
                <a:srgbClr val="FFFFFF"/>
              </a:solidFill>
              <a:latin typeface="Arial"/>
              <a:ea typeface="宋体"/>
              <a:cs typeface="宋体"/>
            </a:endParaRPr>
          </a:p>
        </p:txBody>
      </p:sp>
      <p:sp>
        <p:nvSpPr>
          <p:cNvPr id="27727" name="Rectangle 79"/>
          <p:cNvSpPr>
            <a:spLocks noChangeArrowheads="1"/>
          </p:cNvSpPr>
          <p:nvPr/>
        </p:nvSpPr>
        <p:spPr bwMode="auto">
          <a:xfrm>
            <a:off x="4976813" y="2239963"/>
            <a:ext cx="790575" cy="211137"/>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lgn="ctr" eaLnBrk="0" hangingPunct="0">
              <a:defRPr/>
            </a:pPr>
            <a:r>
              <a:rPr lang="en-US" altLang="zh-CN" sz="800" b="1">
                <a:solidFill>
                  <a:srgbClr val="FFFFFF"/>
                </a:solidFill>
                <a:latin typeface="Arial"/>
                <a:ea typeface="宋体"/>
                <a:cs typeface="宋体"/>
              </a:rPr>
              <a:t>(</a:t>
            </a:r>
            <a:r>
              <a:rPr lang="zh-CN" altLang="en-US" sz="800" b="1">
                <a:solidFill>
                  <a:srgbClr val="FFFFFF"/>
                </a:solidFill>
                <a:latin typeface="Arial"/>
                <a:ea typeface="宋体"/>
                <a:cs typeface="宋体"/>
              </a:rPr>
              <a:t>国家的重点</a:t>
            </a:r>
            <a:r>
              <a:rPr lang="en-US" altLang="zh-CN" sz="800" b="1">
                <a:solidFill>
                  <a:srgbClr val="FFFFFF"/>
                </a:solidFill>
                <a:latin typeface="Arial"/>
                <a:ea typeface="宋体"/>
                <a:cs typeface="宋体"/>
              </a:rPr>
              <a:t>)</a:t>
            </a:r>
          </a:p>
        </p:txBody>
      </p:sp>
      <p:graphicFrame>
        <p:nvGraphicFramePr>
          <p:cNvPr id="67641" name="Object 2"/>
          <p:cNvGraphicFramePr>
            <a:graphicFrameLocks/>
          </p:cNvGraphicFramePr>
          <p:nvPr/>
        </p:nvGraphicFramePr>
        <p:xfrm>
          <a:off x="228600" y="49213"/>
          <a:ext cx="665163" cy="636587"/>
        </p:xfrm>
        <a:graphic>
          <a:graphicData uri="http://schemas.openxmlformats.org/presentationml/2006/ole">
            <mc:AlternateContent xmlns:mc="http://schemas.openxmlformats.org/markup-compatibility/2006">
              <mc:Choice xmlns:v="urn:schemas-microsoft-com:vml" Requires="v">
                <p:oleObj name="Microsoft ClipArt Gallery" r:id="rId4" imgW="2120900" imgH="2108200" progId="MS_ClipArt_Gallery">
                  <p:embed/>
                </p:oleObj>
              </mc:Choice>
              <mc:Fallback>
                <p:oleObj name="Microsoft ClipArt Gallery" r:id="rId4" imgW="2120900" imgH="2108200" progId="MS_ClipArt_Gallery">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9213"/>
                        <a:ext cx="665163" cy="636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7729" name="Rectangle 81"/>
          <p:cNvSpPr>
            <a:spLocks noChangeArrowheads="1"/>
          </p:cNvSpPr>
          <p:nvPr/>
        </p:nvSpPr>
        <p:spPr bwMode="auto">
          <a:xfrm>
            <a:off x="6067425" y="2239963"/>
            <a:ext cx="1146175" cy="211137"/>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algn="ctr" eaLnBrk="0" hangingPunct="0">
              <a:defRPr/>
            </a:pPr>
            <a:r>
              <a:rPr lang="zh-CN" altLang="en-US" sz="800" b="1">
                <a:solidFill>
                  <a:srgbClr val="FFFFFF"/>
                </a:solidFill>
                <a:latin typeface="Arial"/>
                <a:ea typeface="宋体"/>
                <a:cs typeface="宋体"/>
              </a:rPr>
              <a:t>新人</a:t>
            </a:r>
            <a:r>
              <a:rPr lang="en-US" altLang="zh-CN" sz="800" b="1">
                <a:solidFill>
                  <a:srgbClr val="FFFFFF"/>
                </a:solidFill>
                <a:latin typeface="Arial"/>
                <a:ea typeface="宋体"/>
                <a:cs typeface="宋体"/>
              </a:rPr>
              <a:t> (</a:t>
            </a:r>
            <a:r>
              <a:rPr lang="zh-CN" altLang="en-US" sz="800" b="1">
                <a:solidFill>
                  <a:srgbClr val="FFFFFF"/>
                </a:solidFill>
                <a:latin typeface="Tahoma" charset="0"/>
                <a:ea typeface="宋体"/>
                <a:cs typeface="宋体"/>
              </a:rPr>
              <a:t>以弗所书</a:t>
            </a:r>
            <a:r>
              <a:rPr lang="en-US" altLang="zh-CN" sz="800" b="1">
                <a:solidFill>
                  <a:srgbClr val="FFFFFF"/>
                </a:solidFill>
                <a:latin typeface="Arial"/>
                <a:ea typeface="宋体"/>
                <a:cs typeface="宋体"/>
              </a:rPr>
              <a:t>2:15)</a:t>
            </a:r>
          </a:p>
        </p:txBody>
      </p:sp>
      <p:sp>
        <p:nvSpPr>
          <p:cNvPr id="67643" name="Line 82"/>
          <p:cNvSpPr>
            <a:spLocks noChangeShapeType="1"/>
          </p:cNvSpPr>
          <p:nvPr/>
        </p:nvSpPr>
        <p:spPr bwMode="auto">
          <a:xfrm>
            <a:off x="5783263" y="2116138"/>
            <a:ext cx="0" cy="118586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27731" name="Rectangle 83"/>
          <p:cNvSpPr>
            <a:spLocks noChangeArrowheads="1"/>
          </p:cNvSpPr>
          <p:nvPr/>
        </p:nvSpPr>
        <p:spPr bwMode="auto">
          <a:xfrm>
            <a:off x="8229600" y="6172200"/>
            <a:ext cx="863600" cy="301625"/>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eaLnBrk="0" hangingPunct="0">
              <a:defRPr/>
            </a:pPr>
            <a:r>
              <a:rPr lang="en-US" altLang="zh-CN" sz="700" b="1" i="1">
                <a:solidFill>
                  <a:srgbClr val="000000"/>
                </a:solidFill>
                <a:latin typeface="Arial"/>
                <a:ea typeface="宋体"/>
                <a:cs typeface="宋体"/>
              </a:rPr>
              <a:t>Second Edition</a:t>
            </a:r>
          </a:p>
          <a:p>
            <a:pPr eaLnBrk="0" hangingPunct="0">
              <a:defRPr/>
            </a:pPr>
            <a:r>
              <a:rPr lang="en-US" altLang="zh-CN" sz="700" b="1" i="1">
                <a:solidFill>
                  <a:srgbClr val="000000"/>
                </a:solidFill>
                <a:latin typeface="Arial"/>
                <a:ea typeface="宋体"/>
                <a:cs typeface="宋体"/>
              </a:rPr>
              <a:t>2 January 1998</a:t>
            </a:r>
          </a:p>
        </p:txBody>
      </p:sp>
      <p:grpSp>
        <p:nvGrpSpPr>
          <p:cNvPr id="67645" name="Group 84"/>
          <p:cNvGrpSpPr>
            <a:grpSpLocks/>
          </p:cNvGrpSpPr>
          <p:nvPr/>
        </p:nvGrpSpPr>
        <p:grpSpPr bwMode="auto">
          <a:xfrm>
            <a:off x="1387475" y="2087563"/>
            <a:ext cx="165100" cy="176212"/>
            <a:chOff x="874" y="1315"/>
            <a:chExt cx="104" cy="111"/>
          </a:xfrm>
        </p:grpSpPr>
        <p:sp>
          <p:nvSpPr>
            <p:cNvPr id="67672"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73"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grpSp>
      <p:grpSp>
        <p:nvGrpSpPr>
          <p:cNvPr id="67646" name="Group 87"/>
          <p:cNvGrpSpPr>
            <a:grpSpLocks/>
          </p:cNvGrpSpPr>
          <p:nvPr/>
        </p:nvGrpSpPr>
        <p:grpSpPr bwMode="auto">
          <a:xfrm>
            <a:off x="2305050" y="3333750"/>
            <a:ext cx="288925" cy="222250"/>
            <a:chOff x="1452" y="2100"/>
            <a:chExt cx="182" cy="140"/>
          </a:xfrm>
        </p:grpSpPr>
        <p:sp>
          <p:nvSpPr>
            <p:cNvPr id="67667"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endParaRPr lang="en-US">
                <a:solidFill>
                  <a:srgbClr val="000000"/>
                </a:solidFill>
                <a:latin typeface="Lucida Console" charset="0"/>
                <a:ea typeface="宋体"/>
                <a:cs typeface="宋体"/>
              </a:endParaRPr>
            </a:p>
          </p:txBody>
        </p:sp>
        <p:sp>
          <p:nvSpPr>
            <p:cNvPr id="67668"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69"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endParaRPr lang="en-US">
                <a:solidFill>
                  <a:srgbClr val="000000"/>
                </a:solidFill>
                <a:latin typeface="Lucida Console" charset="0"/>
                <a:ea typeface="宋体"/>
                <a:cs typeface="宋体"/>
              </a:endParaRPr>
            </a:p>
          </p:txBody>
        </p:sp>
        <p:sp>
          <p:nvSpPr>
            <p:cNvPr id="67670"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sp>
          <p:nvSpPr>
            <p:cNvPr id="67671"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latin typeface="Lucida Console" charset="0"/>
                <a:ea typeface="宋体"/>
                <a:cs typeface="宋体"/>
              </a:endParaRPr>
            </a:p>
          </p:txBody>
        </p:sp>
      </p:grpSp>
      <p:grpSp>
        <p:nvGrpSpPr>
          <p:cNvPr id="67647" name="Group 93"/>
          <p:cNvGrpSpPr>
            <a:grpSpLocks/>
          </p:cNvGrpSpPr>
          <p:nvPr/>
        </p:nvGrpSpPr>
        <p:grpSpPr bwMode="auto">
          <a:xfrm>
            <a:off x="1774825" y="1428750"/>
            <a:ext cx="298450" cy="238125"/>
            <a:chOff x="1118" y="900"/>
            <a:chExt cx="188" cy="150"/>
          </a:xfrm>
        </p:grpSpPr>
        <p:grpSp>
          <p:nvGrpSpPr>
            <p:cNvPr id="67661" name="Group 94"/>
            <p:cNvGrpSpPr>
              <a:grpSpLocks/>
            </p:cNvGrpSpPr>
            <p:nvPr/>
          </p:nvGrpSpPr>
          <p:grpSpPr bwMode="auto">
            <a:xfrm>
              <a:off x="1118" y="900"/>
              <a:ext cx="84" cy="150"/>
              <a:chOff x="1118" y="900"/>
              <a:chExt cx="84" cy="150"/>
            </a:xfrm>
          </p:grpSpPr>
          <p:sp>
            <p:nvSpPr>
              <p:cNvPr id="67665"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66"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000000"/>
                  </a:solidFill>
                  <a:latin typeface="Lucida Console" charset="0"/>
                  <a:ea typeface="宋体"/>
                  <a:cs typeface="宋体"/>
                </a:endParaRPr>
              </a:p>
            </p:txBody>
          </p:sp>
        </p:grpSp>
        <p:grpSp>
          <p:nvGrpSpPr>
            <p:cNvPr id="67662" name="Group 97"/>
            <p:cNvGrpSpPr>
              <a:grpSpLocks/>
            </p:cNvGrpSpPr>
            <p:nvPr/>
          </p:nvGrpSpPr>
          <p:grpSpPr bwMode="auto">
            <a:xfrm>
              <a:off x="1222" y="900"/>
              <a:ext cx="84" cy="150"/>
              <a:chOff x="1222" y="900"/>
              <a:chExt cx="84" cy="150"/>
            </a:xfrm>
          </p:grpSpPr>
          <p:sp>
            <p:nvSpPr>
              <p:cNvPr id="67663"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000000"/>
                  </a:solidFill>
                  <a:latin typeface="Lucida Console" charset="0"/>
                  <a:ea typeface="宋体"/>
                  <a:cs typeface="宋体"/>
                </a:endParaRPr>
              </a:p>
            </p:txBody>
          </p:sp>
          <p:sp>
            <p:nvSpPr>
              <p:cNvPr id="67664"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000000"/>
                  </a:solidFill>
                  <a:latin typeface="Lucida Console" charset="0"/>
                  <a:ea typeface="宋体"/>
                  <a:cs typeface="宋体"/>
                </a:endParaRPr>
              </a:p>
            </p:txBody>
          </p:sp>
        </p:grpSp>
      </p:grpSp>
      <p:sp>
        <p:nvSpPr>
          <p:cNvPr id="67648" name="Rectangle 100"/>
          <p:cNvSpPr>
            <a:spLocks noChangeArrowheads="1"/>
          </p:cNvSpPr>
          <p:nvPr/>
        </p:nvSpPr>
        <p:spPr bwMode="auto">
          <a:xfrm>
            <a:off x="7729538" y="4627563"/>
            <a:ext cx="771525"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r>
              <a:rPr lang="zh-CN" altLang="en-US" sz="800" b="1">
                <a:solidFill>
                  <a:srgbClr val="000000"/>
                </a:solidFill>
                <a:latin typeface="Arial"/>
                <a:ea typeface="宋体"/>
                <a:cs typeface="宋体"/>
              </a:rPr>
              <a:t>国家的恢复完成所有五个要素</a:t>
            </a:r>
            <a:r>
              <a:rPr lang="en-US" altLang="zh-CN" sz="800" b="1">
                <a:solidFill>
                  <a:srgbClr val="000000"/>
                </a:solidFill>
                <a:latin typeface="Arial"/>
                <a:ea typeface="宋体"/>
                <a:cs typeface="宋体"/>
              </a:rPr>
              <a:t>(</a:t>
            </a:r>
            <a:r>
              <a:rPr lang="zh-CN" altLang="en-US" sz="800" b="1">
                <a:solidFill>
                  <a:srgbClr val="000000"/>
                </a:solidFill>
                <a:latin typeface="Tahoma" charset="0"/>
                <a:ea typeface="宋体"/>
                <a:cs typeface="宋体"/>
              </a:rPr>
              <a:t>撒迦利亚书</a:t>
            </a:r>
            <a:r>
              <a:rPr lang="en-US" altLang="zh-CN" sz="800" b="1">
                <a:solidFill>
                  <a:srgbClr val="000000"/>
                </a:solidFill>
                <a:latin typeface="Arial"/>
                <a:ea typeface="宋体"/>
                <a:cs typeface="宋体"/>
              </a:rPr>
              <a:t>8)</a:t>
            </a:r>
          </a:p>
        </p:txBody>
      </p:sp>
      <p:sp>
        <p:nvSpPr>
          <p:cNvPr id="67649" name="Rectangle 101"/>
          <p:cNvSpPr>
            <a:spLocks noChangeArrowheads="1"/>
          </p:cNvSpPr>
          <p:nvPr/>
        </p:nvSpPr>
        <p:spPr bwMode="auto">
          <a:xfrm>
            <a:off x="8416925" y="4611688"/>
            <a:ext cx="669925"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algn="ctr" eaLnBrk="0" hangingPunct="0"/>
            <a:r>
              <a:rPr lang="zh-CN" altLang="en-US" sz="800" b="1">
                <a:solidFill>
                  <a:srgbClr val="000000"/>
                </a:solidFill>
                <a:latin typeface="Arial"/>
                <a:ea typeface="宋体"/>
                <a:cs typeface="宋体"/>
              </a:rPr>
              <a:t>一切都</a:t>
            </a:r>
            <a:endParaRPr lang="en-US" altLang="zh-CN" sz="800" b="1">
              <a:solidFill>
                <a:srgbClr val="000000"/>
              </a:solidFill>
              <a:latin typeface="Arial"/>
              <a:ea typeface="宋体"/>
              <a:cs typeface="宋体"/>
            </a:endParaRPr>
          </a:p>
          <a:p>
            <a:pPr algn="ctr" eaLnBrk="0" hangingPunct="0"/>
            <a:r>
              <a:rPr lang="zh-CN" altLang="en-US" sz="800" b="1">
                <a:solidFill>
                  <a:srgbClr val="000000"/>
                </a:solidFill>
                <a:latin typeface="Arial"/>
                <a:ea typeface="宋体"/>
                <a:cs typeface="宋体"/>
              </a:rPr>
              <a:t>更新</a:t>
            </a:r>
            <a:r>
              <a:rPr lang="en-US" altLang="zh-CN" sz="800" b="1">
                <a:solidFill>
                  <a:srgbClr val="000000"/>
                </a:solidFill>
                <a:latin typeface="Arial"/>
                <a:ea typeface="宋体"/>
                <a:cs typeface="宋体"/>
              </a:rPr>
              <a:t> </a:t>
            </a:r>
          </a:p>
          <a:p>
            <a:pPr algn="ctr" eaLnBrk="0" hangingPunct="0"/>
            <a:r>
              <a:rPr lang="en-US" altLang="zh-CN" sz="800" b="1">
                <a:solidFill>
                  <a:srgbClr val="000000"/>
                </a:solidFill>
                <a:latin typeface="Arial"/>
                <a:ea typeface="宋体"/>
                <a:cs typeface="宋体"/>
              </a:rPr>
              <a:t>(</a:t>
            </a:r>
            <a:r>
              <a:rPr lang="zh-CN" altLang="en-US" sz="800" b="1">
                <a:solidFill>
                  <a:srgbClr val="000000"/>
                </a:solidFill>
                <a:latin typeface="Arial"/>
                <a:ea typeface="宋体"/>
                <a:cs typeface="宋体"/>
              </a:rPr>
              <a:t>启</a:t>
            </a:r>
            <a:r>
              <a:rPr lang="en-US" altLang="zh-CN" sz="800" b="1">
                <a:solidFill>
                  <a:srgbClr val="000000"/>
                </a:solidFill>
                <a:latin typeface="Arial"/>
                <a:ea typeface="宋体"/>
                <a:cs typeface="宋体"/>
              </a:rPr>
              <a:t> 21:5)</a:t>
            </a:r>
          </a:p>
        </p:txBody>
      </p:sp>
      <p:sp>
        <p:nvSpPr>
          <p:cNvPr id="67650" name="Rectangle 104"/>
          <p:cNvSpPr>
            <a:spLocks noChangeArrowheads="1"/>
          </p:cNvSpPr>
          <p:nvPr/>
        </p:nvSpPr>
        <p:spPr bwMode="auto">
          <a:xfrm>
            <a:off x="3432175" y="1749425"/>
            <a:ext cx="1276350" cy="24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r>
              <a:rPr lang="zh-CN" altLang="en-US" sz="1000">
                <a:solidFill>
                  <a:srgbClr val="000000"/>
                </a:solidFill>
                <a:ea typeface="宋体"/>
                <a:cs typeface="宋体"/>
              </a:rPr>
              <a:t>创</a:t>
            </a:r>
            <a:r>
              <a:rPr lang="en-US" altLang="zh-CN" sz="1000">
                <a:solidFill>
                  <a:srgbClr val="000000"/>
                </a:solidFill>
                <a:ea typeface="宋体"/>
                <a:cs typeface="宋体"/>
              </a:rPr>
              <a:t> 6:18; 9:8-17</a:t>
            </a:r>
          </a:p>
        </p:txBody>
      </p:sp>
      <p:sp>
        <p:nvSpPr>
          <p:cNvPr id="27753" name="Text Box 105"/>
          <p:cNvSpPr txBox="1">
            <a:spLocks noChangeArrowheads="1"/>
          </p:cNvSpPr>
          <p:nvPr/>
        </p:nvSpPr>
        <p:spPr bwMode="auto">
          <a:xfrm>
            <a:off x="8494713" y="33338"/>
            <a:ext cx="574346" cy="46166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0" hangingPunct="0">
              <a:defRPr/>
            </a:pPr>
            <a:r>
              <a:rPr lang="en-US" altLang="zh-CN" b="1" dirty="0">
                <a:solidFill>
                  <a:srgbClr val="FFFFFF"/>
                </a:solidFill>
                <a:latin typeface="Tahoma" pitchFamily="-112" charset="-52"/>
                <a:ea typeface="宋体"/>
                <a:cs typeface="宋体"/>
              </a:rPr>
              <a:t>9g</a:t>
            </a:r>
          </a:p>
        </p:txBody>
      </p:sp>
      <p:sp>
        <p:nvSpPr>
          <p:cNvPr id="27754" name="Rectangle 106"/>
          <p:cNvSpPr>
            <a:spLocks noGrp="1" noChangeArrowheads="1"/>
          </p:cNvSpPr>
          <p:nvPr>
            <p:ph type="title"/>
          </p:nvPr>
        </p:nvSpPr>
        <p:spPr>
          <a:xfrm>
            <a:off x="914400" y="76200"/>
            <a:ext cx="3851275" cy="638175"/>
          </a:xfrm>
          <a:effectLst>
            <a:outerShdw blurRad="63500" dist="38099" dir="2700000" algn="ctr" rotWithShape="0">
              <a:srgbClr val="000000">
                <a:alpha val="50000"/>
              </a:srgbClr>
            </a:outerShdw>
          </a:effectLst>
        </p:spPr>
        <p:txBody>
          <a:bodyPr wrap="none" lIns="90488" tIns="44450" rIns="90488" bIns="44450" anchor="t">
            <a:spAutoFit/>
          </a:bodyPr>
          <a:lstStyle/>
          <a:p>
            <a:pPr algn="l">
              <a:defRPr/>
            </a:pPr>
            <a:r>
              <a:rPr lang="zh-CN" altLang="en-US" sz="3600" b="1">
                <a:solidFill>
                  <a:schemeClr val="bg1"/>
                </a:solidFill>
                <a:latin typeface="Braggadocio" charset="0"/>
              </a:rPr>
              <a:t>王朝与立约时间表</a:t>
            </a:r>
            <a:endParaRPr lang="en-US" altLang="zh-CN" sz="3600" b="1">
              <a:solidFill>
                <a:schemeClr val="bg1"/>
              </a:solidFill>
              <a:latin typeface="Braggadocio" charset="0"/>
            </a:endParaRPr>
          </a:p>
        </p:txBody>
      </p:sp>
      <p:sp>
        <p:nvSpPr>
          <p:cNvPr id="67653" name="Text Box 108"/>
          <p:cNvSpPr txBox="1">
            <a:spLocks noChangeArrowheads="1"/>
          </p:cNvSpPr>
          <p:nvPr/>
        </p:nvSpPr>
        <p:spPr bwMode="auto">
          <a:xfrm>
            <a:off x="5943600" y="2514600"/>
            <a:ext cx="1600200" cy="70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800" b="1">
                <a:solidFill>
                  <a:srgbClr val="FFFFFF"/>
                </a:solidFill>
              </a:rPr>
              <a:t>以色列因拒绝弥赛亚而被上帝</a:t>
            </a:r>
            <a:endParaRPr lang="en-US" altLang="zh-CN" sz="800" b="1">
              <a:solidFill>
                <a:srgbClr val="FFFFFF"/>
              </a:solidFill>
            </a:endParaRPr>
          </a:p>
          <a:p>
            <a:pPr eaLnBrk="1" hangingPunct="1"/>
            <a:r>
              <a:rPr lang="zh-CN" altLang="en-US" sz="800" b="1">
                <a:solidFill>
                  <a:srgbClr val="FFFFFF"/>
                </a:solidFill>
              </a:rPr>
              <a:t>惩罚，十九个世纪</a:t>
            </a:r>
            <a:r>
              <a:rPr lang="en-US" altLang="zh-CN" sz="800" b="1">
                <a:solidFill>
                  <a:srgbClr val="FFFFFF"/>
                </a:solidFill>
              </a:rPr>
              <a:t>(</a:t>
            </a:r>
            <a:r>
              <a:rPr lang="zh-CN" altLang="en-US" sz="800" b="1">
                <a:solidFill>
                  <a:srgbClr val="FFFFFF"/>
                </a:solidFill>
              </a:rPr>
              <a:t>公元</a:t>
            </a:r>
            <a:r>
              <a:rPr lang="en-US" altLang="zh-CN" sz="800" b="1">
                <a:solidFill>
                  <a:srgbClr val="FFFFFF"/>
                </a:solidFill>
              </a:rPr>
              <a:t> 70–</a:t>
            </a:r>
            <a:r>
              <a:rPr lang="zh-CN" altLang="en-US" sz="800" b="1">
                <a:solidFill>
                  <a:srgbClr val="FFFFFF"/>
                </a:solidFill>
              </a:rPr>
              <a:t>公元</a:t>
            </a:r>
            <a:r>
              <a:rPr lang="en-US" altLang="zh-CN" sz="800" b="1">
                <a:solidFill>
                  <a:srgbClr val="FFFFFF"/>
                </a:solidFill>
              </a:rPr>
              <a:t> 1948),</a:t>
            </a:r>
            <a:r>
              <a:rPr lang="zh-CN" altLang="en-US" sz="800" b="1">
                <a:solidFill>
                  <a:srgbClr val="FFFFFF"/>
                </a:solidFill>
              </a:rPr>
              <a:t>被疏散到别地。</a:t>
            </a:r>
            <a:r>
              <a:rPr lang="en-US" altLang="zh-CN" sz="800" b="1">
                <a:solidFill>
                  <a:srgbClr val="FFFFFF"/>
                </a:solidFill>
              </a:rPr>
              <a:t> </a:t>
            </a:r>
          </a:p>
          <a:p>
            <a:pPr eaLnBrk="1" hangingPunct="1"/>
            <a:r>
              <a:rPr lang="zh-CN" altLang="en-US" sz="800" b="1">
                <a:solidFill>
                  <a:srgbClr val="FFFFFF"/>
                </a:solidFill>
              </a:rPr>
              <a:t>现在已经有些被恢复了。</a:t>
            </a:r>
            <a:r>
              <a:rPr lang="en-US" altLang="zh-CN" sz="800" b="1">
                <a:solidFill>
                  <a:srgbClr val="FFFFFF"/>
                </a:solidFill>
              </a:rPr>
              <a:t> </a:t>
            </a:r>
          </a:p>
          <a:p>
            <a:pPr eaLnBrk="1" hangingPunct="1"/>
            <a:r>
              <a:rPr lang="en-US" altLang="zh-CN" sz="800" b="1">
                <a:solidFill>
                  <a:srgbClr val="FFFFFF"/>
                </a:solidFill>
              </a:rPr>
              <a:t>(</a:t>
            </a:r>
            <a:r>
              <a:rPr lang="zh-CN" altLang="en-US" sz="800" b="1">
                <a:solidFill>
                  <a:srgbClr val="FFFFFF"/>
                </a:solidFill>
              </a:rPr>
              <a:t>以西结书</a:t>
            </a:r>
            <a:r>
              <a:rPr lang="en-US" altLang="zh-CN" sz="800" b="1">
                <a:solidFill>
                  <a:srgbClr val="FFFFFF"/>
                </a:solidFill>
              </a:rPr>
              <a:t>37:1-7)</a:t>
            </a:r>
          </a:p>
        </p:txBody>
      </p:sp>
      <p:sp>
        <p:nvSpPr>
          <p:cNvPr id="67654" name="Text Box 109"/>
          <p:cNvSpPr txBox="1">
            <a:spLocks noChangeArrowheads="1"/>
          </p:cNvSpPr>
          <p:nvPr/>
        </p:nvSpPr>
        <p:spPr bwMode="auto">
          <a:xfrm>
            <a:off x="7696200" y="2514600"/>
            <a:ext cx="838200" cy="70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800" b="1">
                <a:solidFill>
                  <a:srgbClr val="FFFFFF"/>
                </a:solidFill>
              </a:rPr>
              <a:t>全部恢复</a:t>
            </a:r>
            <a:r>
              <a:rPr lang="en-US" altLang="zh-CN" sz="800" b="1">
                <a:solidFill>
                  <a:srgbClr val="FFFFFF"/>
                </a:solidFill>
              </a:rPr>
              <a:t> (</a:t>
            </a:r>
            <a:r>
              <a:rPr lang="zh-CN" altLang="en-US" sz="800" b="1">
                <a:solidFill>
                  <a:srgbClr val="FFFFFF"/>
                </a:solidFill>
              </a:rPr>
              <a:t>结</a:t>
            </a:r>
            <a:r>
              <a:rPr lang="en-US" altLang="zh-CN" sz="800" b="1">
                <a:solidFill>
                  <a:srgbClr val="FFFFFF"/>
                </a:solidFill>
              </a:rPr>
              <a:t>37:8-28) </a:t>
            </a:r>
          </a:p>
          <a:p>
            <a:pPr eaLnBrk="1" hangingPunct="1"/>
            <a:r>
              <a:rPr lang="zh-CN" altLang="en-US" sz="800" b="1">
                <a:solidFill>
                  <a:srgbClr val="FFFFFF"/>
                </a:solidFill>
              </a:rPr>
              <a:t>耶路撒冷成为</a:t>
            </a:r>
            <a:endParaRPr lang="en-US" altLang="zh-CN" sz="800" b="1">
              <a:solidFill>
                <a:srgbClr val="FFFFFF"/>
              </a:solidFill>
            </a:endParaRPr>
          </a:p>
          <a:p>
            <a:pPr eaLnBrk="1" hangingPunct="1"/>
            <a:r>
              <a:rPr lang="zh-CN" altLang="en-US" sz="800" b="1">
                <a:solidFill>
                  <a:srgbClr val="FFFFFF"/>
                </a:solidFill>
              </a:rPr>
              <a:t>世界首都</a:t>
            </a:r>
            <a:endParaRPr lang="en-US" altLang="zh-CN" sz="800" b="1">
              <a:solidFill>
                <a:srgbClr val="FFFFFF"/>
              </a:solidFill>
            </a:endParaRPr>
          </a:p>
          <a:p>
            <a:pPr eaLnBrk="1" hangingPunct="1"/>
            <a:r>
              <a:rPr lang="en-US" altLang="zh-CN" sz="800" b="1">
                <a:solidFill>
                  <a:srgbClr val="FFFFFF"/>
                </a:solidFill>
              </a:rPr>
              <a:t>(</a:t>
            </a:r>
            <a:r>
              <a:rPr lang="zh-CN" altLang="en-US" sz="800" b="1">
                <a:solidFill>
                  <a:srgbClr val="FFFFFF"/>
                </a:solidFill>
              </a:rPr>
              <a:t>赛</a:t>
            </a:r>
            <a:r>
              <a:rPr lang="en-US" altLang="zh-CN" sz="800" b="1">
                <a:solidFill>
                  <a:srgbClr val="FFFFFF"/>
                </a:solidFill>
              </a:rPr>
              <a:t>2:1-5)</a:t>
            </a:r>
          </a:p>
        </p:txBody>
      </p:sp>
      <p:sp>
        <p:nvSpPr>
          <p:cNvPr id="67655" name="Text Box 110"/>
          <p:cNvSpPr txBox="1">
            <a:spLocks noChangeArrowheads="1"/>
          </p:cNvSpPr>
          <p:nvPr/>
        </p:nvSpPr>
        <p:spPr bwMode="auto">
          <a:xfrm>
            <a:off x="8458200" y="2590800"/>
            <a:ext cx="762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800" b="1">
                <a:solidFill>
                  <a:srgbClr val="FFFFFF"/>
                </a:solidFill>
              </a:rPr>
              <a:t>新耶路撒冷</a:t>
            </a:r>
            <a:endParaRPr lang="en-US" altLang="zh-CN" sz="800" b="1">
              <a:solidFill>
                <a:srgbClr val="FFFFFF"/>
              </a:solidFill>
            </a:endParaRPr>
          </a:p>
          <a:p>
            <a:pPr eaLnBrk="1" hangingPunct="1"/>
            <a:r>
              <a:rPr lang="en-US" altLang="zh-CN" sz="800" b="1">
                <a:solidFill>
                  <a:srgbClr val="FFFFFF"/>
                </a:solidFill>
              </a:rPr>
              <a:t>(</a:t>
            </a:r>
            <a:r>
              <a:rPr lang="zh-CN" altLang="en-US" sz="800" b="1">
                <a:solidFill>
                  <a:srgbClr val="FFFFFF"/>
                </a:solidFill>
              </a:rPr>
              <a:t>启</a:t>
            </a:r>
            <a:r>
              <a:rPr lang="en-US" altLang="zh-CN" sz="800" b="1">
                <a:solidFill>
                  <a:srgbClr val="FFFFFF"/>
                </a:solidFill>
              </a:rPr>
              <a:t>21)</a:t>
            </a:r>
          </a:p>
        </p:txBody>
      </p:sp>
      <p:sp>
        <p:nvSpPr>
          <p:cNvPr id="67656" name="Text Box 111"/>
          <p:cNvSpPr txBox="1">
            <a:spLocks noChangeArrowheads="1"/>
          </p:cNvSpPr>
          <p:nvPr/>
        </p:nvSpPr>
        <p:spPr bwMode="auto">
          <a:xfrm>
            <a:off x="2514600" y="2590800"/>
            <a:ext cx="26670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r>
              <a:rPr lang="zh-CN" altLang="en-US" sz="800" b="1">
                <a:solidFill>
                  <a:srgbClr val="FFFFFF"/>
                </a:solidFill>
              </a:rPr>
              <a:t>创</a:t>
            </a:r>
            <a:r>
              <a:rPr lang="en-US" altLang="zh-CN" sz="800" b="1">
                <a:solidFill>
                  <a:srgbClr val="FFFFFF"/>
                </a:solidFill>
              </a:rPr>
              <a:t> 15:18 (cf. </a:t>
            </a:r>
            <a:r>
              <a:rPr lang="zh-CN" altLang="en-US" sz="800" b="1">
                <a:solidFill>
                  <a:srgbClr val="FFFFFF"/>
                </a:solidFill>
              </a:rPr>
              <a:t>申</a:t>
            </a:r>
            <a:r>
              <a:rPr lang="en-US" altLang="zh-CN" sz="800" b="1">
                <a:solidFill>
                  <a:srgbClr val="FFFFFF"/>
                </a:solidFill>
              </a:rPr>
              <a:t> 30:1-10) </a:t>
            </a:r>
            <a:r>
              <a:rPr lang="zh-CN" altLang="en-US" sz="800" b="1">
                <a:solidFill>
                  <a:srgbClr val="FFFFFF"/>
                </a:solidFill>
              </a:rPr>
              <a:t>应许</a:t>
            </a:r>
            <a:r>
              <a:rPr lang="en-US" altLang="zh-CN" sz="800" b="1">
                <a:solidFill>
                  <a:srgbClr val="FFFFFF"/>
                </a:solidFill>
              </a:rPr>
              <a:t>:</a:t>
            </a:r>
          </a:p>
          <a:p>
            <a:pPr eaLnBrk="1" hangingPunct="1">
              <a:buFontTx/>
              <a:buChar char="•"/>
            </a:pPr>
            <a:r>
              <a:rPr lang="en-US" altLang="zh-CN" sz="800" b="1">
                <a:solidFill>
                  <a:srgbClr val="FFFFFF"/>
                </a:solidFill>
              </a:rPr>
              <a:t> </a:t>
            </a:r>
            <a:r>
              <a:rPr lang="zh-CN" altLang="en-US" sz="800" b="1">
                <a:solidFill>
                  <a:srgbClr val="FFFFFF"/>
                </a:solidFill>
              </a:rPr>
              <a:t>地从大河直到埃及小河</a:t>
            </a:r>
            <a:r>
              <a:rPr lang="en-US" altLang="zh-CN" sz="800" b="1">
                <a:solidFill>
                  <a:srgbClr val="FFFFFF"/>
                </a:solidFill>
              </a:rPr>
              <a:t> (</a:t>
            </a:r>
            <a:r>
              <a:rPr lang="zh-CN" altLang="en-US" sz="800" b="1">
                <a:solidFill>
                  <a:srgbClr val="FFFFFF"/>
                </a:solidFill>
              </a:rPr>
              <a:t>赛</a:t>
            </a:r>
            <a:r>
              <a:rPr lang="en-US" altLang="zh-CN" sz="800" b="1">
                <a:solidFill>
                  <a:srgbClr val="FFFFFF"/>
                </a:solidFill>
              </a:rPr>
              <a:t>27:12)</a:t>
            </a:r>
          </a:p>
          <a:p>
            <a:pPr eaLnBrk="1" hangingPunct="1">
              <a:buFontTx/>
              <a:buChar char="•"/>
            </a:pPr>
            <a:r>
              <a:rPr lang="en-US" altLang="zh-CN" sz="800" b="1">
                <a:solidFill>
                  <a:srgbClr val="FFFFFF"/>
                </a:solidFill>
              </a:rPr>
              <a:t> </a:t>
            </a:r>
            <a:r>
              <a:rPr lang="zh-CN" altLang="en-US" sz="800" b="1">
                <a:solidFill>
                  <a:srgbClr val="FFFFFF"/>
                </a:solidFill>
              </a:rPr>
              <a:t>放逐和重建之后，赐这地为永远为业</a:t>
            </a:r>
            <a:r>
              <a:rPr lang="en-US" altLang="zh-CN" sz="800" b="1">
                <a:solidFill>
                  <a:srgbClr val="FFFFFF"/>
                </a:solidFill>
              </a:rPr>
              <a:t> (</a:t>
            </a:r>
            <a:r>
              <a:rPr lang="zh-CN" altLang="en-US" sz="800" b="1">
                <a:solidFill>
                  <a:srgbClr val="FFFFFF"/>
                </a:solidFill>
              </a:rPr>
              <a:t>创</a:t>
            </a:r>
            <a:r>
              <a:rPr lang="en-US" altLang="zh-CN" sz="800" b="1">
                <a:solidFill>
                  <a:srgbClr val="FFFFFF"/>
                </a:solidFill>
              </a:rPr>
              <a:t> 17:8)</a:t>
            </a:r>
          </a:p>
          <a:p>
            <a:pPr eaLnBrk="1" hangingPunct="1">
              <a:buFontTx/>
              <a:buChar char="•"/>
            </a:pPr>
            <a:r>
              <a:rPr lang="en-US" altLang="zh-CN" sz="800" b="1">
                <a:solidFill>
                  <a:srgbClr val="FFFFFF"/>
                </a:solidFill>
              </a:rPr>
              <a:t> </a:t>
            </a:r>
            <a:r>
              <a:rPr lang="zh-CN" altLang="en-US" sz="800" b="1">
                <a:solidFill>
                  <a:srgbClr val="FFFFFF"/>
                </a:solidFill>
              </a:rPr>
              <a:t>通过这偏地全世界得福</a:t>
            </a:r>
            <a:r>
              <a:rPr lang="en-US" altLang="zh-CN" sz="800" b="1">
                <a:solidFill>
                  <a:srgbClr val="FFFFFF"/>
                </a:solidFill>
              </a:rPr>
              <a:t> (</a:t>
            </a:r>
            <a:r>
              <a:rPr lang="zh-CN" altLang="en-US" sz="800" b="1">
                <a:solidFill>
                  <a:srgbClr val="FFFFFF"/>
                </a:solidFill>
              </a:rPr>
              <a:t>赛</a:t>
            </a:r>
            <a:r>
              <a:rPr lang="en-US" altLang="zh-CN" sz="800" b="1">
                <a:solidFill>
                  <a:srgbClr val="FFFFFF"/>
                </a:solidFill>
              </a:rPr>
              <a:t>14:1-2)</a:t>
            </a:r>
            <a:endParaRPr lang="en-US" altLang="zh-CN" sz="800">
              <a:solidFill>
                <a:srgbClr val="FFFFFF"/>
              </a:solidFill>
            </a:endParaRPr>
          </a:p>
        </p:txBody>
      </p:sp>
      <p:sp>
        <p:nvSpPr>
          <p:cNvPr id="67657" name="Rectangle 112"/>
          <p:cNvSpPr>
            <a:spLocks noChangeArrowheads="1"/>
          </p:cNvSpPr>
          <p:nvPr/>
        </p:nvSpPr>
        <p:spPr bwMode="auto">
          <a:xfrm>
            <a:off x="2667000" y="3733800"/>
            <a:ext cx="1754188" cy="70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zh-CN" altLang="en-US" sz="800" b="1">
                <a:solidFill>
                  <a:srgbClr val="000000"/>
                </a:solidFill>
                <a:latin typeface="Lucida Console" charset="0"/>
                <a:ea typeface="宋体"/>
                <a:cs typeface="宋体"/>
              </a:rPr>
              <a:t>撒母耳记下</a:t>
            </a:r>
            <a:r>
              <a:rPr lang="en-US" altLang="zh-CN" sz="800" b="1">
                <a:solidFill>
                  <a:srgbClr val="000000"/>
                </a:solidFill>
                <a:latin typeface="Lucida Console" charset="0"/>
                <a:ea typeface="宋体"/>
                <a:cs typeface="宋体"/>
              </a:rPr>
              <a:t>7:12-16 </a:t>
            </a:r>
            <a:r>
              <a:rPr lang="zh-CN" altLang="en-US" sz="800" b="1">
                <a:solidFill>
                  <a:srgbClr val="000000"/>
                </a:solidFill>
                <a:latin typeface="Lucida Console" charset="0"/>
                <a:ea typeface="宋体"/>
                <a:cs typeface="宋体"/>
              </a:rPr>
              <a:t>永远的应许</a:t>
            </a:r>
            <a:r>
              <a:rPr lang="en-US" altLang="zh-CN" sz="800" b="1">
                <a:solidFill>
                  <a:srgbClr val="000000"/>
                </a:solidFill>
                <a:latin typeface="Lucida Console" charset="0"/>
                <a:ea typeface="宋体"/>
                <a:cs typeface="宋体"/>
              </a:rPr>
              <a:t>:</a:t>
            </a:r>
          </a:p>
          <a:p>
            <a:pPr>
              <a:buFontTx/>
              <a:buChar char="•"/>
            </a:pPr>
            <a:r>
              <a:rPr lang="zh-CN" altLang="en-US" sz="800" b="1">
                <a:solidFill>
                  <a:srgbClr val="000000"/>
                </a:solidFill>
                <a:latin typeface="Lucida Console" charset="0"/>
                <a:ea typeface="宋体"/>
                <a:cs typeface="宋体"/>
              </a:rPr>
              <a:t>儿子</a:t>
            </a:r>
            <a:r>
              <a:rPr lang="en-US" altLang="zh-CN" sz="800" b="1">
                <a:solidFill>
                  <a:srgbClr val="000000"/>
                </a:solidFill>
                <a:latin typeface="Lucida Console" charset="0"/>
                <a:ea typeface="宋体"/>
                <a:cs typeface="宋体"/>
              </a:rPr>
              <a:t> (</a:t>
            </a:r>
            <a:r>
              <a:rPr lang="zh-CN" altLang="en-US" sz="800" b="1">
                <a:solidFill>
                  <a:srgbClr val="000000"/>
                </a:solidFill>
                <a:latin typeface="Lucida Console" charset="0"/>
                <a:ea typeface="宋体"/>
                <a:cs typeface="宋体"/>
              </a:rPr>
              <a:t>家庭永存</a:t>
            </a:r>
            <a:r>
              <a:rPr lang="en-US" altLang="zh-CN" sz="800" b="1">
                <a:solidFill>
                  <a:srgbClr val="000000"/>
                </a:solidFill>
                <a:latin typeface="Lucida Console" charset="0"/>
                <a:ea typeface="宋体"/>
                <a:cs typeface="宋体"/>
              </a:rPr>
              <a:t>)</a:t>
            </a:r>
          </a:p>
          <a:p>
            <a:pPr>
              <a:buFontTx/>
              <a:buChar char="•"/>
            </a:pPr>
            <a:r>
              <a:rPr lang="zh-CN" altLang="en-US" sz="800" b="1">
                <a:solidFill>
                  <a:srgbClr val="000000"/>
                </a:solidFill>
                <a:latin typeface="Lucida Console" charset="0"/>
                <a:ea typeface="宋体"/>
                <a:cs typeface="宋体"/>
              </a:rPr>
              <a:t>王国</a:t>
            </a:r>
            <a:r>
              <a:rPr lang="en-US" altLang="zh-CN" sz="800" b="1">
                <a:solidFill>
                  <a:srgbClr val="000000"/>
                </a:solidFill>
                <a:latin typeface="Lucida Console" charset="0"/>
                <a:ea typeface="宋体"/>
                <a:cs typeface="宋体"/>
              </a:rPr>
              <a:t> (</a:t>
            </a:r>
            <a:r>
              <a:rPr lang="zh-CN" altLang="en-US" sz="800" b="1">
                <a:solidFill>
                  <a:srgbClr val="000000"/>
                </a:solidFill>
                <a:latin typeface="Lucida Console" charset="0"/>
                <a:ea typeface="宋体"/>
                <a:cs typeface="宋体"/>
              </a:rPr>
              <a:t>政治的朝代</a:t>
            </a:r>
            <a:r>
              <a:rPr lang="en-US" altLang="zh-CN" sz="800" b="1">
                <a:solidFill>
                  <a:srgbClr val="000000"/>
                </a:solidFill>
                <a:latin typeface="Lucida Console" charset="0"/>
                <a:ea typeface="宋体"/>
                <a:cs typeface="宋体"/>
              </a:rPr>
              <a:t>)</a:t>
            </a:r>
          </a:p>
          <a:p>
            <a:pPr>
              <a:buFontTx/>
              <a:buChar char="•"/>
            </a:pPr>
            <a:r>
              <a:rPr lang="zh-CN" altLang="en-US" sz="800" b="1">
                <a:solidFill>
                  <a:srgbClr val="000000"/>
                </a:solidFill>
                <a:latin typeface="Lucida Console" charset="0"/>
                <a:ea typeface="宋体"/>
                <a:cs typeface="宋体"/>
              </a:rPr>
              <a:t>宝座</a:t>
            </a:r>
            <a:r>
              <a:rPr lang="en-US" altLang="zh-CN" sz="800" b="1">
                <a:solidFill>
                  <a:srgbClr val="000000"/>
                </a:solidFill>
                <a:latin typeface="Lucida Console" charset="0"/>
                <a:ea typeface="宋体"/>
                <a:cs typeface="宋体"/>
              </a:rPr>
              <a:t> (</a:t>
            </a:r>
            <a:r>
              <a:rPr lang="zh-CN" altLang="en-US" sz="800" b="1">
                <a:solidFill>
                  <a:srgbClr val="000000"/>
                </a:solidFill>
                <a:latin typeface="Lucida Console" charset="0"/>
                <a:ea typeface="宋体"/>
                <a:cs typeface="宋体"/>
              </a:rPr>
              <a:t>后裔有统治的权利</a:t>
            </a:r>
            <a:r>
              <a:rPr lang="en-US" altLang="zh-CN" sz="800" b="1">
                <a:solidFill>
                  <a:srgbClr val="000000"/>
                </a:solidFill>
                <a:latin typeface="Lucida Console" charset="0"/>
                <a:ea typeface="宋体"/>
                <a:cs typeface="宋体"/>
              </a:rPr>
              <a:t>)</a:t>
            </a:r>
          </a:p>
          <a:p>
            <a:pPr>
              <a:buFontTx/>
              <a:buChar char="•"/>
            </a:pPr>
            <a:r>
              <a:rPr lang="zh-CN" altLang="en-US" sz="800" b="1">
                <a:solidFill>
                  <a:srgbClr val="000000"/>
                </a:solidFill>
                <a:latin typeface="Lucida Console" charset="0"/>
                <a:ea typeface="宋体"/>
                <a:cs typeface="宋体"/>
              </a:rPr>
              <a:t>圣殿</a:t>
            </a:r>
            <a:r>
              <a:rPr lang="en-US" altLang="zh-CN" sz="800" b="1">
                <a:solidFill>
                  <a:srgbClr val="000000"/>
                </a:solidFill>
                <a:latin typeface="Lucida Console" charset="0"/>
                <a:ea typeface="宋体"/>
                <a:cs typeface="宋体"/>
              </a:rPr>
              <a:t> (</a:t>
            </a:r>
            <a:r>
              <a:rPr lang="zh-CN" altLang="en-US" sz="800" b="1">
                <a:solidFill>
                  <a:srgbClr val="000000"/>
                </a:solidFill>
                <a:latin typeface="Lucida Console" charset="0"/>
                <a:ea typeface="宋体"/>
                <a:cs typeface="宋体"/>
              </a:rPr>
              <a:t>由儿子建造</a:t>
            </a:r>
            <a:r>
              <a:rPr lang="en-US" altLang="zh-CN" sz="800" b="1">
                <a:solidFill>
                  <a:srgbClr val="000000"/>
                </a:solidFill>
                <a:latin typeface="Lucida Console" charset="0"/>
                <a:ea typeface="宋体"/>
                <a:cs typeface="宋体"/>
              </a:rPr>
              <a:t>)</a:t>
            </a:r>
          </a:p>
        </p:txBody>
      </p:sp>
      <p:sp>
        <p:nvSpPr>
          <p:cNvPr id="67658" name="Rectangle 113"/>
          <p:cNvSpPr>
            <a:spLocks noChangeArrowheads="1"/>
          </p:cNvSpPr>
          <p:nvPr/>
        </p:nvSpPr>
        <p:spPr bwMode="auto">
          <a:xfrm>
            <a:off x="3124200" y="4876800"/>
            <a:ext cx="15875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zh-CN" altLang="en-US" sz="800" b="1">
                <a:solidFill>
                  <a:srgbClr val="FFFFFF"/>
                </a:solidFill>
                <a:latin typeface="Lucida Console" charset="0"/>
                <a:ea typeface="宋体"/>
                <a:cs typeface="宋体"/>
              </a:rPr>
              <a:t>耶利米书</a:t>
            </a:r>
            <a:r>
              <a:rPr lang="en-US" altLang="zh-CN" sz="800" b="1">
                <a:solidFill>
                  <a:srgbClr val="FFFFFF"/>
                </a:solidFill>
                <a:latin typeface="Lucida Console" charset="0"/>
                <a:ea typeface="宋体"/>
                <a:cs typeface="宋体"/>
              </a:rPr>
              <a:t>31:31-34 </a:t>
            </a:r>
            <a:r>
              <a:rPr lang="zh-CN" altLang="en-US" sz="800" b="1">
                <a:solidFill>
                  <a:srgbClr val="FFFFFF"/>
                </a:solidFill>
                <a:latin typeface="Lucida Console" charset="0"/>
                <a:ea typeface="宋体"/>
                <a:cs typeface="宋体"/>
              </a:rPr>
              <a:t>的应许</a:t>
            </a:r>
            <a:r>
              <a:rPr lang="en-US" altLang="zh-CN" sz="800" b="1">
                <a:solidFill>
                  <a:srgbClr val="FFFFFF"/>
                </a:solidFill>
                <a:latin typeface="Lucida Console" charset="0"/>
                <a:ea typeface="宋体"/>
                <a:cs typeface="宋体"/>
              </a:rPr>
              <a:t>:</a:t>
            </a:r>
          </a:p>
          <a:p>
            <a:pPr>
              <a:buFontTx/>
              <a:buChar char="•"/>
            </a:pPr>
            <a:r>
              <a:rPr lang="zh-CN" altLang="en-US" sz="800" b="1">
                <a:solidFill>
                  <a:srgbClr val="FFFFFF"/>
                </a:solidFill>
                <a:latin typeface="Lucida Console" charset="0"/>
                <a:ea typeface="宋体"/>
                <a:cs typeface="宋体"/>
              </a:rPr>
              <a:t>饶恕</a:t>
            </a:r>
            <a:endParaRPr lang="en-US" altLang="zh-CN" sz="800" b="1">
              <a:solidFill>
                <a:srgbClr val="FFFFFF"/>
              </a:solidFill>
              <a:latin typeface="Lucida Console" charset="0"/>
              <a:ea typeface="宋体"/>
              <a:cs typeface="宋体"/>
            </a:endParaRPr>
          </a:p>
          <a:p>
            <a:pPr>
              <a:buFontTx/>
              <a:buChar char="•"/>
            </a:pPr>
            <a:r>
              <a:rPr lang="zh-CN" altLang="en-US" sz="800" b="1">
                <a:solidFill>
                  <a:srgbClr val="FFFFFF"/>
                </a:solidFill>
                <a:latin typeface="Lucida Console" charset="0"/>
                <a:ea typeface="宋体"/>
                <a:cs typeface="宋体"/>
              </a:rPr>
              <a:t>圣灵存在内心</a:t>
            </a:r>
            <a:endParaRPr lang="en-US" altLang="zh-CN" sz="800" b="1">
              <a:solidFill>
                <a:srgbClr val="FFFFFF"/>
              </a:solidFill>
              <a:latin typeface="Lucida Console" charset="0"/>
              <a:ea typeface="宋体"/>
              <a:cs typeface="宋体"/>
            </a:endParaRPr>
          </a:p>
          <a:p>
            <a:pPr>
              <a:buFontTx/>
              <a:buChar char="•"/>
            </a:pPr>
            <a:r>
              <a:rPr lang="zh-CN" altLang="en-US" sz="800" b="1">
                <a:solidFill>
                  <a:srgbClr val="FFFFFF"/>
                </a:solidFill>
                <a:latin typeface="Lucida Console" charset="0"/>
                <a:ea typeface="宋体"/>
                <a:cs typeface="宋体"/>
              </a:rPr>
              <a:t>新心</a:t>
            </a:r>
            <a:r>
              <a:rPr lang="en-US" altLang="zh-CN" sz="800" b="1">
                <a:solidFill>
                  <a:srgbClr val="FFFFFF"/>
                </a:solidFill>
                <a:latin typeface="Lucida Console" charset="0"/>
                <a:ea typeface="宋体"/>
                <a:cs typeface="宋体"/>
              </a:rPr>
              <a:t>, </a:t>
            </a:r>
            <a:r>
              <a:rPr lang="zh-CN" altLang="en-US" sz="800" b="1">
                <a:solidFill>
                  <a:srgbClr val="FFFFFF"/>
                </a:solidFill>
                <a:latin typeface="Lucida Console" charset="0"/>
                <a:ea typeface="宋体"/>
                <a:cs typeface="宋体"/>
              </a:rPr>
              <a:t>新性格</a:t>
            </a:r>
            <a:r>
              <a:rPr lang="en-US" altLang="zh-CN" sz="800" b="1">
                <a:solidFill>
                  <a:srgbClr val="FFFFFF"/>
                </a:solidFill>
                <a:latin typeface="Lucida Console" charset="0"/>
                <a:ea typeface="宋体"/>
                <a:cs typeface="宋体"/>
              </a:rPr>
              <a:t>, </a:t>
            </a:r>
            <a:r>
              <a:rPr lang="zh-CN" altLang="en-US" sz="800" b="1">
                <a:solidFill>
                  <a:srgbClr val="FFFFFF"/>
                </a:solidFill>
                <a:latin typeface="Lucida Console" charset="0"/>
                <a:ea typeface="宋体"/>
                <a:cs typeface="宋体"/>
              </a:rPr>
              <a:t>新智力</a:t>
            </a:r>
            <a:endParaRPr lang="en-US" altLang="zh-CN" sz="800" b="1">
              <a:solidFill>
                <a:srgbClr val="FFFFFF"/>
              </a:solidFill>
              <a:latin typeface="Lucida Console" charset="0"/>
              <a:ea typeface="宋体"/>
              <a:cs typeface="宋体"/>
            </a:endParaRPr>
          </a:p>
          <a:p>
            <a:pPr>
              <a:buFontTx/>
              <a:buChar char="•"/>
            </a:pPr>
            <a:r>
              <a:rPr lang="zh-CN" altLang="en-US" sz="800" b="1">
                <a:solidFill>
                  <a:srgbClr val="FFFFFF"/>
                </a:solidFill>
                <a:latin typeface="Lucida Console" charset="0"/>
                <a:ea typeface="宋体"/>
                <a:cs typeface="宋体"/>
              </a:rPr>
              <a:t>以色列跟犹大再结合</a:t>
            </a:r>
            <a:endParaRPr lang="en-US" altLang="zh-CN" sz="800" b="1">
              <a:solidFill>
                <a:srgbClr val="FFFFFF"/>
              </a:solidFill>
              <a:latin typeface="Lucida Console" charset="0"/>
              <a:ea typeface="宋体"/>
              <a:cs typeface="宋体"/>
            </a:endParaRPr>
          </a:p>
          <a:p>
            <a:pPr>
              <a:buFontTx/>
              <a:buChar char="•"/>
            </a:pPr>
            <a:r>
              <a:rPr lang="zh-CN" altLang="en-US" sz="800" b="1">
                <a:solidFill>
                  <a:srgbClr val="FFFFFF"/>
                </a:solidFill>
                <a:latin typeface="Lucida Console" charset="0"/>
                <a:ea typeface="宋体"/>
                <a:cs typeface="宋体"/>
              </a:rPr>
              <a:t>不需要传福音</a:t>
            </a:r>
            <a:endParaRPr lang="en-US" altLang="zh-CN" sz="800" b="1">
              <a:solidFill>
                <a:srgbClr val="FFFFFF"/>
              </a:solidFill>
              <a:latin typeface="Lucida Console" charset="0"/>
              <a:ea typeface="宋体"/>
              <a:cs typeface="宋体"/>
            </a:endParaRPr>
          </a:p>
        </p:txBody>
      </p:sp>
      <p:sp>
        <p:nvSpPr>
          <p:cNvPr id="67659" name="Rectangle 114"/>
          <p:cNvSpPr>
            <a:spLocks noChangeArrowheads="1"/>
          </p:cNvSpPr>
          <p:nvPr/>
        </p:nvSpPr>
        <p:spPr bwMode="auto">
          <a:xfrm>
            <a:off x="5867400" y="5638800"/>
            <a:ext cx="1752600"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zh-CN" altLang="en-US" sz="800" b="1">
                <a:solidFill>
                  <a:srgbClr val="DDDDDD"/>
                </a:solidFill>
                <a:latin typeface="Lucida Console" charset="0"/>
                <a:ea typeface="宋体"/>
                <a:cs typeface="宋体"/>
              </a:rPr>
              <a:t>在十字架上，摩西的律法被废除，应验</a:t>
            </a:r>
            <a:r>
              <a:rPr lang="en-US" altLang="zh-CN" sz="800" b="1">
                <a:solidFill>
                  <a:srgbClr val="DDDDDD"/>
                </a:solidFill>
                <a:latin typeface="Lucida Console" charset="0"/>
                <a:ea typeface="宋体"/>
                <a:cs typeface="宋体"/>
              </a:rPr>
              <a:t>, </a:t>
            </a:r>
            <a:r>
              <a:rPr lang="zh-CN" altLang="en-US" sz="800" b="1">
                <a:solidFill>
                  <a:srgbClr val="DDDDDD"/>
                </a:solidFill>
                <a:latin typeface="Lucida Console" charset="0"/>
                <a:ea typeface="宋体"/>
                <a:cs typeface="宋体"/>
              </a:rPr>
              <a:t>并取代了</a:t>
            </a:r>
            <a:r>
              <a:rPr lang="en-US" altLang="zh-CN" sz="800" b="1">
                <a:solidFill>
                  <a:srgbClr val="DDDDDD"/>
                </a:solidFill>
                <a:latin typeface="Lucida Console" charset="0"/>
                <a:ea typeface="宋体"/>
                <a:cs typeface="宋体"/>
              </a:rPr>
              <a:t> </a:t>
            </a:r>
          </a:p>
          <a:p>
            <a:r>
              <a:rPr lang="en-US" altLang="zh-CN" sz="800" b="1">
                <a:solidFill>
                  <a:srgbClr val="DDDDDD"/>
                </a:solidFill>
                <a:latin typeface="Lucida Console" charset="0"/>
                <a:ea typeface="宋体"/>
                <a:cs typeface="宋体"/>
              </a:rPr>
              <a:t>(</a:t>
            </a:r>
            <a:r>
              <a:rPr lang="zh-CN" altLang="en-US" sz="800" b="1">
                <a:solidFill>
                  <a:srgbClr val="DDDDDD"/>
                </a:solidFill>
                <a:latin typeface="Lucida Console" charset="0"/>
                <a:ea typeface="宋体"/>
                <a:cs typeface="宋体"/>
              </a:rPr>
              <a:t>罗</a:t>
            </a:r>
            <a:r>
              <a:rPr lang="en-US" altLang="zh-CN" sz="800" b="1">
                <a:solidFill>
                  <a:srgbClr val="DDDDDD"/>
                </a:solidFill>
                <a:latin typeface="Lucida Console" charset="0"/>
                <a:ea typeface="宋体"/>
                <a:cs typeface="宋体"/>
              </a:rPr>
              <a:t>7:1-6;</a:t>
            </a:r>
            <a:r>
              <a:rPr lang="zh-CN" altLang="en-US" sz="800" b="1">
                <a:solidFill>
                  <a:srgbClr val="DDDDDD"/>
                </a:solidFill>
                <a:latin typeface="Lucida Console" charset="0"/>
                <a:ea typeface="宋体"/>
                <a:cs typeface="宋体"/>
              </a:rPr>
              <a:t>林前</a:t>
            </a:r>
            <a:r>
              <a:rPr lang="en-US" altLang="zh-CN" sz="800" b="1">
                <a:solidFill>
                  <a:srgbClr val="DDDDDD"/>
                </a:solidFill>
                <a:latin typeface="Lucida Console" charset="0"/>
                <a:ea typeface="宋体"/>
                <a:cs typeface="宋体"/>
              </a:rPr>
              <a:t>9:19-21; </a:t>
            </a:r>
          </a:p>
          <a:p>
            <a:r>
              <a:rPr lang="zh-CN" altLang="en-US" sz="800" b="1">
                <a:solidFill>
                  <a:srgbClr val="DDDDDD"/>
                </a:solidFill>
                <a:latin typeface="Lucida Console" charset="0"/>
                <a:ea typeface="宋体"/>
                <a:cs typeface="宋体"/>
              </a:rPr>
              <a:t>希</a:t>
            </a:r>
            <a:r>
              <a:rPr lang="en-US" altLang="zh-CN" sz="800" b="1">
                <a:solidFill>
                  <a:srgbClr val="DDDDDD"/>
                </a:solidFill>
                <a:latin typeface="Lucida Console" charset="0"/>
                <a:ea typeface="宋体"/>
                <a:cs typeface="宋体"/>
              </a:rPr>
              <a:t> 8:13)</a:t>
            </a:r>
          </a:p>
        </p:txBody>
      </p:sp>
      <p:sp>
        <p:nvSpPr>
          <p:cNvPr id="67660" name="Rectangle 115"/>
          <p:cNvSpPr>
            <a:spLocks noChangeArrowheads="1"/>
          </p:cNvSpPr>
          <p:nvPr/>
        </p:nvSpPr>
        <p:spPr bwMode="auto">
          <a:xfrm>
            <a:off x="1905000" y="5867400"/>
            <a:ext cx="3890963"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eaLnBrk="0" hangingPunct="0"/>
            <a:r>
              <a:rPr lang="zh-CN" altLang="en-US" sz="800" b="1">
                <a:solidFill>
                  <a:srgbClr val="FFFFFF"/>
                </a:solidFill>
                <a:latin typeface="Lucida Console" charset="0"/>
                <a:ea typeface="宋体"/>
                <a:cs typeface="宋体"/>
              </a:rPr>
              <a:t>暂时的</a:t>
            </a:r>
            <a:r>
              <a:rPr lang="en-US" altLang="zh-CN" sz="800" b="1">
                <a:solidFill>
                  <a:srgbClr val="FFFFFF"/>
                </a:solidFill>
                <a:latin typeface="Lucida Console" charset="0"/>
                <a:ea typeface="宋体"/>
                <a:cs typeface="宋体"/>
              </a:rPr>
              <a:t>(</a:t>
            </a:r>
            <a:r>
              <a:rPr lang="zh-CN" altLang="en-US" sz="800" b="1">
                <a:solidFill>
                  <a:srgbClr val="FFFFFF"/>
                </a:solidFill>
                <a:latin typeface="Lucida Console" charset="0"/>
                <a:ea typeface="宋体"/>
                <a:cs typeface="宋体"/>
              </a:rPr>
              <a:t>加</a:t>
            </a:r>
            <a:r>
              <a:rPr lang="en-US" altLang="zh-CN" sz="800" b="1">
                <a:solidFill>
                  <a:srgbClr val="FFFFFF"/>
                </a:solidFill>
                <a:latin typeface="Lucida Console" charset="0"/>
                <a:ea typeface="宋体"/>
                <a:cs typeface="宋体"/>
              </a:rPr>
              <a:t>3:19)</a:t>
            </a:r>
            <a:r>
              <a:rPr lang="zh-CN" altLang="en-US" sz="800" b="1">
                <a:solidFill>
                  <a:srgbClr val="FFFFFF"/>
                </a:solidFill>
                <a:latin typeface="Lucida Console" charset="0"/>
                <a:ea typeface="宋体"/>
                <a:cs typeface="宋体"/>
              </a:rPr>
              <a:t>和有条件的</a:t>
            </a:r>
            <a:r>
              <a:rPr lang="en-US" altLang="zh-CN" sz="800" b="1">
                <a:solidFill>
                  <a:srgbClr val="FFFFFF"/>
                </a:solidFill>
                <a:latin typeface="Lucida Console" charset="0"/>
                <a:ea typeface="宋体"/>
                <a:cs typeface="宋体"/>
              </a:rPr>
              <a:t>(</a:t>
            </a:r>
            <a:r>
              <a:rPr lang="zh-CN" altLang="en-US" sz="800" b="1">
                <a:solidFill>
                  <a:srgbClr val="FFFFFF"/>
                </a:solidFill>
                <a:latin typeface="Lucida Console" charset="0"/>
                <a:ea typeface="宋体"/>
                <a:cs typeface="宋体"/>
              </a:rPr>
              <a:t>申</a:t>
            </a:r>
            <a:r>
              <a:rPr lang="en-US" altLang="zh-CN" sz="800" b="1">
                <a:solidFill>
                  <a:srgbClr val="FFFFFF"/>
                </a:solidFill>
                <a:latin typeface="Lucida Console" charset="0"/>
                <a:ea typeface="宋体"/>
                <a:cs typeface="宋体"/>
              </a:rPr>
              <a:t>28)</a:t>
            </a:r>
            <a:r>
              <a:rPr lang="zh-CN" altLang="en-US" sz="800" b="1">
                <a:solidFill>
                  <a:srgbClr val="FFFFFF"/>
                </a:solidFill>
                <a:latin typeface="Lucida Console" charset="0"/>
                <a:ea typeface="宋体"/>
                <a:cs typeface="宋体"/>
              </a:rPr>
              <a:t>显示罪恶</a:t>
            </a:r>
            <a:r>
              <a:rPr lang="en-US" altLang="zh-CN" sz="800" b="1">
                <a:solidFill>
                  <a:srgbClr val="FFFFFF"/>
                </a:solidFill>
                <a:latin typeface="Lucida Console" charset="0"/>
                <a:ea typeface="宋体"/>
                <a:cs typeface="宋体"/>
              </a:rPr>
              <a:t>(</a:t>
            </a:r>
            <a:r>
              <a:rPr lang="zh-CN" altLang="en-US" sz="800" b="1">
                <a:solidFill>
                  <a:srgbClr val="FFFFFF"/>
                </a:solidFill>
                <a:latin typeface="Lucida Console" charset="0"/>
                <a:ea typeface="宋体"/>
                <a:cs typeface="宋体"/>
              </a:rPr>
              <a:t>罗</a:t>
            </a:r>
            <a:r>
              <a:rPr lang="en-US" altLang="zh-CN" sz="800" b="1">
                <a:solidFill>
                  <a:srgbClr val="FFFFFF"/>
                </a:solidFill>
                <a:latin typeface="Lucida Console" charset="0"/>
                <a:ea typeface="宋体"/>
                <a:cs typeface="宋体"/>
              </a:rPr>
              <a:t>7:7)</a:t>
            </a:r>
            <a:r>
              <a:rPr lang="zh-CN" altLang="en-US" sz="800" b="1">
                <a:solidFill>
                  <a:srgbClr val="FFFFFF"/>
                </a:solidFill>
                <a:latin typeface="Lucida Console" charset="0"/>
                <a:ea typeface="宋体"/>
                <a:cs typeface="宋体"/>
              </a:rPr>
              <a:t>并管理以色列</a:t>
            </a:r>
            <a:endParaRPr lang="en-US" altLang="zh-CN" sz="800" b="1">
              <a:solidFill>
                <a:srgbClr val="FFFFFF"/>
              </a:solidFill>
              <a:latin typeface="Lucida Console" charset="0"/>
              <a:ea typeface="宋体"/>
              <a:cs typeface="宋体"/>
            </a:endParaRPr>
          </a:p>
          <a:p>
            <a:pPr eaLnBrk="0" hangingPunct="0"/>
            <a:r>
              <a:rPr lang="en-US" altLang="zh-CN" sz="800" b="1">
                <a:solidFill>
                  <a:srgbClr val="FFFFFF"/>
                </a:solidFill>
                <a:latin typeface="Lucida Console" charset="0"/>
                <a:ea typeface="宋体"/>
                <a:cs typeface="宋体"/>
              </a:rPr>
              <a:t>(</a:t>
            </a:r>
            <a:r>
              <a:rPr lang="zh-CN" altLang="en-US" sz="800" b="1">
                <a:solidFill>
                  <a:srgbClr val="FFFFFF"/>
                </a:solidFill>
                <a:latin typeface="Lucida Console" charset="0"/>
                <a:ea typeface="宋体"/>
                <a:cs typeface="宋体"/>
              </a:rPr>
              <a:t>加</a:t>
            </a:r>
            <a:r>
              <a:rPr lang="en-US" altLang="zh-CN" sz="800" b="1">
                <a:solidFill>
                  <a:srgbClr val="FFFFFF"/>
                </a:solidFill>
                <a:latin typeface="Lucida Console" charset="0"/>
                <a:ea typeface="宋体"/>
                <a:cs typeface="宋体"/>
              </a:rPr>
              <a:t>3:23-25)</a:t>
            </a:r>
          </a:p>
        </p:txBody>
      </p:sp>
      <p:grpSp>
        <p:nvGrpSpPr>
          <p:cNvPr id="108" name="Group 107"/>
          <p:cNvGrpSpPr>
            <a:grpSpLocks/>
          </p:cNvGrpSpPr>
          <p:nvPr/>
        </p:nvGrpSpPr>
        <p:grpSpPr bwMode="auto">
          <a:xfrm>
            <a:off x="5364163" y="3087688"/>
            <a:ext cx="3960812" cy="2592387"/>
            <a:chOff x="5364088" y="3088287"/>
            <a:chExt cx="3960440" cy="2592288"/>
          </a:xfrm>
        </p:grpSpPr>
        <p:sp>
          <p:nvSpPr>
            <p:cNvPr id="109" name="Oval Callout 1"/>
            <p:cNvSpPr>
              <a:spLocks noChangeArrowheads="1"/>
            </p:cNvSpPr>
            <p:nvPr/>
          </p:nvSpPr>
          <p:spPr bwMode="auto">
            <a:xfrm>
              <a:off x="5364088" y="3088287"/>
              <a:ext cx="3960440" cy="2592288"/>
            </a:xfrm>
            <a:prstGeom prst="wedgeEllipseCallout">
              <a:avLst>
                <a:gd name="adj1" fmla="val -42412"/>
                <a:gd name="adj2" fmla="val 49634"/>
              </a:avLst>
            </a:prstGeom>
            <a:solidFill>
              <a:srgbClr val="000000"/>
            </a:solidFill>
            <a:ln w="9525">
              <a:solidFill>
                <a:schemeClr val="tx1"/>
              </a:solidFill>
              <a:miter lim="800000"/>
              <a:headEnd/>
              <a:tailEnd/>
            </a:ln>
          </p:spPr>
          <p:txBody>
            <a:bodyPr wrap="none"/>
            <a:lstStyle/>
            <a:p>
              <a:endParaRPr lang="en-US">
                <a:solidFill>
                  <a:srgbClr val="FFFFFF"/>
                </a:solidFill>
              </a:endParaRPr>
            </a:p>
          </p:txBody>
        </p:sp>
        <p:sp>
          <p:nvSpPr>
            <p:cNvPr id="110" name="Rectangle 21"/>
            <p:cNvSpPr>
              <a:spLocks noChangeArrowheads="1"/>
            </p:cNvSpPr>
            <p:nvPr/>
          </p:nvSpPr>
          <p:spPr bwMode="auto">
            <a:xfrm>
              <a:off x="5660922" y="3572456"/>
              <a:ext cx="3447726" cy="1936354"/>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zh-TW" altLang="en-US" sz="2000" b="1" dirty="0">
                  <a:solidFill>
                    <a:srgbClr val="FFFFFF"/>
                  </a:solidFill>
                  <a:latin typeface="Arial"/>
                  <a:cs typeface="Arial"/>
                </a:rPr>
                <a:t>那么，为甚么要有律法呢？ 是为了过犯的缘故才加上的，直到那得应许的后裔来到。律法是藉着天使经中保的手设立的；</a:t>
              </a:r>
              <a:r>
                <a:rPr lang="en-US" sz="2000" b="1" dirty="0">
                  <a:solidFill>
                    <a:srgbClr val="FFFFFF"/>
                  </a:solidFill>
                  <a:latin typeface="Arial"/>
                  <a:cs typeface="Arial"/>
                </a:rPr>
                <a:t> </a:t>
              </a:r>
              <a:br>
                <a:rPr lang="en-US" sz="2000" b="1" dirty="0">
                  <a:solidFill>
                    <a:srgbClr val="FFFFFF"/>
                  </a:solidFill>
                  <a:latin typeface="Arial"/>
                  <a:cs typeface="Arial"/>
                </a:rPr>
              </a:br>
              <a:r>
                <a:rPr lang="en-US" sz="2000" b="1" dirty="0">
                  <a:solidFill>
                    <a:srgbClr val="FFFFFF"/>
                  </a:solidFill>
                  <a:latin typeface="Arial"/>
                  <a:cs typeface="Arial"/>
                </a:rPr>
                <a:t>(3:19 CNV).</a:t>
              </a:r>
              <a:endParaRPr lang="en-US" sz="2000" b="1" dirty="0">
                <a:solidFill>
                  <a:srgbClr val="FFFFFF"/>
                </a:solidFill>
                <a:effectLst>
                  <a:outerShdw blurRad="38100" dist="38100" dir="2700000" algn="tl">
                    <a:srgbClr val="000000"/>
                  </a:outerShdw>
                </a:effectLst>
                <a:latin typeface="Arial"/>
                <a:cs typeface="Arial"/>
              </a:endParaRPr>
            </a:p>
          </p:txBody>
        </p:sp>
      </p:grpSp>
    </p:spTree>
    <p:extLst>
      <p:ext uri="{BB962C8B-B14F-4D97-AF65-F5344CB8AC3E}">
        <p14:creationId xmlns:p14="http://schemas.microsoft.com/office/powerpoint/2010/main" val="109317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p:cTn id="7" dur="1000" fill="hold"/>
                                        <p:tgtEl>
                                          <p:spTgt spid="108"/>
                                        </p:tgtEl>
                                        <p:attrNameLst>
                                          <p:attrName>ppt_w</p:attrName>
                                        </p:attrNameLst>
                                      </p:cBhvr>
                                      <p:tavLst>
                                        <p:tav tm="0">
                                          <p:val>
                                            <p:strVal val="#ppt_w*0.70"/>
                                          </p:val>
                                        </p:tav>
                                        <p:tav tm="100000">
                                          <p:val>
                                            <p:strVal val="#ppt_w"/>
                                          </p:val>
                                        </p:tav>
                                      </p:tavLst>
                                    </p:anim>
                                    <p:anim calcmode="lin" valueType="num">
                                      <p:cBhvr>
                                        <p:cTn id="8" dur="1000" fill="hold"/>
                                        <p:tgtEl>
                                          <p:spTgt spid="108"/>
                                        </p:tgtEl>
                                        <p:attrNameLst>
                                          <p:attrName>ppt_h</p:attrName>
                                        </p:attrNameLst>
                                      </p:cBhvr>
                                      <p:tavLst>
                                        <p:tav tm="0">
                                          <p:val>
                                            <p:strVal val="#ppt_h"/>
                                          </p:val>
                                        </p:tav>
                                        <p:tav tm="100000">
                                          <p:val>
                                            <p:strVal val="#ppt_h"/>
                                          </p:val>
                                        </p:tav>
                                      </p:tavLst>
                                    </p:anim>
                                    <p:animEffect transition="in" filter="fade">
                                      <p:cBhvr>
                                        <p:cTn id="9"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6630988" y="76200"/>
            <a:ext cx="2513012" cy="2873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9pPr>
          </a:lstStyle>
          <a:p>
            <a:pPr defTabSz="457200">
              <a:buSzPct val="100000"/>
              <a:defRPr/>
            </a:pPr>
            <a:r>
              <a:rPr lang="en-US" sz="1200">
                <a:solidFill>
                  <a:srgbClr val="898989"/>
                </a:solidFill>
                <a:latin typeface="Calibri" charset="0"/>
              </a:rPr>
              <a:t>06/08/13</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51" name="Rectangle 3"/>
          <p:cNvSpPr>
            <a:spLocks noChangeArrowheads="1"/>
          </p:cNvSpPr>
          <p:nvPr/>
        </p:nvSpPr>
        <p:spPr bwMode="auto">
          <a:xfrm>
            <a:off x="179388" y="1125538"/>
            <a:ext cx="5699125" cy="28645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ru-RU" sz="3600" b="1" dirty="0">
                <a:solidFill>
                  <a:srgbClr val="000000"/>
                </a:solidFill>
                <a:latin typeface="Arial"/>
                <a:ea typeface="SimSun" charset="0"/>
                <a:cs typeface="Arial"/>
              </a:rPr>
              <a:t>“</a:t>
            </a:r>
            <a:r>
              <a:rPr lang="zh-CN" altLang="en-US" sz="3600" b="1" dirty="0">
                <a:solidFill>
                  <a:srgbClr val="000000"/>
                </a:solidFill>
                <a:latin typeface="Arial"/>
                <a:ea typeface="SimSun" charset="0"/>
                <a:cs typeface="Arial"/>
              </a:rPr>
              <a:t>所 以</a:t>
            </a:r>
            <a:r>
              <a:rPr lang="en-US" altLang="zh-CN" sz="3600" b="1" dirty="0">
                <a:solidFill>
                  <a:srgbClr val="000000"/>
                </a:solidFill>
                <a:latin typeface="Arial"/>
                <a:ea typeface="SimSun" charset="0"/>
                <a:cs typeface="Arial"/>
              </a:rPr>
              <a:t> </a:t>
            </a:r>
            <a:r>
              <a:rPr lang="zh-CN" altLang="en-US" sz="3600" b="1" dirty="0">
                <a:solidFill>
                  <a:srgbClr val="000000"/>
                </a:solidFill>
                <a:latin typeface="Arial"/>
                <a:ea typeface="SimSun" charset="0"/>
                <a:cs typeface="Arial"/>
              </a:rPr>
              <a:t>，你 们 因 信 基 督 耶 稣 都 是 神 的 儿 子 。你 们 受 洗 归 入 基 督 的 都 是 披 戴 基 督 了。</a:t>
            </a:r>
            <a:r>
              <a:rPr lang="ru-RU" sz="3600" b="1" dirty="0">
                <a:solidFill>
                  <a:srgbClr val="000000"/>
                </a:solidFill>
                <a:latin typeface="Arial"/>
                <a:ea typeface="SimSun" charset="0"/>
                <a:cs typeface="Arial"/>
              </a:rPr>
              <a:t>"</a:t>
            </a:r>
            <a:r>
              <a:rPr lang="en-US" sz="3600" b="1" dirty="0">
                <a:solidFill>
                  <a:srgbClr val="000000"/>
                </a:solidFill>
                <a:latin typeface="Arial"/>
                <a:ea typeface="SimSun" charset="0"/>
                <a:cs typeface="Arial"/>
              </a:rPr>
              <a:t> </a:t>
            </a:r>
          </a:p>
        </p:txBody>
      </p:sp>
      <p:sp>
        <p:nvSpPr>
          <p:cNvPr id="2" name="Title 1"/>
          <p:cNvSpPr>
            <a:spLocks noGrp="1"/>
          </p:cNvSpPr>
          <p:nvPr>
            <p:ph type="title" idx="4294967295"/>
          </p:nvPr>
        </p:nvSpPr>
        <p:spPr>
          <a:xfrm>
            <a:off x="-107950" y="6092825"/>
            <a:ext cx="9251950" cy="755650"/>
          </a:xfrm>
          <a:solidFill>
            <a:schemeClr val="tx1"/>
          </a:solidFill>
        </p:spPr>
        <p:txBody>
          <a:bodyPr/>
          <a:lstStyle/>
          <a:p>
            <a:pPr>
              <a:defRPr/>
            </a:pPr>
            <a:r>
              <a:rPr lang="zh-CN" altLang="en-US" sz="4000" b="1" kern="1200" dirty="0">
                <a:solidFill>
                  <a:srgbClr val="FFFFFF"/>
                </a:solidFill>
                <a:latin typeface="AGaramond"/>
              </a:rPr>
              <a:t>加拉太书</a:t>
            </a:r>
            <a:r>
              <a:rPr lang="en-US" sz="4000" b="1" kern="1200" dirty="0">
                <a:solidFill>
                  <a:srgbClr val="FFFFFF"/>
                </a:solidFill>
                <a:latin typeface="AGaramond"/>
                <a:ea typeface="SimSun"/>
                <a:cs typeface="SimSun"/>
              </a:rPr>
              <a:t> </a:t>
            </a:r>
            <a:r>
              <a:rPr lang="en-US" sz="4000" kern="1200" dirty="0">
                <a:solidFill>
                  <a:srgbClr val="FFFFFF"/>
                </a:solidFill>
                <a:latin typeface="AGaramond"/>
                <a:ea typeface="SimSun"/>
                <a:cs typeface="SimSun"/>
              </a:rPr>
              <a:t>3:26-27</a:t>
            </a:r>
            <a:endParaRPr lang="en-US" dirty="0">
              <a:solidFill>
                <a:srgbClr val="FFFFFF"/>
              </a:solidFill>
            </a:endParaRPr>
          </a:p>
        </p:txBody>
      </p:sp>
    </p:spTree>
    <p:extLst>
      <p:ext uri="{BB962C8B-B14F-4D97-AF65-F5344CB8AC3E}">
        <p14:creationId xmlns:p14="http://schemas.microsoft.com/office/powerpoint/2010/main" val="107724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7163" y="1060450"/>
            <a:ext cx="3559175" cy="857091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9875" name="Rectangle 3"/>
          <p:cNvSpPr>
            <a:spLocks noChangeArrowheads="1"/>
          </p:cNvSpPr>
          <p:nvPr/>
        </p:nvSpPr>
        <p:spPr bwMode="auto">
          <a:xfrm>
            <a:off x="304800" y="762000"/>
            <a:ext cx="4483100" cy="45264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zh-CN" altLang="en-US" sz="3600" b="1" dirty="0">
                <a:solidFill>
                  <a:srgbClr val="000000"/>
                </a:solidFill>
                <a:latin typeface="Arial"/>
                <a:ea typeface="SimSun" charset="0"/>
                <a:cs typeface="Arial"/>
              </a:rPr>
              <a:t>“</a:t>
            </a:r>
            <a:r>
              <a:rPr lang="zh-CN" altLang="en-US" sz="3600" b="1" dirty="0">
                <a:solidFill>
                  <a:srgbClr val="000000"/>
                </a:solidFill>
                <a:latin typeface="华文宋体"/>
                <a:ea typeface="华文宋体"/>
                <a:cs typeface="华文宋体"/>
              </a:rPr>
              <a:t>并 不 分 犹 太 人 、 希 利 尼 人 ， 自 主 的 、 为 奴 的 ， 或 男 或 女 ， 因 为 你 们 在 基 督 耶 稣 里 都 成 为 一 了</a:t>
            </a:r>
            <a:r>
              <a:rPr lang="zh-CN" altLang="en-US" sz="3600" dirty="0">
                <a:solidFill>
                  <a:srgbClr val="000000"/>
                </a:solidFill>
                <a:latin typeface="华文宋体"/>
                <a:ea typeface="华文宋体"/>
                <a:cs typeface="华文宋体"/>
              </a:rPr>
              <a:t> 。”</a:t>
            </a:r>
            <a:r>
              <a:rPr lang="en-US" sz="3600" b="1" dirty="0">
                <a:solidFill>
                  <a:srgbClr val="000000"/>
                </a:solidFill>
                <a:latin typeface="Arial"/>
                <a:ea typeface="SimSun" charset="0"/>
                <a:cs typeface="Arial"/>
              </a:rPr>
              <a:t> </a:t>
            </a:r>
            <a:br>
              <a:rPr lang="en-US" sz="3600" b="1" dirty="0">
                <a:solidFill>
                  <a:srgbClr val="000000"/>
                </a:solidFill>
                <a:latin typeface="Arial"/>
                <a:ea typeface="SimSun" charset="0"/>
                <a:cs typeface="Arial"/>
              </a:rPr>
            </a:br>
            <a:r>
              <a:rPr lang="en-US" sz="3600" dirty="0">
                <a:solidFill>
                  <a:srgbClr val="000000"/>
                </a:solidFill>
                <a:latin typeface="Arial"/>
                <a:ea typeface="SimSun" charset="0"/>
                <a:cs typeface="Arial"/>
              </a:rPr>
              <a:t>(</a:t>
            </a:r>
            <a:r>
              <a:rPr lang="zh-CN" altLang="en-US" sz="3600" b="1" dirty="0">
                <a:solidFill>
                  <a:srgbClr val="000000"/>
                </a:solidFill>
                <a:latin typeface="Arial"/>
                <a:ea typeface="SimSun" charset="0"/>
                <a:cs typeface="Arial"/>
              </a:rPr>
              <a:t>加拉太书</a:t>
            </a:r>
            <a:r>
              <a:rPr lang="en-US" sz="3600" dirty="0">
                <a:solidFill>
                  <a:srgbClr val="000000"/>
                </a:solidFill>
                <a:latin typeface="Arial"/>
                <a:ea typeface="SimSun" charset="0"/>
                <a:cs typeface="Arial"/>
              </a:rPr>
              <a:t> 3:28).</a:t>
            </a:r>
            <a:br>
              <a:rPr lang="en-US" sz="3600" dirty="0">
                <a:solidFill>
                  <a:srgbClr val="000000"/>
                </a:solidFill>
                <a:latin typeface="Arial"/>
                <a:ea typeface="SimSun" charset="0"/>
                <a:cs typeface="Arial"/>
              </a:rPr>
            </a:br>
            <a:endParaRPr lang="en-US" sz="3600" dirty="0">
              <a:solidFill>
                <a:srgbClr val="000000"/>
              </a:solidFill>
              <a:latin typeface="Arial"/>
              <a:ea typeface="SimSun" charset="0"/>
              <a:cs typeface="Arial"/>
            </a:endParaRPr>
          </a:p>
        </p:txBody>
      </p:sp>
    </p:spTree>
    <p:extLst>
      <p:ext uri="{BB962C8B-B14F-4D97-AF65-F5344CB8AC3E}">
        <p14:creationId xmlns:p14="http://schemas.microsoft.com/office/powerpoint/2010/main" val="33167946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76834" name="Picture 2" descr="https://farm5.staticflickr.com/4357/36374125445_1b755055c2_b.jpg">
            <a:extLst>
              <a:ext uri="{FF2B5EF4-FFF2-40B4-BE49-F238E27FC236}">
                <a16:creationId xmlns:a16="http://schemas.microsoft.com/office/drawing/2014/main" id="{0812AF9C-24AF-6A48-BDA6-E0AE99AF3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8517" cy="6021288"/>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4644008" y="332656"/>
            <a:ext cx="4267076" cy="45264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sz="3600" b="1" i="0" u="none" strike="noStrike" kern="1200" cap="none" spc="0" normalizeH="0" baseline="0" noProof="0" dirty="0">
                <a:ln>
                  <a:noFill/>
                </a:ln>
                <a:solidFill>
                  <a:srgbClr val="FFFFFF"/>
                </a:solidFill>
                <a:effectLst/>
                <a:uLnTx/>
                <a:uFillTx/>
                <a:latin typeface="Arial"/>
                <a:ea typeface="SimSun" charset="0"/>
                <a:cs typeface="Arial"/>
              </a:rPr>
              <a:t>"</a:t>
            </a:r>
            <a:r>
              <a:rPr kumimoji="0" lang="en-US" sz="3600" b="1" i="0" u="none" strike="noStrike" kern="1200" cap="none" spc="0" normalizeH="0" baseline="0" noProof="0" dirty="0">
                <a:ln>
                  <a:noFill/>
                </a:ln>
                <a:solidFill>
                  <a:srgbClr val="FFFFFF"/>
                </a:solidFill>
                <a:effectLst/>
                <a:uLnTx/>
                <a:uFillTx/>
                <a:latin typeface="Arial"/>
                <a:ea typeface="SimSun" charset="0"/>
                <a:cs typeface="Arial"/>
              </a:rPr>
              <a:t>If you belong to Christ, then you are Abraham’s seed, and heirs according to the promise</a:t>
            </a:r>
            <a:r>
              <a:rPr kumimoji="0" lang="ru-RU" sz="3600" b="1" i="0" u="none" strike="noStrike" kern="1200" cap="none" spc="0" normalizeH="0" baseline="0" noProof="0" dirty="0">
                <a:ln>
                  <a:noFill/>
                </a:ln>
                <a:solidFill>
                  <a:srgbClr val="FFFFFF"/>
                </a:solidFill>
                <a:effectLst/>
                <a:uLnTx/>
                <a:uFillTx/>
                <a:latin typeface="Arial"/>
                <a:ea typeface="SimSun" charset="0"/>
                <a:cs typeface="Arial"/>
              </a:rPr>
              <a:t>"</a:t>
            </a:r>
            <a:r>
              <a:rPr kumimoji="0" lang="en-US" sz="3600" b="1" i="0" u="none" strike="noStrike" kern="1200" cap="none" spc="0" normalizeH="0" baseline="0" noProof="0" dirty="0">
                <a:ln>
                  <a:noFill/>
                </a:ln>
                <a:solidFill>
                  <a:srgbClr val="FFFFFF"/>
                </a:solidFill>
                <a:effectLst/>
                <a:uLnTx/>
                <a:uFillTx/>
                <a:latin typeface="Arial"/>
                <a:ea typeface="SimSun" charset="0"/>
                <a:cs typeface="Arial"/>
              </a:rPr>
              <a:t> </a:t>
            </a:r>
            <a:br>
              <a:rPr kumimoji="0" lang="en-US" sz="3600" b="1" i="0" u="none" strike="noStrike" kern="1200" cap="none" spc="0" normalizeH="0" baseline="0" noProof="0" dirty="0">
                <a:ln>
                  <a:noFill/>
                </a:ln>
                <a:solidFill>
                  <a:srgbClr val="FFFFFF"/>
                </a:solidFill>
                <a:effectLst/>
                <a:uLnTx/>
                <a:uFillTx/>
                <a:latin typeface="Arial"/>
                <a:ea typeface="SimSun" charset="0"/>
                <a:cs typeface="Arial"/>
              </a:rPr>
            </a:br>
            <a:r>
              <a:rPr kumimoji="0" lang="en-US" sz="3600" b="1" i="0" u="none" strike="noStrike" kern="1200" cap="none" spc="0" normalizeH="0" baseline="0" noProof="0" dirty="0">
                <a:ln>
                  <a:noFill/>
                </a:ln>
                <a:solidFill>
                  <a:srgbClr val="FFFFFF"/>
                </a:solidFill>
                <a:effectLst/>
                <a:uLnTx/>
                <a:uFillTx/>
                <a:latin typeface="Arial"/>
                <a:ea typeface="SimSun" charset="0"/>
                <a:cs typeface="Arial"/>
              </a:rPr>
              <a:t>(Gal. 3:29 </a:t>
            </a:r>
            <a:r>
              <a:rPr kumimoji="0" lang="en-US" sz="3200" b="1" i="0" u="none" strike="noStrike" kern="1200" cap="none" spc="0" normalizeH="0" baseline="0" noProof="0" dirty="0">
                <a:ln>
                  <a:noFill/>
                </a:ln>
                <a:solidFill>
                  <a:srgbClr val="FFFFFF"/>
                </a:solidFill>
                <a:effectLst/>
                <a:uLnTx/>
                <a:uFillTx/>
                <a:latin typeface="Arial"/>
                <a:ea typeface="SimSun" charset="0"/>
                <a:cs typeface="Arial"/>
              </a:rPr>
              <a:t>NIV</a:t>
            </a:r>
            <a:r>
              <a:rPr kumimoji="0" lang="en-US" sz="3600" b="1" i="0" u="none" strike="noStrike" kern="1200" cap="none" spc="0" normalizeH="0" baseline="0" noProof="0" dirty="0">
                <a:ln>
                  <a:noFill/>
                </a:ln>
                <a:solidFill>
                  <a:srgbClr val="FFFFFF"/>
                </a:solidFill>
                <a:effectLst/>
                <a:uLnTx/>
                <a:uFillTx/>
                <a:latin typeface="Arial"/>
                <a:ea typeface="SimSun" charset="0"/>
                <a:cs typeface="Arial"/>
              </a:rPr>
              <a:t>).</a:t>
            </a:r>
            <a:br>
              <a:rPr kumimoji="0" lang="en-US" sz="3600" b="1" i="0" u="none" strike="noStrike" kern="1200" cap="none" spc="0" normalizeH="0" baseline="0" noProof="0" dirty="0">
                <a:ln>
                  <a:noFill/>
                </a:ln>
                <a:solidFill>
                  <a:srgbClr val="FFFFFF"/>
                </a:solidFill>
                <a:effectLst/>
                <a:uLnTx/>
                <a:uFillTx/>
                <a:latin typeface="Arial"/>
                <a:ea typeface="SimSun" charset="0"/>
                <a:cs typeface="Arial"/>
              </a:rPr>
            </a:br>
            <a:endParaRPr kumimoji="0" lang="en-US" sz="3600" b="1" i="0" u="none" strike="noStrike" kern="1200" cap="none" spc="0" normalizeH="0" baseline="0" noProof="0" dirty="0">
              <a:ln>
                <a:noFill/>
              </a:ln>
              <a:solidFill>
                <a:srgbClr val="FFFFFF"/>
              </a:solidFill>
              <a:effectLst/>
              <a:uLnTx/>
              <a:uFillTx/>
              <a:latin typeface="Arial"/>
              <a:ea typeface="SimSun" charset="0"/>
              <a:cs typeface="Arial"/>
            </a:endParaRPr>
          </a:p>
        </p:txBody>
      </p:sp>
    </p:spTree>
    <p:extLst>
      <p:ext uri="{BB962C8B-B14F-4D97-AF65-F5344CB8AC3E}">
        <p14:creationId xmlns:p14="http://schemas.microsoft.com/office/powerpoint/2010/main" val="2927645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耶稣吩咐 </a:t>
            </a:r>
            <a:r>
              <a:rPr lang="zh-CN" altLang="en-US" b="1" dirty="0">
                <a:solidFill>
                  <a:srgbClr val="FFFF00"/>
                </a:solidFill>
                <a:effectLst>
                  <a:glow rad="127000">
                    <a:schemeClr val="tx1"/>
                  </a:glow>
                </a:effectLst>
                <a:latin typeface="Arial" charset="0"/>
                <a:ea typeface="ＭＳ Ｐゴシック" charset="0"/>
                <a:cs typeface="ＭＳ Ｐゴシック" charset="0"/>
              </a:rPr>
              <a:t>保罗 </a:t>
            </a:r>
            <a:r>
              <a:rPr lang="zh-CN" altLang="en-US" b="1" dirty="0">
                <a:effectLst>
                  <a:glow rad="127000">
                    <a:schemeClr val="tx1"/>
                  </a:glow>
                </a:effectLst>
                <a:latin typeface="Arial" charset="0"/>
                <a:ea typeface="ＭＳ Ｐゴシック" charset="0"/>
                <a:cs typeface="ＭＳ Ｐゴシック" charset="0"/>
              </a:rPr>
              <a:t>教导因信得救</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(1–2</a:t>
            </a:r>
            <a:r>
              <a:rPr lang="zh-CN" altLang="en-US" b="1" dirty="0">
                <a:effectLst>
                  <a:glow rad="127000">
                    <a:schemeClr val="tx1"/>
                  </a:glow>
                </a:effectLst>
                <a:latin typeface="Arial" charset="0"/>
                <a:ea typeface="ＭＳ Ｐゴシック" charset="0"/>
                <a:cs typeface="ＭＳ Ｐゴシック" charset="0"/>
              </a:rPr>
              <a:t>章</a:t>
            </a: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加拉太书</a:t>
            </a:r>
          </a:p>
        </p:txBody>
      </p:sp>
    </p:spTree>
    <p:extLst>
      <p:ext uri="{BB962C8B-B14F-4D97-AF65-F5344CB8AC3E}">
        <p14:creationId xmlns:p14="http://schemas.microsoft.com/office/powerpoint/2010/main" val="4113602309"/>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rgbClr val="FFFFFF"/>
                </a:solidFill>
                <a:effectLst>
                  <a:outerShdw blurRad="38100" dist="38100" dir="2700000" algn="tl">
                    <a:srgbClr val="000000"/>
                  </a:outerShdw>
                </a:effectLst>
                <a:latin typeface="宋体"/>
                <a:ea typeface="宋体"/>
                <a:cs typeface="宋体"/>
              </a:rPr>
              <a:t>加拉太书</a:t>
            </a:r>
            <a:r>
              <a:rPr lang="en-US" altLang="zh-CN" sz="8800" dirty="0">
                <a:solidFill>
                  <a:srgbClr val="FFFFFF"/>
                </a:solidFill>
                <a:effectLst>
                  <a:outerShdw blurRad="38100" dist="38100" dir="2700000" algn="tl">
                    <a:srgbClr val="000000"/>
                  </a:outerShdw>
                </a:effectLst>
                <a:latin typeface="宋体"/>
                <a:ea typeface="宋体"/>
                <a:cs typeface="宋体"/>
              </a:rPr>
              <a:t> </a:t>
            </a:r>
            <a:r>
              <a:rPr lang="zh-CN" altLang="zh-CN" sz="9600" dirty="0">
                <a:latin typeface="宋体"/>
                <a:ea typeface="宋体"/>
                <a:cs typeface="宋体"/>
              </a:rPr>
              <a:t>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22745830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6834" name="Picture 2" descr="Image result for inheritance">
            <a:extLst>
              <a:ext uri="{FF2B5EF4-FFF2-40B4-BE49-F238E27FC236}">
                <a16:creationId xmlns:a16="http://schemas.microsoft.com/office/drawing/2014/main" id="{B703A0DD-5C67-6F45-8292-4F55A1379A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2362592" y="3175248"/>
            <a:ext cx="6771154" cy="3717032"/>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Think of it this way. If a father dies and leaves an inheritance for his young children, those children are not much better off than slaves until they grow up, even though they actually own everything their father had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(Gal 4:1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35504078"/>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6838" name="Picture 6" descr="Image result for boy versus young man">
            <a:extLst>
              <a:ext uri="{FF2B5EF4-FFF2-40B4-BE49-F238E27FC236}">
                <a16:creationId xmlns:a16="http://schemas.microsoft.com/office/drawing/2014/main" id="{9CD84B29-3D6F-EA45-9045-F62095946A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084" y="0"/>
            <a:ext cx="9159228" cy="6885434"/>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5580112" cy="4983707"/>
          </a:xfrm>
          <a:effectLst/>
        </p:spPr>
        <p:txBody>
          <a:bodyPr anchor="t"/>
          <a:lstStyle/>
          <a:p>
            <a:pPr>
              <a:defRPr/>
            </a:pP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They have to obey their guardians until they reach whatever age their father set.  </a:t>
            </a:r>
            <a:r>
              <a:rPr lang="en-US" sz="3200" b="1" baseline="30000" dirty="0">
                <a:solidFill>
                  <a:schemeClr val="tx1"/>
                </a:solidFill>
                <a:effectLst/>
                <a:latin typeface="Arial" charset="0"/>
                <a:ea typeface="ＭＳ Ｐゴシック" charset="0"/>
                <a:cs typeface="ＭＳ Ｐゴシック" charset="0"/>
              </a:rPr>
              <a:t>3</a:t>
            </a:r>
            <a:r>
              <a:rPr lang="en-US" sz="3200" b="1" dirty="0">
                <a:solidFill>
                  <a:schemeClr val="tx1"/>
                </a:solidFill>
                <a:effectLst/>
                <a:latin typeface="Arial" charset="0"/>
                <a:ea typeface="ＭＳ Ｐゴシック" charset="0"/>
                <a:cs typeface="ＭＳ Ｐゴシック" charset="0"/>
              </a:rPr>
              <a:t>And that’s the way it was with us before Christ came. We were like children; we were slaves to the basic spiritual principles of this world</a:t>
            </a: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(Gal 4:2-3 </a:t>
            </a:r>
            <a:r>
              <a:rPr lang="en-US" sz="2800" b="1" dirty="0">
                <a:solidFill>
                  <a:schemeClr val="tx1"/>
                </a:solidFill>
                <a:effectLst/>
                <a:latin typeface="Arial" charset="0"/>
                <a:ea typeface="ＭＳ Ｐゴシック" charset="0"/>
                <a:cs typeface="ＭＳ Ｐゴシック" charset="0"/>
              </a:rPr>
              <a:t>NLT</a:t>
            </a:r>
            <a:r>
              <a:rPr lang="en-US" sz="3200" b="1"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43207440"/>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77544" y="29468"/>
            <a:ext cx="4466456" cy="3005133"/>
          </a:xfrm>
          <a:effectLst>
            <a:outerShdw blurRad="63500" dist="35921" dir="2700000" algn="ctr" rotWithShape="0">
              <a:schemeClr val="tx2">
                <a:alpha val="74998"/>
              </a:schemeClr>
            </a:outerShdw>
          </a:effectLst>
        </p:spPr>
        <p:txBody>
          <a:bodyPr anchor="t"/>
          <a:lstStyle/>
          <a:p>
            <a:pPr>
              <a:defRPr/>
            </a:pPr>
            <a:r>
              <a:rPr lang="en-SG" sz="3200" b="1" dirty="0">
                <a:effectLst>
                  <a:glow rad="127000">
                    <a:schemeClr val="tx1"/>
                  </a:glow>
                </a:effectLst>
                <a:latin typeface="Arial" charset="0"/>
                <a:ea typeface="ＭＳ Ｐゴシック" charset="0"/>
                <a:cs typeface="ＭＳ Ｐゴシック" charset="0"/>
              </a:rPr>
              <a:t>"We were slaves to the basic spiritual principles of this world" </a:t>
            </a:r>
            <a:br>
              <a:rPr lang="en-SG" sz="3200" b="1" dirty="0">
                <a:effectLst>
                  <a:glow rad="127000">
                    <a:schemeClr val="tx1"/>
                  </a:glow>
                </a:effectLst>
                <a:latin typeface="Arial" charset="0"/>
                <a:ea typeface="ＭＳ Ｐゴシック" charset="0"/>
                <a:cs typeface="ＭＳ Ｐゴシック" charset="0"/>
              </a:rPr>
            </a:br>
            <a:r>
              <a:rPr lang="en-SG" sz="3200" b="1" dirty="0">
                <a:effectLst>
                  <a:glow rad="127000">
                    <a:schemeClr val="tx1"/>
                  </a:glow>
                </a:effectLst>
                <a:latin typeface="Arial" charset="0"/>
                <a:ea typeface="ＭＳ Ｐゴシック" charset="0"/>
                <a:cs typeface="ＭＳ Ｐゴシック" charset="0"/>
              </a:rPr>
              <a:t>(Gal 4:3b NLT).</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
        <p:nvSpPr>
          <p:cNvPr id="5" name="Rectangle 2">
            <a:extLst>
              <a:ext uri="{FF2B5EF4-FFF2-40B4-BE49-F238E27FC236}">
                <a16:creationId xmlns:a16="http://schemas.microsoft.com/office/drawing/2014/main" id="{BBB1030F-A130-2347-B945-C1AFFFB84C19}"/>
              </a:ext>
            </a:extLst>
          </p:cNvPr>
          <p:cNvSpPr txBox="1">
            <a:spLocks noChangeArrowheads="1"/>
          </p:cNvSpPr>
          <p:nvPr/>
        </p:nvSpPr>
        <p:spPr bwMode="auto">
          <a:xfrm>
            <a:off x="4607205" y="3727261"/>
            <a:ext cx="4466456" cy="300513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 this the Mosaic Law or man’s ceremonial religion?</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80559018"/>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BA12E1-C6F1-C541-8F9A-6688B7A7AA94}"/>
              </a:ext>
            </a:extLst>
          </p:cNvPr>
          <p:cNvPicPr>
            <a:picLocks noChangeAspect="1"/>
          </p:cNvPicPr>
          <p:nvPr/>
        </p:nvPicPr>
        <p:blipFill>
          <a:blip r:embed="rId3"/>
          <a:stretch>
            <a:fillRect/>
          </a:stretch>
        </p:blipFill>
        <p:spPr>
          <a:xfrm>
            <a:off x="0" y="-27384"/>
            <a:ext cx="9144000" cy="64617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5993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But when the right time came, God sent his Son, born of a woman, subject to the law</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(Gal 4:4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99773239"/>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God sent him to buy freedom for us who were slaves to the law, so that he could adopt us as his very own children</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(Gal 4:5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670B8A56-AE66-1946-A3E2-F299A09B7DCC}"/>
              </a:ext>
            </a:extLst>
          </p:cNvPr>
          <p:cNvSpPr txBox="1">
            <a:spLocks noChangeArrowheads="1"/>
          </p:cNvSpPr>
          <p:nvPr/>
        </p:nvSpPr>
        <p:spPr bwMode="auto">
          <a:xfrm>
            <a:off x="0" y="2060848"/>
            <a:ext cx="9144000" cy="970661"/>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Two reasons “God sent his son” (4:4):</a:t>
            </a:r>
          </a:p>
        </p:txBody>
      </p:sp>
      <p:sp>
        <p:nvSpPr>
          <p:cNvPr id="5" name="Rectangle 2">
            <a:extLst>
              <a:ext uri="{FF2B5EF4-FFF2-40B4-BE49-F238E27FC236}">
                <a16:creationId xmlns:a16="http://schemas.microsoft.com/office/drawing/2014/main" id="{D7FC48D1-CA5E-E94E-B766-8BCB06A05298}"/>
              </a:ext>
            </a:extLst>
          </p:cNvPr>
          <p:cNvSpPr txBox="1">
            <a:spLocks noChangeArrowheads="1"/>
          </p:cNvSpPr>
          <p:nvPr/>
        </p:nvSpPr>
        <p:spPr bwMode="auto">
          <a:xfrm>
            <a:off x="683568" y="3390908"/>
            <a:ext cx="8064896" cy="277439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redeem us from slavery to the Mosaic Law</a:t>
            </a:r>
          </a:p>
          <a:p>
            <a:pPr marL="514350" marR="0" lvl="0" indent="-514350" algn="l" defTabSz="914400" rtl="0" eaLnBrk="0" fontAlgn="base" latinLnBrk="0" hangingPunct="0">
              <a:lnSpc>
                <a:spcPct val="100000"/>
              </a:lnSpc>
              <a:spcBef>
                <a:spcPct val="0"/>
              </a:spcBef>
              <a:spcAft>
                <a:spcPct val="0"/>
              </a:spcAft>
              <a:buClrTx/>
              <a:buSzTx/>
              <a:buFont typeface="+mj-lt"/>
              <a:buAutoNum type="arabicPeriod"/>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give us “the full rights of sons” (NIV)</a:t>
            </a:r>
          </a:p>
        </p:txBody>
      </p:sp>
    </p:spTree>
    <p:extLst>
      <p:ext uri="{BB962C8B-B14F-4D97-AF65-F5344CB8AC3E}">
        <p14:creationId xmlns:p14="http://schemas.microsoft.com/office/powerpoint/2010/main" val="21371804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linds(horizont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linds(horizontal)">
                                      <p:cBhvr>
                                        <p:cTn id="1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1"/>
          <p:cNvSpPr>
            <a:spLocks noChangeArrowheads="1"/>
          </p:cNvSpPr>
          <p:nvPr/>
        </p:nvSpPr>
        <p:spPr bwMode="auto">
          <a:xfrm>
            <a:off x="0" y="1412875"/>
            <a:ext cx="9144000" cy="1008063"/>
          </a:xfrm>
          <a:prstGeom prst="rect">
            <a:avLst/>
          </a:prstGeom>
          <a:solidFill>
            <a:srgbClr val="000000"/>
          </a:solidFill>
          <a:ln w="57150" cap="sq">
            <a:solidFill>
              <a:srgbClr val="FF00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6738" name="Rectangle 2"/>
          <p:cNvSpPr>
            <a:spLocks noGrp="1" noChangeArrowheads="1"/>
          </p:cNvSpPr>
          <p:nvPr>
            <p:ph type="title"/>
          </p:nvPr>
        </p:nvSpPr>
        <p:spPr>
          <a:xfrm>
            <a:off x="1295400" y="152400"/>
            <a:ext cx="6553200" cy="1143000"/>
          </a:xfrm>
          <a:solidFill>
            <a:schemeClr val="tx1"/>
          </a:solidFill>
          <a:ln>
            <a:solidFill>
              <a:schemeClr val="tx1"/>
            </a:solidFill>
          </a:ln>
        </p:spPr>
        <p:txBody>
          <a:bodyPr/>
          <a:lstStyle/>
          <a:p>
            <a:pPr algn="ctr" eaLnBrk="1" hangingPunct="1"/>
            <a:r>
              <a:rPr lang="zh-CN" altLang="en-US" sz="4000" b="1">
                <a:solidFill>
                  <a:schemeClr val="bg2"/>
                </a:solidFill>
                <a:latin typeface="Times" charset="0"/>
                <a:ea typeface="SimSun" pitchFamily="2" charset="-122"/>
              </a:rPr>
              <a:t>两约之间的时代</a:t>
            </a:r>
            <a:br>
              <a:rPr lang="en-US" altLang="zh-CN" sz="4000" b="1">
                <a:solidFill>
                  <a:schemeClr val="bg2"/>
                </a:solidFill>
                <a:latin typeface="Times" charset="0"/>
                <a:ea typeface="SimSun" pitchFamily="2" charset="-122"/>
              </a:rPr>
            </a:br>
            <a:r>
              <a:rPr lang="en-US" altLang="zh-CN" sz="4000" b="1">
                <a:solidFill>
                  <a:schemeClr val="bg2"/>
                </a:solidFill>
                <a:latin typeface="Times" charset="0"/>
                <a:ea typeface="SimSun" pitchFamily="2" charset="-122"/>
              </a:rPr>
              <a:t>(</a:t>
            </a:r>
            <a:r>
              <a:rPr lang="zh-CN" altLang="en-US" sz="4000" b="1">
                <a:solidFill>
                  <a:schemeClr val="bg2"/>
                </a:solidFill>
                <a:latin typeface="Times" charset="0"/>
                <a:ea typeface="SimSun" pitchFamily="2" charset="-122"/>
              </a:rPr>
              <a:t>主前</a:t>
            </a:r>
            <a:r>
              <a:rPr lang="en-US" altLang="zh-CN" sz="4000" b="1">
                <a:solidFill>
                  <a:schemeClr val="bg2"/>
                </a:solidFill>
                <a:latin typeface="Times" charset="0"/>
                <a:ea typeface="SimSun" pitchFamily="2" charset="-122"/>
              </a:rPr>
              <a:t>425—5</a:t>
            </a:r>
            <a:r>
              <a:rPr lang="zh-CN" altLang="en-US" sz="4000" b="1">
                <a:solidFill>
                  <a:schemeClr val="bg2"/>
                </a:solidFill>
                <a:latin typeface="Times" charset="0"/>
                <a:ea typeface="SimSun" pitchFamily="2" charset="-122"/>
              </a:rPr>
              <a:t>年</a:t>
            </a:r>
            <a:r>
              <a:rPr lang="en-US" altLang="zh-CN" sz="4000" b="1">
                <a:solidFill>
                  <a:schemeClr val="bg2"/>
                </a:solidFill>
                <a:latin typeface="Times" charset="0"/>
                <a:ea typeface="SimSun" pitchFamily="2" charset="-122"/>
              </a:rPr>
              <a:t>)</a:t>
            </a:r>
            <a:endParaRPr lang="en-US" sz="4000" b="1">
              <a:solidFill>
                <a:schemeClr val="bg2"/>
              </a:solidFill>
              <a:latin typeface="Times" charset="0"/>
              <a:cs typeface="Times New Roman" pitchFamily="18" charset="0"/>
            </a:endParaRPr>
          </a:p>
        </p:txBody>
      </p:sp>
      <p:sp>
        <p:nvSpPr>
          <p:cNvPr id="116739" name="Text Box 4"/>
          <p:cNvSpPr txBox="1">
            <a:spLocks noChangeArrowheads="1"/>
          </p:cNvSpPr>
          <p:nvPr/>
        </p:nvSpPr>
        <p:spPr bwMode="auto">
          <a:xfrm>
            <a:off x="8553450" y="101600"/>
            <a:ext cx="539750" cy="519113"/>
          </a:xfrm>
          <a:prstGeom prst="rect">
            <a:avLst/>
          </a:prstGeom>
          <a:noFill/>
          <a:ln w="12700" cap="sq">
            <a:no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pitchFamily="18" charset="0"/>
                <a:ea typeface="+mn-ea"/>
                <a:cs typeface="+mn-cs"/>
              </a:rPr>
              <a:t>35</a:t>
            </a:r>
          </a:p>
        </p:txBody>
      </p:sp>
      <p:sp>
        <p:nvSpPr>
          <p:cNvPr id="12541" name="Rectangle 253"/>
          <p:cNvSpPr>
            <a:spLocks noChangeArrowheads="1"/>
          </p:cNvSpPr>
          <p:nvPr/>
        </p:nvSpPr>
        <p:spPr bwMode="auto">
          <a:xfrm>
            <a:off x="7315200" y="5561013"/>
            <a:ext cx="1828800" cy="1281112"/>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亚拉伯</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希腊文</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拉丁文</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40" name="Rectangle 252"/>
          <p:cNvSpPr>
            <a:spLocks noChangeArrowheads="1"/>
          </p:cNvSpPr>
          <p:nvPr/>
        </p:nvSpPr>
        <p:spPr bwMode="auto">
          <a:xfrm>
            <a:off x="4764088" y="5561013"/>
            <a:ext cx="2551112" cy="1281112"/>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希腊文            </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七十士译本</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mn-cs"/>
            </a:endParaRPr>
          </a:p>
        </p:txBody>
      </p:sp>
      <p:sp>
        <p:nvSpPr>
          <p:cNvPr id="12539" name="Rectangle 251"/>
          <p:cNvSpPr>
            <a:spLocks noChangeArrowheads="1"/>
          </p:cNvSpPr>
          <p:nvPr/>
        </p:nvSpPr>
        <p:spPr bwMode="auto">
          <a:xfrm>
            <a:off x="2362200" y="5576888"/>
            <a:ext cx="2306638" cy="1281112"/>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希伯来</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亚拉伯</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38" name="Rectangle 250"/>
          <p:cNvSpPr>
            <a:spLocks noChangeArrowheads="1"/>
          </p:cNvSpPr>
          <p:nvPr/>
        </p:nvSpPr>
        <p:spPr bwMode="auto">
          <a:xfrm>
            <a:off x="152400" y="5576888"/>
            <a:ext cx="2305050" cy="1281112"/>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巴勒斯坦的  语言</a:t>
            </a:r>
            <a:endParaRPr kumimoji="0" 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37" name="Rectangle 249"/>
          <p:cNvSpPr>
            <a:spLocks noChangeArrowheads="1"/>
          </p:cNvSpPr>
          <p:nvPr/>
        </p:nvSpPr>
        <p:spPr bwMode="auto">
          <a:xfrm>
            <a:off x="7315200" y="4191000"/>
            <a:ext cx="1828800" cy="16779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高峰</a:t>
            </a:r>
            <a:endPar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endParaRPr>
          </a:p>
        </p:txBody>
      </p:sp>
      <p:sp>
        <p:nvSpPr>
          <p:cNvPr id="12536" name="Rectangle 248"/>
          <p:cNvSpPr>
            <a:spLocks noChangeArrowheads="1"/>
          </p:cNvSpPr>
          <p:nvPr/>
        </p:nvSpPr>
        <p:spPr bwMode="auto">
          <a:xfrm>
            <a:off x="4764088" y="4191000"/>
            <a:ext cx="2551112" cy="16779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上升</a:t>
            </a:r>
            <a:endPar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endParaRP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两个弥赛亚</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35" name="Rectangle 247"/>
          <p:cNvSpPr>
            <a:spLocks noChangeArrowheads="1"/>
          </p:cNvSpPr>
          <p:nvPr/>
        </p:nvSpPr>
        <p:spPr bwMode="auto">
          <a:xfrm>
            <a:off x="2362200" y="4191000"/>
            <a:ext cx="2306638" cy="16779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中等</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34" name="Rectangle 246"/>
          <p:cNvSpPr>
            <a:spLocks noChangeArrowheads="1"/>
          </p:cNvSpPr>
          <p:nvPr/>
        </p:nvSpPr>
        <p:spPr bwMode="auto">
          <a:xfrm>
            <a:off x="152400" y="4191000"/>
            <a:ext cx="2305050" cy="16779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对弥赛亚及  天国的期望</a:t>
            </a:r>
            <a:endParaRPr kumimoji="0" 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33" name="Rectangle 245"/>
          <p:cNvSpPr>
            <a:spLocks noChangeArrowheads="1"/>
          </p:cNvSpPr>
          <p:nvPr/>
        </p:nvSpPr>
        <p:spPr bwMode="auto">
          <a:xfrm>
            <a:off x="7315200" y="3124200"/>
            <a:ext cx="1828800" cy="16779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和平</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但藉着罗马</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32" name="Rectangle 244"/>
          <p:cNvSpPr>
            <a:spLocks noChangeArrowheads="1"/>
          </p:cNvSpPr>
          <p:nvPr/>
        </p:nvSpPr>
        <p:spPr bwMode="auto">
          <a:xfrm>
            <a:off x="4764088" y="3124200"/>
            <a:ext cx="2551112" cy="16779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多战争</a:t>
            </a:r>
            <a:endPar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endParaRP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但</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11:1-35)</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31" name="Rectangle 243"/>
          <p:cNvSpPr>
            <a:spLocks noChangeArrowheads="1"/>
          </p:cNvSpPr>
          <p:nvPr/>
        </p:nvSpPr>
        <p:spPr bwMode="auto">
          <a:xfrm>
            <a:off x="2362200" y="3124200"/>
            <a:ext cx="2306638" cy="16779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和平</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自治</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30" name="Rectangle 242"/>
          <p:cNvSpPr>
            <a:spLocks noChangeArrowheads="1"/>
          </p:cNvSpPr>
          <p:nvPr/>
        </p:nvSpPr>
        <p:spPr bwMode="auto">
          <a:xfrm>
            <a:off x="152400" y="3124200"/>
            <a:ext cx="2305050" cy="16779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SimSun" pitchFamily="2" charset="-122"/>
                <a:cs typeface="+mn-cs"/>
              </a:rPr>
              <a:t>政治稳定</a:t>
            </a:r>
            <a:endParaRPr kumimoji="0" 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29" name="Rectangle 241"/>
          <p:cNvSpPr>
            <a:spLocks noChangeArrowheads="1"/>
          </p:cNvSpPr>
          <p:nvPr/>
        </p:nvSpPr>
        <p:spPr bwMode="auto">
          <a:xfrm>
            <a:off x="7315200" y="2411413"/>
            <a:ext cx="1828800" cy="12588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罗马</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(58</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年</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28" name="Rectangle 240"/>
          <p:cNvSpPr>
            <a:spLocks noChangeArrowheads="1"/>
          </p:cNvSpPr>
          <p:nvPr/>
        </p:nvSpPr>
        <p:spPr bwMode="auto">
          <a:xfrm>
            <a:off x="4419600" y="2411413"/>
            <a:ext cx="3048000" cy="12588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希腊</a:t>
            </a: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(188</a:t>
            </a: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年</a:t>
            </a: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哈斯莫尼家族</a:t>
            </a: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(80</a:t>
            </a: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年</a:t>
            </a:r>
            <a:r>
              <a:rPr kumimoji="0" lang="en-US" altLang="zh-CN"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endPar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27" name="Rectangle 239"/>
          <p:cNvSpPr>
            <a:spLocks noChangeArrowheads="1"/>
          </p:cNvSpPr>
          <p:nvPr/>
        </p:nvSpPr>
        <p:spPr bwMode="auto">
          <a:xfrm>
            <a:off x="2362200" y="2411413"/>
            <a:ext cx="2306638" cy="12588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波斯</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(208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年</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26" name="Rectangle 238"/>
          <p:cNvSpPr>
            <a:spLocks noChangeArrowheads="1"/>
          </p:cNvSpPr>
          <p:nvPr/>
        </p:nvSpPr>
        <p:spPr bwMode="auto">
          <a:xfrm>
            <a:off x="152400" y="2411413"/>
            <a:ext cx="2305050" cy="12588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以色列的      统治者</a:t>
            </a:r>
            <a:endParaRPr kumimoji="0" 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25" name="Rectangle 237"/>
          <p:cNvSpPr>
            <a:spLocks noChangeArrowheads="1"/>
          </p:cNvSpPr>
          <p:nvPr/>
        </p:nvSpPr>
        <p:spPr bwMode="auto">
          <a:xfrm>
            <a:off x="7315200" y="1447800"/>
            <a:ext cx="1828800"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基督降世</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24" name="Rectangle 236"/>
          <p:cNvSpPr>
            <a:spLocks noChangeArrowheads="1"/>
          </p:cNvSpPr>
          <p:nvPr/>
        </p:nvSpPr>
        <p:spPr bwMode="auto">
          <a:xfrm>
            <a:off x="4764088" y="1447800"/>
            <a:ext cx="2551112"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新旧约之间的 时代</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23" name="Rectangle 235"/>
          <p:cNvSpPr>
            <a:spLocks noChangeArrowheads="1"/>
          </p:cNvSpPr>
          <p:nvPr/>
        </p:nvSpPr>
        <p:spPr bwMode="auto">
          <a:xfrm>
            <a:off x="2362200" y="1447800"/>
            <a:ext cx="2306638"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玛拉基</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旧约的结束</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2522" name="Rectangle 234"/>
          <p:cNvSpPr>
            <a:spLocks noChangeArrowheads="1"/>
          </p:cNvSpPr>
          <p:nvPr/>
        </p:nvSpPr>
        <p:spPr bwMode="auto">
          <a:xfrm>
            <a:off x="152400" y="1447800"/>
            <a:ext cx="2305050"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SimSun" pitchFamily="2" charset="-122"/>
                <a:cs typeface="+mn-cs"/>
              </a:rPr>
              <a:t>事件</a:t>
            </a:r>
            <a:r>
              <a:rPr kumimoji="0" lang="en-US" altLang="zh-CN"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SimSun" pitchFamily="2" charset="-122"/>
                <a:cs typeface="+mn-cs"/>
              </a:rPr>
              <a:t> /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SimSun" pitchFamily="2" charset="-122"/>
                <a:cs typeface="+mn-cs"/>
              </a:rPr>
              <a:t>时间</a:t>
            </a:r>
            <a:endParaRPr kumimoji="0" 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16760" name="Line 254"/>
          <p:cNvSpPr>
            <a:spLocks noChangeShapeType="1"/>
          </p:cNvSpPr>
          <p:nvPr/>
        </p:nvSpPr>
        <p:spPr bwMode="auto">
          <a:xfrm>
            <a:off x="152400" y="1447800"/>
            <a:ext cx="8991600" cy="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6761" name="Line 256"/>
          <p:cNvSpPr>
            <a:spLocks noChangeShapeType="1"/>
          </p:cNvSpPr>
          <p:nvPr/>
        </p:nvSpPr>
        <p:spPr bwMode="auto">
          <a:xfrm>
            <a:off x="152400" y="2411413"/>
            <a:ext cx="89916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6762" name="Line 257"/>
          <p:cNvSpPr>
            <a:spLocks noChangeShapeType="1"/>
          </p:cNvSpPr>
          <p:nvPr/>
        </p:nvSpPr>
        <p:spPr bwMode="auto">
          <a:xfrm>
            <a:off x="152400" y="3505200"/>
            <a:ext cx="89916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6763" name="Line 258"/>
          <p:cNvSpPr>
            <a:spLocks noChangeShapeType="1"/>
          </p:cNvSpPr>
          <p:nvPr/>
        </p:nvSpPr>
        <p:spPr bwMode="auto">
          <a:xfrm>
            <a:off x="152400" y="4419600"/>
            <a:ext cx="89916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6764" name="Line 259"/>
          <p:cNvSpPr>
            <a:spLocks noChangeShapeType="1"/>
          </p:cNvSpPr>
          <p:nvPr/>
        </p:nvSpPr>
        <p:spPr bwMode="auto">
          <a:xfrm>
            <a:off x="152400" y="5638800"/>
            <a:ext cx="89916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6765" name="Line 260"/>
          <p:cNvSpPr>
            <a:spLocks noChangeShapeType="1"/>
          </p:cNvSpPr>
          <p:nvPr/>
        </p:nvSpPr>
        <p:spPr bwMode="auto">
          <a:xfrm>
            <a:off x="152400" y="6858000"/>
            <a:ext cx="8991600" cy="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6766" name="Line 261"/>
          <p:cNvSpPr>
            <a:spLocks noChangeShapeType="1"/>
          </p:cNvSpPr>
          <p:nvPr/>
        </p:nvSpPr>
        <p:spPr bwMode="auto">
          <a:xfrm>
            <a:off x="152400" y="1447800"/>
            <a:ext cx="0" cy="541020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6767" name="Line 262"/>
          <p:cNvSpPr>
            <a:spLocks noChangeShapeType="1"/>
          </p:cNvSpPr>
          <p:nvPr/>
        </p:nvSpPr>
        <p:spPr bwMode="auto">
          <a:xfrm flipH="1">
            <a:off x="2438400" y="1447800"/>
            <a:ext cx="19050" cy="541020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6768" name="Line 263"/>
          <p:cNvSpPr>
            <a:spLocks noChangeShapeType="1"/>
          </p:cNvSpPr>
          <p:nvPr/>
        </p:nvSpPr>
        <p:spPr bwMode="auto">
          <a:xfrm>
            <a:off x="4495800" y="1447800"/>
            <a:ext cx="0" cy="541020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6769" name="Line 264"/>
          <p:cNvSpPr>
            <a:spLocks noChangeShapeType="1"/>
          </p:cNvSpPr>
          <p:nvPr/>
        </p:nvSpPr>
        <p:spPr bwMode="auto">
          <a:xfrm>
            <a:off x="7391400" y="1447800"/>
            <a:ext cx="0" cy="541020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6770" name="Line 265"/>
          <p:cNvSpPr>
            <a:spLocks noChangeShapeType="1"/>
          </p:cNvSpPr>
          <p:nvPr/>
        </p:nvSpPr>
        <p:spPr bwMode="auto">
          <a:xfrm>
            <a:off x="9144000" y="1447800"/>
            <a:ext cx="0" cy="541020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4744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526"/>
                                        </p:tgtEl>
                                        <p:attrNameLst>
                                          <p:attrName>style.visibility</p:attrName>
                                        </p:attrNameLst>
                                      </p:cBhvr>
                                      <p:to>
                                        <p:strVal val="visible"/>
                                      </p:to>
                                    </p:set>
                                    <p:animEffect transition="in" filter="fade">
                                      <p:cBhvr>
                                        <p:cTn id="7" dur="500"/>
                                        <p:tgtEl>
                                          <p:spTgt spid="125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27"/>
                                        </p:tgtEl>
                                        <p:attrNameLst>
                                          <p:attrName>style.visibility</p:attrName>
                                        </p:attrNameLst>
                                      </p:cBhvr>
                                      <p:to>
                                        <p:strVal val="visible"/>
                                      </p:to>
                                    </p:set>
                                    <p:animEffect transition="in" filter="fade">
                                      <p:cBhvr>
                                        <p:cTn id="12" dur="500"/>
                                        <p:tgtEl>
                                          <p:spTgt spid="125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528"/>
                                        </p:tgtEl>
                                        <p:attrNameLst>
                                          <p:attrName>style.visibility</p:attrName>
                                        </p:attrNameLst>
                                      </p:cBhvr>
                                      <p:to>
                                        <p:strVal val="visible"/>
                                      </p:to>
                                    </p:set>
                                    <p:animEffect transition="in" filter="fade">
                                      <p:cBhvr>
                                        <p:cTn id="17" dur="500"/>
                                        <p:tgtEl>
                                          <p:spTgt spid="125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529"/>
                                        </p:tgtEl>
                                        <p:attrNameLst>
                                          <p:attrName>style.visibility</p:attrName>
                                        </p:attrNameLst>
                                      </p:cBhvr>
                                      <p:to>
                                        <p:strVal val="visible"/>
                                      </p:to>
                                    </p:set>
                                    <p:animEffect transition="in" filter="fade">
                                      <p:cBhvr>
                                        <p:cTn id="22" dur="500"/>
                                        <p:tgtEl>
                                          <p:spTgt spid="125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530"/>
                                        </p:tgtEl>
                                        <p:attrNameLst>
                                          <p:attrName>style.visibility</p:attrName>
                                        </p:attrNameLst>
                                      </p:cBhvr>
                                      <p:to>
                                        <p:strVal val="visible"/>
                                      </p:to>
                                    </p:set>
                                    <p:animEffect transition="in" filter="fade">
                                      <p:cBhvr>
                                        <p:cTn id="27" dur="500"/>
                                        <p:tgtEl>
                                          <p:spTgt spid="125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531"/>
                                        </p:tgtEl>
                                        <p:attrNameLst>
                                          <p:attrName>style.visibility</p:attrName>
                                        </p:attrNameLst>
                                      </p:cBhvr>
                                      <p:to>
                                        <p:strVal val="visible"/>
                                      </p:to>
                                    </p:set>
                                    <p:animEffect transition="in" filter="fade">
                                      <p:cBhvr>
                                        <p:cTn id="32" dur="500"/>
                                        <p:tgtEl>
                                          <p:spTgt spid="125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532"/>
                                        </p:tgtEl>
                                        <p:attrNameLst>
                                          <p:attrName>style.visibility</p:attrName>
                                        </p:attrNameLst>
                                      </p:cBhvr>
                                      <p:to>
                                        <p:strVal val="visible"/>
                                      </p:to>
                                    </p:set>
                                    <p:animEffect transition="in" filter="fade">
                                      <p:cBhvr>
                                        <p:cTn id="37" dur="500"/>
                                        <p:tgtEl>
                                          <p:spTgt spid="125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533"/>
                                        </p:tgtEl>
                                        <p:attrNameLst>
                                          <p:attrName>style.visibility</p:attrName>
                                        </p:attrNameLst>
                                      </p:cBhvr>
                                      <p:to>
                                        <p:strVal val="visible"/>
                                      </p:to>
                                    </p:set>
                                    <p:animEffect transition="in" filter="fade">
                                      <p:cBhvr>
                                        <p:cTn id="42" dur="500"/>
                                        <p:tgtEl>
                                          <p:spTgt spid="125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534"/>
                                        </p:tgtEl>
                                        <p:attrNameLst>
                                          <p:attrName>style.visibility</p:attrName>
                                        </p:attrNameLst>
                                      </p:cBhvr>
                                      <p:to>
                                        <p:strVal val="visible"/>
                                      </p:to>
                                    </p:set>
                                    <p:animEffect transition="in" filter="fade">
                                      <p:cBhvr>
                                        <p:cTn id="47" dur="500"/>
                                        <p:tgtEl>
                                          <p:spTgt spid="1253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535"/>
                                        </p:tgtEl>
                                        <p:attrNameLst>
                                          <p:attrName>style.visibility</p:attrName>
                                        </p:attrNameLst>
                                      </p:cBhvr>
                                      <p:to>
                                        <p:strVal val="visible"/>
                                      </p:to>
                                    </p:set>
                                    <p:animEffect transition="in" filter="fade">
                                      <p:cBhvr>
                                        <p:cTn id="52" dur="500"/>
                                        <p:tgtEl>
                                          <p:spTgt spid="1253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536"/>
                                        </p:tgtEl>
                                        <p:attrNameLst>
                                          <p:attrName>style.visibility</p:attrName>
                                        </p:attrNameLst>
                                      </p:cBhvr>
                                      <p:to>
                                        <p:strVal val="visible"/>
                                      </p:to>
                                    </p:set>
                                    <p:animEffect transition="in" filter="fade">
                                      <p:cBhvr>
                                        <p:cTn id="57" dur="500"/>
                                        <p:tgtEl>
                                          <p:spTgt spid="1253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537"/>
                                        </p:tgtEl>
                                        <p:attrNameLst>
                                          <p:attrName>style.visibility</p:attrName>
                                        </p:attrNameLst>
                                      </p:cBhvr>
                                      <p:to>
                                        <p:strVal val="visible"/>
                                      </p:to>
                                    </p:set>
                                    <p:animEffect transition="in" filter="fade">
                                      <p:cBhvr>
                                        <p:cTn id="62" dur="500"/>
                                        <p:tgtEl>
                                          <p:spTgt spid="1253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538"/>
                                        </p:tgtEl>
                                        <p:attrNameLst>
                                          <p:attrName>style.visibility</p:attrName>
                                        </p:attrNameLst>
                                      </p:cBhvr>
                                      <p:to>
                                        <p:strVal val="visible"/>
                                      </p:to>
                                    </p:set>
                                    <p:animEffect transition="in" filter="fade">
                                      <p:cBhvr>
                                        <p:cTn id="67" dur="500"/>
                                        <p:tgtEl>
                                          <p:spTgt spid="1253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2539"/>
                                        </p:tgtEl>
                                        <p:attrNameLst>
                                          <p:attrName>style.visibility</p:attrName>
                                        </p:attrNameLst>
                                      </p:cBhvr>
                                      <p:to>
                                        <p:strVal val="visible"/>
                                      </p:to>
                                    </p:set>
                                    <p:animEffect transition="in" filter="fade">
                                      <p:cBhvr>
                                        <p:cTn id="72" dur="500"/>
                                        <p:tgtEl>
                                          <p:spTgt spid="1253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2540"/>
                                        </p:tgtEl>
                                        <p:attrNameLst>
                                          <p:attrName>style.visibility</p:attrName>
                                        </p:attrNameLst>
                                      </p:cBhvr>
                                      <p:to>
                                        <p:strVal val="visible"/>
                                      </p:to>
                                    </p:set>
                                    <p:animEffect transition="in" filter="fade">
                                      <p:cBhvr>
                                        <p:cTn id="77" dur="500"/>
                                        <p:tgtEl>
                                          <p:spTgt spid="1254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2541"/>
                                        </p:tgtEl>
                                        <p:attrNameLst>
                                          <p:attrName>style.visibility</p:attrName>
                                        </p:attrNameLst>
                                      </p:cBhvr>
                                      <p:to>
                                        <p:strVal val="visible"/>
                                      </p:to>
                                    </p:set>
                                    <p:animEffect transition="in" filter="fade">
                                      <p:cBhvr>
                                        <p:cTn id="82" dur="500"/>
                                        <p:tgtEl>
                                          <p:spTgt spid="1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41" grpId="0" autoUpdateAnimBg="0"/>
      <p:bldP spid="12540" grpId="0" autoUpdateAnimBg="0"/>
      <p:bldP spid="12539" grpId="0" autoUpdateAnimBg="0"/>
      <p:bldP spid="12538" grpId="0" autoUpdateAnimBg="0"/>
      <p:bldP spid="12537" grpId="0" autoUpdateAnimBg="0"/>
      <p:bldP spid="12536" grpId="0" autoUpdateAnimBg="0"/>
      <p:bldP spid="12535" grpId="0" autoUpdateAnimBg="0"/>
      <p:bldP spid="12534" grpId="0" autoUpdateAnimBg="0"/>
      <p:bldP spid="12533" grpId="0" autoUpdateAnimBg="0"/>
      <p:bldP spid="12532" grpId="0" autoUpdateAnimBg="0"/>
      <p:bldP spid="12531" grpId="0" autoUpdateAnimBg="0"/>
      <p:bldP spid="12530" grpId="0" autoUpdateAnimBg="0"/>
      <p:bldP spid="12529" grpId="0" autoUpdateAnimBg="0"/>
      <p:bldP spid="12528" grpId="0" autoUpdateAnimBg="0"/>
      <p:bldP spid="12527" grpId="0" autoUpdateAnimBg="0"/>
      <p:bldP spid="12526" grpId="0"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28"/>
          <p:cNvSpPr>
            <a:spLocks noGrp="1" noChangeArrowheads="1"/>
          </p:cNvSpPr>
          <p:nvPr>
            <p:ph type="title" idx="4294967295"/>
          </p:nvPr>
        </p:nvSpPr>
        <p:spPr>
          <a:xfrm>
            <a:off x="1371600" y="762000"/>
            <a:ext cx="6553200" cy="685800"/>
          </a:xfrm>
        </p:spPr>
        <p:txBody>
          <a:bodyPr/>
          <a:lstStyle/>
          <a:p>
            <a:pPr eaLnBrk="1" hangingPunct="1"/>
            <a:r>
              <a:rPr lang="en-US" sz="3200"/>
              <a:t>The Intertestamental Era (3 slides)</a:t>
            </a:r>
          </a:p>
        </p:txBody>
      </p:sp>
      <p:sp>
        <p:nvSpPr>
          <p:cNvPr id="13366" name="Rectangle 54"/>
          <p:cNvSpPr>
            <a:spLocks noChangeArrowheads="1"/>
          </p:cNvSpPr>
          <p:nvPr/>
        </p:nvSpPr>
        <p:spPr bwMode="auto">
          <a:xfrm>
            <a:off x="6858000" y="5519738"/>
            <a:ext cx="2286000" cy="957262"/>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法利赛人</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撒都该人</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65" name="Rectangle 53"/>
          <p:cNvSpPr>
            <a:spLocks noChangeArrowheads="1"/>
          </p:cNvSpPr>
          <p:nvPr/>
        </p:nvSpPr>
        <p:spPr bwMode="auto">
          <a:xfrm>
            <a:off x="4572000" y="5519738"/>
            <a:ext cx="2286000" cy="957262"/>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犹太宗派增加</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64" name="Rectangle 52"/>
          <p:cNvSpPr>
            <a:spLocks noChangeArrowheads="1"/>
          </p:cNvSpPr>
          <p:nvPr/>
        </p:nvSpPr>
        <p:spPr bwMode="auto">
          <a:xfrm>
            <a:off x="2286000" y="5519738"/>
            <a:ext cx="2286000" cy="957262"/>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祭司</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利未人</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63" name="Rectangle 51"/>
          <p:cNvSpPr>
            <a:spLocks noChangeArrowheads="1"/>
          </p:cNvSpPr>
          <p:nvPr/>
        </p:nvSpPr>
        <p:spPr bwMode="auto">
          <a:xfrm>
            <a:off x="0" y="5519738"/>
            <a:ext cx="2286000" cy="957262"/>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宗教领袖</a:t>
            </a:r>
            <a:endParaRPr kumimoji="0" 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62" name="Rectangle 50"/>
          <p:cNvSpPr>
            <a:spLocks noChangeArrowheads="1"/>
          </p:cNvSpPr>
          <p:nvPr/>
        </p:nvSpPr>
        <p:spPr bwMode="auto">
          <a:xfrm>
            <a:off x="6858000" y="4540250"/>
            <a:ext cx="2286000" cy="9794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犹太会堂</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圣殿</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61" name="Rectangle 49"/>
          <p:cNvSpPr>
            <a:spLocks noChangeArrowheads="1"/>
          </p:cNvSpPr>
          <p:nvPr/>
        </p:nvSpPr>
        <p:spPr bwMode="auto">
          <a:xfrm>
            <a:off x="4572000" y="4540250"/>
            <a:ext cx="2286000" cy="9794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犹太会堂增加</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60" name="Rectangle 48"/>
          <p:cNvSpPr>
            <a:spLocks noChangeArrowheads="1"/>
          </p:cNvSpPr>
          <p:nvPr/>
        </p:nvSpPr>
        <p:spPr bwMode="auto">
          <a:xfrm>
            <a:off x="2286000" y="4540250"/>
            <a:ext cx="2286000" cy="9794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圣殿</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59" name="Rectangle 47"/>
          <p:cNvSpPr>
            <a:spLocks noChangeArrowheads="1"/>
          </p:cNvSpPr>
          <p:nvPr/>
        </p:nvSpPr>
        <p:spPr bwMode="auto">
          <a:xfrm>
            <a:off x="0" y="4540250"/>
            <a:ext cx="2286000" cy="979488"/>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敬拜的地方</a:t>
            </a:r>
            <a:endParaRPr kumimoji="0" 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36" name="Rectangle 1"/>
          <p:cNvSpPr>
            <a:spLocks noChangeArrowheads="1"/>
          </p:cNvSpPr>
          <p:nvPr/>
        </p:nvSpPr>
        <p:spPr bwMode="auto">
          <a:xfrm>
            <a:off x="0" y="1828800"/>
            <a:ext cx="9144000" cy="1008063"/>
          </a:xfrm>
          <a:prstGeom prst="rect">
            <a:avLst/>
          </a:prstGeom>
          <a:solidFill>
            <a:srgbClr val="000000"/>
          </a:solidFill>
          <a:ln w="57150" cap="sq">
            <a:solidFill>
              <a:srgbClr val="FF00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3358" name="Rectangle 46"/>
          <p:cNvSpPr>
            <a:spLocks noChangeArrowheads="1"/>
          </p:cNvSpPr>
          <p:nvPr/>
        </p:nvSpPr>
        <p:spPr bwMode="auto">
          <a:xfrm>
            <a:off x="6858000" y="3562350"/>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广泛</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57" name="Rectangle 45"/>
          <p:cNvSpPr>
            <a:spLocks noChangeArrowheads="1"/>
          </p:cNvSpPr>
          <p:nvPr/>
        </p:nvSpPr>
        <p:spPr bwMode="auto">
          <a:xfrm>
            <a:off x="4572000" y="3562350"/>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扩展</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56" name="Rectangle 44"/>
          <p:cNvSpPr>
            <a:spLocks noChangeArrowheads="1"/>
          </p:cNvSpPr>
          <p:nvPr/>
        </p:nvSpPr>
        <p:spPr bwMode="auto">
          <a:xfrm>
            <a:off x="2286000" y="3562350"/>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非常有限</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55" name="Rectangle 43"/>
          <p:cNvSpPr>
            <a:spLocks noChangeArrowheads="1"/>
          </p:cNvSpPr>
          <p:nvPr/>
        </p:nvSpPr>
        <p:spPr bwMode="auto">
          <a:xfrm>
            <a:off x="0" y="3562350"/>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交通系统</a:t>
            </a:r>
            <a:endParaRPr kumimoji="0" 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54" name="Rectangle 42"/>
          <p:cNvSpPr>
            <a:spLocks noChangeArrowheads="1"/>
          </p:cNvSpPr>
          <p:nvPr/>
        </p:nvSpPr>
        <p:spPr bwMode="auto">
          <a:xfrm>
            <a:off x="6858000" y="2733675"/>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广泛</a:t>
            </a:r>
          </a:p>
        </p:txBody>
      </p:sp>
      <p:sp>
        <p:nvSpPr>
          <p:cNvPr id="13353" name="Rectangle 41"/>
          <p:cNvSpPr>
            <a:spLocks noChangeArrowheads="1"/>
          </p:cNvSpPr>
          <p:nvPr/>
        </p:nvSpPr>
        <p:spPr bwMode="auto">
          <a:xfrm>
            <a:off x="4572000" y="2733675"/>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增加</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52" name="Rectangle 40"/>
          <p:cNvSpPr>
            <a:spLocks noChangeArrowheads="1"/>
          </p:cNvSpPr>
          <p:nvPr/>
        </p:nvSpPr>
        <p:spPr bwMode="auto">
          <a:xfrm>
            <a:off x="2286000" y="2733675"/>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有限</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351" name="Rectangle 39"/>
          <p:cNvSpPr>
            <a:spLocks noChangeArrowheads="1"/>
          </p:cNvSpPr>
          <p:nvPr/>
        </p:nvSpPr>
        <p:spPr bwMode="auto">
          <a:xfrm>
            <a:off x="0" y="2733675"/>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宣教的能力</a:t>
            </a:r>
            <a:endParaRPr kumimoji="0" 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17779" name="Line 67"/>
          <p:cNvSpPr>
            <a:spLocks noChangeShapeType="1"/>
          </p:cNvSpPr>
          <p:nvPr/>
        </p:nvSpPr>
        <p:spPr bwMode="auto">
          <a:xfrm>
            <a:off x="0" y="1905000"/>
            <a:ext cx="9144000" cy="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7780" name="Line 68"/>
          <p:cNvSpPr>
            <a:spLocks noChangeShapeType="1"/>
          </p:cNvSpPr>
          <p:nvPr/>
        </p:nvSpPr>
        <p:spPr bwMode="auto">
          <a:xfrm>
            <a:off x="0" y="3562350"/>
            <a:ext cx="91440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7781" name="Line 69"/>
          <p:cNvSpPr>
            <a:spLocks noChangeShapeType="1"/>
          </p:cNvSpPr>
          <p:nvPr/>
        </p:nvSpPr>
        <p:spPr bwMode="auto">
          <a:xfrm>
            <a:off x="0" y="4540250"/>
            <a:ext cx="91440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7782" name="Line 70"/>
          <p:cNvSpPr>
            <a:spLocks noChangeShapeType="1"/>
          </p:cNvSpPr>
          <p:nvPr/>
        </p:nvSpPr>
        <p:spPr bwMode="auto">
          <a:xfrm>
            <a:off x="0" y="5519738"/>
            <a:ext cx="91440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7783" name="Line 74"/>
          <p:cNvSpPr>
            <a:spLocks noChangeShapeType="1"/>
          </p:cNvSpPr>
          <p:nvPr/>
        </p:nvSpPr>
        <p:spPr bwMode="auto">
          <a:xfrm>
            <a:off x="0" y="6477000"/>
            <a:ext cx="9144000" cy="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7784" name="Line 75"/>
          <p:cNvSpPr>
            <a:spLocks noChangeShapeType="1"/>
          </p:cNvSpPr>
          <p:nvPr/>
        </p:nvSpPr>
        <p:spPr bwMode="auto">
          <a:xfrm>
            <a:off x="0" y="1905000"/>
            <a:ext cx="0" cy="457200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7785" name="Line 76"/>
          <p:cNvSpPr>
            <a:spLocks noChangeShapeType="1"/>
          </p:cNvSpPr>
          <p:nvPr/>
        </p:nvSpPr>
        <p:spPr bwMode="auto">
          <a:xfrm>
            <a:off x="2286000" y="1905000"/>
            <a:ext cx="0" cy="457200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7786" name="Line 77"/>
          <p:cNvSpPr>
            <a:spLocks noChangeShapeType="1"/>
          </p:cNvSpPr>
          <p:nvPr/>
        </p:nvSpPr>
        <p:spPr bwMode="auto">
          <a:xfrm>
            <a:off x="4572000" y="1905000"/>
            <a:ext cx="0" cy="457200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7787" name="Line 78"/>
          <p:cNvSpPr>
            <a:spLocks noChangeShapeType="1"/>
          </p:cNvSpPr>
          <p:nvPr/>
        </p:nvSpPr>
        <p:spPr bwMode="auto">
          <a:xfrm>
            <a:off x="6858000" y="1905000"/>
            <a:ext cx="0" cy="457200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7788" name="Line 79"/>
          <p:cNvSpPr>
            <a:spLocks noChangeShapeType="1"/>
          </p:cNvSpPr>
          <p:nvPr/>
        </p:nvSpPr>
        <p:spPr bwMode="auto">
          <a:xfrm>
            <a:off x="9144000" y="1905000"/>
            <a:ext cx="0" cy="457200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7789" name="Line 116"/>
          <p:cNvSpPr>
            <a:spLocks noChangeShapeType="1"/>
          </p:cNvSpPr>
          <p:nvPr/>
        </p:nvSpPr>
        <p:spPr bwMode="auto">
          <a:xfrm>
            <a:off x="0" y="2733675"/>
            <a:ext cx="91440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7790" name="Rectangle 126"/>
          <p:cNvSpPr>
            <a:spLocks noChangeArrowheads="1"/>
          </p:cNvSpPr>
          <p:nvPr/>
        </p:nvSpPr>
        <p:spPr bwMode="auto">
          <a:xfrm>
            <a:off x="1295400" y="304800"/>
            <a:ext cx="6553200" cy="1143000"/>
          </a:xfrm>
          <a:prstGeom prst="rect">
            <a:avLst/>
          </a:prstGeom>
          <a:solidFill>
            <a:schemeClr val="tx1"/>
          </a:solidFill>
          <a:ln w="9525">
            <a:solidFill>
              <a:schemeClr val="tx1"/>
            </a:solidFill>
            <a:miter lim="800000"/>
            <a:headEnd/>
            <a:tailEnd/>
          </a:ln>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000000"/>
                </a:solidFill>
                <a:effectLst/>
                <a:uLnTx/>
                <a:uFillTx/>
                <a:latin typeface="Times" charset="0"/>
                <a:ea typeface="SimSun" pitchFamily="2" charset="-122"/>
                <a:cs typeface="+mn-cs"/>
              </a:rPr>
              <a:t>两约之间的年代</a:t>
            </a:r>
            <a:br>
              <a:rPr kumimoji="0" lang="en-US" altLang="zh-CN" sz="4000" b="1" i="0" u="none" strike="noStrike" kern="1200" cap="none" spc="0" normalizeH="0" baseline="0" noProof="0">
                <a:ln>
                  <a:noFill/>
                </a:ln>
                <a:solidFill>
                  <a:srgbClr val="000000"/>
                </a:solidFill>
                <a:effectLst/>
                <a:uLnTx/>
                <a:uFillTx/>
                <a:latin typeface="Times" charset="0"/>
                <a:ea typeface="SimSun" pitchFamily="2" charset="-122"/>
                <a:cs typeface="+mn-cs"/>
              </a:rPr>
            </a:br>
            <a:r>
              <a:rPr kumimoji="0" lang="en-US" altLang="zh-CN" sz="4000" b="1" i="0" u="none" strike="noStrike" kern="1200" cap="none" spc="0" normalizeH="0" baseline="0" noProof="0">
                <a:ln>
                  <a:noFill/>
                </a:ln>
                <a:solidFill>
                  <a:srgbClr val="000000"/>
                </a:solidFill>
                <a:effectLst/>
                <a:uLnTx/>
                <a:uFillTx/>
                <a:latin typeface="Times" charset="0"/>
                <a:ea typeface="SimSun" pitchFamily="2" charset="-122"/>
                <a:cs typeface="+mn-cs"/>
              </a:rPr>
              <a:t>(</a:t>
            </a:r>
            <a:r>
              <a:rPr kumimoji="0" lang="zh-CN" altLang="en-US" sz="4000" b="1" i="0" u="none" strike="noStrike" kern="1200" cap="none" spc="0" normalizeH="0" baseline="0" noProof="0">
                <a:ln>
                  <a:noFill/>
                </a:ln>
                <a:solidFill>
                  <a:srgbClr val="000000"/>
                </a:solidFill>
                <a:effectLst/>
                <a:uLnTx/>
                <a:uFillTx/>
                <a:latin typeface="Times" charset="0"/>
                <a:ea typeface="SimSun" pitchFamily="2" charset="-122"/>
                <a:cs typeface="+mn-cs"/>
              </a:rPr>
              <a:t>主前</a:t>
            </a:r>
            <a:r>
              <a:rPr kumimoji="0" lang="en-US" altLang="zh-CN" sz="4000" b="1" i="0" u="none" strike="noStrike" kern="1200" cap="none" spc="0" normalizeH="0" baseline="0" noProof="0">
                <a:ln>
                  <a:noFill/>
                </a:ln>
                <a:solidFill>
                  <a:srgbClr val="000000"/>
                </a:solidFill>
                <a:effectLst/>
                <a:uLnTx/>
                <a:uFillTx/>
                <a:latin typeface="Times" charset="0"/>
                <a:ea typeface="SimSun" pitchFamily="2" charset="-122"/>
                <a:cs typeface="+mn-cs"/>
              </a:rPr>
              <a:t>425—5</a:t>
            </a:r>
            <a:r>
              <a:rPr kumimoji="0" lang="zh-CN" altLang="en-US" sz="4000" b="1" i="0" u="none" strike="noStrike" kern="1200" cap="none" spc="0" normalizeH="0" baseline="0" noProof="0">
                <a:ln>
                  <a:noFill/>
                </a:ln>
                <a:solidFill>
                  <a:srgbClr val="000000"/>
                </a:solidFill>
                <a:effectLst/>
                <a:uLnTx/>
                <a:uFillTx/>
                <a:latin typeface="Times" charset="0"/>
                <a:ea typeface="SimSun" pitchFamily="2" charset="-122"/>
                <a:cs typeface="+mn-cs"/>
              </a:rPr>
              <a:t>年</a:t>
            </a:r>
            <a:r>
              <a:rPr kumimoji="0" lang="en-US" altLang="zh-CN" sz="4000" b="1" i="0" u="none" strike="noStrike" kern="1200" cap="none" spc="0" normalizeH="0" baseline="0" noProof="0">
                <a:ln>
                  <a:noFill/>
                </a:ln>
                <a:solidFill>
                  <a:srgbClr val="000000"/>
                </a:solidFill>
                <a:effectLst/>
                <a:uLnTx/>
                <a:uFillTx/>
                <a:latin typeface="Times" charset="0"/>
                <a:ea typeface="SimSun" pitchFamily="2" charset="-122"/>
                <a:cs typeface="+mn-cs"/>
              </a:rPr>
              <a:t>)</a:t>
            </a:r>
            <a:endParaRPr kumimoji="0" lang="en-US" sz="4000" b="1" i="0" u="none" strike="noStrike" kern="1200" cap="none" spc="0" normalizeH="0" baseline="0" noProof="0">
              <a:ln>
                <a:noFill/>
              </a:ln>
              <a:solidFill>
                <a:srgbClr val="000000"/>
              </a:solidFill>
              <a:effectLst/>
              <a:uLnTx/>
              <a:uFillTx/>
              <a:latin typeface="Times" charset="0"/>
              <a:ea typeface="SimSun" pitchFamily="2" charset="-122"/>
              <a:cs typeface="+mn-cs"/>
            </a:endParaRPr>
          </a:p>
        </p:txBody>
      </p:sp>
      <p:sp>
        <p:nvSpPr>
          <p:cNvPr id="117791" name="Text Box 127"/>
          <p:cNvSpPr txBox="1">
            <a:spLocks noChangeArrowheads="1"/>
          </p:cNvSpPr>
          <p:nvPr/>
        </p:nvSpPr>
        <p:spPr bwMode="auto">
          <a:xfrm>
            <a:off x="8553450" y="101600"/>
            <a:ext cx="539750" cy="519113"/>
          </a:xfrm>
          <a:prstGeom prst="rect">
            <a:avLst/>
          </a:prstGeom>
          <a:noFill/>
          <a:ln w="12700" cap="sq">
            <a:no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pitchFamily="18" charset="0"/>
                <a:ea typeface="+mn-ea"/>
                <a:cs typeface="+mn-cs"/>
              </a:rPr>
              <a:t>35</a:t>
            </a:r>
          </a:p>
        </p:txBody>
      </p:sp>
      <p:sp>
        <p:nvSpPr>
          <p:cNvPr id="13445" name="Rectangle 133"/>
          <p:cNvSpPr>
            <a:spLocks noChangeArrowheads="1"/>
          </p:cNvSpPr>
          <p:nvPr/>
        </p:nvSpPr>
        <p:spPr bwMode="auto">
          <a:xfrm>
            <a:off x="7010400" y="1828800"/>
            <a:ext cx="1828800"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基督降世</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446" name="Rectangle 134"/>
          <p:cNvSpPr>
            <a:spLocks noChangeArrowheads="1"/>
          </p:cNvSpPr>
          <p:nvPr/>
        </p:nvSpPr>
        <p:spPr bwMode="auto">
          <a:xfrm>
            <a:off x="4459288" y="1828800"/>
            <a:ext cx="2551112"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新旧约之间的 时代</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447" name="Rectangle 135"/>
          <p:cNvSpPr>
            <a:spLocks noChangeArrowheads="1"/>
          </p:cNvSpPr>
          <p:nvPr/>
        </p:nvSpPr>
        <p:spPr bwMode="auto">
          <a:xfrm>
            <a:off x="2057400" y="1828800"/>
            <a:ext cx="2306638"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玛拉基</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旧约的结束</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3448" name="Rectangle 136"/>
          <p:cNvSpPr>
            <a:spLocks noChangeArrowheads="1"/>
          </p:cNvSpPr>
          <p:nvPr/>
        </p:nvSpPr>
        <p:spPr bwMode="auto">
          <a:xfrm>
            <a:off x="-152400" y="1828800"/>
            <a:ext cx="2305050"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SimSun" pitchFamily="2" charset="-122"/>
                <a:cs typeface="+mn-cs"/>
              </a:rPr>
              <a:t>事件</a:t>
            </a:r>
            <a:r>
              <a:rPr kumimoji="0" lang="en-US" altLang="zh-CN"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SimSun" pitchFamily="2" charset="-122"/>
                <a:cs typeface="+mn-cs"/>
              </a:rPr>
              <a:t> /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SimSun" pitchFamily="2" charset="-122"/>
                <a:cs typeface="+mn-cs"/>
              </a:rPr>
              <a:t>时间</a:t>
            </a:r>
            <a:endParaRPr kumimoji="0" 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Tree>
    <p:extLst>
      <p:ext uri="{BB962C8B-B14F-4D97-AF65-F5344CB8AC3E}">
        <p14:creationId xmlns:p14="http://schemas.microsoft.com/office/powerpoint/2010/main" val="62749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51"/>
                                        </p:tgtEl>
                                        <p:attrNameLst>
                                          <p:attrName>style.visibility</p:attrName>
                                        </p:attrNameLst>
                                      </p:cBhvr>
                                      <p:to>
                                        <p:strVal val="visible"/>
                                      </p:to>
                                    </p:set>
                                    <p:animEffect transition="in" filter="fade">
                                      <p:cBhvr>
                                        <p:cTn id="7" dur="500"/>
                                        <p:tgtEl>
                                          <p:spTgt spid="133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52"/>
                                        </p:tgtEl>
                                        <p:attrNameLst>
                                          <p:attrName>style.visibility</p:attrName>
                                        </p:attrNameLst>
                                      </p:cBhvr>
                                      <p:to>
                                        <p:strVal val="visible"/>
                                      </p:to>
                                    </p:set>
                                    <p:animEffect transition="in" filter="fade">
                                      <p:cBhvr>
                                        <p:cTn id="12" dur="500"/>
                                        <p:tgtEl>
                                          <p:spTgt spid="133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53"/>
                                        </p:tgtEl>
                                        <p:attrNameLst>
                                          <p:attrName>style.visibility</p:attrName>
                                        </p:attrNameLst>
                                      </p:cBhvr>
                                      <p:to>
                                        <p:strVal val="visible"/>
                                      </p:to>
                                    </p:set>
                                    <p:animEffect transition="in" filter="fade">
                                      <p:cBhvr>
                                        <p:cTn id="17" dur="500"/>
                                        <p:tgtEl>
                                          <p:spTgt spid="133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354"/>
                                        </p:tgtEl>
                                        <p:attrNameLst>
                                          <p:attrName>style.visibility</p:attrName>
                                        </p:attrNameLst>
                                      </p:cBhvr>
                                      <p:to>
                                        <p:strVal val="visible"/>
                                      </p:to>
                                    </p:set>
                                    <p:animEffect transition="in" filter="fade">
                                      <p:cBhvr>
                                        <p:cTn id="22" dur="500"/>
                                        <p:tgtEl>
                                          <p:spTgt spid="133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355"/>
                                        </p:tgtEl>
                                        <p:attrNameLst>
                                          <p:attrName>style.visibility</p:attrName>
                                        </p:attrNameLst>
                                      </p:cBhvr>
                                      <p:to>
                                        <p:strVal val="visible"/>
                                      </p:to>
                                    </p:set>
                                    <p:animEffect transition="in" filter="fade">
                                      <p:cBhvr>
                                        <p:cTn id="27" dur="500"/>
                                        <p:tgtEl>
                                          <p:spTgt spid="133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356"/>
                                        </p:tgtEl>
                                        <p:attrNameLst>
                                          <p:attrName>style.visibility</p:attrName>
                                        </p:attrNameLst>
                                      </p:cBhvr>
                                      <p:to>
                                        <p:strVal val="visible"/>
                                      </p:to>
                                    </p:set>
                                    <p:animEffect transition="in" filter="fade">
                                      <p:cBhvr>
                                        <p:cTn id="32" dur="500"/>
                                        <p:tgtEl>
                                          <p:spTgt spid="1335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357"/>
                                        </p:tgtEl>
                                        <p:attrNameLst>
                                          <p:attrName>style.visibility</p:attrName>
                                        </p:attrNameLst>
                                      </p:cBhvr>
                                      <p:to>
                                        <p:strVal val="visible"/>
                                      </p:to>
                                    </p:set>
                                    <p:animEffect transition="in" filter="fade">
                                      <p:cBhvr>
                                        <p:cTn id="37" dur="500"/>
                                        <p:tgtEl>
                                          <p:spTgt spid="1335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358"/>
                                        </p:tgtEl>
                                        <p:attrNameLst>
                                          <p:attrName>style.visibility</p:attrName>
                                        </p:attrNameLst>
                                      </p:cBhvr>
                                      <p:to>
                                        <p:strVal val="visible"/>
                                      </p:to>
                                    </p:set>
                                    <p:animEffect transition="in" filter="fade">
                                      <p:cBhvr>
                                        <p:cTn id="42" dur="500"/>
                                        <p:tgtEl>
                                          <p:spTgt spid="1335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359"/>
                                        </p:tgtEl>
                                        <p:attrNameLst>
                                          <p:attrName>style.visibility</p:attrName>
                                        </p:attrNameLst>
                                      </p:cBhvr>
                                      <p:to>
                                        <p:strVal val="visible"/>
                                      </p:to>
                                    </p:set>
                                    <p:animEffect transition="in" filter="fade">
                                      <p:cBhvr>
                                        <p:cTn id="47" dur="500"/>
                                        <p:tgtEl>
                                          <p:spTgt spid="1335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360"/>
                                        </p:tgtEl>
                                        <p:attrNameLst>
                                          <p:attrName>style.visibility</p:attrName>
                                        </p:attrNameLst>
                                      </p:cBhvr>
                                      <p:to>
                                        <p:strVal val="visible"/>
                                      </p:to>
                                    </p:set>
                                    <p:animEffect transition="in" filter="fade">
                                      <p:cBhvr>
                                        <p:cTn id="52" dur="500"/>
                                        <p:tgtEl>
                                          <p:spTgt spid="1336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361"/>
                                        </p:tgtEl>
                                        <p:attrNameLst>
                                          <p:attrName>style.visibility</p:attrName>
                                        </p:attrNameLst>
                                      </p:cBhvr>
                                      <p:to>
                                        <p:strVal val="visible"/>
                                      </p:to>
                                    </p:set>
                                    <p:animEffect transition="in" filter="fade">
                                      <p:cBhvr>
                                        <p:cTn id="57" dur="500"/>
                                        <p:tgtEl>
                                          <p:spTgt spid="1336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362"/>
                                        </p:tgtEl>
                                        <p:attrNameLst>
                                          <p:attrName>style.visibility</p:attrName>
                                        </p:attrNameLst>
                                      </p:cBhvr>
                                      <p:to>
                                        <p:strVal val="visible"/>
                                      </p:to>
                                    </p:set>
                                    <p:animEffect transition="in" filter="fade">
                                      <p:cBhvr>
                                        <p:cTn id="62" dur="500"/>
                                        <p:tgtEl>
                                          <p:spTgt spid="1336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363"/>
                                        </p:tgtEl>
                                        <p:attrNameLst>
                                          <p:attrName>style.visibility</p:attrName>
                                        </p:attrNameLst>
                                      </p:cBhvr>
                                      <p:to>
                                        <p:strVal val="visible"/>
                                      </p:to>
                                    </p:set>
                                    <p:animEffect transition="in" filter="fade">
                                      <p:cBhvr>
                                        <p:cTn id="67" dur="500"/>
                                        <p:tgtEl>
                                          <p:spTgt spid="1336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364"/>
                                        </p:tgtEl>
                                        <p:attrNameLst>
                                          <p:attrName>style.visibility</p:attrName>
                                        </p:attrNameLst>
                                      </p:cBhvr>
                                      <p:to>
                                        <p:strVal val="visible"/>
                                      </p:to>
                                    </p:set>
                                    <p:animEffect transition="in" filter="fade">
                                      <p:cBhvr>
                                        <p:cTn id="72" dur="500"/>
                                        <p:tgtEl>
                                          <p:spTgt spid="1336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3365"/>
                                        </p:tgtEl>
                                        <p:attrNameLst>
                                          <p:attrName>style.visibility</p:attrName>
                                        </p:attrNameLst>
                                      </p:cBhvr>
                                      <p:to>
                                        <p:strVal val="visible"/>
                                      </p:to>
                                    </p:set>
                                    <p:animEffect transition="in" filter="fade">
                                      <p:cBhvr>
                                        <p:cTn id="77" dur="500"/>
                                        <p:tgtEl>
                                          <p:spTgt spid="1336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3366"/>
                                        </p:tgtEl>
                                        <p:attrNameLst>
                                          <p:attrName>style.visibility</p:attrName>
                                        </p:attrNameLst>
                                      </p:cBhvr>
                                      <p:to>
                                        <p:strVal val="visible"/>
                                      </p:to>
                                    </p:set>
                                    <p:animEffect transition="in" filter="fade">
                                      <p:cBhvr>
                                        <p:cTn id="82" dur="500"/>
                                        <p:tgtEl>
                                          <p:spTgt spid="13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6" grpId="0" autoUpdateAnimBg="0"/>
      <p:bldP spid="13365" grpId="0" autoUpdateAnimBg="0"/>
      <p:bldP spid="13364" grpId="0" autoUpdateAnimBg="0"/>
      <p:bldP spid="13363" grpId="0" autoUpdateAnimBg="0"/>
      <p:bldP spid="13362" grpId="0" autoUpdateAnimBg="0"/>
      <p:bldP spid="13361" grpId="0" autoUpdateAnimBg="0"/>
      <p:bldP spid="13360" grpId="0" autoUpdateAnimBg="0"/>
      <p:bldP spid="13359" grpId="0" autoUpdateAnimBg="0"/>
      <p:bldP spid="13358" grpId="0" autoUpdateAnimBg="0"/>
      <p:bldP spid="13357" grpId="0" autoUpdateAnimBg="0"/>
      <p:bldP spid="13356" grpId="0" autoUpdateAnimBg="0"/>
      <p:bldP spid="13355" grpId="0" autoUpdateAnimBg="0"/>
      <p:bldP spid="13354" grpId="0" autoUpdateAnimBg="0"/>
      <p:bldP spid="13353" grpId="0" autoUpdateAnimBg="0"/>
      <p:bldP spid="13352" grpId="0" autoUpdateAnimBg="0"/>
      <p:bldP spid="13351" grpId="0"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
          <p:cNvSpPr>
            <a:spLocks noChangeArrowheads="1"/>
          </p:cNvSpPr>
          <p:nvPr/>
        </p:nvSpPr>
        <p:spPr bwMode="auto">
          <a:xfrm>
            <a:off x="0" y="1735137"/>
            <a:ext cx="9144000" cy="1008063"/>
          </a:xfrm>
          <a:prstGeom prst="rect">
            <a:avLst/>
          </a:prstGeom>
          <a:solidFill>
            <a:srgbClr val="000000"/>
          </a:solidFill>
          <a:ln w="57150" cap="sq">
            <a:solidFill>
              <a:srgbClr val="FF00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378" name="Rectangle 18"/>
          <p:cNvSpPr>
            <a:spLocks noChangeArrowheads="1"/>
          </p:cNvSpPr>
          <p:nvPr/>
        </p:nvSpPr>
        <p:spPr bwMode="auto">
          <a:xfrm>
            <a:off x="6858000" y="4953000"/>
            <a:ext cx="2286000" cy="763588"/>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书信</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377" name="Rectangle 17"/>
          <p:cNvSpPr>
            <a:spLocks noChangeArrowheads="1"/>
          </p:cNvSpPr>
          <p:nvPr/>
        </p:nvSpPr>
        <p:spPr bwMode="auto">
          <a:xfrm>
            <a:off x="4572000" y="4953000"/>
            <a:ext cx="2286000" cy="763588"/>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不稳定</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启示文学</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376" name="Rectangle 16"/>
          <p:cNvSpPr>
            <a:spLocks noChangeArrowheads="1"/>
          </p:cNvSpPr>
          <p:nvPr/>
        </p:nvSpPr>
        <p:spPr bwMode="auto">
          <a:xfrm>
            <a:off x="2286000" y="4953000"/>
            <a:ext cx="2286000" cy="763588"/>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依照原文</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375" name="Rectangle 15"/>
          <p:cNvSpPr>
            <a:spLocks noChangeArrowheads="1"/>
          </p:cNvSpPr>
          <p:nvPr/>
        </p:nvSpPr>
        <p:spPr bwMode="auto">
          <a:xfrm>
            <a:off x="0" y="4954588"/>
            <a:ext cx="2286000" cy="763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释经</a:t>
            </a:r>
            <a:endParaRPr kumimoji="0" 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374" name="Rectangle 14"/>
          <p:cNvSpPr>
            <a:spLocks noChangeArrowheads="1"/>
          </p:cNvSpPr>
          <p:nvPr/>
        </p:nvSpPr>
        <p:spPr bwMode="auto">
          <a:xfrm>
            <a:off x="6837363" y="3948113"/>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败坏的公会</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373" name="Rectangle 13"/>
          <p:cNvSpPr>
            <a:spLocks noChangeArrowheads="1"/>
          </p:cNvSpPr>
          <p:nvPr/>
        </p:nvSpPr>
        <p:spPr bwMode="auto">
          <a:xfrm>
            <a:off x="4551363" y="3948113"/>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公会的兴起</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372" name="Rectangle 12"/>
          <p:cNvSpPr>
            <a:spLocks noChangeArrowheads="1"/>
          </p:cNvSpPr>
          <p:nvPr/>
        </p:nvSpPr>
        <p:spPr bwMode="auto">
          <a:xfrm>
            <a:off x="2265363" y="3948113"/>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地方审判权</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371" name="Rectangle 11"/>
          <p:cNvSpPr>
            <a:spLocks noChangeArrowheads="1"/>
          </p:cNvSpPr>
          <p:nvPr/>
        </p:nvSpPr>
        <p:spPr bwMode="auto">
          <a:xfrm>
            <a:off x="-20638" y="3948113"/>
            <a:ext cx="2286001"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权力范围</a:t>
            </a:r>
            <a:endParaRPr kumimoji="0" 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370" name="Rectangle 10"/>
          <p:cNvSpPr>
            <a:spLocks noChangeArrowheads="1"/>
          </p:cNvSpPr>
          <p:nvPr/>
        </p:nvSpPr>
        <p:spPr bwMode="auto">
          <a:xfrm>
            <a:off x="6837363" y="2743200"/>
            <a:ext cx="2286000" cy="1128713"/>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贿赂</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执行</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369" name="Rectangle 9"/>
          <p:cNvSpPr>
            <a:spLocks noChangeArrowheads="1"/>
          </p:cNvSpPr>
          <p:nvPr/>
        </p:nvSpPr>
        <p:spPr bwMode="auto">
          <a:xfrm>
            <a:off x="4551363" y="2605088"/>
            <a:ext cx="2286000" cy="1128712"/>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争取非法      大祭司</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368" name="Rectangle 8"/>
          <p:cNvSpPr>
            <a:spLocks noChangeArrowheads="1"/>
          </p:cNvSpPr>
          <p:nvPr/>
        </p:nvSpPr>
        <p:spPr bwMode="auto">
          <a:xfrm>
            <a:off x="2265363" y="2743200"/>
            <a:ext cx="2286000" cy="1128713"/>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家谱</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367" name="Rectangle 7"/>
          <p:cNvSpPr>
            <a:spLocks noChangeArrowheads="1"/>
          </p:cNvSpPr>
          <p:nvPr/>
        </p:nvSpPr>
        <p:spPr bwMode="auto">
          <a:xfrm>
            <a:off x="-20638" y="2743200"/>
            <a:ext cx="2286001" cy="1128713"/>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祭司权</a:t>
            </a:r>
            <a:endParaRPr kumimoji="0" 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18798" name="Line 19"/>
          <p:cNvSpPr>
            <a:spLocks noChangeShapeType="1"/>
          </p:cNvSpPr>
          <p:nvPr/>
        </p:nvSpPr>
        <p:spPr bwMode="auto">
          <a:xfrm>
            <a:off x="0" y="1828800"/>
            <a:ext cx="9144000" cy="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8799" name="Line 21"/>
          <p:cNvSpPr>
            <a:spLocks noChangeShapeType="1"/>
          </p:cNvSpPr>
          <p:nvPr/>
        </p:nvSpPr>
        <p:spPr bwMode="auto">
          <a:xfrm>
            <a:off x="0" y="3886200"/>
            <a:ext cx="91440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8800" name="Line 22"/>
          <p:cNvSpPr>
            <a:spLocks noChangeShapeType="1"/>
          </p:cNvSpPr>
          <p:nvPr/>
        </p:nvSpPr>
        <p:spPr bwMode="auto">
          <a:xfrm>
            <a:off x="0" y="4876800"/>
            <a:ext cx="91440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8801" name="Line 23"/>
          <p:cNvSpPr>
            <a:spLocks noChangeShapeType="1"/>
          </p:cNvSpPr>
          <p:nvPr/>
        </p:nvSpPr>
        <p:spPr bwMode="auto">
          <a:xfrm>
            <a:off x="0" y="6477000"/>
            <a:ext cx="9144000" cy="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8802" name="Line 24"/>
          <p:cNvSpPr>
            <a:spLocks noChangeShapeType="1"/>
          </p:cNvSpPr>
          <p:nvPr/>
        </p:nvSpPr>
        <p:spPr bwMode="auto">
          <a:xfrm>
            <a:off x="0" y="1828800"/>
            <a:ext cx="0" cy="464820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8803" name="Line 25"/>
          <p:cNvSpPr>
            <a:spLocks noChangeShapeType="1"/>
          </p:cNvSpPr>
          <p:nvPr/>
        </p:nvSpPr>
        <p:spPr bwMode="auto">
          <a:xfrm>
            <a:off x="2286000" y="1828800"/>
            <a:ext cx="0" cy="464820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8804" name="Line 26"/>
          <p:cNvSpPr>
            <a:spLocks noChangeShapeType="1"/>
          </p:cNvSpPr>
          <p:nvPr/>
        </p:nvSpPr>
        <p:spPr bwMode="auto">
          <a:xfrm>
            <a:off x="4419600" y="1828800"/>
            <a:ext cx="0" cy="464820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8805" name="Line 27"/>
          <p:cNvSpPr>
            <a:spLocks noChangeShapeType="1"/>
          </p:cNvSpPr>
          <p:nvPr/>
        </p:nvSpPr>
        <p:spPr bwMode="auto">
          <a:xfrm>
            <a:off x="6934200" y="1828800"/>
            <a:ext cx="0" cy="464820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8806" name="Line 28"/>
          <p:cNvSpPr>
            <a:spLocks noChangeShapeType="1"/>
          </p:cNvSpPr>
          <p:nvPr/>
        </p:nvSpPr>
        <p:spPr bwMode="auto">
          <a:xfrm>
            <a:off x="9144000" y="1828800"/>
            <a:ext cx="0" cy="464820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8807" name="Line 32"/>
          <p:cNvSpPr>
            <a:spLocks noChangeShapeType="1"/>
          </p:cNvSpPr>
          <p:nvPr/>
        </p:nvSpPr>
        <p:spPr bwMode="auto">
          <a:xfrm>
            <a:off x="0" y="2667000"/>
            <a:ext cx="91440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8808" name="Rectangle 44"/>
          <p:cNvSpPr>
            <a:spLocks noChangeArrowheads="1"/>
          </p:cNvSpPr>
          <p:nvPr/>
        </p:nvSpPr>
        <p:spPr bwMode="auto">
          <a:xfrm>
            <a:off x="1295400" y="228600"/>
            <a:ext cx="6553200" cy="1143000"/>
          </a:xfrm>
          <a:prstGeom prst="rect">
            <a:avLst/>
          </a:prstGeom>
          <a:solidFill>
            <a:schemeClr val="tx1"/>
          </a:solidFill>
          <a:ln w="9525">
            <a:solidFill>
              <a:schemeClr val="tx1"/>
            </a:solidFill>
            <a:miter lim="800000"/>
            <a:headEnd/>
            <a:tailEnd/>
          </a:ln>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000000"/>
                </a:solidFill>
                <a:effectLst/>
                <a:uLnTx/>
                <a:uFillTx/>
                <a:latin typeface="Times" charset="0"/>
                <a:ea typeface="SimSun" pitchFamily="2" charset="-122"/>
                <a:cs typeface="+mn-cs"/>
              </a:rPr>
              <a:t>两约之间的年代</a:t>
            </a:r>
            <a:br>
              <a:rPr kumimoji="0" lang="en-US" altLang="zh-CN" sz="4000" b="1" i="0" u="none" strike="noStrike" kern="1200" cap="none" spc="0" normalizeH="0" baseline="0" noProof="0">
                <a:ln>
                  <a:noFill/>
                </a:ln>
                <a:solidFill>
                  <a:srgbClr val="000000"/>
                </a:solidFill>
                <a:effectLst/>
                <a:uLnTx/>
                <a:uFillTx/>
                <a:latin typeface="Times" charset="0"/>
                <a:ea typeface="SimSun" pitchFamily="2" charset="-122"/>
                <a:cs typeface="+mn-cs"/>
              </a:rPr>
            </a:br>
            <a:r>
              <a:rPr kumimoji="0" lang="en-US" altLang="zh-CN" sz="4000" b="1" i="0" u="none" strike="noStrike" kern="1200" cap="none" spc="0" normalizeH="0" baseline="0" noProof="0">
                <a:ln>
                  <a:noFill/>
                </a:ln>
                <a:solidFill>
                  <a:srgbClr val="000000"/>
                </a:solidFill>
                <a:effectLst/>
                <a:uLnTx/>
                <a:uFillTx/>
                <a:latin typeface="Times" charset="0"/>
                <a:ea typeface="SimSun" pitchFamily="2" charset="-122"/>
                <a:cs typeface="+mn-cs"/>
              </a:rPr>
              <a:t>(</a:t>
            </a:r>
            <a:r>
              <a:rPr kumimoji="0" lang="zh-CN" altLang="en-US" sz="4000" b="1" i="0" u="none" strike="noStrike" kern="1200" cap="none" spc="0" normalizeH="0" baseline="0" noProof="0">
                <a:ln>
                  <a:noFill/>
                </a:ln>
                <a:solidFill>
                  <a:srgbClr val="000000"/>
                </a:solidFill>
                <a:effectLst/>
                <a:uLnTx/>
                <a:uFillTx/>
                <a:latin typeface="Times" charset="0"/>
                <a:ea typeface="SimSun" pitchFamily="2" charset="-122"/>
                <a:cs typeface="+mn-cs"/>
              </a:rPr>
              <a:t>主前</a:t>
            </a:r>
            <a:r>
              <a:rPr kumimoji="0" lang="en-US" altLang="zh-CN" sz="4000" b="1" i="0" u="none" strike="noStrike" kern="1200" cap="none" spc="0" normalizeH="0" baseline="0" noProof="0">
                <a:ln>
                  <a:noFill/>
                </a:ln>
                <a:solidFill>
                  <a:srgbClr val="000000"/>
                </a:solidFill>
                <a:effectLst/>
                <a:uLnTx/>
                <a:uFillTx/>
                <a:latin typeface="Times" charset="0"/>
                <a:ea typeface="SimSun" pitchFamily="2" charset="-122"/>
                <a:cs typeface="+mn-cs"/>
              </a:rPr>
              <a:t>425—5</a:t>
            </a:r>
            <a:r>
              <a:rPr kumimoji="0" lang="zh-CN" altLang="en-US" sz="4000" b="1" i="0" u="none" strike="noStrike" kern="1200" cap="none" spc="0" normalizeH="0" baseline="0" noProof="0">
                <a:ln>
                  <a:noFill/>
                </a:ln>
                <a:solidFill>
                  <a:srgbClr val="000000"/>
                </a:solidFill>
                <a:effectLst/>
                <a:uLnTx/>
                <a:uFillTx/>
                <a:latin typeface="Times" charset="0"/>
                <a:ea typeface="SimSun" pitchFamily="2" charset="-122"/>
                <a:cs typeface="+mn-cs"/>
              </a:rPr>
              <a:t>年</a:t>
            </a:r>
            <a:r>
              <a:rPr kumimoji="0" lang="en-US" altLang="zh-CN" sz="4000" b="1" i="0" u="none" strike="noStrike" kern="1200" cap="none" spc="0" normalizeH="0" baseline="0" noProof="0">
                <a:ln>
                  <a:noFill/>
                </a:ln>
                <a:solidFill>
                  <a:srgbClr val="000000"/>
                </a:solidFill>
                <a:effectLst/>
                <a:uLnTx/>
                <a:uFillTx/>
                <a:latin typeface="Times" charset="0"/>
                <a:ea typeface="SimSun" pitchFamily="2" charset="-122"/>
                <a:cs typeface="+mn-cs"/>
              </a:rPr>
              <a:t>)</a:t>
            </a:r>
            <a:endParaRPr kumimoji="0" lang="en-US" sz="4000" b="1" i="0" u="none" strike="noStrike" kern="1200" cap="none" spc="0" normalizeH="0" baseline="0" noProof="0">
              <a:ln>
                <a:noFill/>
              </a:ln>
              <a:solidFill>
                <a:srgbClr val="000000"/>
              </a:solidFill>
              <a:effectLst/>
              <a:uLnTx/>
              <a:uFillTx/>
              <a:latin typeface="Times" charset="0"/>
              <a:ea typeface="SimSun" pitchFamily="2" charset="-122"/>
              <a:cs typeface="+mn-cs"/>
            </a:endParaRPr>
          </a:p>
        </p:txBody>
      </p:sp>
      <p:sp>
        <p:nvSpPr>
          <p:cNvPr id="118809" name="Text Box 45"/>
          <p:cNvSpPr txBox="1">
            <a:spLocks noChangeArrowheads="1"/>
          </p:cNvSpPr>
          <p:nvPr/>
        </p:nvSpPr>
        <p:spPr bwMode="auto">
          <a:xfrm>
            <a:off x="8553450" y="101600"/>
            <a:ext cx="539750" cy="519113"/>
          </a:xfrm>
          <a:prstGeom prst="rect">
            <a:avLst/>
          </a:prstGeom>
          <a:noFill/>
          <a:ln w="12700" cap="sq">
            <a:no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pitchFamily="18" charset="0"/>
                <a:ea typeface="+mn-ea"/>
                <a:cs typeface="+mn-cs"/>
              </a:rPr>
              <a:t>35</a:t>
            </a:r>
          </a:p>
        </p:txBody>
      </p:sp>
      <p:sp>
        <p:nvSpPr>
          <p:cNvPr id="15412" name="Rectangle 52"/>
          <p:cNvSpPr>
            <a:spLocks noChangeArrowheads="1"/>
          </p:cNvSpPr>
          <p:nvPr/>
        </p:nvSpPr>
        <p:spPr bwMode="auto">
          <a:xfrm>
            <a:off x="6781800" y="6019800"/>
            <a:ext cx="2286000" cy="382588"/>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法利赛人</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413" name="Rectangle 53"/>
          <p:cNvSpPr>
            <a:spLocks noChangeArrowheads="1"/>
          </p:cNvSpPr>
          <p:nvPr/>
        </p:nvSpPr>
        <p:spPr bwMode="auto">
          <a:xfrm>
            <a:off x="4343400" y="6019800"/>
            <a:ext cx="2743200" cy="3810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口述律法兴起</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414" name="Rectangle 54"/>
          <p:cNvSpPr>
            <a:spLocks noChangeArrowheads="1"/>
          </p:cNvSpPr>
          <p:nvPr/>
        </p:nvSpPr>
        <p:spPr bwMode="auto">
          <a:xfrm>
            <a:off x="2209800" y="6019800"/>
            <a:ext cx="2286000" cy="382588"/>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旧约律法</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415" name="Rectangle 55"/>
          <p:cNvSpPr>
            <a:spLocks noChangeArrowheads="1"/>
          </p:cNvSpPr>
          <p:nvPr/>
        </p:nvSpPr>
        <p:spPr bwMode="auto">
          <a:xfrm>
            <a:off x="-55563" y="6019800"/>
            <a:ext cx="2286001" cy="382588"/>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权威</a:t>
            </a:r>
          </a:p>
        </p:txBody>
      </p:sp>
      <p:sp>
        <p:nvSpPr>
          <p:cNvPr id="118814" name="Line 56"/>
          <p:cNvSpPr>
            <a:spLocks noChangeShapeType="1"/>
          </p:cNvSpPr>
          <p:nvPr/>
        </p:nvSpPr>
        <p:spPr bwMode="auto">
          <a:xfrm>
            <a:off x="0" y="5867400"/>
            <a:ext cx="91440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5417" name="Rectangle 57"/>
          <p:cNvSpPr>
            <a:spLocks noChangeArrowheads="1"/>
          </p:cNvSpPr>
          <p:nvPr/>
        </p:nvSpPr>
        <p:spPr bwMode="auto">
          <a:xfrm>
            <a:off x="7086600" y="1752600"/>
            <a:ext cx="1828800"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基督降世</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418" name="Rectangle 58"/>
          <p:cNvSpPr>
            <a:spLocks noChangeArrowheads="1"/>
          </p:cNvSpPr>
          <p:nvPr/>
        </p:nvSpPr>
        <p:spPr bwMode="auto">
          <a:xfrm>
            <a:off x="4419600" y="1752600"/>
            <a:ext cx="2551113"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新旧约之间的 时代</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419" name="Rectangle 59"/>
          <p:cNvSpPr>
            <a:spLocks noChangeArrowheads="1"/>
          </p:cNvSpPr>
          <p:nvPr/>
        </p:nvSpPr>
        <p:spPr bwMode="auto">
          <a:xfrm>
            <a:off x="2209800" y="1752600"/>
            <a:ext cx="2306638"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玛拉基</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r>
              <a:rPr kumimoji="0" lang="zh-CN" alt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旧约的结束</a:t>
            </a:r>
            <a:r>
              <a:rPr kumimoji="0" lang="en-US" altLang="zh-CN"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endParaRPr kumimoji="0" lang="en-US" sz="2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5420" name="Rectangle 60"/>
          <p:cNvSpPr>
            <a:spLocks noChangeArrowheads="1"/>
          </p:cNvSpPr>
          <p:nvPr/>
        </p:nvSpPr>
        <p:spPr bwMode="auto">
          <a:xfrm>
            <a:off x="-76200" y="1752600"/>
            <a:ext cx="2305050" cy="96361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SimSun" pitchFamily="2" charset="-122"/>
                <a:cs typeface="+mn-cs"/>
              </a:rPr>
              <a:t>事件</a:t>
            </a:r>
            <a:r>
              <a:rPr kumimoji="0" lang="en-US" altLang="zh-CN"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SimSun" pitchFamily="2" charset="-122"/>
                <a:cs typeface="+mn-cs"/>
              </a:rPr>
              <a:t> /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zh-CN" alt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SimSun" pitchFamily="2" charset="-122"/>
                <a:cs typeface="+mn-cs"/>
              </a:rPr>
              <a:t>时间</a:t>
            </a:r>
            <a:endParaRPr kumimoji="0" lang="en-US" sz="2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Tree>
    <p:extLst>
      <p:ext uri="{BB962C8B-B14F-4D97-AF65-F5344CB8AC3E}">
        <p14:creationId xmlns:p14="http://schemas.microsoft.com/office/powerpoint/2010/main" val="269201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fade">
                                      <p:cBhvr>
                                        <p:cTn id="7" dur="500"/>
                                        <p:tgtEl>
                                          <p:spTgt spid="153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8"/>
                                        </p:tgtEl>
                                        <p:attrNameLst>
                                          <p:attrName>style.visibility</p:attrName>
                                        </p:attrNameLst>
                                      </p:cBhvr>
                                      <p:to>
                                        <p:strVal val="visible"/>
                                      </p:to>
                                    </p:set>
                                    <p:animEffect transition="in" filter="fade">
                                      <p:cBhvr>
                                        <p:cTn id="12" dur="500"/>
                                        <p:tgtEl>
                                          <p:spTgt spid="153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9"/>
                                        </p:tgtEl>
                                        <p:attrNameLst>
                                          <p:attrName>style.visibility</p:attrName>
                                        </p:attrNameLst>
                                      </p:cBhvr>
                                      <p:to>
                                        <p:strVal val="visible"/>
                                      </p:to>
                                    </p:set>
                                    <p:animEffect transition="in" filter="fade">
                                      <p:cBhvr>
                                        <p:cTn id="17" dur="500"/>
                                        <p:tgtEl>
                                          <p:spTgt spid="153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370"/>
                                        </p:tgtEl>
                                        <p:attrNameLst>
                                          <p:attrName>style.visibility</p:attrName>
                                        </p:attrNameLst>
                                      </p:cBhvr>
                                      <p:to>
                                        <p:strVal val="visible"/>
                                      </p:to>
                                    </p:set>
                                    <p:animEffect transition="in" filter="fade">
                                      <p:cBhvr>
                                        <p:cTn id="22" dur="500"/>
                                        <p:tgtEl>
                                          <p:spTgt spid="153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371"/>
                                        </p:tgtEl>
                                        <p:attrNameLst>
                                          <p:attrName>style.visibility</p:attrName>
                                        </p:attrNameLst>
                                      </p:cBhvr>
                                      <p:to>
                                        <p:strVal val="visible"/>
                                      </p:to>
                                    </p:set>
                                    <p:animEffect transition="in" filter="fade">
                                      <p:cBhvr>
                                        <p:cTn id="27" dur="500"/>
                                        <p:tgtEl>
                                          <p:spTgt spid="1537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372"/>
                                        </p:tgtEl>
                                        <p:attrNameLst>
                                          <p:attrName>style.visibility</p:attrName>
                                        </p:attrNameLst>
                                      </p:cBhvr>
                                      <p:to>
                                        <p:strVal val="visible"/>
                                      </p:to>
                                    </p:set>
                                    <p:animEffect transition="in" filter="fade">
                                      <p:cBhvr>
                                        <p:cTn id="32" dur="500"/>
                                        <p:tgtEl>
                                          <p:spTgt spid="1537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373"/>
                                        </p:tgtEl>
                                        <p:attrNameLst>
                                          <p:attrName>style.visibility</p:attrName>
                                        </p:attrNameLst>
                                      </p:cBhvr>
                                      <p:to>
                                        <p:strVal val="visible"/>
                                      </p:to>
                                    </p:set>
                                    <p:animEffect transition="in" filter="fade">
                                      <p:cBhvr>
                                        <p:cTn id="37" dur="500"/>
                                        <p:tgtEl>
                                          <p:spTgt spid="1537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374"/>
                                        </p:tgtEl>
                                        <p:attrNameLst>
                                          <p:attrName>style.visibility</p:attrName>
                                        </p:attrNameLst>
                                      </p:cBhvr>
                                      <p:to>
                                        <p:strVal val="visible"/>
                                      </p:to>
                                    </p:set>
                                    <p:animEffect transition="in" filter="fade">
                                      <p:cBhvr>
                                        <p:cTn id="42" dur="500"/>
                                        <p:tgtEl>
                                          <p:spTgt spid="1537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375"/>
                                        </p:tgtEl>
                                        <p:attrNameLst>
                                          <p:attrName>style.visibility</p:attrName>
                                        </p:attrNameLst>
                                      </p:cBhvr>
                                      <p:to>
                                        <p:strVal val="visible"/>
                                      </p:to>
                                    </p:set>
                                    <p:animEffect transition="in" filter="fade">
                                      <p:cBhvr>
                                        <p:cTn id="47" dur="500"/>
                                        <p:tgtEl>
                                          <p:spTgt spid="1537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376"/>
                                        </p:tgtEl>
                                        <p:attrNameLst>
                                          <p:attrName>style.visibility</p:attrName>
                                        </p:attrNameLst>
                                      </p:cBhvr>
                                      <p:to>
                                        <p:strVal val="visible"/>
                                      </p:to>
                                    </p:set>
                                    <p:animEffect transition="in" filter="fade">
                                      <p:cBhvr>
                                        <p:cTn id="52" dur="500"/>
                                        <p:tgtEl>
                                          <p:spTgt spid="1537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377"/>
                                        </p:tgtEl>
                                        <p:attrNameLst>
                                          <p:attrName>style.visibility</p:attrName>
                                        </p:attrNameLst>
                                      </p:cBhvr>
                                      <p:to>
                                        <p:strVal val="visible"/>
                                      </p:to>
                                    </p:set>
                                    <p:animEffect transition="in" filter="fade">
                                      <p:cBhvr>
                                        <p:cTn id="57" dur="500"/>
                                        <p:tgtEl>
                                          <p:spTgt spid="1537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378"/>
                                        </p:tgtEl>
                                        <p:attrNameLst>
                                          <p:attrName>style.visibility</p:attrName>
                                        </p:attrNameLst>
                                      </p:cBhvr>
                                      <p:to>
                                        <p:strVal val="visible"/>
                                      </p:to>
                                    </p:set>
                                    <p:animEffect transition="in" filter="fade">
                                      <p:cBhvr>
                                        <p:cTn id="62" dur="500"/>
                                        <p:tgtEl>
                                          <p:spTgt spid="1537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415"/>
                                        </p:tgtEl>
                                        <p:attrNameLst>
                                          <p:attrName>style.visibility</p:attrName>
                                        </p:attrNameLst>
                                      </p:cBhvr>
                                      <p:to>
                                        <p:strVal val="visible"/>
                                      </p:to>
                                    </p:set>
                                    <p:animEffect transition="in" filter="fade">
                                      <p:cBhvr>
                                        <p:cTn id="67" dur="500"/>
                                        <p:tgtEl>
                                          <p:spTgt spid="154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414"/>
                                        </p:tgtEl>
                                        <p:attrNameLst>
                                          <p:attrName>style.visibility</p:attrName>
                                        </p:attrNameLst>
                                      </p:cBhvr>
                                      <p:to>
                                        <p:strVal val="visible"/>
                                      </p:to>
                                    </p:set>
                                    <p:animEffect transition="in" filter="fade">
                                      <p:cBhvr>
                                        <p:cTn id="72" dur="500"/>
                                        <p:tgtEl>
                                          <p:spTgt spid="1541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413"/>
                                        </p:tgtEl>
                                        <p:attrNameLst>
                                          <p:attrName>style.visibility</p:attrName>
                                        </p:attrNameLst>
                                      </p:cBhvr>
                                      <p:to>
                                        <p:strVal val="visible"/>
                                      </p:to>
                                    </p:set>
                                    <p:animEffect transition="in" filter="fade">
                                      <p:cBhvr>
                                        <p:cTn id="77" dur="500"/>
                                        <p:tgtEl>
                                          <p:spTgt spid="1541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5412"/>
                                        </p:tgtEl>
                                        <p:attrNameLst>
                                          <p:attrName>style.visibility</p:attrName>
                                        </p:attrNameLst>
                                      </p:cBhvr>
                                      <p:to>
                                        <p:strVal val="visible"/>
                                      </p:to>
                                    </p:set>
                                    <p:animEffect transition="in" filter="fade">
                                      <p:cBhvr>
                                        <p:cTn id="82" dur="500"/>
                                        <p:tgtEl>
                                          <p:spTgt spid="15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8" grpId="0" autoUpdateAnimBg="0"/>
      <p:bldP spid="15377" grpId="0" autoUpdateAnimBg="0"/>
      <p:bldP spid="15376" grpId="0" autoUpdateAnimBg="0"/>
      <p:bldP spid="15375" grpId="0" autoUpdateAnimBg="0"/>
      <p:bldP spid="15374" grpId="0" autoUpdateAnimBg="0"/>
      <p:bldP spid="15373" grpId="0" autoUpdateAnimBg="0"/>
      <p:bldP spid="15372" grpId="0" autoUpdateAnimBg="0"/>
      <p:bldP spid="15371" grpId="0" autoUpdateAnimBg="0"/>
      <p:bldP spid="15370" grpId="0" autoUpdateAnimBg="0"/>
      <p:bldP spid="15369" grpId="0" autoUpdateAnimBg="0"/>
      <p:bldP spid="15368" grpId="0" autoUpdateAnimBg="0"/>
      <p:bldP spid="15367" grpId="0" autoUpdateAnimBg="0"/>
      <p:bldP spid="15412" grpId="0" autoUpdateAnimBg="0"/>
      <p:bldP spid="15413" grpId="0" autoUpdateAnimBg="0"/>
      <p:bldP spid="15414" grpId="0" autoUpdateAnimBg="0"/>
      <p:bldP spid="15415"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11"/>
          <p:cNvSpPr txBox="1">
            <a:spLocks noChangeArrowheads="1"/>
          </p:cNvSpPr>
          <p:nvPr/>
        </p:nvSpPr>
        <p:spPr bwMode="auto">
          <a:xfrm>
            <a:off x="8578850" y="152400"/>
            <a:ext cx="488950" cy="457200"/>
          </a:xfrm>
          <a:prstGeom prst="rect">
            <a:avLst/>
          </a:prstGeom>
          <a:noFill/>
          <a:ln w="12700" cap="sq">
            <a:no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pitchFamily="18" charset="0"/>
                <a:ea typeface="+mn-ea"/>
                <a:cs typeface="+mn-cs"/>
              </a:rPr>
              <a:t>36</a:t>
            </a:r>
          </a:p>
        </p:txBody>
      </p:sp>
      <p:sp>
        <p:nvSpPr>
          <p:cNvPr id="16403" name="Rectangle 19"/>
          <p:cNvSpPr>
            <a:spLocks noChangeArrowheads="1"/>
          </p:cNvSpPr>
          <p:nvPr/>
        </p:nvSpPr>
        <p:spPr bwMode="auto">
          <a:xfrm>
            <a:off x="5365750" y="5207000"/>
            <a:ext cx="3244850" cy="12700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交通</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6402" name="Rectangle 18"/>
          <p:cNvSpPr>
            <a:spLocks noChangeArrowheads="1"/>
          </p:cNvSpPr>
          <p:nvPr/>
        </p:nvSpPr>
        <p:spPr bwMode="auto">
          <a:xfrm>
            <a:off x="2819400" y="5207000"/>
            <a:ext cx="2546350" cy="12700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宗教</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6401" name="Rectangle 17"/>
          <p:cNvSpPr>
            <a:spLocks noChangeArrowheads="1"/>
          </p:cNvSpPr>
          <p:nvPr/>
        </p:nvSpPr>
        <p:spPr bwMode="auto">
          <a:xfrm>
            <a:off x="5365750" y="3937000"/>
            <a:ext cx="3244850" cy="12700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情绪</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6400" name="Rectangle 16"/>
          <p:cNvSpPr>
            <a:spLocks noChangeArrowheads="1"/>
          </p:cNvSpPr>
          <p:nvPr/>
        </p:nvSpPr>
        <p:spPr bwMode="auto">
          <a:xfrm>
            <a:off x="2819400" y="3937000"/>
            <a:ext cx="2546350" cy="12700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语言</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6399" name="Rectangle 15"/>
          <p:cNvSpPr>
            <a:spLocks noChangeArrowheads="1"/>
          </p:cNvSpPr>
          <p:nvPr/>
        </p:nvSpPr>
        <p:spPr bwMode="auto">
          <a:xfrm>
            <a:off x="5365750" y="2667000"/>
            <a:ext cx="3244850" cy="12700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预言</a:t>
            </a: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a:t>
            </a: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但 </a:t>
            </a: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9:25-26)</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6398" name="Rectangle 14"/>
          <p:cNvSpPr>
            <a:spLocks noChangeArrowheads="1"/>
          </p:cNvSpPr>
          <p:nvPr/>
        </p:nvSpPr>
        <p:spPr bwMode="auto">
          <a:xfrm>
            <a:off x="2819400" y="2667000"/>
            <a:ext cx="2546350" cy="12700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Char char="n"/>
              <a:tabLst/>
              <a:defRPr/>
            </a:pPr>
            <a:r>
              <a:rPr kumimoji="0" lang="en-US" altLang="zh-CN"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 </a:t>
            </a: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SimSun" pitchFamily="2" charset="-122"/>
                <a:cs typeface="+mn-cs"/>
              </a:rPr>
              <a:t>政治</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charset="0"/>
              <a:ea typeface="+mn-ea"/>
              <a:cs typeface="Times New Roman" pitchFamily="18" charset="0"/>
            </a:endParaRPr>
          </a:p>
        </p:txBody>
      </p:sp>
      <p:sp>
        <p:nvSpPr>
          <p:cNvPr id="119817" name="Line 21"/>
          <p:cNvSpPr>
            <a:spLocks noChangeShapeType="1"/>
          </p:cNvSpPr>
          <p:nvPr/>
        </p:nvSpPr>
        <p:spPr bwMode="auto">
          <a:xfrm>
            <a:off x="2819400" y="3937000"/>
            <a:ext cx="57912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9818" name="Line 22"/>
          <p:cNvSpPr>
            <a:spLocks noChangeShapeType="1"/>
          </p:cNvSpPr>
          <p:nvPr/>
        </p:nvSpPr>
        <p:spPr bwMode="auto">
          <a:xfrm>
            <a:off x="2819400" y="5207000"/>
            <a:ext cx="57912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9819" name="Line 23"/>
          <p:cNvSpPr>
            <a:spLocks noChangeShapeType="1"/>
          </p:cNvSpPr>
          <p:nvPr/>
        </p:nvSpPr>
        <p:spPr bwMode="auto">
          <a:xfrm>
            <a:off x="2819400" y="6477000"/>
            <a:ext cx="5791200" cy="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9820" name="Line 24"/>
          <p:cNvSpPr>
            <a:spLocks noChangeShapeType="1"/>
          </p:cNvSpPr>
          <p:nvPr/>
        </p:nvSpPr>
        <p:spPr bwMode="auto">
          <a:xfrm>
            <a:off x="2819400" y="2667000"/>
            <a:ext cx="0" cy="381000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9821" name="Line 25"/>
          <p:cNvSpPr>
            <a:spLocks noChangeShapeType="1"/>
          </p:cNvSpPr>
          <p:nvPr/>
        </p:nvSpPr>
        <p:spPr bwMode="auto">
          <a:xfrm>
            <a:off x="5365750" y="2667000"/>
            <a:ext cx="0" cy="381000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9822" name="Line 26"/>
          <p:cNvSpPr>
            <a:spLocks noChangeShapeType="1"/>
          </p:cNvSpPr>
          <p:nvPr/>
        </p:nvSpPr>
        <p:spPr bwMode="auto">
          <a:xfrm>
            <a:off x="8610600" y="2667000"/>
            <a:ext cx="0" cy="3810000"/>
          </a:xfrm>
          <a:prstGeom prst="line">
            <a:avLst/>
          </a:prstGeom>
          <a:noFill/>
          <a:ln w="28575" cap="sq">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9823" name="Line 20"/>
          <p:cNvSpPr>
            <a:spLocks noChangeShapeType="1"/>
          </p:cNvSpPr>
          <p:nvPr/>
        </p:nvSpPr>
        <p:spPr bwMode="auto">
          <a:xfrm>
            <a:off x="2819400" y="2667000"/>
            <a:ext cx="5791200" cy="0"/>
          </a:xfrm>
          <a:prstGeom prst="line">
            <a:avLst/>
          </a:prstGeom>
          <a:noFill/>
          <a:ln w="12700">
            <a:solidFill>
              <a:schemeClr val="tx1"/>
            </a:solidFill>
            <a:round/>
            <a:headEnd type="none" w="sm" len="sm"/>
            <a:tailEnd type="none" w="sm" len="sm"/>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119824" name="Text Box 31"/>
          <p:cNvSpPr txBox="1">
            <a:spLocks noChangeArrowheads="1"/>
          </p:cNvSpPr>
          <p:nvPr/>
        </p:nvSpPr>
        <p:spPr bwMode="auto">
          <a:xfrm>
            <a:off x="2309709" y="220663"/>
            <a:ext cx="4584909" cy="646331"/>
          </a:xfrm>
          <a:prstGeom prst="rect">
            <a:avLst/>
          </a:prstGeom>
          <a:solidFill>
            <a:schemeClr val="tx1"/>
          </a:solidFill>
          <a:ln w="76200">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lvl1pPr eaLnBrk="1" hangingPunct="1">
              <a:defRPr sz="3600" b="1" i="1">
                <a:solidFill>
                  <a:schemeClr val="bg1"/>
                </a:solidFill>
                <a:latin typeface="Arial" charset="0"/>
                <a:ea typeface="宋体" charset="0"/>
                <a:cs typeface="宋体" charset="0"/>
              </a:defRPr>
            </a:lvl1pPr>
            <a:lvl2pPr algn="l" eaLnBrk="0" hangingPunct="0">
              <a:defRPr sz="4400">
                <a:solidFill>
                  <a:schemeClr val="tx2"/>
                </a:solidFill>
                <a:latin typeface="Arial" charset="0"/>
                <a:ea typeface="ＭＳ Ｐゴシック" pitchFamily="-107" charset="-128"/>
                <a:cs typeface="ＭＳ Ｐゴシック" pitchFamily="-107" charset="-128"/>
              </a:defRPr>
            </a:lvl2pPr>
            <a:lvl3pPr algn="l" eaLnBrk="0" hangingPunct="0">
              <a:defRPr sz="4400">
                <a:solidFill>
                  <a:schemeClr val="tx2"/>
                </a:solidFill>
                <a:latin typeface="Arial" charset="0"/>
                <a:ea typeface="ＭＳ Ｐゴシック" pitchFamily="-107" charset="-128"/>
                <a:cs typeface="ＭＳ Ｐゴシック" pitchFamily="-107" charset="-128"/>
              </a:defRPr>
            </a:lvl3pPr>
            <a:lvl4pPr algn="l" eaLnBrk="0" hangingPunct="0">
              <a:defRPr sz="4400">
                <a:solidFill>
                  <a:schemeClr val="tx2"/>
                </a:solidFill>
                <a:latin typeface="Arial" charset="0"/>
                <a:ea typeface="ＭＳ Ｐゴシック" pitchFamily="-107" charset="-128"/>
                <a:cs typeface="ＭＳ Ｐゴシック" pitchFamily="-107" charset="-128"/>
              </a:defRPr>
            </a:lvl4pPr>
            <a:lvl5pPr algn="l" eaLnBrk="0" hangingPunct="0">
              <a:defRPr sz="4400">
                <a:solidFill>
                  <a:schemeClr val="tx2"/>
                </a:solidFill>
                <a:latin typeface="Arial" charset="0"/>
                <a:ea typeface="ＭＳ Ｐゴシック" pitchFamily="-107" charset="-128"/>
                <a:cs typeface="ＭＳ Ｐゴシック" pitchFamily="-107" charset="-128"/>
              </a:defRPr>
            </a:lvl5pPr>
            <a:lvl6pPr marL="457200" fontAlgn="base">
              <a:spcBef>
                <a:spcPct val="0"/>
              </a:spcBef>
              <a:spcAft>
                <a:spcPct val="0"/>
              </a:spcAft>
              <a:defRPr sz="4400">
                <a:solidFill>
                  <a:schemeClr val="tx2"/>
                </a:solidFill>
                <a:latin typeface="Times New Roman" pitchFamily="26" charset="0"/>
              </a:defRPr>
            </a:lvl6pPr>
            <a:lvl7pPr marL="914400" fontAlgn="base">
              <a:spcBef>
                <a:spcPct val="0"/>
              </a:spcBef>
              <a:spcAft>
                <a:spcPct val="0"/>
              </a:spcAft>
              <a:defRPr sz="4400">
                <a:solidFill>
                  <a:schemeClr val="tx2"/>
                </a:solidFill>
                <a:latin typeface="Times New Roman" pitchFamily="26" charset="0"/>
              </a:defRPr>
            </a:lvl7pPr>
            <a:lvl8pPr marL="1371600" fontAlgn="base">
              <a:spcBef>
                <a:spcPct val="0"/>
              </a:spcBef>
              <a:spcAft>
                <a:spcPct val="0"/>
              </a:spcAft>
              <a:defRPr sz="4400">
                <a:solidFill>
                  <a:schemeClr val="tx2"/>
                </a:solidFill>
                <a:latin typeface="Times New Roman" pitchFamily="26" charset="0"/>
              </a:defRPr>
            </a:lvl8pPr>
            <a:lvl9pPr marL="1828800" fontAlgn="base">
              <a:spcBef>
                <a:spcPct val="0"/>
              </a:spcBef>
              <a:spcAft>
                <a:spcPct val="0"/>
              </a:spcAft>
              <a:defRPr sz="4400">
                <a:solidFill>
                  <a:schemeClr val="tx2"/>
                </a:solidFill>
                <a:latin typeface="Times New Roman" pitchFamily="2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1" u="none" strike="noStrike" kern="1200" cap="none" spc="0" normalizeH="0" baseline="0" noProof="0" dirty="0">
                <a:ln>
                  <a:noFill/>
                </a:ln>
                <a:solidFill>
                  <a:srgbClr val="3333FF"/>
                </a:solidFill>
                <a:effectLst/>
                <a:uLnTx/>
                <a:uFillTx/>
                <a:latin typeface="Arial" charset="0"/>
                <a:ea typeface="宋体" charset="0"/>
              </a:rPr>
              <a:t>“</a:t>
            </a:r>
            <a:r>
              <a:rPr kumimoji="0" lang="zh-CN" altLang="en-US" sz="3600" b="1" i="1" u="none" strike="noStrike" kern="1200" cap="none" spc="0" normalizeH="0" baseline="0" noProof="0" dirty="0">
                <a:ln>
                  <a:noFill/>
                </a:ln>
                <a:solidFill>
                  <a:srgbClr val="3333FF"/>
                </a:solidFill>
                <a:effectLst/>
                <a:uLnTx/>
                <a:uFillTx/>
                <a:latin typeface="Arial" charset="0"/>
                <a:ea typeface="宋体" charset="0"/>
              </a:rPr>
              <a:t>国度的时间”到了！</a:t>
            </a:r>
            <a:endParaRPr kumimoji="0" lang="en-US" sz="3600" b="1" i="1" u="none" strike="noStrike" kern="1200" cap="none" spc="0" normalizeH="0" baseline="0" noProof="0" dirty="0">
              <a:ln>
                <a:noFill/>
              </a:ln>
              <a:solidFill>
                <a:srgbClr val="3333FF"/>
              </a:solidFill>
              <a:effectLst/>
              <a:uLnTx/>
              <a:uFillTx/>
              <a:latin typeface="Arial" charset="0"/>
              <a:ea typeface="宋体" charset="0"/>
            </a:endParaRPr>
          </a:p>
        </p:txBody>
      </p:sp>
      <p:sp>
        <p:nvSpPr>
          <p:cNvPr id="16416" name="Text Box 32"/>
          <p:cNvSpPr txBox="1">
            <a:spLocks noChangeArrowheads="1"/>
          </p:cNvSpPr>
          <p:nvPr/>
        </p:nvSpPr>
        <p:spPr bwMode="auto">
          <a:xfrm>
            <a:off x="652463" y="1425575"/>
            <a:ext cx="2684462" cy="519113"/>
          </a:xfrm>
          <a:prstGeom prst="rect">
            <a:avLst/>
          </a:prstGeom>
          <a:noFill/>
          <a:ln w="12700" cap="sq">
            <a:no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00"/>
                </a:solidFill>
                <a:effectLst/>
                <a:uLnTx/>
                <a:uFillTx/>
                <a:latin typeface="Times New Roman" pitchFamily="18" charset="0"/>
                <a:ea typeface="SimSun" pitchFamily="2" charset="-122"/>
                <a:cs typeface="+mn-cs"/>
              </a:rPr>
              <a:t>天时地利人和：</a:t>
            </a:r>
            <a:endParaRPr kumimoji="0" lang="en-US" sz="2400" b="0" i="0" u="none" strike="noStrike" kern="1200" cap="none" spc="0" normalizeH="0" baseline="0" noProof="0">
              <a:ln>
                <a:noFill/>
              </a:ln>
              <a:solidFill>
                <a:srgbClr val="FFFF00"/>
              </a:solidFill>
              <a:effectLst/>
              <a:uLnTx/>
              <a:uFillTx/>
              <a:latin typeface="Times New Roman" pitchFamily="18" charset="0"/>
              <a:ea typeface="SimSun" pitchFamily="2" charset="-122"/>
              <a:cs typeface="+mn-cs"/>
            </a:endParaRPr>
          </a:p>
        </p:txBody>
      </p:sp>
      <p:sp>
        <p:nvSpPr>
          <p:cNvPr id="16425" name="Text Box 41"/>
          <p:cNvSpPr txBox="1">
            <a:spLocks noChangeArrowheads="1"/>
          </p:cNvSpPr>
          <p:nvPr/>
        </p:nvSpPr>
        <p:spPr bwMode="auto">
          <a:xfrm rot="-810432">
            <a:off x="2265363" y="2650580"/>
            <a:ext cx="6192837" cy="3231654"/>
          </a:xfrm>
          <a:prstGeom prst="rect">
            <a:avLst/>
          </a:prstGeom>
          <a:solidFill>
            <a:srgbClr val="BA1236"/>
          </a:solidFill>
          <a:ln w="76200" cap="sq" cmpd="sng">
            <a:solidFill>
              <a:schemeClr val="bg2"/>
            </a:solidFill>
            <a:miter lim="800000"/>
            <a:headEnd type="none" w="sm" len="sm"/>
            <a:tailEnd type="none" w="sm" len="sm"/>
          </a:ln>
        </p:spPr>
        <p:txBody>
          <a:bodyPr>
            <a:spAutoFit/>
          </a:bodyPr>
          <a:lstStyle>
            <a:defPPr>
              <a:defRPr lang="en-US"/>
            </a:defPPr>
            <a:lvl1pPr eaLnBrk="1" hangingPunct="1">
              <a:defRPr sz="2800" b="1">
                <a:effectLst>
                  <a:outerShdw blurRad="38100" dist="38100" dir="2700000" algn="tl">
                    <a:srgbClr val="000000"/>
                  </a:outerShdw>
                </a:effectLst>
                <a:latin typeface="Arial" charset="0"/>
                <a:ea typeface="ＭＳ Ｐゴシック" charset="0"/>
                <a:cs typeface="Arial" charset="0"/>
              </a:defRPr>
            </a:lvl1pPr>
            <a:lvl2pPr marL="37931725" indent="-37474525" eaLnBrk="0" hangingPunct="0">
              <a:defRPr sz="2400">
                <a:latin typeface="Times New Roman" charset="0"/>
                <a:ea typeface="ＭＳ Ｐゴシック" charset="0"/>
                <a:cs typeface="ＭＳ Ｐゴシック" charset="0"/>
              </a:defRPr>
            </a:lvl2pPr>
            <a:lvl3pPr eaLnBrk="0" hangingPunct="0">
              <a:defRPr sz="2400">
                <a:latin typeface="Times New Roman" charset="0"/>
                <a:ea typeface="ＭＳ Ｐゴシック" charset="0"/>
                <a:cs typeface="ＭＳ Ｐゴシック" charset="0"/>
              </a:defRPr>
            </a:lvl3pPr>
            <a:lvl4pPr eaLnBrk="0" hangingPunct="0">
              <a:defRPr sz="2400">
                <a:latin typeface="Times New Roman" charset="0"/>
                <a:ea typeface="ＭＳ Ｐゴシック" charset="0"/>
                <a:cs typeface="ＭＳ Ｐゴシック" charset="0"/>
              </a:defRPr>
            </a:lvl4pPr>
            <a:lvl5pPr eaLnBrk="0" hangingPunct="0">
              <a:defRPr sz="2400">
                <a:latin typeface="Times New Roman" charset="0"/>
                <a:ea typeface="ＭＳ Ｐゴシック" charset="0"/>
                <a:cs typeface="ＭＳ Ｐゴシック" charset="0"/>
              </a:defRPr>
            </a:lvl5pPr>
            <a:lvl6pPr marL="457200" defTabSz="457200" eaLnBrk="0" fontAlgn="base" hangingPunct="0">
              <a:spcBef>
                <a:spcPct val="0"/>
              </a:spcBef>
              <a:spcAft>
                <a:spcPct val="0"/>
              </a:spcAft>
              <a:defRPr sz="2400">
                <a:latin typeface="Times New Roman" charset="0"/>
                <a:ea typeface="ＭＳ Ｐゴシック" charset="0"/>
                <a:cs typeface="ＭＳ Ｐゴシック" charset="0"/>
              </a:defRPr>
            </a:lvl6pPr>
            <a:lvl7pPr marL="914400" defTabSz="457200" eaLnBrk="0" fontAlgn="base" hangingPunct="0">
              <a:spcBef>
                <a:spcPct val="0"/>
              </a:spcBef>
              <a:spcAft>
                <a:spcPct val="0"/>
              </a:spcAft>
              <a:defRPr sz="2400">
                <a:latin typeface="Times New Roman" charset="0"/>
                <a:ea typeface="ＭＳ Ｐゴシック" charset="0"/>
                <a:cs typeface="ＭＳ Ｐゴシック" charset="0"/>
              </a:defRPr>
            </a:lvl7pPr>
            <a:lvl8pPr marL="1371600" defTabSz="457200" eaLnBrk="0" fontAlgn="base" hangingPunct="0">
              <a:spcBef>
                <a:spcPct val="0"/>
              </a:spcBef>
              <a:spcAft>
                <a:spcPct val="0"/>
              </a:spcAft>
              <a:defRPr sz="2400">
                <a:latin typeface="Times New Roman" charset="0"/>
                <a:ea typeface="ＭＳ Ｐゴシック" charset="0"/>
                <a:cs typeface="ＭＳ Ｐゴシック" charset="0"/>
              </a:defRPr>
            </a:lvl8pPr>
            <a:lvl9pPr marL="1828800" defTabSz="457200" eaLnBrk="0" fontAlgn="base" hangingPunct="0">
              <a:spcBef>
                <a:spcPct val="0"/>
              </a:spcBef>
              <a:spcAft>
                <a:spcPct val="0"/>
              </a:spcAft>
              <a:defRPr sz="2400">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加拉太书</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4:4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及至时候满足，神就差他的儿子，为女子所生，且生在律法以下，要把律法以下的人赎出来，叫我们得儿子的名分。</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2765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416"/>
                                        </p:tgtEl>
                                        <p:attrNameLst>
                                          <p:attrName>style.visibility</p:attrName>
                                        </p:attrNameLst>
                                      </p:cBhvr>
                                      <p:to>
                                        <p:strVal val="visible"/>
                                      </p:to>
                                    </p:set>
                                    <p:anim calcmode="lin" valueType="num">
                                      <p:cBhvr>
                                        <p:cTn id="7" dur="500" fill="hold"/>
                                        <p:tgtEl>
                                          <p:spTgt spid="16416"/>
                                        </p:tgtEl>
                                        <p:attrNameLst>
                                          <p:attrName>ppt_w</p:attrName>
                                        </p:attrNameLst>
                                      </p:cBhvr>
                                      <p:tavLst>
                                        <p:tav tm="0">
                                          <p:val>
                                            <p:fltVal val="0"/>
                                          </p:val>
                                        </p:tav>
                                        <p:tav tm="100000">
                                          <p:val>
                                            <p:strVal val="#ppt_w"/>
                                          </p:val>
                                        </p:tav>
                                      </p:tavLst>
                                    </p:anim>
                                    <p:anim calcmode="lin" valueType="num">
                                      <p:cBhvr>
                                        <p:cTn id="8" dur="500" fill="hold"/>
                                        <p:tgtEl>
                                          <p:spTgt spid="16416"/>
                                        </p:tgtEl>
                                        <p:attrNameLst>
                                          <p:attrName>ppt_h</p:attrName>
                                        </p:attrNameLst>
                                      </p:cBhvr>
                                      <p:tavLst>
                                        <p:tav tm="0">
                                          <p:val>
                                            <p:fltVal val="0"/>
                                          </p:val>
                                        </p:tav>
                                        <p:tav tm="100000">
                                          <p:val>
                                            <p:strVal val="#ppt_h"/>
                                          </p:val>
                                        </p:tav>
                                      </p:tavLst>
                                    </p:anim>
                                    <p:anim calcmode="lin" valueType="num">
                                      <p:cBhvr>
                                        <p:cTn id="9" dur="500" fill="hold"/>
                                        <p:tgtEl>
                                          <p:spTgt spid="16416"/>
                                        </p:tgtEl>
                                        <p:attrNameLst>
                                          <p:attrName>ppt_x</p:attrName>
                                        </p:attrNameLst>
                                      </p:cBhvr>
                                      <p:tavLst>
                                        <p:tav tm="0">
                                          <p:val>
                                            <p:fltVal val="0.5"/>
                                          </p:val>
                                        </p:tav>
                                        <p:tav tm="100000">
                                          <p:val>
                                            <p:strVal val="#ppt_x"/>
                                          </p:val>
                                        </p:tav>
                                      </p:tavLst>
                                    </p:anim>
                                    <p:anim calcmode="lin" valueType="num">
                                      <p:cBhvr>
                                        <p:cTn id="10" dur="500" fill="hold"/>
                                        <p:tgtEl>
                                          <p:spTgt spid="16416"/>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398"/>
                                        </p:tgtEl>
                                        <p:attrNameLst>
                                          <p:attrName>style.visibility</p:attrName>
                                        </p:attrNameLst>
                                      </p:cBhvr>
                                      <p:to>
                                        <p:strVal val="visible"/>
                                      </p:to>
                                    </p:set>
                                    <p:animEffect transition="in" filter="fade">
                                      <p:cBhvr>
                                        <p:cTn id="15" dur="500"/>
                                        <p:tgtEl>
                                          <p:spTgt spid="1639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400"/>
                                        </p:tgtEl>
                                        <p:attrNameLst>
                                          <p:attrName>style.visibility</p:attrName>
                                        </p:attrNameLst>
                                      </p:cBhvr>
                                      <p:to>
                                        <p:strVal val="visible"/>
                                      </p:to>
                                    </p:set>
                                    <p:animEffect transition="in" filter="fade">
                                      <p:cBhvr>
                                        <p:cTn id="20" dur="500"/>
                                        <p:tgtEl>
                                          <p:spTgt spid="1640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402"/>
                                        </p:tgtEl>
                                        <p:attrNameLst>
                                          <p:attrName>style.visibility</p:attrName>
                                        </p:attrNameLst>
                                      </p:cBhvr>
                                      <p:to>
                                        <p:strVal val="visible"/>
                                      </p:to>
                                    </p:set>
                                    <p:animEffect transition="in" filter="fade">
                                      <p:cBhvr>
                                        <p:cTn id="25" dur="500"/>
                                        <p:tgtEl>
                                          <p:spTgt spid="1640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399"/>
                                        </p:tgtEl>
                                        <p:attrNameLst>
                                          <p:attrName>style.visibility</p:attrName>
                                        </p:attrNameLst>
                                      </p:cBhvr>
                                      <p:to>
                                        <p:strVal val="visible"/>
                                      </p:to>
                                    </p:set>
                                    <p:animEffect transition="in" filter="fade">
                                      <p:cBhvr>
                                        <p:cTn id="30" dur="500"/>
                                        <p:tgtEl>
                                          <p:spTgt spid="1639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401"/>
                                        </p:tgtEl>
                                        <p:attrNameLst>
                                          <p:attrName>style.visibility</p:attrName>
                                        </p:attrNameLst>
                                      </p:cBhvr>
                                      <p:to>
                                        <p:strVal val="visible"/>
                                      </p:to>
                                    </p:set>
                                    <p:animEffect transition="in" filter="fade">
                                      <p:cBhvr>
                                        <p:cTn id="35" dur="500"/>
                                        <p:tgtEl>
                                          <p:spTgt spid="1640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403"/>
                                        </p:tgtEl>
                                        <p:attrNameLst>
                                          <p:attrName>style.visibility</p:attrName>
                                        </p:attrNameLst>
                                      </p:cBhvr>
                                      <p:to>
                                        <p:strVal val="visible"/>
                                      </p:to>
                                    </p:set>
                                    <p:animEffect transition="in" filter="fade">
                                      <p:cBhvr>
                                        <p:cTn id="40" dur="500"/>
                                        <p:tgtEl>
                                          <p:spTgt spid="16403"/>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6425"/>
                                        </p:tgtEl>
                                        <p:attrNameLst>
                                          <p:attrName>style.visibility</p:attrName>
                                        </p:attrNameLst>
                                      </p:cBhvr>
                                      <p:to>
                                        <p:strVal val="visible"/>
                                      </p:to>
                                    </p:set>
                                    <p:anim calcmode="lin" valueType="num">
                                      <p:cBhvr>
                                        <p:cTn id="45" dur="1000" fill="hold"/>
                                        <p:tgtEl>
                                          <p:spTgt spid="16425"/>
                                        </p:tgtEl>
                                        <p:attrNameLst>
                                          <p:attrName>ppt_w</p:attrName>
                                        </p:attrNameLst>
                                      </p:cBhvr>
                                      <p:tavLst>
                                        <p:tav tm="0">
                                          <p:val>
                                            <p:fltVal val="0"/>
                                          </p:val>
                                        </p:tav>
                                        <p:tav tm="100000">
                                          <p:val>
                                            <p:strVal val="#ppt_w"/>
                                          </p:val>
                                        </p:tav>
                                      </p:tavLst>
                                    </p:anim>
                                    <p:anim calcmode="lin" valueType="num">
                                      <p:cBhvr>
                                        <p:cTn id="46" dur="1000" fill="hold"/>
                                        <p:tgtEl>
                                          <p:spTgt spid="16425"/>
                                        </p:tgtEl>
                                        <p:attrNameLst>
                                          <p:attrName>ppt_h</p:attrName>
                                        </p:attrNameLst>
                                      </p:cBhvr>
                                      <p:tavLst>
                                        <p:tav tm="0">
                                          <p:val>
                                            <p:fltVal val="0"/>
                                          </p:val>
                                        </p:tav>
                                        <p:tav tm="100000">
                                          <p:val>
                                            <p:strVal val="#ppt_h"/>
                                          </p:val>
                                        </p:tav>
                                      </p:tavLst>
                                    </p:anim>
                                    <p:anim calcmode="lin" valueType="num">
                                      <p:cBhvr>
                                        <p:cTn id="47" dur="1000" fill="hold"/>
                                        <p:tgtEl>
                                          <p:spTgt spid="16425"/>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64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3" grpId="0" autoUpdateAnimBg="0"/>
      <p:bldP spid="16402" grpId="0" autoUpdateAnimBg="0"/>
      <p:bldP spid="16401" grpId="0" autoUpdateAnimBg="0"/>
      <p:bldP spid="16400" grpId="0" autoUpdateAnimBg="0"/>
      <p:bldP spid="16399" grpId="0" autoUpdateAnimBg="0"/>
      <p:bldP spid="16398" grpId="0" autoUpdateAnimBg="0"/>
      <p:bldP spid="16416" grpId="0" autoUpdateAnimBg="0"/>
      <p:bldP spid="16425"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救赎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一直以来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都是因信 </a:t>
            </a:r>
            <a:br>
              <a:rPr lang="en-US" altLang="zh-CN"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(3–4</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章</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Microsoft YaHei UI" panose="020B0503020204020204" pitchFamily="34" charset="-122"/>
                <a:ea typeface="Microsoft YaHei UI" panose="020B0503020204020204" pitchFamily="34" charset="-122"/>
                <a:cs typeface="Arial Black"/>
              </a:rPr>
              <a:t>十字架的核心</a:t>
            </a: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zh-SG"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公元前</a:t>
            </a:r>
          </a:p>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SG"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望向十字架</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公元后</a:t>
            </a:r>
          </a:p>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回顾十字架</a:t>
            </a:r>
          </a:p>
        </p:txBody>
      </p:sp>
      <p:sp>
        <p:nvSpPr>
          <p:cNvPr id="12" name="Rectangle 2">
            <a:extLst>
              <a:ext uri="{FF2B5EF4-FFF2-40B4-BE49-F238E27FC236}">
                <a16:creationId xmlns:a16="http://schemas.microsoft.com/office/drawing/2014/main" id="{4433CCDA-1F76-D540-9F37-714DE5B814C0}"/>
              </a:ext>
            </a:extLst>
          </p:cNvPr>
          <p:cNvSpPr txBox="1">
            <a:spLocks noChangeArrowheads="1"/>
          </p:cNvSpPr>
          <p:nvPr/>
        </p:nvSpPr>
        <p:spPr bwMode="auto">
          <a:xfrm>
            <a:off x="929272" y="5927860"/>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40739323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1" grpId="0"/>
    </p:bld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descr="old-man-and-boy">
            <a:extLst>
              <a:ext uri="{FF2B5EF4-FFF2-40B4-BE49-F238E27FC236}">
                <a16:creationId xmlns:a16="http://schemas.microsoft.com/office/drawing/2014/main" id="{3D1622BA-6582-1F43-A706-466C8C1AF6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95250"/>
            <a:ext cx="8890000" cy="66675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785386"/>
            <a:ext cx="4572000" cy="682090"/>
          </a:xfrm>
          <a:solidFill>
            <a:schemeClr val="tx1"/>
          </a:solidFill>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No longer slaves</a:t>
            </a:r>
          </a:p>
        </p:txBody>
      </p:sp>
    </p:spTree>
    <p:extLst>
      <p:ext uri="{BB962C8B-B14F-4D97-AF65-F5344CB8AC3E}">
        <p14:creationId xmlns:p14="http://schemas.microsoft.com/office/powerpoint/2010/main" val="242498639"/>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 Box 12"/>
          <p:cNvSpPr txBox="1">
            <a:spLocks noChangeArrowheads="1"/>
          </p:cNvSpPr>
          <p:nvPr/>
        </p:nvSpPr>
        <p:spPr bwMode="auto">
          <a:xfrm>
            <a:off x="8274050" y="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173c</a:t>
            </a:r>
          </a:p>
        </p:txBody>
      </p:sp>
      <p:sp>
        <p:nvSpPr>
          <p:cNvPr id="27661" name="Text Box 13"/>
          <p:cNvSpPr txBox="1">
            <a:spLocks noChangeArrowheads="1"/>
          </p:cNvSpPr>
          <p:nvPr/>
        </p:nvSpPr>
        <p:spPr bwMode="auto">
          <a:xfrm>
            <a:off x="6553200" y="685800"/>
            <a:ext cx="2209800" cy="1754188"/>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latin typeface="Times" charset="0"/>
                <a:ea typeface="宋体" charset="0"/>
                <a:cs typeface="宋体" charset="0"/>
              </a:rPr>
              <a:t>礼仪</a:t>
            </a:r>
          </a:p>
          <a:p>
            <a:pPr algn="ctr" eaLnBrk="1" hangingPunct="1">
              <a:defRPr/>
            </a:pPr>
            <a:r>
              <a:rPr lang="zh-CN" altLang="en-US" sz="3600" b="1">
                <a:latin typeface="Times" charset="0"/>
                <a:ea typeface="宋体" charset="0"/>
                <a:cs typeface="宋体" charset="0"/>
              </a:rPr>
              <a:t>对</a:t>
            </a:r>
          </a:p>
          <a:p>
            <a:pPr algn="ctr" eaLnBrk="1" hangingPunct="1">
              <a:defRPr/>
            </a:pPr>
            <a:r>
              <a:rPr lang="zh-CN" altLang="en-US" sz="3600" b="1">
                <a:latin typeface="Times" charset="0"/>
                <a:ea typeface="宋体" charset="0"/>
                <a:cs typeface="宋体" charset="0"/>
              </a:rPr>
              <a:t>真信仰</a:t>
            </a:r>
          </a:p>
        </p:txBody>
      </p:sp>
      <p:sp>
        <p:nvSpPr>
          <p:cNvPr id="131075"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br>
              <a:rPr lang="en-US" altLang="zh-CN" sz="1800" b="1">
                <a:latin typeface="Arial" charset="0"/>
                <a:cs typeface="Arial" charset="0"/>
              </a:rPr>
            </a:b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br>
              <a:rPr lang="en-US" altLang="zh-CN" sz="1800" b="1">
                <a:latin typeface="Arial" charset="0"/>
                <a:cs typeface="Arial" charset="0"/>
              </a:rPr>
            </a:b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eaLnBrk="0" hangingPunct="0">
              <a:tabLst>
                <a:tab pos="457200" algn="r"/>
                <a:tab pos="2743200" algn="ctr"/>
                <a:tab pos="5486400" algn="r"/>
              </a:tabLst>
            </a:pPr>
            <a:endParaRPr lang="en-US" altLang="zh-CN" b="1">
              <a:latin typeface="Arial" charset="0"/>
              <a:cs typeface="Arial" charset="0"/>
            </a:endParaRPr>
          </a:p>
        </p:txBody>
      </p:sp>
      <p:sp>
        <p:nvSpPr>
          <p:cNvPr id="131076"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a:latin typeface="Arial" charset="0"/>
              <a:cs typeface="Arial" charset="0"/>
            </a:endParaRPr>
          </a:p>
        </p:txBody>
      </p:sp>
      <p:sp>
        <p:nvSpPr>
          <p:cNvPr id="131077"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a:latin typeface="Arial" charset="0"/>
              <a:cs typeface="Arial" charset="0"/>
            </a:endParaRPr>
          </a:p>
        </p:txBody>
      </p:sp>
      <p:sp>
        <p:nvSpPr>
          <p:cNvPr id="131078"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eaLnBrk="0" hangingPunct="0">
              <a:tabLst>
                <a:tab pos="742950" algn="r"/>
                <a:tab pos="2743200" algn="ctr"/>
                <a:tab pos="5486400" algn="r"/>
              </a:tabLst>
            </a:pPr>
            <a:endParaRPr lang="en-US" altLang="zh-CN" b="1">
              <a:latin typeface="Arial" charset="0"/>
              <a:cs typeface="Arial" charset="0"/>
            </a:endParaRPr>
          </a:p>
        </p:txBody>
      </p:sp>
      <p:sp>
        <p:nvSpPr>
          <p:cNvPr id="131079"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a:latin typeface="Arial" charset="0"/>
              <a:cs typeface="Arial" charset="0"/>
            </a:endParaRPr>
          </a:p>
        </p:txBody>
      </p:sp>
      <p:sp>
        <p:nvSpPr>
          <p:cNvPr id="131080" name="Rectangle 20"/>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b="1">
              <a:latin typeface="Arial" charset="0"/>
              <a:cs typeface="Arial" charset="0"/>
            </a:endParaRPr>
          </a:p>
        </p:txBody>
      </p:sp>
      <p:graphicFrame>
        <p:nvGraphicFramePr>
          <p:cNvPr id="11" name="Group 31"/>
          <p:cNvGraphicFramePr>
            <a:graphicFrameLocks noGrp="1"/>
          </p:cNvGraphicFramePr>
          <p:nvPr/>
        </p:nvGraphicFramePr>
        <p:xfrm>
          <a:off x="0" y="0"/>
          <a:ext cx="6172200" cy="6858000"/>
        </p:xfrm>
        <a:graphic>
          <a:graphicData uri="http://schemas.openxmlformats.org/drawingml/2006/table">
            <a:tbl>
              <a:tblPr/>
              <a:tblGrid>
                <a:gridCol w="2955925">
                  <a:extLst>
                    <a:ext uri="{9D8B030D-6E8A-4147-A177-3AD203B41FA5}">
                      <a16:colId xmlns:a16="http://schemas.microsoft.com/office/drawing/2014/main" val="20000"/>
                    </a:ext>
                  </a:extLst>
                </a:gridCol>
                <a:gridCol w="3216275">
                  <a:extLst>
                    <a:ext uri="{9D8B030D-6E8A-4147-A177-3AD203B41FA5}">
                      <a16:colId xmlns:a16="http://schemas.microsoft.com/office/drawing/2014/main" val="20001"/>
                    </a:ext>
                  </a:extLst>
                </a:gridCol>
              </a:tblGrid>
              <a:tr h="7747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婴儿</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成人</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1371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在领管下（律法）</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享受儿子与父亲的关系（被赎）</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1"/>
                  </a:ext>
                </a:extLst>
              </a:tr>
              <a:tr h="1371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地位：如同奴仆，儿子的权利未完全实现</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地位：儿子和继承人</a:t>
                      </a:r>
                      <a:r>
                        <a:rPr kumimoji="0" lang="en-GB" altLang="zh-CN"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拥有所有权利</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2"/>
                  </a:ext>
                </a:extLst>
              </a:tr>
              <a:tr h="1371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在约束之下：外在律法的权柄</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自由：内在神的灵的权柄</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3"/>
                  </a:ext>
                </a:extLst>
              </a:tr>
              <a:tr h="19685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不成熟：在启蒙的律法学校，外在的推动力</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成熟：在中级程度的属灵学校，内在的推动力</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4"/>
                  </a:ext>
                </a:extLst>
              </a:tr>
            </a:tbl>
          </a:graphicData>
        </a:graphic>
      </p:graphicFrame>
      <p:sp>
        <p:nvSpPr>
          <p:cNvPr id="131101" name="Text Box 13"/>
          <p:cNvSpPr txBox="1">
            <a:spLocks noChangeArrowheads="1"/>
          </p:cNvSpPr>
          <p:nvPr/>
        </p:nvSpPr>
        <p:spPr bwMode="auto">
          <a:xfrm>
            <a:off x="6629400" y="4953000"/>
            <a:ext cx="2209800"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a:latin typeface="Arial" charset="0"/>
                <a:cs typeface="Arial" charset="0"/>
              </a:rPr>
              <a:t>Paul A. Pomerville, </a:t>
            </a:r>
            <a:r>
              <a:rPr lang="en-US" altLang="zh-CN" sz="1800" b="1" i="1">
                <a:latin typeface="Arial" charset="0"/>
                <a:cs typeface="Arial" charset="0"/>
              </a:rPr>
              <a:t>Galatians &amp; Romans (Brussels: ICI, 1976), 95</a:t>
            </a:r>
            <a:endParaRPr lang="en-US" altLang="zh-CN" sz="1800" b="1">
              <a:latin typeface="Arial" charset="0"/>
              <a:cs typeface="Arial" charset="0"/>
            </a:endParaRPr>
          </a:p>
        </p:txBody>
      </p:sp>
    </p:spTree>
    <p:extLst>
      <p:ext uri="{BB962C8B-B14F-4D97-AF65-F5344CB8AC3E}">
        <p14:creationId xmlns:p14="http://schemas.microsoft.com/office/powerpoint/2010/main" val="381725979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ext Box 2"/>
          <p:cNvSpPr txBox="1">
            <a:spLocks noChangeArrowheads="1"/>
          </p:cNvSpPr>
          <p:nvPr/>
        </p:nvSpPr>
        <p:spPr bwMode="auto">
          <a:xfrm>
            <a:off x="8197850" y="762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174a</a:t>
            </a:r>
          </a:p>
        </p:txBody>
      </p:sp>
      <p:sp>
        <p:nvSpPr>
          <p:cNvPr id="30723" name="Text Box 3"/>
          <p:cNvSpPr txBox="1">
            <a:spLocks noChangeArrowheads="1"/>
          </p:cNvSpPr>
          <p:nvPr/>
        </p:nvSpPr>
        <p:spPr bwMode="auto">
          <a:xfrm>
            <a:off x="914400" y="76200"/>
            <a:ext cx="6705600" cy="946150"/>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a:latin typeface="Times" charset="0"/>
                <a:ea typeface="宋体" charset="0"/>
                <a:cs typeface="宋体" charset="0"/>
              </a:rPr>
              <a:t>加拉太书四</a:t>
            </a:r>
            <a:r>
              <a:rPr lang="en-US" altLang="zh-CN" sz="2800" b="1">
                <a:latin typeface="Times" charset="0"/>
                <a:ea typeface="宋体" charset="0"/>
                <a:cs typeface="宋体" charset="0"/>
              </a:rPr>
              <a:t>21-31</a:t>
            </a:r>
          </a:p>
          <a:p>
            <a:pPr algn="ctr" eaLnBrk="1" hangingPunct="1">
              <a:defRPr/>
            </a:pPr>
            <a:r>
              <a:rPr lang="zh-CN" altLang="en-US" sz="2800" b="1">
                <a:latin typeface="Times" charset="0"/>
                <a:ea typeface="宋体" charset="0"/>
                <a:cs typeface="宋体" charset="0"/>
              </a:rPr>
              <a:t>里对照的约</a:t>
            </a:r>
          </a:p>
        </p:txBody>
      </p:sp>
      <p:sp>
        <p:nvSpPr>
          <p:cNvPr id="139267"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br>
              <a:rPr lang="en-US" altLang="zh-CN" sz="1800">
                <a:ea typeface="宋体" charset="0"/>
                <a:cs typeface="宋体" charset="0"/>
              </a:rPr>
            </a:b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br>
              <a:rPr lang="en-US" altLang="zh-CN" sz="1800">
                <a:ea typeface="宋体" charset="0"/>
                <a:cs typeface="宋体" charset="0"/>
              </a:rPr>
            </a:b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algn="just" eaLnBrk="0" hangingPunct="0">
              <a:tabLst>
                <a:tab pos="45720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eaLnBrk="0" hangingPunct="0">
              <a:tabLst>
                <a:tab pos="457200" algn="r"/>
                <a:tab pos="2743200" algn="ctr"/>
                <a:tab pos="5486400" algn="r"/>
              </a:tabLst>
            </a:pPr>
            <a:endParaRPr lang="en-US" altLang="zh-CN">
              <a:ea typeface="宋体" charset="0"/>
              <a:cs typeface="宋体" charset="0"/>
            </a:endParaRPr>
          </a:p>
        </p:txBody>
      </p:sp>
      <p:sp>
        <p:nvSpPr>
          <p:cNvPr id="139268"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p>
        </p:txBody>
      </p:sp>
      <p:sp>
        <p:nvSpPr>
          <p:cNvPr id="139269"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p>
        </p:txBody>
      </p:sp>
      <p:sp>
        <p:nvSpPr>
          <p:cNvPr id="139270"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a:latin typeface="Times" charset="0"/>
                <a:ea typeface="宋体" charset="0"/>
                <a:cs typeface="宋体" charset="0"/>
              </a:rPr>
              <a:t> </a:t>
            </a:r>
            <a:endParaRPr lang="en-US" altLang="zh-CN" sz="1200">
              <a:latin typeface="Times" charset="0"/>
              <a:ea typeface="宋体" charset="0"/>
              <a:cs typeface="宋体" charset="0"/>
            </a:endParaRPr>
          </a:p>
          <a:p>
            <a:pPr eaLnBrk="0" hangingPunct="0">
              <a:tabLst>
                <a:tab pos="742950" algn="r"/>
                <a:tab pos="2743200" algn="ctr"/>
                <a:tab pos="5486400" algn="r"/>
              </a:tabLst>
            </a:pPr>
            <a:endParaRPr lang="en-US" altLang="zh-CN">
              <a:ea typeface="宋体" charset="0"/>
              <a:cs typeface="宋体" charset="0"/>
            </a:endParaRPr>
          </a:p>
        </p:txBody>
      </p:sp>
      <p:sp>
        <p:nvSpPr>
          <p:cNvPr id="139271"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p>
        </p:txBody>
      </p:sp>
      <p:sp>
        <p:nvSpPr>
          <p:cNvPr id="139272" name="Rectangle 9"/>
          <p:cNvSpPr>
            <a:spLocks noChangeArrowheads="1"/>
          </p:cNvSpPr>
          <p:nvPr/>
        </p:nvSpPr>
        <p:spPr bwMode="auto">
          <a:xfrm>
            <a:off x="1938338" y="-95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p>
        </p:txBody>
      </p:sp>
      <p:sp>
        <p:nvSpPr>
          <p:cNvPr id="139273" name="Rectangle 10"/>
          <p:cNvSpPr>
            <a:spLocks noChangeArrowheads="1"/>
          </p:cNvSpPr>
          <p:nvPr/>
        </p:nvSpPr>
        <p:spPr bwMode="auto">
          <a:xfrm>
            <a:off x="1933575"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p>
        </p:txBody>
      </p:sp>
      <p:sp>
        <p:nvSpPr>
          <p:cNvPr id="139274" name="Rectangle 13"/>
          <p:cNvSpPr>
            <a:spLocks noChangeArrowheads="1"/>
          </p:cNvSpPr>
          <p:nvPr/>
        </p:nvSpPr>
        <p:spPr bwMode="auto">
          <a:xfrm>
            <a:off x="1933575" y="1219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p>
        </p:txBody>
      </p:sp>
      <p:graphicFrame>
        <p:nvGraphicFramePr>
          <p:cNvPr id="30810" name="Group 90"/>
          <p:cNvGraphicFramePr>
            <a:graphicFrameLocks noGrp="1"/>
          </p:cNvGraphicFramePr>
          <p:nvPr/>
        </p:nvGraphicFramePr>
        <p:xfrm>
          <a:off x="0" y="990600"/>
          <a:ext cx="9067800" cy="5851880"/>
        </p:xfrm>
        <a:graphic>
          <a:graphicData uri="http://schemas.openxmlformats.org/drawingml/2006/table">
            <a:tbl>
              <a:tblPr/>
              <a:tblGrid>
                <a:gridCol w="1417638">
                  <a:extLst>
                    <a:ext uri="{9D8B030D-6E8A-4147-A177-3AD203B41FA5}">
                      <a16:colId xmlns:a16="http://schemas.microsoft.com/office/drawing/2014/main" val="20000"/>
                    </a:ext>
                  </a:extLst>
                </a:gridCol>
                <a:gridCol w="3595687">
                  <a:extLst>
                    <a:ext uri="{9D8B030D-6E8A-4147-A177-3AD203B41FA5}">
                      <a16:colId xmlns:a16="http://schemas.microsoft.com/office/drawing/2014/main" val="20001"/>
                    </a:ext>
                  </a:extLst>
                </a:gridCol>
                <a:gridCol w="4054475">
                  <a:extLst>
                    <a:ext uri="{9D8B030D-6E8A-4147-A177-3AD203B41FA5}">
                      <a16:colId xmlns:a16="http://schemas.microsoft.com/office/drawing/2014/main" val="20002"/>
                    </a:ext>
                  </a:extLst>
                </a:gridCol>
              </a:tblGrid>
              <a:tr h="82287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约</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律法</a:t>
                      </a:r>
                      <a:r>
                        <a:rPr kumimoji="0" lang="en-GB" altLang="zh-CN"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(24-25)</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亚伯拉罕</a:t>
                      </a:r>
                      <a:r>
                        <a:rPr kumimoji="0" lang="en-GB" altLang="zh-CN"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(28</a:t>
                      </a:r>
                      <a:r>
                        <a:rPr kumimoji="0" lang="zh-CN" altLang="en-GB"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下</a:t>
                      </a:r>
                      <a:r>
                        <a:rPr kumimoji="0" lang="en-GB" altLang="zh-CN"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 </a:t>
                      </a:r>
                      <a:r>
                        <a:rPr kumimoji="0" lang="zh-CN" altLang="en-GB"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参三</a:t>
                      </a:r>
                      <a:r>
                        <a:rPr kumimoji="0" lang="en-GB" altLang="zh-CN" sz="24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16-18)</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儿子</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以实玛利（没有特别提名）</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以撒（</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28</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1"/>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母亲</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夏甲（</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24-25)</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撒拉</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没有特别提名</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2"/>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自由</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奴仆</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(22</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上</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 24</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下</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 31</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上</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自由</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(22</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下</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 26</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上</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 31</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上</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3"/>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出生</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普遍</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(23</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上</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凭着应许</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(23</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下</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4"/>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山</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阿拉伯的西奈</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(24)</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加略</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推理</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endParaRP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5"/>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耶路撒冷</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现在尘世的</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(25</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下</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未来</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天国</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 </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母亲</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(26)</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6"/>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门徒</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地狱之子</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推理</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应许之子</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(28</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下</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7"/>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逼迫</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逼迫者</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(29</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上</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被逼迫者</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(29</a:t>
                      </a: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下</a:t>
                      </a:r>
                      <a:r>
                        <a:rPr kumimoji="0" lang="en-GB" altLang="zh-CN"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8"/>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教师</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犹太派信徒</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保罗与真传道者</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09"/>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救恩于</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工</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基督里的信心</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10"/>
                  </a:ext>
                </a:extLst>
              </a:tr>
              <a:tr h="4571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成果</a:t>
                      </a:r>
                    </a:p>
                  </a:txBody>
                  <a:tcPr marT="45711" marB="45711"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没得救</a:t>
                      </a:r>
                    </a:p>
                  </a:txBody>
                  <a:tcPr marT="45711" marB="4571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00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400" b="1"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得救</a:t>
                      </a:r>
                    </a:p>
                  </a:txBody>
                  <a:tcPr marT="45711" marB="45711"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000066"/>
                    </a:solidFill>
                  </a:tcPr>
                </a:tc>
                <a:extLst>
                  <a:ext uri="{0D108BD9-81ED-4DB2-BD59-A6C34878D82A}">
                    <a16:rowId xmlns:a16="http://schemas.microsoft.com/office/drawing/2014/main" val="10011"/>
                  </a:ext>
                </a:extLst>
              </a:tr>
            </a:tbl>
          </a:graphicData>
        </a:graphic>
      </p:graphicFrame>
    </p:spTree>
  </p:cSld>
  <p:clrMapOvr>
    <a:overrideClrMapping bg1="dk2" tx1="lt1" bg2="dk1" tx2="lt2" accent1="accent1" accent2="accent2" accent3="accent3" accent4="accent4" accent5="accent5" accent6="accent6" hlink="hlink" folHlink="folHlink"/>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为什么救恩是</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单单</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靠信心？</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保罗给</a:t>
            </a:r>
            <a:endParaRPr kumimoji="0" lang="en-US" altLang="zh-CN"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三个理由</a:t>
            </a:r>
            <a:endParaRPr kumimoji="0" 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217705119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耶稣吩咐 </a:t>
            </a:r>
            <a:r>
              <a:rPr lang="zh-CN" altLang="en-US" b="1" dirty="0">
                <a:solidFill>
                  <a:srgbClr val="FFFF00"/>
                </a:solidFill>
                <a:effectLst>
                  <a:glow rad="127000">
                    <a:schemeClr val="tx1"/>
                  </a:glow>
                </a:effectLst>
                <a:latin typeface="Arial" charset="0"/>
                <a:ea typeface="ＭＳ Ｐゴシック" charset="0"/>
                <a:cs typeface="ＭＳ Ｐゴシック" charset="0"/>
              </a:rPr>
              <a:t>保罗 </a:t>
            </a:r>
            <a:r>
              <a:rPr lang="zh-CN" altLang="en-US" b="1" dirty="0">
                <a:effectLst>
                  <a:glow rad="127000">
                    <a:schemeClr val="tx1"/>
                  </a:glow>
                </a:effectLst>
                <a:latin typeface="Arial" charset="0"/>
                <a:ea typeface="ＭＳ Ｐゴシック" charset="0"/>
                <a:cs typeface="ＭＳ Ｐゴシック" charset="0"/>
              </a:rPr>
              <a:t>教导因信得救</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(1–2</a:t>
            </a:r>
            <a:r>
              <a:rPr lang="zh-CN" altLang="en-US" b="1" dirty="0">
                <a:effectLst>
                  <a:glow rad="127000">
                    <a:schemeClr val="tx1"/>
                  </a:glow>
                </a:effectLst>
                <a:latin typeface="Arial" charset="0"/>
                <a:ea typeface="ＭＳ Ｐゴシック" charset="0"/>
                <a:cs typeface="ＭＳ Ｐゴシック" charset="0"/>
              </a:rPr>
              <a:t>章</a:t>
            </a: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加拉太书</a:t>
            </a:r>
          </a:p>
        </p:txBody>
      </p:sp>
    </p:spTree>
    <p:extLst>
      <p:ext uri="{BB962C8B-B14F-4D97-AF65-F5344CB8AC3E}">
        <p14:creationId xmlns:p14="http://schemas.microsoft.com/office/powerpoint/2010/main" val="2067523780"/>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救赎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一直以来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都是因信 </a:t>
            </a:r>
            <a:br>
              <a:rPr lang="en-US" altLang="zh-CN"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(3–4</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章</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Microsoft YaHei UI" panose="020B0503020204020204" pitchFamily="34" charset="-122"/>
                <a:ea typeface="Microsoft YaHei UI" panose="020B0503020204020204" pitchFamily="34" charset="-122"/>
                <a:cs typeface="Arial Black"/>
              </a:rPr>
              <a:t>十字架的核心</a:t>
            </a: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zh-SG"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公元前</a:t>
            </a:r>
          </a:p>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SG"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望向十字架</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公元后</a:t>
            </a:r>
          </a:p>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回顾十字架</a:t>
            </a:r>
          </a:p>
        </p:txBody>
      </p:sp>
      <p:sp>
        <p:nvSpPr>
          <p:cNvPr id="12" name="Rectangle 2">
            <a:extLst>
              <a:ext uri="{FF2B5EF4-FFF2-40B4-BE49-F238E27FC236}">
                <a16:creationId xmlns:a16="http://schemas.microsoft.com/office/drawing/2014/main" id="{4433CCDA-1F76-D540-9F37-714DE5B814C0}"/>
              </a:ext>
            </a:extLst>
          </p:cNvPr>
          <p:cNvSpPr txBox="1">
            <a:spLocks noChangeArrowheads="1"/>
          </p:cNvSpPr>
          <p:nvPr/>
        </p:nvSpPr>
        <p:spPr bwMode="auto">
          <a:xfrm>
            <a:off x="929272" y="5927860"/>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065196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1" grpId="0"/>
    </p:bld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Freedom to go the wrong way?</a:t>
            </a:r>
          </a:p>
        </p:txBody>
      </p:sp>
      <p:pic>
        <p:nvPicPr>
          <p:cNvPr id="374786" name="Picture 2" descr="Image result for Be free from the slavery of legalism so you can live for Christ">
            <a:extLst>
              <a:ext uri="{FF2B5EF4-FFF2-40B4-BE49-F238E27FC236}">
                <a16:creationId xmlns:a16="http://schemas.microsoft.com/office/drawing/2014/main" id="{EB9615C5-CAEA-0049-ADE8-8D57C82BB3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204" y="1412776"/>
            <a:ext cx="9144000" cy="455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3115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charset="0"/>
              <a:ea typeface="ＭＳ Ｐゴシック" charset="0"/>
            </a:endParaRPr>
          </a:p>
        </p:txBody>
      </p:sp>
      <p:graphicFrame>
        <p:nvGraphicFramePr>
          <p:cNvPr id="62" name="Table 61"/>
          <p:cNvGraphicFramePr>
            <a:graphicFrameLocks noGrp="1"/>
          </p:cNvGraphicFramePr>
          <p:nvPr/>
        </p:nvGraphicFramePr>
        <p:xfrm>
          <a:off x="76200" y="0"/>
          <a:ext cx="9067800" cy="6786563"/>
        </p:xfrm>
        <a:graphic>
          <a:graphicData uri="http://schemas.openxmlformats.org/drawingml/2006/table">
            <a:tbl>
              <a:tblPr/>
              <a:tblGrid>
                <a:gridCol w="12954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122363">
                  <a:extLst>
                    <a:ext uri="{9D8B030D-6E8A-4147-A177-3AD203B41FA5}">
                      <a16:colId xmlns:a16="http://schemas.microsoft.com/office/drawing/2014/main" val="20004"/>
                    </a:ext>
                  </a:extLst>
                </a:gridCol>
                <a:gridCol w="1163637">
                  <a:extLst>
                    <a:ext uri="{9D8B030D-6E8A-4147-A177-3AD203B41FA5}">
                      <a16:colId xmlns:a16="http://schemas.microsoft.com/office/drawing/2014/main" val="20005"/>
                    </a:ext>
                  </a:extLst>
                </a:gridCol>
                <a:gridCol w="1295400">
                  <a:extLst>
                    <a:ext uri="{9D8B030D-6E8A-4147-A177-3AD203B41FA5}">
                      <a16:colId xmlns:a16="http://schemas.microsoft.com/office/drawing/2014/main" val="20006"/>
                    </a:ext>
                  </a:extLst>
                </a:gridCol>
              </a:tblGrid>
              <a:tr h="518184">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2800" b="1" i="0" u="none" strike="noStrike" cap="none" normalizeH="0" baseline="0" dirty="0">
                          <a:ln>
                            <a:noFill/>
                          </a:ln>
                          <a:solidFill>
                            <a:srgbClr val="000033"/>
                          </a:solidFill>
                          <a:effectLst/>
                          <a:latin typeface="Arial" charset="0"/>
                          <a:ea typeface="ＭＳ Ｐゴシック" charset="0"/>
                          <a:cs typeface="Arial" charset="0"/>
                        </a:rPr>
                        <a:t>因信称义</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11336">
                <a:tc gridSpan="2">
                  <a:txBody>
                    <a:bodyPr/>
                    <a:lstStyle/>
                    <a:p>
                      <a:pPr algn="ctr" eaLnBrk="1" hangingPunct="1"/>
                      <a:r>
                        <a:rPr kumimoji="0" lang="en-US" altLang="zh-CN" sz="1800" b="1" i="0" u="none" strike="noStrike" kern="1200" cap="none" normalizeH="0" baseline="0" dirty="0">
                          <a:ln>
                            <a:noFill/>
                          </a:ln>
                          <a:solidFill>
                            <a:schemeClr val="tx1"/>
                          </a:solidFill>
                          <a:effectLst/>
                          <a:latin typeface="Arial"/>
                          <a:ea typeface="ＭＳ Ｐゴシック" charset="0"/>
                          <a:cs typeface="Arial"/>
                        </a:rPr>
                        <a:t> </a:t>
                      </a:r>
                      <a:r>
                        <a:rPr kumimoji="0" lang="en-US" altLang="zh-CN" sz="1800" b="1" i="0" u="none" strike="noStrike" kern="1200" cap="none" normalizeH="0" baseline="0">
                          <a:ln>
                            <a:noFill/>
                          </a:ln>
                          <a:solidFill>
                            <a:schemeClr val="tx1"/>
                          </a:solidFill>
                          <a:effectLst/>
                          <a:latin typeface="Arial"/>
                          <a:ea typeface="ＭＳ Ｐゴシック" charset="0"/>
                          <a:cs typeface="Arial"/>
                        </a:rPr>
                        <a:t> </a:t>
                      </a:r>
                      <a:r>
                        <a:rPr kumimoji="0" lang="zh-TW" altLang="en-US" sz="1800" b="1" i="0" u="none" strike="noStrike" kern="1200" cap="none" normalizeH="0" baseline="0">
                          <a:ln>
                            <a:noFill/>
                          </a:ln>
                          <a:solidFill>
                            <a:schemeClr val="tx1"/>
                          </a:solidFill>
                          <a:effectLst/>
                          <a:latin typeface="Arial"/>
                          <a:ea typeface="ＭＳ Ｐゴシック" charset="0"/>
                          <a:cs typeface="Arial"/>
                        </a:rPr>
                        <a:t> </a:t>
                      </a:r>
                      <a:r>
                        <a:rPr kumimoji="0" lang="zh-TW" altLang="en-US" sz="2000" b="1" i="0" u="none" strike="noStrike" kern="1200" cap="none" normalizeH="0" baseline="0">
                          <a:ln>
                            <a:noFill/>
                          </a:ln>
                          <a:solidFill>
                            <a:schemeClr val="tx1"/>
                          </a:solidFill>
                          <a:effectLst/>
                          <a:latin typeface="Arial"/>
                          <a:ea typeface="ＭＳ Ｐゴシック" charset="0"/>
                          <a:cs typeface="Arial"/>
                        </a:rPr>
                        <a:t>犹太派信徒攻击 </a:t>
                      </a:r>
                      <a:r>
                        <a:rPr kumimoji="0" lang="en-US" altLang="zh-TW" sz="2000" b="1" i="0" u="none" strike="noStrike" kern="1200" cap="none" normalizeH="0" baseline="0">
                          <a:ln>
                            <a:noFill/>
                          </a:ln>
                          <a:solidFill>
                            <a:schemeClr val="tx1"/>
                          </a:solidFill>
                          <a:effectLst/>
                          <a:latin typeface="Arial"/>
                          <a:ea typeface="ＭＳ Ｐゴシック" charset="0"/>
                          <a:cs typeface="Arial"/>
                        </a:rPr>
                        <a:t>#1</a:t>
                      </a:r>
                    </a:p>
                    <a:p>
                      <a:pPr algn="ctr" eaLnBrk="1" hangingPunct="1"/>
                      <a:r>
                        <a:rPr kumimoji="0" lang="en-US" altLang="zh-TW" sz="2000" b="1" i="0" u="none" strike="noStrike" kern="1200" cap="none" normalizeH="0" baseline="0">
                          <a:ln>
                            <a:noFill/>
                          </a:ln>
                          <a:solidFill>
                            <a:schemeClr val="tx1"/>
                          </a:solidFill>
                          <a:effectLst/>
                          <a:latin typeface="Arial"/>
                          <a:ea typeface="ＭＳ Ｐゴシック" charset="0"/>
                          <a:cs typeface="Arial"/>
                        </a:rPr>
                        <a:t>“</a:t>
                      </a:r>
                      <a:r>
                        <a:rPr kumimoji="0" lang="zh-TW" altLang="en-US" sz="2000" b="1" i="0" u="none" strike="noStrike" kern="1200" cap="none" normalizeH="0" baseline="0">
                          <a:ln>
                            <a:noFill/>
                          </a:ln>
                          <a:solidFill>
                            <a:schemeClr val="tx1"/>
                          </a:solidFill>
                          <a:effectLst/>
                          <a:latin typeface="Arial"/>
                          <a:ea typeface="ＭＳ Ｐゴシック" charset="0"/>
                          <a:cs typeface="Arial"/>
                        </a:rPr>
                        <a:t>保罗以自己的权柄教导这教义</a:t>
                      </a:r>
                      <a:r>
                        <a:rPr kumimoji="0" lang="en-US" altLang="zh-TW" sz="2000" b="1" i="0" u="none" strike="noStrike" kern="1200" cap="none" normalizeH="0" baseline="0">
                          <a:ln>
                            <a:noFill/>
                          </a:ln>
                          <a:solidFill>
                            <a:schemeClr val="tx1"/>
                          </a:solidFill>
                          <a:effectLst/>
                          <a:latin typeface="Arial"/>
                          <a:ea typeface="ＭＳ Ｐゴシック" charset="0"/>
                          <a:cs typeface="Arial"/>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zh-TW" altLang="en-US" sz="2000" b="1" i="0" u="none" strike="noStrike" cap="none" normalizeH="0" baseline="0" dirty="0" err="1">
                          <a:ln>
                            <a:noFill/>
                          </a:ln>
                          <a:solidFill>
                            <a:schemeClr val="tx1"/>
                          </a:solidFill>
                          <a:effectLst/>
                          <a:latin typeface="Arial" charset="0"/>
                          <a:ea typeface="ＭＳ Ｐゴシック" charset="0"/>
                          <a:cs typeface="Arial" charset="0"/>
                        </a:rPr>
                        <a:t>  犹太派信徒攻击</a:t>
                      </a: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#2</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err="1">
                          <a:ln>
                            <a:noFill/>
                          </a:ln>
                          <a:solidFill>
                            <a:schemeClr val="tx1"/>
                          </a:solidFill>
                          <a:effectLst/>
                          <a:latin typeface="Arial" charset="0"/>
                          <a:ea typeface="ＭＳ Ｐゴシック" charset="0"/>
                          <a:cs typeface="Arial" charset="0"/>
                        </a:rPr>
                        <a:t>这是对旧约正相反的新教导</a:t>
                      </a: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犹太派信徒攻击 </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单单教导信心将鼓励犯罪的生活行为</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11336">
                <a:tc gridSpan="2">
                  <a:txBody>
                    <a:bodyPr/>
                    <a:lstStyle/>
                    <a:p>
                      <a:pPr algn="ctr" eaLnBrk="1" hangingPunct="1"/>
                      <a:r>
                        <a:rPr kumimoji="0" lang="en-US" altLang="zh-CN" sz="2000" b="1" i="0" u="none" strike="noStrike" cap="none" normalizeH="0" baseline="0" dirty="0">
                          <a:ln>
                            <a:noFill/>
                          </a:ln>
                          <a:solidFill>
                            <a:schemeClr val="tx1"/>
                          </a:solidFill>
                          <a:effectLst/>
                          <a:latin typeface="Arial"/>
                          <a:ea typeface="ＭＳ Ｐゴシック" charset="0"/>
                          <a:cs typeface="Arial"/>
                        </a:rPr>
                        <a:t> </a:t>
                      </a:r>
                      <a:r>
                        <a:rPr lang="en-US" altLang="zh-CN" sz="2400" b="1">
                          <a:solidFill>
                            <a:srgbClr val="FFFFFF"/>
                          </a:solidFill>
                          <a:latin typeface="Arial"/>
                          <a:ea typeface="SimSun" pitchFamily="2" charset="-122"/>
                          <a:cs typeface="Arial"/>
                        </a:rPr>
                        <a:t> </a:t>
                      </a:r>
                      <a:r>
                        <a:rPr kumimoji="0" lang="zh-CN" altLang="en-US" sz="2000" b="1" i="0" u="none" strike="noStrike" kern="1200" cap="none" normalizeH="0" baseline="0">
                          <a:ln>
                            <a:noFill/>
                          </a:ln>
                          <a:solidFill>
                            <a:schemeClr val="tx1"/>
                          </a:solidFill>
                          <a:effectLst/>
                          <a:latin typeface="Arial"/>
                          <a:ea typeface="ＭＳ Ｐゴシック" charset="0"/>
                          <a:cs typeface="Arial"/>
                        </a:rPr>
                        <a:t>保罗的申辩</a:t>
                      </a:r>
                      <a:r>
                        <a:rPr kumimoji="0" lang="en-US" altLang="zh-CN" sz="2000" b="1" i="0" u="none" strike="noStrike" kern="1200" cap="none" normalizeH="0" baseline="0">
                          <a:ln>
                            <a:noFill/>
                          </a:ln>
                          <a:solidFill>
                            <a:schemeClr val="tx1"/>
                          </a:solidFill>
                          <a:effectLst/>
                          <a:latin typeface="Arial"/>
                          <a:ea typeface="ＭＳ Ｐゴシック" charset="0"/>
                          <a:cs typeface="Arial"/>
                        </a:rPr>
                        <a:t>:</a:t>
                      </a:r>
                    </a:p>
                    <a:p>
                      <a:pPr algn="ctr"/>
                      <a:r>
                        <a:rPr kumimoji="0" lang="en-US" altLang="zh-CN" sz="2000" b="1" i="0" u="none" strike="noStrike" kern="1200" cap="none" normalizeH="0" baseline="0">
                          <a:ln>
                            <a:noFill/>
                          </a:ln>
                          <a:solidFill>
                            <a:schemeClr val="tx1"/>
                          </a:solidFill>
                          <a:effectLst/>
                          <a:latin typeface="Arial"/>
                          <a:ea typeface="ＭＳ Ｐゴシック" charset="0"/>
                          <a:cs typeface="Arial"/>
                        </a:rPr>
                        <a:t>“</a:t>
                      </a:r>
                      <a:r>
                        <a:rPr kumimoji="0" lang="zh-CN" altLang="en-US" sz="2000" b="1" i="0" u="none" strike="noStrike" kern="1200" cap="none" normalizeH="0" baseline="0">
                          <a:ln>
                            <a:noFill/>
                          </a:ln>
                          <a:solidFill>
                            <a:schemeClr val="tx1"/>
                          </a:solidFill>
                          <a:effectLst/>
                          <a:latin typeface="Arial"/>
                          <a:ea typeface="ＭＳ Ｐゴシック" charset="0"/>
                          <a:cs typeface="Arial"/>
                        </a:rPr>
                        <a:t>神呼召我，</a:t>
                      </a:r>
                      <a:r>
                        <a:rPr kumimoji="0" lang="en-US" altLang="zh-CN" sz="2000" b="1" i="0" u="none" strike="noStrike" kern="1200" cap="none" normalizeH="0" baseline="0">
                          <a:ln>
                            <a:noFill/>
                          </a:ln>
                          <a:solidFill>
                            <a:schemeClr val="tx1"/>
                          </a:solidFill>
                          <a:effectLst/>
                          <a:latin typeface="Arial"/>
                          <a:ea typeface="ＭＳ Ｐゴシック" charset="0"/>
                          <a:cs typeface="Arial"/>
                        </a:rPr>
                        <a:t>12</a:t>
                      </a:r>
                      <a:r>
                        <a:rPr kumimoji="0" lang="zh-CN" altLang="en-US" sz="2000" b="1" i="0" u="none" strike="noStrike" kern="1200" cap="none" normalizeH="0" baseline="0">
                          <a:ln>
                            <a:noFill/>
                          </a:ln>
                          <a:solidFill>
                            <a:schemeClr val="tx1"/>
                          </a:solidFill>
                          <a:effectLst/>
                          <a:latin typeface="Arial"/>
                          <a:ea typeface="ＭＳ Ｐゴシック" charset="0"/>
                          <a:cs typeface="Arial"/>
                        </a:rPr>
                        <a:t>使徒肯定我”</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保罗的申辩</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救恩是从信心而来，旧约也是如此”</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保罗的申辩</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不，因信称义自然带来圣洁的生活”</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2934">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传记</a:t>
                      </a:r>
                      <a:endParaRPr kumimoji="0" lang="en-US" altLang="zh-CN" sz="1800" b="1" i="0" u="none" strike="noStrike" kern="1200"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ja-JP" altLang="en-US" sz="1800" b="1" i="0" u="none" strike="noStrike" cap="none" normalizeH="0" baseline="0">
                          <a:ln>
                            <a:noFill/>
                          </a:ln>
                          <a:solidFill>
                            <a:schemeClr val="tx1"/>
                          </a:solidFill>
                          <a:effectLst/>
                          <a:latin typeface="Arial" charset="0"/>
                          <a:ea typeface="ＭＳ Ｐゴシック" charset="0"/>
                          <a:cs typeface="Arial" charset="0"/>
                        </a:rPr>
                        <a:t>神学</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实际</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4521">
                <a:tc gridSpan="2">
                  <a:txBody>
                    <a:bodyPr/>
                    <a:lstStyle/>
                    <a:p>
                      <a:pPr algn="ctr" eaLnBrk="1" hangingPunct="1"/>
                      <a:r>
                        <a:rPr kumimoji="0" lang="en-US" altLang="zh-CN" sz="1800" b="1" i="0" u="none" strike="noStrike" kern="1200" cap="none" normalizeH="0" baseline="0">
                          <a:ln>
                            <a:noFill/>
                          </a:ln>
                          <a:solidFill>
                            <a:schemeClr val="tx1"/>
                          </a:solidFill>
                          <a:effectLst/>
                          <a:latin typeface="Arial" charset="0"/>
                          <a:ea typeface="ＭＳ Ｐゴシック" charset="0"/>
                          <a:cs typeface="Arial" charset="0"/>
                        </a:rPr>
                        <a:t> 1–2</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is-IS" sz="1800" b="1" i="0" u="none" strike="noStrike" cap="none" normalizeH="0" baseline="0">
                          <a:ln>
                            <a:noFill/>
                          </a:ln>
                          <a:solidFill>
                            <a:schemeClr val="tx1"/>
                          </a:solidFill>
                          <a:effectLst/>
                          <a:latin typeface="Arial" charset="0"/>
                          <a:ea typeface="ＭＳ Ｐゴシック" charset="0"/>
                          <a:cs typeface="Arial" charset="0"/>
                        </a:rPr>
                        <a:t> 3–4章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cap="none" normalizeH="0" baseline="0">
                          <a:ln>
                            <a:noFill/>
                          </a:ln>
                          <a:solidFill>
                            <a:schemeClr val="tx1"/>
                          </a:solidFill>
                          <a:effectLst/>
                          <a:latin typeface="Arial" charset="0"/>
                          <a:ea typeface="ＭＳ Ｐゴシック" charset="0"/>
                          <a:cs typeface="Arial" charset="0"/>
                        </a:rPr>
                        <a:t>5–6章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011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a:ea typeface="ＭＳ Ｐゴシック" charset="0"/>
                          <a:cs typeface="Arial"/>
                        </a:rPr>
                        <a:t>辨证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a:ea typeface="ＭＳ Ｐゴシック" charset="0"/>
                          <a:cs typeface="Arial"/>
                        </a:rPr>
                        <a:t>使徒权柄</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辨证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因信称义</a:t>
                      </a:r>
                      <a:r>
                        <a:rPr kumimoji="0" lang="en-US" sz="1800" b="1" i="0" u="none" strike="noStrike" cap="none" normalizeH="0" baseline="0">
                          <a:ln>
                            <a:noFill/>
                          </a:ln>
                          <a:solidFill>
                            <a:schemeClr val="tx1"/>
                          </a:solidFill>
                          <a:effectLst/>
                          <a:latin typeface="Arial" charset="0"/>
                          <a:ea typeface="ＭＳ Ｐゴシック" charset="0"/>
                          <a:cs typeface="Arial" charset="0"/>
                        </a:rPr>
                        <a:t>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维护</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责任</a:t>
                      </a:r>
                      <a:r>
                        <a:rPr kumimoji="0" lang="en-US" sz="1800" b="1" i="0" u="none" strike="noStrike" cap="none" normalizeH="0" baseline="0">
                          <a:ln>
                            <a:noFill/>
                          </a:ln>
                          <a:solidFill>
                            <a:schemeClr val="tx1"/>
                          </a:solidFill>
                          <a:effectLst/>
                          <a:latin typeface="Arial" charset="0"/>
                          <a:ea typeface="ＭＳ Ｐゴシック" charset="0"/>
                          <a:cs typeface="Arial" charset="0"/>
                        </a:rPr>
                        <a:t>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011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a:ea typeface="ＭＳ Ｐゴシック" charset="0"/>
                          <a:cs typeface="Arial"/>
                        </a:rPr>
                        <a:t>责备</a:t>
                      </a:r>
                      <a:endParaRPr kumimoji="0" lang="en-US" sz="1800" b="1" i="0" u="none" strike="noStrike" cap="none" normalizeH="0" baseline="0">
                        <a:ln>
                          <a:noFill/>
                        </a:ln>
                        <a:solidFill>
                          <a:schemeClr val="tx1"/>
                        </a:solidFill>
                        <a:effectLst/>
                        <a:latin typeface="Arial"/>
                        <a:ea typeface="ＭＳ Ｐゴシック" charset="0"/>
                        <a:cs typeface="Arial"/>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a:ea typeface="ＭＳ Ｐゴシック" charset="0"/>
                          <a:cs typeface="Arial"/>
                        </a:rPr>
                        <a:t>人际关系</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k-SK" sz="1800" b="1" i="0" u="none" strike="noStrike" cap="none" normalizeH="0" baseline="0">
                          <a:ln>
                            <a:noFill/>
                          </a:ln>
                          <a:solidFill>
                            <a:schemeClr val="tx1"/>
                          </a:solidFill>
                          <a:effectLst/>
                          <a:latin typeface="Arial" charset="0"/>
                          <a:ea typeface="ＭＳ Ｐゴシック" charset="0"/>
                          <a:cs typeface="Arial" charset="0"/>
                        </a:rPr>
                        <a:t> 肯定</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 说明</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平衡</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k-SK" sz="1800" b="1" i="0" u="none" strike="noStrike" cap="none" normalizeH="0" baseline="0">
                          <a:ln>
                            <a:noFill/>
                          </a:ln>
                          <a:solidFill>
                            <a:schemeClr val="tx1"/>
                          </a:solidFill>
                          <a:effectLst/>
                          <a:latin typeface="Arial" charset="0"/>
                          <a:ea typeface="ＭＳ Ｐゴシック" charset="0"/>
                          <a:cs typeface="Arial" charset="0"/>
                        </a:rPr>
                        <a:t> 服侍</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a:ln>
                            <a:noFill/>
                          </a:ln>
                          <a:solidFill>
                            <a:schemeClr val="tx1"/>
                          </a:solidFill>
                          <a:effectLst/>
                          <a:latin typeface="Arial" charset="0"/>
                          <a:ea typeface="ＭＳ Ｐゴシック" charset="0"/>
                          <a:cs typeface="Arial" charset="0"/>
                        </a:rPr>
                        <a:t>警告</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3425">
                <a:tc>
                  <a:txBody>
                    <a:bodyPr/>
                    <a:lstStyle/>
                    <a:p>
                      <a:pPr algn="ctr"/>
                      <a:r>
                        <a:rPr lang="zh-CN" altLang="en-US" sz="1800" b="1">
                          <a:solidFill>
                            <a:srgbClr val="FFFFFF"/>
                          </a:solidFill>
                          <a:latin typeface="Arial"/>
                          <a:ea typeface="SimSun" pitchFamily="2" charset="-122"/>
                          <a:cs typeface="Arial"/>
                        </a:rPr>
                        <a:t>一</a:t>
                      </a:r>
                      <a:r>
                        <a:rPr lang="en-US" altLang="ja-JP" sz="1800" b="1">
                          <a:solidFill>
                            <a:srgbClr val="FFFFFF"/>
                          </a:solidFill>
                          <a:latin typeface="Arial"/>
                          <a:cs typeface="Arial"/>
                        </a:rPr>
                        <a:t>1-9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s-IS" sz="1800" b="1" i="0" u="none" strike="noStrike" cap="none" normalizeH="0" baseline="0">
                          <a:ln>
                            <a:noFill/>
                          </a:ln>
                          <a:solidFill>
                            <a:schemeClr val="tx1"/>
                          </a:solidFill>
                          <a:effectLst/>
                          <a:latin typeface="Arial"/>
                          <a:ea typeface="ＭＳ Ｐゴシック" charset="0"/>
                          <a:cs typeface="Arial"/>
                        </a:rPr>
                        <a:t>一10 至二21</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三</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四</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a:ln>
                            <a:noFill/>
                          </a:ln>
                          <a:solidFill>
                            <a:schemeClr val="tx1"/>
                          </a:solidFill>
                          <a:effectLst/>
                          <a:latin typeface="Arial" charset="0"/>
                          <a:ea typeface="ＭＳ Ｐゴシック" charset="0"/>
                          <a:cs typeface="Arial" charset="0"/>
                        </a:rPr>
                        <a:t>五</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mr-IN" sz="1800" b="1" i="0" u="none" strike="noStrike" cap="none" normalizeH="0" baseline="0" dirty="0">
                          <a:ln>
                            <a:noFill/>
                          </a:ln>
                          <a:solidFill>
                            <a:schemeClr val="tx1"/>
                          </a:solidFill>
                          <a:effectLst/>
                          <a:latin typeface="Arial" charset="0"/>
                          <a:ea typeface="ＭＳ Ｐゴシック" charset="0"/>
                          <a:cs typeface="Arial" charset="0"/>
                        </a:rPr>
                        <a:t> 六1-10</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r-IN" sz="1800" b="1" i="0" u="none" strike="noStrike" cap="none" normalizeH="0" baseline="0">
                          <a:ln>
                            <a:noFill/>
                          </a:ln>
                          <a:solidFill>
                            <a:schemeClr val="tx1"/>
                          </a:solidFill>
                          <a:effectLst/>
                          <a:latin typeface="Arial" charset="0"/>
                          <a:ea typeface="ＭＳ Ｐゴシック" charset="0"/>
                          <a:cs typeface="Arial" charset="0"/>
                        </a:rPr>
                        <a:t> 六11-18</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1182">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 叙利亚的安提阿</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3425">
                <a:tc gridSpan="7">
                  <a:txBody>
                    <a:bodyPr/>
                    <a:lstStyle/>
                    <a:p>
                      <a:pPr algn="ctr" eaLnBrk="1" hangingPunct="1"/>
                      <a:r>
                        <a:rPr lang="en-US" altLang="en-US" sz="1800" b="1">
                          <a:solidFill>
                            <a:srgbClr val="FFFFFF"/>
                          </a:solidFill>
                          <a:latin typeface="Times" charset="0"/>
                          <a:cs typeface="Times New Roman" pitchFamily="18" charset="0"/>
                        </a:rPr>
                        <a:t> </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夏主后</a:t>
                      </a:r>
                      <a:r>
                        <a:rPr kumimoji="0" lang="en-US" altLang="ja-JP" sz="1800" b="1" i="0" u="none" strike="noStrike" kern="1200" cap="none" normalizeH="0" baseline="0">
                          <a:ln>
                            <a:noFill/>
                          </a:ln>
                          <a:solidFill>
                            <a:schemeClr val="tx1"/>
                          </a:solidFill>
                          <a:effectLst/>
                          <a:latin typeface="Arial" charset="0"/>
                          <a:ea typeface="ＭＳ Ｐゴシック" charset="0"/>
                          <a:cs typeface="Arial" charset="0"/>
                        </a:rPr>
                        <a:t>49 (</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第一宣教旅程过后</a:t>
                      </a:r>
                      <a:r>
                        <a:rPr kumimoji="0" lang="en-US" altLang="ja-JP" sz="1800" b="1" i="0" u="none" strike="noStrike" kern="1200" cap="none" normalizeH="0" baseline="0">
                          <a:ln>
                            <a:noFill/>
                          </a:ln>
                          <a:solidFill>
                            <a:schemeClr val="tx1"/>
                          </a:solidFill>
                          <a:effectLst/>
                          <a:latin typeface="Arial" charset="0"/>
                          <a:ea typeface="ＭＳ Ｐゴシック" charset="0"/>
                          <a:cs typeface="Arial" charset="0"/>
                        </a:rPr>
                        <a:t>)</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33"/>
                </a:solidFill>
                <a:effectLst/>
                <a:uLnTx/>
                <a:uFillTx/>
                <a:latin typeface="Arial" charset="0"/>
                <a:ea typeface="ＭＳ Ｐゴシック"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a:latin typeface="Tahoma" charset="0"/>
                <a:ea typeface="ＭＳ Ｐゴシック" charset="0"/>
                <a:cs typeface="ＭＳ Ｐゴシック" charset="0"/>
              </a:rPr>
              <a:t>Book Chart</a:t>
            </a:r>
          </a:p>
        </p:txBody>
      </p:sp>
    </p:spTree>
    <p:extLst>
      <p:ext uri="{BB962C8B-B14F-4D97-AF65-F5344CB8AC3E}">
        <p14:creationId xmlns:p14="http://schemas.microsoft.com/office/powerpoint/2010/main" val="3896949065"/>
      </p:ext>
    </p:extLst>
  </p:cSld>
  <p:clrMapOvr>
    <a:overrideClrMapping bg1="dk2" tx1="lt1" bg2="dk1" tx2="lt2" accent1="accent1" accent2="accent2" accent3="accent3" accent4="accent4" accent5="accent5" accent6="accent6" hlink="hlink" folHlink="folHlink"/>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只有因信得救才会使我们有</a:t>
            </a:r>
            <a:br>
              <a:rPr lang="en-US" altLang="zh-CN"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心灵</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的改变</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(5–6</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章</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7AF3BB-29C7-124F-9FD8-3043938DFD75}"/>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3810826117"/>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rgbClr val="FFFFFF"/>
                </a:solidFill>
                <a:effectLst>
                  <a:outerShdw blurRad="38100" dist="38100" dir="2700000" algn="tl">
                    <a:srgbClr val="000000"/>
                  </a:outerShdw>
                </a:effectLst>
                <a:latin typeface="宋体"/>
                <a:ea typeface="宋体"/>
                <a:cs typeface="宋体"/>
              </a:rPr>
              <a:t>加拉太书</a:t>
            </a:r>
            <a:r>
              <a:rPr lang="en-US" altLang="zh-CN" sz="8800" dirty="0">
                <a:solidFill>
                  <a:srgbClr val="FFFFFF"/>
                </a:solidFill>
                <a:effectLst>
                  <a:outerShdw blurRad="38100" dist="38100" dir="2700000" algn="tl">
                    <a:srgbClr val="000000"/>
                  </a:outerShdw>
                </a:effectLst>
                <a:latin typeface="宋体"/>
                <a:ea typeface="宋体"/>
                <a:cs typeface="宋体"/>
              </a:rPr>
              <a:t> </a:t>
            </a:r>
            <a:r>
              <a:rPr lang="zh-CN" altLang="zh-CN" sz="9600" dirty="0">
                <a:latin typeface="宋体"/>
                <a:ea typeface="宋体"/>
                <a:cs typeface="宋体"/>
              </a:rPr>
              <a:t>5</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621890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只有因信得救才会使我们有</a:t>
            </a:r>
            <a:br>
              <a:rPr lang="en-US" altLang="zh-CN"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心灵</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的改变</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(5–6</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章</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7AF3BB-29C7-124F-9FD8-3043938DFD75}"/>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3437645986"/>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1EFA5D-892A-374C-B943-4E844A24593F}"/>
              </a:ext>
            </a:extLst>
          </p:cNvPr>
          <p:cNvGrpSpPr/>
          <p:nvPr/>
        </p:nvGrpSpPr>
        <p:grpSpPr>
          <a:xfrm>
            <a:off x="-36512" y="-27384"/>
            <a:ext cx="9175750" cy="6858000"/>
            <a:chOff x="-36512" y="-27384"/>
            <a:chExt cx="9175750" cy="6858000"/>
          </a:xfrm>
        </p:grpSpPr>
        <p:pic>
          <p:nvPicPr>
            <p:cNvPr id="380930" name="Picture 2" descr="Image result for galatians 5:1">
              <a:extLst>
                <a:ext uri="{FF2B5EF4-FFF2-40B4-BE49-F238E27FC236}">
                  <a16:creationId xmlns:a16="http://schemas.microsoft.com/office/drawing/2014/main" id="{88CB22CA-8553-1047-AF76-0D642D1D6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7384"/>
              <a:ext cx="9136063" cy="6858000"/>
            </a:xfrm>
            <a:prstGeom prst="rect">
              <a:avLst/>
            </a:prstGeom>
            <a:noFill/>
            <a:ln>
              <a:noFill/>
            </a:ln>
            <a:extLst>
              <a:ext uri="{909E8E84-426E-40dd-AFC4-6F175D3DCCD1}">
                <a14:hiddenFill xmlns:a14="http://schemas.microsoft.com/office/drawing/2010/main" xmlns="">
                  <a:solidFill>
                    <a:srgbClr val="FFFFFF"/>
                  </a:solidFill>
                </a14:hiddenFill>
              </a:ext>
            </a:extLst>
          </p:spPr>
        </p:pic>
        <p:grpSp>
          <p:nvGrpSpPr>
            <p:cNvPr id="5" name="Group 4">
              <a:extLst>
                <a:ext uri="{FF2B5EF4-FFF2-40B4-BE49-F238E27FC236}">
                  <a16:creationId xmlns:a16="http://schemas.microsoft.com/office/drawing/2014/main" id="{92FD5675-1F5C-BC48-BF7F-355A9141D7F3}"/>
                </a:ext>
              </a:extLst>
            </p:cNvPr>
            <p:cNvGrpSpPr/>
            <p:nvPr/>
          </p:nvGrpSpPr>
          <p:grpSpPr>
            <a:xfrm>
              <a:off x="-36512" y="908720"/>
              <a:ext cx="9158097" cy="5256584"/>
              <a:chOff x="-36512" y="908720"/>
              <a:chExt cx="9158097" cy="5256584"/>
            </a:xfrm>
          </p:grpSpPr>
          <p:pic>
            <p:nvPicPr>
              <p:cNvPr id="8" name="Picture 2" descr="Image result for galatians 5:1">
                <a:extLst>
                  <a:ext uri="{FF2B5EF4-FFF2-40B4-BE49-F238E27FC236}">
                    <a16:creationId xmlns:a16="http://schemas.microsoft.com/office/drawing/2014/main" id="{C5ADCC80-79A0-A14D-AD50-DFAD41FC8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36512" y="908720"/>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9" name="Picture 2" descr="Image result for galatians 5:1">
                <a:extLst>
                  <a:ext uri="{FF2B5EF4-FFF2-40B4-BE49-F238E27FC236}">
                    <a16:creationId xmlns:a16="http://schemas.microsoft.com/office/drawing/2014/main" id="{49367FD6-67F5-3A4A-9289-0A9C2488E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14478" y="1712952"/>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0" name="Picture 2" descr="Image result for galatians 5:1">
                <a:extLst>
                  <a:ext uri="{FF2B5EF4-FFF2-40B4-BE49-F238E27FC236}">
                    <a16:creationId xmlns:a16="http://schemas.microsoft.com/office/drawing/2014/main" id="{422E0954-06A0-5441-97BE-85DF76C54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25495" y="2120576"/>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1" name="Picture 2" descr="Image result for galatians 5:1">
                <a:extLst>
                  <a:ext uri="{FF2B5EF4-FFF2-40B4-BE49-F238E27FC236}">
                    <a16:creationId xmlns:a16="http://schemas.microsoft.com/office/drawing/2014/main" id="{721B099C-48FD-EF48-9412-3CAF75F1C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03848" y="4475596"/>
                <a:ext cx="2808312"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2" name="Picture 2" descr="Image result for galatians 5:1">
                <a:extLst>
                  <a:ext uri="{FF2B5EF4-FFF2-40B4-BE49-F238E27FC236}">
                    <a16:creationId xmlns:a16="http://schemas.microsoft.com/office/drawing/2014/main" id="{9B318C3B-9235-FB4D-A511-092058493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47915" y="5273597"/>
                <a:ext cx="2808312" cy="891707"/>
              </a:xfrm>
              <a:prstGeom prst="rect">
                <a:avLst/>
              </a:prstGeom>
              <a:noFill/>
              <a:ln>
                <a:noFill/>
              </a:ln>
              <a:extLst>
                <a:ext uri="{909E8E84-426E-40dd-AFC4-6F175D3DCCD1}">
                  <a14:hiddenFill xmlns:a14="http://schemas.microsoft.com/office/drawing/2010/main" xmlns="">
                    <a:solidFill>
                      <a:srgbClr val="FFFFFF"/>
                    </a:solidFill>
                  </a14:hiddenFill>
                </a:ext>
              </a:extLst>
            </p:spPr>
          </p:pic>
        </p:gr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48" y="1919734"/>
            <a:ext cx="9055101" cy="1077218"/>
          </a:xfrm>
          <a:noFill/>
        </p:spPr>
        <p:txBody>
          <a:bodyPr wrap="square" lIns="91440" tIns="45720" rIns="91440" bIns="45720">
            <a:spAutoFit/>
          </a:bodyPr>
          <a:lstStyle/>
          <a:p>
            <a:r>
              <a:rPr lang="en-US" sz="3200" b="1" kern="1200" dirty="0">
                <a:solidFill>
                  <a:schemeClr val="tx1"/>
                </a:solidFill>
                <a:latin typeface="Arial" charset="0"/>
                <a:ea typeface="ＭＳ Ｐゴシック" charset="0"/>
              </a:rPr>
              <a:t>Now make sure that you stay free, and don’t get tied up again in slavery to the law</a:t>
            </a:r>
          </a:p>
        </p:txBody>
      </p:sp>
      <p:sp>
        <p:nvSpPr>
          <p:cNvPr id="3" name="Rectangle 2"/>
          <p:cNvSpPr/>
          <p:nvPr/>
        </p:nvSpPr>
        <p:spPr>
          <a:xfrm>
            <a:off x="3183233" y="4797939"/>
            <a:ext cx="2872994"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4000" b="1" i="0" u="none" strike="noStrike" kern="1200" cap="none" spc="0" normalizeH="0" baseline="0" noProof="0" dirty="0">
                <a:ln>
                  <a:noFill/>
                </a:ln>
                <a:solidFill>
                  <a:srgbClr val="000000"/>
                </a:solidFill>
                <a:effectLst/>
                <a:uLnTx/>
                <a:uFillTx/>
                <a:latin typeface="Arial" charset="0"/>
                <a:ea typeface="ＭＳ Ｐゴシック" charset="0"/>
                <a:cs typeface="Arial"/>
              </a:rPr>
              <a:t>Galatians 5:1 </a:t>
            </a:r>
            <a:r>
              <a:rPr kumimoji="0" lang="en-US" altLang="ko-KR" sz="3200" b="1" i="0" u="none" strike="noStrike" kern="1200" cap="none" spc="0" normalizeH="0" baseline="0" noProof="0" dirty="0">
                <a:ln>
                  <a:noFill/>
                </a:ln>
                <a:solidFill>
                  <a:srgbClr val="000000"/>
                </a:solidFill>
                <a:effectLst/>
                <a:uLnTx/>
                <a:uFillTx/>
                <a:latin typeface="Arial" charset="0"/>
                <a:ea typeface="ＭＳ Ｐゴシック" charset="0"/>
                <a:cs typeface="Arial"/>
              </a:rPr>
              <a:t>NLT</a:t>
            </a:r>
            <a:endParaRPr kumimoji="0" lang="en-US" altLang="ko-KR" sz="4000" b="1"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
        <p:nvSpPr>
          <p:cNvPr id="4" name="Rectangle 3"/>
          <p:cNvSpPr/>
          <p:nvPr/>
        </p:nvSpPr>
        <p:spPr>
          <a:xfrm>
            <a:off x="44450" y="-11819"/>
            <a:ext cx="9099550" cy="206210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So Christ has truly set us </a:t>
            </a:r>
            <a:b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8000" b="1" i="0" u="none" strike="noStrike" kern="1200" cap="none" spc="0" normalizeH="0" baseline="0" noProof="0" dirty="0">
                <a:ln>
                  <a:noFill/>
                </a:ln>
                <a:solidFill>
                  <a:srgbClr val="7A0701"/>
                </a:solidFill>
                <a:effectLst/>
                <a:uLnTx/>
                <a:uFillTx/>
                <a:latin typeface="Arial" charset="0"/>
                <a:ea typeface="ＭＳ Ｐゴシック" charset="0"/>
              </a:rPr>
              <a:t>free.</a:t>
            </a:r>
            <a:endParaRPr kumimoji="0" lang="en-US" altLang="ko-KR" sz="11500" b="1" i="0" u="none" strike="noStrike" kern="1200" cap="none" spc="0" normalizeH="0" baseline="0" noProof="0" dirty="0">
              <a:ln w="12700">
                <a:solidFill>
                  <a:srgbClr val="000000">
                    <a:satMod val="155000"/>
                  </a:srgbClr>
                </a:solidFill>
                <a:prstDash val="solid"/>
              </a:ln>
              <a:solidFill>
                <a:srgbClr val="7A0701"/>
              </a:solidFill>
              <a:effectLst>
                <a:outerShdw blurRad="41275" dist="20320" dir="1800000" algn="tl" rotWithShape="0">
                  <a:srgbClr val="000000">
                    <a:alpha val="40000"/>
                  </a:srgbClr>
                </a:outerShdw>
              </a:effectLst>
              <a:uLnTx/>
              <a:uFillTx/>
              <a:latin typeface="Times New Roman" charset="0"/>
              <a:ea typeface="ＭＳ Ｐゴシック" charset="0"/>
            </a:endParaRPr>
          </a:p>
        </p:txBody>
      </p:sp>
      <p:pic>
        <p:nvPicPr>
          <p:cNvPr id="14" name="Picture 2" descr="Image result for galatians 5:1">
            <a:extLst>
              <a:ext uri="{FF2B5EF4-FFF2-40B4-BE49-F238E27FC236}">
                <a16:creationId xmlns:a16="http://schemas.microsoft.com/office/drawing/2014/main" id="{E3FD82C2-A5EF-D542-A717-53D507381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5" y="44624"/>
            <a:ext cx="9136063"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30883380"/>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6834" name="Picture 2" descr="Image result for be free from sin">
            <a:extLst>
              <a:ext uri="{FF2B5EF4-FFF2-40B4-BE49-F238E27FC236}">
                <a16:creationId xmlns:a16="http://schemas.microsoft.com/office/drawing/2014/main" id="{85951BB4-70BB-C144-B617-C54190D8E6F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3176"/>
            <a:ext cx="9144001" cy="5028796"/>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512" y="4869160"/>
            <a:ext cx="9144000" cy="949731"/>
          </a:xfrm>
          <a:no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GRACE</a:t>
            </a:r>
          </a:p>
        </p:txBody>
      </p:sp>
      <p:sp>
        <p:nvSpPr>
          <p:cNvPr id="6" name="Rectangle 2"/>
          <p:cNvSpPr txBox="1">
            <a:spLocks noChangeArrowheads="1"/>
          </p:cNvSpPr>
          <p:nvPr/>
        </p:nvSpPr>
        <p:spPr bwMode="auto">
          <a:xfrm>
            <a:off x="36512" y="5732760"/>
            <a:ext cx="9144000" cy="949731"/>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 more a license to sin than electricity is a license to electrocute yourself.</a:t>
            </a:r>
          </a:p>
        </p:txBody>
      </p:sp>
    </p:spTree>
    <p:extLst>
      <p:ext uri="{BB962C8B-B14F-4D97-AF65-F5344CB8AC3E}">
        <p14:creationId xmlns:p14="http://schemas.microsoft.com/office/powerpoint/2010/main" val="1499589363"/>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4" descr="Image result for galatians 5:1">
            <a:extLst>
              <a:ext uri="{FF2B5EF4-FFF2-40B4-BE49-F238E27FC236}">
                <a16:creationId xmlns:a16="http://schemas.microsoft.com/office/drawing/2014/main" id="{FD5799AA-B001-2049-A651-E387B636EE7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699792" y="368300"/>
            <a:ext cx="6444208" cy="2412628"/>
          </a:xfrm>
          <a:effectLst/>
        </p:spPr>
        <p:txBody>
          <a:bodyPr/>
          <a:lstStyle/>
          <a:p>
            <a:pPr>
              <a:defRPr/>
            </a:pPr>
            <a:r>
              <a:rPr lang="en-US" sz="3600" b="1" dirty="0">
                <a:effectLst>
                  <a:glow rad="228600">
                    <a:schemeClr val="accent4">
                      <a:satMod val="175000"/>
                    </a:schemeClr>
                  </a:glow>
                </a:effectLst>
                <a:latin typeface="Arial" charset="0"/>
                <a:ea typeface="ＭＳ Ｐゴシック" charset="0"/>
                <a:cs typeface="ＭＳ Ｐゴシック" charset="0"/>
              </a:rPr>
              <a:t>"So Christ has truly set us free. Now make sure that you stay free, and don’t get tied up again in slavery to the law" (5:1 NLT).</a:t>
            </a:r>
          </a:p>
        </p:txBody>
      </p:sp>
    </p:spTree>
    <p:extLst>
      <p:ext uri="{BB962C8B-B14F-4D97-AF65-F5344CB8AC3E}">
        <p14:creationId xmlns:p14="http://schemas.microsoft.com/office/powerpoint/2010/main" val="238708532"/>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400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89513" y="2152650"/>
            <a:ext cx="4127500" cy="468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3" name="Title 1"/>
          <p:cNvSpPr>
            <a:spLocks noGrp="1"/>
          </p:cNvSpPr>
          <p:nvPr>
            <p:ph type="title" idx="4294967295"/>
          </p:nvPr>
        </p:nvSpPr>
        <p:spPr>
          <a:xfrm>
            <a:off x="0" y="-33338"/>
            <a:ext cx="5651500" cy="4103688"/>
          </a:xfrm>
        </p:spPr>
        <p:txBody>
          <a:bodyPr/>
          <a:lstStyle/>
          <a:p>
            <a:r>
              <a:rPr lang="zh-CN" altLang="en-US" sz="6000" b="1" dirty="0">
                <a:latin typeface="华文宋体"/>
                <a:ea typeface="华文宋体"/>
                <a:cs typeface="华文宋体"/>
              </a:rPr>
              <a:t>保罗的实践论证</a:t>
            </a:r>
            <a:br>
              <a:rPr lang="en-US" sz="6000" b="1" dirty="0">
                <a:latin typeface="Arial Black" charset="0"/>
                <a:ea typeface="ＭＳ Ｐゴシック" charset="0"/>
                <a:cs typeface="ＭＳ Ｐゴシック" charset="0"/>
              </a:rPr>
            </a:br>
            <a:r>
              <a:rPr lang="en-US" sz="6000" dirty="0">
                <a:latin typeface="Arial"/>
                <a:ea typeface="ＭＳ Ｐゴシック" charset="0"/>
                <a:cs typeface="Arial"/>
              </a:rPr>
              <a:t>(</a:t>
            </a:r>
            <a:r>
              <a:rPr lang="zh-CN" altLang="en-US" sz="6000" b="1" dirty="0">
                <a:latin typeface="华文宋体"/>
                <a:ea typeface="华文宋体"/>
                <a:cs typeface="华文宋体"/>
              </a:rPr>
              <a:t>加拉太书</a:t>
            </a:r>
            <a:r>
              <a:rPr lang="en-US" sz="6000" dirty="0">
                <a:latin typeface="Arial"/>
                <a:ea typeface="ＭＳ Ｐゴシック" charset="0"/>
                <a:cs typeface="Arial"/>
              </a:rPr>
              <a:t> 5–6)</a:t>
            </a:r>
          </a:p>
        </p:txBody>
      </p:sp>
      <p:sp>
        <p:nvSpPr>
          <p:cNvPr id="5" name="Title 1"/>
          <p:cNvSpPr txBox="1">
            <a:spLocks/>
          </p:cNvSpPr>
          <p:nvPr/>
        </p:nvSpPr>
        <p:spPr>
          <a:xfrm>
            <a:off x="683568" y="5477730"/>
            <a:ext cx="4067944" cy="1356257"/>
          </a:xfrm>
          <a:prstGeom prst="rect">
            <a:avLst/>
          </a:prstGeom>
        </p:spPr>
        <p:txBody>
          <a:bodyP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zh-CN" altLang="en-US" sz="3600" b="1" dirty="0">
                <a:latin typeface="华文宋体"/>
                <a:ea typeface="华文宋体"/>
                <a:cs typeface="华文宋体"/>
              </a:rPr>
              <a:t>保罗卫护责任</a:t>
            </a:r>
            <a:endParaRPr lang="en-US" sz="3600" b="1" dirty="0">
              <a:solidFill>
                <a:srgbClr val="E3EBF1"/>
              </a:solidFill>
              <a:effectLst>
                <a:glow rad="279400">
                  <a:srgbClr val="000000"/>
                </a:glow>
              </a:effectLst>
              <a:latin typeface="华文宋体"/>
              <a:ea typeface="华文宋体"/>
              <a:cs typeface="华文宋体"/>
            </a:endParaRPr>
          </a:p>
        </p:txBody>
      </p:sp>
    </p:spTree>
    <p:extLst>
      <p:ext uri="{BB962C8B-B14F-4D97-AF65-F5344CB8AC3E}">
        <p14:creationId xmlns:p14="http://schemas.microsoft.com/office/powerpoint/2010/main" val="1723981171"/>
      </p:ext>
    </p:extLst>
  </p:cSld>
  <p:clrMapOvr>
    <a:overrideClrMapping bg1="dk2" tx1="lt1" bg2="dk1" tx2="lt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0"/>
            <a:ext cx="8404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6050" name="Title 1"/>
          <p:cNvSpPr>
            <a:spLocks noGrp="1"/>
          </p:cNvSpPr>
          <p:nvPr>
            <p:ph type="title"/>
          </p:nvPr>
        </p:nvSpPr>
        <p:spPr>
          <a:xfrm>
            <a:off x="0" y="6092825"/>
            <a:ext cx="9126538" cy="765175"/>
          </a:xfrm>
          <a:solidFill>
            <a:srgbClr val="000000"/>
          </a:solidFill>
        </p:spPr>
        <p:txBody>
          <a:bodyPr/>
          <a:lstStyle/>
          <a:p>
            <a:r>
              <a:rPr lang="ru-RU" sz="2000" b="1" dirty="0">
                <a:latin typeface="Arial" charset="0"/>
                <a:ea typeface="ＭＳ Ｐゴシック" charset="0"/>
                <a:cs typeface="Arial" charset="0"/>
              </a:rPr>
              <a:t>“</a:t>
            </a:r>
            <a:r>
              <a:rPr lang="zh-CN" altLang="en-US" sz="2000" b="1" dirty="0">
                <a:latin typeface="华文宋体"/>
                <a:ea typeface="华文宋体"/>
                <a:cs typeface="华文宋体"/>
              </a:rPr>
              <a:t>基 督 释 放 了 我 们 ， 叫 我 们 得 以 自 由 。 所 以 要 站 立 得 稳 ， 不 要 再 被 奴 仆 的 轭 挟 制 </a:t>
            </a:r>
            <a:r>
              <a:rPr lang="zh-CN" altLang="en-US" sz="2000" b="1" dirty="0">
                <a:latin typeface="Arial" charset="0"/>
                <a:ea typeface="ＭＳ Ｐゴシック" charset="0"/>
                <a:cs typeface="Arial" charset="0"/>
              </a:rPr>
              <a:t>。</a:t>
            </a:r>
            <a:r>
              <a:rPr lang="ru-RU" sz="2000" b="1" dirty="0">
                <a:latin typeface="Arial" charset="0"/>
                <a:ea typeface="ＭＳ Ｐゴシック" charset="0"/>
                <a:cs typeface="Arial" charset="0"/>
              </a:rPr>
              <a:t>”</a:t>
            </a:r>
            <a:r>
              <a:rPr lang="en-US" sz="2000" b="1" dirty="0">
                <a:latin typeface="Arial" charset="0"/>
                <a:ea typeface="ＭＳ Ｐゴシック" charset="0"/>
                <a:cs typeface="Arial" charset="0"/>
              </a:rPr>
              <a:t> </a:t>
            </a:r>
            <a:r>
              <a:rPr lang="en-US" altLang="ja-JP" sz="2000" b="1" dirty="0">
                <a:latin typeface="Arial" charset="0"/>
                <a:ea typeface="ＭＳ Ｐゴシック" charset="0"/>
                <a:cs typeface="Arial" charset="0"/>
              </a:rPr>
              <a:t> </a:t>
            </a:r>
            <a:r>
              <a:rPr lang="en-US" altLang="ja-JP" sz="2000" dirty="0">
                <a:latin typeface="Arial" charset="0"/>
                <a:ea typeface="ＭＳ Ｐゴシック" charset="0"/>
                <a:cs typeface="Arial" charset="0"/>
              </a:rPr>
              <a:t>(</a:t>
            </a:r>
            <a:r>
              <a:rPr lang="zh-CN" altLang="en-US" sz="2000" b="1" dirty="0">
                <a:latin typeface="华文宋体"/>
                <a:ea typeface="华文宋体"/>
                <a:cs typeface="华文宋体"/>
              </a:rPr>
              <a:t>加拉太书</a:t>
            </a:r>
            <a:r>
              <a:rPr lang="en-US" altLang="ja-JP" sz="2000" b="1" dirty="0">
                <a:latin typeface="Arial" charset="0"/>
                <a:ea typeface="ＭＳ Ｐゴシック" charset="0"/>
                <a:cs typeface="Arial" charset="0"/>
              </a:rPr>
              <a:t> </a:t>
            </a:r>
            <a:r>
              <a:rPr lang="en-US" altLang="ja-JP" sz="2000" dirty="0">
                <a:latin typeface="Arial" charset="0"/>
                <a:ea typeface="ＭＳ Ｐゴシック" charset="0"/>
                <a:cs typeface="Arial" charset="0"/>
              </a:rPr>
              <a:t>5:1).</a:t>
            </a:r>
            <a:endParaRPr lang="en-US" sz="2000" dirty="0">
              <a:latin typeface="Arial" charset="0"/>
              <a:ea typeface="ＭＳ Ｐゴシック" charset="0"/>
              <a:cs typeface="Arial" charset="0"/>
            </a:endParaRPr>
          </a:p>
        </p:txBody>
      </p:sp>
      <p:sp>
        <p:nvSpPr>
          <p:cNvPr id="6" name="Title 1"/>
          <p:cNvSpPr txBox="1">
            <a:spLocks/>
          </p:cNvSpPr>
          <p:nvPr/>
        </p:nvSpPr>
        <p:spPr bwMode="auto">
          <a:xfrm>
            <a:off x="323528" y="-10444"/>
            <a:ext cx="8424936" cy="703140"/>
          </a:xfrm>
          <a:prstGeom prst="rect">
            <a:avLst/>
          </a:prstGeom>
          <a:solidFill>
            <a:schemeClr val="tx1"/>
          </a:solidFill>
          <a:ln>
            <a:noFill/>
          </a:ln>
          <a:extLst>
            <a:ext uri="{FAA26D3D-D897-4be2-8F04-BA451C77F1D7}">
              <ma14:placeholderFlag xmlns:ma14="http://schemas.microsoft.com/office/mac/drawingml/2011/main" xmlns="" val="1"/>
            </a:ext>
          </a:extLst>
        </p:spPr>
        <p:txBody>
          <a:bodyPr lIns="91429" tIns="45714" rIns="91429" bIns="45714" anchor="ct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zh-CN" altLang="en-US" b="1" dirty="0">
                <a:solidFill>
                  <a:srgbClr val="CB4CD3"/>
                </a:solidFill>
                <a:effectLst>
                  <a:glow rad="50800">
                    <a:srgbClr val="000000"/>
                  </a:glow>
                </a:effectLst>
                <a:latin typeface="Arial" charset="0"/>
                <a:ea typeface="ＭＳ Ｐゴシック" charset="0"/>
                <a:cs typeface="Arial" charset="0"/>
              </a:rPr>
              <a:t>摩西律法中没有监禁</a:t>
            </a:r>
            <a:endParaRPr lang="en-US" b="1" dirty="0">
              <a:solidFill>
                <a:srgbClr val="CB4CD3"/>
              </a:solidFill>
              <a:effectLst>
                <a:glow rad="508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240723681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nvPr>
        </p:nvSpPr>
        <p:spPr>
          <a:xfrm>
            <a:off x="144463" y="44450"/>
            <a:ext cx="4283075" cy="3455988"/>
          </a:xfrm>
        </p:spPr>
        <p:txBody>
          <a:bodyPr/>
          <a:lstStyle/>
          <a:p>
            <a:r>
              <a:rPr lang="ru-RU" sz="2400" b="1" dirty="0">
                <a:latin typeface="Arial" charset="0"/>
                <a:ea typeface="ＭＳ Ｐゴシック" charset="0"/>
                <a:cs typeface="Arial" charset="0"/>
              </a:rPr>
              <a:t>“</a:t>
            </a:r>
            <a:r>
              <a:rPr lang="zh-TW" altLang="en-US" sz="2400" b="1" dirty="0">
                <a:latin typeface="华文宋体"/>
                <a:ea typeface="华文宋体"/>
                <a:cs typeface="华文宋体"/>
              </a:rPr>
              <a:t>基 督 释 放 了 我 们 ， 叫 我 们 得 以 自 由 。 所 以 要 站 立 得 稳 ， 不 要 再 被 奴 仆 的 轭 挟 制 </a:t>
            </a:r>
            <a:r>
              <a:rPr lang="zh-TW" altLang="en-US" sz="2400" dirty="0"/>
              <a:t>。</a:t>
            </a:r>
            <a:r>
              <a:rPr lang="ru-RU" sz="2400" b="1" dirty="0">
                <a:latin typeface="Arial" charset="0"/>
                <a:ea typeface="ＭＳ Ｐゴシック" charset="0"/>
                <a:cs typeface="Arial" charset="0"/>
              </a:rPr>
              <a:t>”</a:t>
            </a:r>
            <a:r>
              <a:rPr lang="en-US" sz="2400" b="1" dirty="0">
                <a:latin typeface="Arial" charset="0"/>
                <a:ea typeface="ＭＳ Ｐゴシック" charset="0"/>
                <a:cs typeface="Arial" charset="0"/>
              </a:rPr>
              <a:t> </a:t>
            </a:r>
            <a:r>
              <a:rPr lang="en-US" altLang="ja-JP" sz="2400" b="1" dirty="0">
                <a:latin typeface="Arial" charset="0"/>
                <a:ea typeface="ＭＳ Ｐゴシック" charset="0"/>
                <a:cs typeface="Arial" charset="0"/>
              </a:rPr>
              <a:t> </a:t>
            </a:r>
            <a:r>
              <a:rPr lang="en-US" altLang="ja-JP" sz="2400" dirty="0">
                <a:latin typeface="Arial" charset="0"/>
                <a:ea typeface="ＭＳ Ｐゴシック" charset="0"/>
                <a:cs typeface="Arial" charset="0"/>
              </a:rPr>
              <a:t>(</a:t>
            </a:r>
            <a:r>
              <a:rPr lang="zh-CN" altLang="en-US" sz="2400" dirty="0">
                <a:latin typeface="华文宋体"/>
                <a:ea typeface="华文宋体"/>
                <a:cs typeface="华文宋体"/>
              </a:rPr>
              <a:t>加书</a:t>
            </a:r>
            <a:r>
              <a:rPr lang="en-US" altLang="ja-JP" sz="2400" dirty="0">
                <a:latin typeface="Arial" charset="0"/>
                <a:ea typeface="ＭＳ Ｐゴシック" charset="0"/>
                <a:cs typeface="Arial" charset="0"/>
              </a:rPr>
              <a:t> 5:1).</a:t>
            </a:r>
            <a:endParaRPr lang="en-US" sz="2400" dirty="0">
              <a:latin typeface="Arial" charset="0"/>
              <a:ea typeface="ＭＳ Ｐゴシック" charset="0"/>
              <a:cs typeface="Arial" charset="0"/>
            </a:endParaRPr>
          </a:p>
        </p:txBody>
      </p:sp>
      <p:sp>
        <p:nvSpPr>
          <p:cNvPr id="3" name="Title 1"/>
          <p:cNvSpPr txBox="1">
            <a:spLocks/>
          </p:cNvSpPr>
          <p:nvPr/>
        </p:nvSpPr>
        <p:spPr bwMode="auto">
          <a:xfrm>
            <a:off x="0" y="3500438"/>
            <a:ext cx="9144000"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b="1" dirty="0">
                <a:solidFill>
                  <a:srgbClr val="E3EBF1"/>
                </a:solidFill>
                <a:latin typeface="Arial" charset="0"/>
                <a:cs typeface="Arial" charset="0"/>
              </a:rPr>
              <a:t>“</a:t>
            </a:r>
            <a:r>
              <a:rPr lang="zh-CN" altLang="en-US" b="1" dirty="0">
                <a:solidFill>
                  <a:srgbClr val="E3EBF1"/>
                </a:solidFill>
                <a:latin typeface="华文宋体"/>
                <a:ea typeface="华文宋体"/>
                <a:cs typeface="华文宋体"/>
              </a:rPr>
              <a:t>我保 罗 告 诉 你 们 ， 若 受 割 礼 ， 基 督 就 与 你 们 无 益 了 。</a:t>
            </a:r>
            <a:r>
              <a:rPr lang="en-US" b="1" dirty="0">
                <a:solidFill>
                  <a:srgbClr val="E3EBF1"/>
                </a:solidFill>
                <a:latin typeface="华文宋体"/>
                <a:ea typeface="华文宋体"/>
                <a:cs typeface="华文宋体"/>
              </a:rPr>
              <a:t>  </a:t>
            </a:r>
            <a:r>
              <a:rPr lang="en-US" b="1" baseline="30000" dirty="0">
                <a:solidFill>
                  <a:srgbClr val="E3EBF1"/>
                </a:solidFill>
                <a:latin typeface="华文宋体"/>
                <a:ea typeface="华文宋体"/>
                <a:cs typeface="华文宋体"/>
              </a:rPr>
              <a:t>3</a:t>
            </a:r>
            <a:r>
              <a:rPr lang="zh-CN" altLang="en-US" b="1" dirty="0">
                <a:solidFill>
                  <a:srgbClr val="E3EBF1"/>
                </a:solidFill>
                <a:latin typeface="华文宋体"/>
                <a:ea typeface="华文宋体"/>
                <a:cs typeface="华文宋体"/>
              </a:rPr>
              <a:t>我 再 指 着 凡 受 割 礼 的 人 确 实 的 说 ， 他 是 欠 着 行 全 律 法 的 债 。</a:t>
            </a:r>
            <a:r>
              <a:rPr lang="en-US" b="1" dirty="0">
                <a:solidFill>
                  <a:srgbClr val="E3EBF1"/>
                </a:solidFill>
                <a:latin typeface="华文宋体"/>
                <a:ea typeface="华文宋体"/>
                <a:cs typeface="华文宋体"/>
              </a:rPr>
              <a:t>  </a:t>
            </a:r>
            <a:r>
              <a:rPr lang="en-US" b="1" baseline="30000" dirty="0">
                <a:solidFill>
                  <a:srgbClr val="E3EBF1"/>
                </a:solidFill>
                <a:latin typeface="华文宋体"/>
                <a:ea typeface="华文宋体"/>
                <a:cs typeface="华文宋体"/>
              </a:rPr>
              <a:t>4</a:t>
            </a:r>
            <a:r>
              <a:rPr lang="zh-CN" altLang="en-US" b="1" dirty="0">
                <a:solidFill>
                  <a:srgbClr val="E3EBF1"/>
                </a:solidFill>
                <a:latin typeface="华文宋体"/>
                <a:ea typeface="华文宋体"/>
                <a:cs typeface="华文宋体"/>
              </a:rPr>
              <a:t>你 们 这 要 靠 律 法 称 义 的 ， 是 与 基 督 隔 绝 ， 从 恩 典 中 坠 落 了 </a:t>
            </a:r>
            <a:r>
              <a:rPr lang="zh-CN" altLang="en-US" b="1" dirty="0">
                <a:solidFill>
                  <a:srgbClr val="E3EBF1"/>
                </a:solidFill>
                <a:latin typeface="Arial" charset="0"/>
                <a:cs typeface="Arial" charset="0"/>
              </a:rPr>
              <a:t>。</a:t>
            </a:r>
            <a:r>
              <a:rPr lang="ru-RU" altLang="ja-JP" b="1" dirty="0">
                <a:solidFill>
                  <a:srgbClr val="E3EBF1"/>
                </a:solidFill>
                <a:latin typeface="Arial" charset="0"/>
                <a:cs typeface="Arial" charset="0"/>
              </a:rPr>
              <a:t>"</a:t>
            </a:r>
            <a:r>
              <a:rPr lang="en-US" altLang="ja-JP" b="1" dirty="0">
                <a:solidFill>
                  <a:srgbClr val="E3EBF1"/>
                </a:solidFill>
                <a:latin typeface="Arial" charset="0"/>
                <a:cs typeface="Arial" charset="0"/>
              </a:rPr>
              <a:t> </a:t>
            </a:r>
            <a:r>
              <a:rPr lang="en-US" altLang="ja-JP" dirty="0">
                <a:solidFill>
                  <a:srgbClr val="E3EBF1"/>
                </a:solidFill>
                <a:latin typeface="Arial" charset="0"/>
                <a:cs typeface="Arial" charset="0"/>
              </a:rPr>
              <a:t>(5:2-4).</a:t>
            </a:r>
            <a:endParaRPr lang="en-US" dirty="0">
              <a:solidFill>
                <a:srgbClr val="E3EBF1"/>
              </a:solidFill>
              <a:latin typeface="Arial" charset="0"/>
              <a:cs typeface="Arial" charset="0"/>
            </a:endParaRPr>
          </a:p>
        </p:txBody>
      </p:sp>
      <p:pic>
        <p:nvPicPr>
          <p:cNvPr id="4" name="Picture 3" descr="circumcis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72000" y="476250"/>
            <a:ext cx="4157663" cy="295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9506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1" name="Group 2"/>
          <p:cNvGrpSpPr>
            <a:grpSpLocks/>
          </p:cNvGrpSpPr>
          <p:nvPr/>
        </p:nvGrpSpPr>
        <p:grpSpPr bwMode="auto">
          <a:xfrm>
            <a:off x="-14288" y="765175"/>
            <a:ext cx="9123363" cy="6072188"/>
            <a:chOff x="-14288" y="765175"/>
            <a:chExt cx="9123363" cy="6072188"/>
          </a:xfrm>
        </p:grpSpPr>
        <p:pic>
          <p:nvPicPr>
            <p:cNvPr id="389127" name="Picture 2" descr="vitamin K circumcision prothro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765175"/>
              <a:ext cx="9123363" cy="607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28" name="Rectangle 1"/>
            <p:cNvSpPr>
              <a:spLocks noChangeArrowheads="1"/>
            </p:cNvSpPr>
            <p:nvPr/>
          </p:nvSpPr>
          <p:spPr bwMode="auto">
            <a:xfrm rot="-687230">
              <a:off x="5436096" y="3855211"/>
              <a:ext cx="2160240" cy="432048"/>
            </a:xfrm>
            <a:prstGeom prst="rect">
              <a:avLst/>
            </a:prstGeom>
            <a:solidFill>
              <a:srgbClr val="FFFFFF"/>
            </a:solidFill>
            <a:ln w="9525">
              <a:solidFill>
                <a:schemeClr val="tx1"/>
              </a:solidFill>
              <a:round/>
              <a:headEnd/>
              <a:tailEnd/>
            </a:ln>
          </p:spPr>
          <p:txBody>
            <a:bodyPr/>
            <a:lstStyle/>
            <a:p>
              <a:pPr eaLnBrk="0" hangingPunct="0"/>
              <a:endParaRPr lang="en-US">
                <a:solidFill>
                  <a:srgbClr val="FFFFFF"/>
                </a:solidFill>
                <a:latin typeface="BONES" charset="0"/>
              </a:endParaRPr>
            </a:p>
          </p:txBody>
        </p:sp>
        <p:sp>
          <p:nvSpPr>
            <p:cNvPr id="389129" name="Rectangle 8"/>
            <p:cNvSpPr>
              <a:spLocks noChangeArrowheads="1"/>
            </p:cNvSpPr>
            <p:nvPr/>
          </p:nvSpPr>
          <p:spPr bwMode="auto">
            <a:xfrm>
              <a:off x="6660232" y="3717032"/>
              <a:ext cx="2160240" cy="432048"/>
            </a:xfrm>
            <a:prstGeom prst="rect">
              <a:avLst/>
            </a:prstGeom>
            <a:solidFill>
              <a:srgbClr val="FFFFFF"/>
            </a:solidFill>
            <a:ln w="9525">
              <a:solidFill>
                <a:schemeClr val="tx1"/>
              </a:solidFill>
              <a:round/>
              <a:headEnd/>
              <a:tailEnd/>
            </a:ln>
          </p:spPr>
          <p:txBody>
            <a:bodyPr/>
            <a:lstStyle/>
            <a:p>
              <a:pPr eaLnBrk="0" hangingPunct="0"/>
              <a:endParaRPr lang="en-US">
                <a:solidFill>
                  <a:srgbClr val="FFFFFF"/>
                </a:solidFill>
                <a:latin typeface="BONES" charset="0"/>
              </a:endParaRPr>
            </a:p>
          </p:txBody>
        </p:sp>
      </p:grpSp>
      <p:sp>
        <p:nvSpPr>
          <p:cNvPr id="389122" name="Title 1"/>
          <p:cNvSpPr>
            <a:spLocks noGrp="1"/>
          </p:cNvSpPr>
          <p:nvPr>
            <p:ph type="title"/>
          </p:nvPr>
        </p:nvSpPr>
        <p:spPr>
          <a:xfrm>
            <a:off x="0" y="44450"/>
            <a:ext cx="9144000" cy="793750"/>
          </a:xfrm>
        </p:spPr>
        <p:txBody>
          <a:bodyPr/>
          <a:lstStyle/>
          <a:p>
            <a:r>
              <a:rPr lang="zh-CN" altLang="en-US" sz="3200" b="1" dirty="0">
                <a:latin typeface="华文宋体"/>
                <a:ea typeface="华文宋体"/>
                <a:cs typeface="华文宋体"/>
              </a:rPr>
              <a:t>割礼</a:t>
            </a:r>
            <a:r>
              <a:rPr lang="en-US" sz="3200" b="1" dirty="0">
                <a:latin typeface="华文宋体"/>
                <a:ea typeface="华文宋体"/>
                <a:cs typeface="华文宋体"/>
              </a:rPr>
              <a:t>, </a:t>
            </a:r>
            <a:r>
              <a:rPr lang="zh-CN" altLang="en-US" sz="3200" b="1" dirty="0">
                <a:latin typeface="华文宋体"/>
                <a:ea typeface="华文宋体"/>
                <a:cs typeface="华文宋体"/>
              </a:rPr>
              <a:t>维生素</a:t>
            </a:r>
            <a:r>
              <a:rPr lang="en-US" altLang="zh-CN" sz="3200" b="1" dirty="0">
                <a:latin typeface="华文宋体"/>
                <a:ea typeface="华文宋体"/>
                <a:cs typeface="华文宋体"/>
              </a:rPr>
              <a:t> K</a:t>
            </a:r>
            <a:r>
              <a:rPr lang="zh-CN" altLang="en-US" sz="3200" b="1" dirty="0">
                <a:latin typeface="华文宋体"/>
                <a:ea typeface="华文宋体"/>
                <a:cs typeface="华文宋体"/>
              </a:rPr>
              <a:t>，以及凝血酶原</a:t>
            </a:r>
            <a:endParaRPr lang="en-US" sz="3200" b="1" dirty="0">
              <a:latin typeface="华文宋体"/>
              <a:ea typeface="华文宋体"/>
              <a:cs typeface="华文宋体"/>
            </a:endParaRPr>
          </a:p>
        </p:txBody>
      </p:sp>
      <p:sp>
        <p:nvSpPr>
          <p:cNvPr id="389123" name="Title 1"/>
          <p:cNvSpPr txBox="1">
            <a:spLocks/>
          </p:cNvSpPr>
          <p:nvPr/>
        </p:nvSpPr>
        <p:spPr bwMode="auto">
          <a:xfrm rot="-5400000">
            <a:off x="-2642394" y="3513932"/>
            <a:ext cx="5788025" cy="4333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b="1" dirty="0">
                <a:solidFill>
                  <a:srgbClr val="000000"/>
                </a:solidFill>
                <a:latin typeface="Arial Black" charset="0"/>
              </a:rPr>
              <a:t>凝血酶原</a:t>
            </a:r>
            <a:r>
              <a:rPr lang="en-US" sz="2800" b="1" dirty="0">
                <a:solidFill>
                  <a:srgbClr val="000000"/>
                </a:solidFill>
                <a:latin typeface="Arial Black" charset="0"/>
              </a:rPr>
              <a:t> (</a:t>
            </a:r>
            <a:r>
              <a:rPr lang="zh-CN" altLang="en-US" sz="2800" b="1" dirty="0">
                <a:solidFill>
                  <a:srgbClr val="000000"/>
                </a:solidFill>
                <a:latin typeface="Arial Black" charset="0"/>
              </a:rPr>
              <a:t>正常</a:t>
            </a:r>
            <a:r>
              <a:rPr lang="en-US" altLang="zh-CN" sz="2800" b="1" dirty="0">
                <a:solidFill>
                  <a:srgbClr val="000000"/>
                </a:solidFill>
                <a:latin typeface="Arial Black" charset="0"/>
              </a:rPr>
              <a:t> </a:t>
            </a:r>
            <a:r>
              <a:rPr lang="en-US" sz="2800" b="1" dirty="0">
                <a:solidFill>
                  <a:srgbClr val="000000"/>
                </a:solidFill>
                <a:latin typeface="Arial Black" charset="0"/>
              </a:rPr>
              <a:t>%</a:t>
            </a:r>
            <a:r>
              <a:rPr lang="en-US" sz="2800" dirty="0">
                <a:solidFill>
                  <a:srgbClr val="000000"/>
                </a:solidFill>
                <a:latin typeface="Arial Black" charset="0"/>
              </a:rPr>
              <a:t>)</a:t>
            </a:r>
          </a:p>
        </p:txBody>
      </p:sp>
      <p:sp>
        <p:nvSpPr>
          <p:cNvPr id="389124" name="Title 1"/>
          <p:cNvSpPr txBox="1">
            <a:spLocks/>
          </p:cNvSpPr>
          <p:nvPr/>
        </p:nvSpPr>
        <p:spPr bwMode="auto">
          <a:xfrm>
            <a:off x="2268538" y="6237288"/>
            <a:ext cx="5786437" cy="57626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dirty="0">
                <a:solidFill>
                  <a:srgbClr val="000000"/>
                </a:solidFill>
                <a:latin typeface="Arial Black" charset="0"/>
              </a:rPr>
              <a:t>数日</a:t>
            </a:r>
            <a:endParaRPr lang="en-US" sz="2800" dirty="0">
              <a:solidFill>
                <a:srgbClr val="000000"/>
              </a:solidFill>
              <a:latin typeface="Arial Black" charset="0"/>
            </a:endParaRPr>
          </a:p>
        </p:txBody>
      </p:sp>
      <p:sp>
        <p:nvSpPr>
          <p:cNvPr id="389125" name="Title 1"/>
          <p:cNvSpPr txBox="1">
            <a:spLocks/>
          </p:cNvSpPr>
          <p:nvPr/>
        </p:nvSpPr>
        <p:spPr bwMode="auto">
          <a:xfrm rot="-2487565">
            <a:off x="3773488" y="2317750"/>
            <a:ext cx="4070350" cy="6524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dirty="0">
                <a:solidFill>
                  <a:srgbClr val="000000"/>
                </a:solidFill>
                <a:latin typeface="华文宋体"/>
                <a:ea typeface="华文宋体"/>
                <a:cs typeface="华文宋体"/>
              </a:rPr>
              <a:t>可用的凝血酶原</a:t>
            </a:r>
            <a:endParaRPr lang="en-US" b="1" dirty="0">
              <a:solidFill>
                <a:srgbClr val="000000"/>
              </a:solidFill>
              <a:latin typeface="华文宋体"/>
              <a:ea typeface="华文宋体"/>
              <a:cs typeface="华文宋体"/>
            </a:endParaRPr>
          </a:p>
        </p:txBody>
      </p:sp>
      <p:sp>
        <p:nvSpPr>
          <p:cNvPr id="389126" name="Title 1"/>
          <p:cNvSpPr txBox="1">
            <a:spLocks/>
          </p:cNvSpPr>
          <p:nvPr/>
        </p:nvSpPr>
        <p:spPr bwMode="auto">
          <a:xfrm rot="-718602">
            <a:off x="3921125" y="3787775"/>
            <a:ext cx="5392738"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dirty="0">
                <a:solidFill>
                  <a:srgbClr val="000000"/>
                </a:solidFill>
                <a:latin typeface="华文宋体"/>
                <a:ea typeface="华文宋体"/>
                <a:cs typeface="华文宋体"/>
              </a:rPr>
              <a:t>凝血酶原浓度</a:t>
            </a:r>
            <a:endParaRPr lang="en-US" b="1" dirty="0">
              <a:solidFill>
                <a:srgbClr val="000000"/>
              </a:solidFill>
              <a:latin typeface="华文宋体"/>
              <a:ea typeface="华文宋体"/>
              <a:cs typeface="华文宋体"/>
            </a:endParaRPr>
          </a:p>
        </p:txBody>
      </p:sp>
    </p:spTree>
    <p:extLst>
      <p:ext uri="{BB962C8B-B14F-4D97-AF65-F5344CB8AC3E}">
        <p14:creationId xmlns:p14="http://schemas.microsoft.com/office/powerpoint/2010/main" val="133857417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descr="spiritwal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1786" y="-27384"/>
            <a:ext cx="5179814" cy="6885384"/>
          </a:xfrm>
          <a:solidFill>
            <a:srgbClr val="000000"/>
          </a:solidFill>
        </p:spPr>
        <p:txBody>
          <a:bodyPr/>
          <a:lstStyle/>
          <a:p>
            <a:pPr>
              <a:defRPr/>
            </a:pPr>
            <a:r>
              <a:rPr lang="zh-CN" altLang="en-US" sz="6000" dirty="0">
                <a:effectLst>
                  <a:glow rad="292100">
                    <a:schemeClr val="tx1">
                      <a:alpha val="92000"/>
                    </a:schemeClr>
                  </a:glow>
                </a:effectLst>
                <a:latin typeface="Arial" charset="0"/>
                <a:ea typeface="ＭＳ Ｐゴシック" charset="0"/>
                <a:cs typeface="ＭＳ Ｐゴシック" charset="0"/>
              </a:rPr>
              <a:t>属灵人身</a:t>
            </a:r>
            <a:endParaRPr lang="en-US" sz="6000" dirty="0">
              <a:effectLst>
                <a:glow rad="292100">
                  <a:schemeClr val="tx1">
                    <a:alpha val="92000"/>
                  </a:schemeClr>
                </a:glow>
              </a:effectLst>
              <a:latin typeface="Arial" charset="0"/>
              <a:ea typeface="ＭＳ Ｐゴシック" charset="0"/>
              <a:cs typeface="ＭＳ Ｐゴシック" charset="0"/>
            </a:endParaRPr>
          </a:p>
        </p:txBody>
      </p:sp>
      <p:sp>
        <p:nvSpPr>
          <p:cNvPr id="3" name="Text Box 2"/>
          <p:cNvSpPr txBox="1">
            <a:spLocks noChangeArrowheads="1"/>
          </p:cNvSpPr>
          <p:nvPr/>
        </p:nvSpPr>
        <p:spPr bwMode="auto">
          <a:xfrm>
            <a:off x="9252520" y="116632"/>
            <a:ext cx="93610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xxiii</a:t>
            </a:r>
          </a:p>
        </p:txBody>
      </p:sp>
    </p:spTree>
    <p:extLst>
      <p:ext uri="{BB962C8B-B14F-4D97-AF65-F5344CB8AC3E}">
        <p14:creationId xmlns:p14="http://schemas.microsoft.com/office/powerpoint/2010/main" val="121331689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0163"/>
            <a:ext cx="9158288" cy="682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31750" y="6350"/>
            <a:ext cx="9144000" cy="1143000"/>
          </a:xfrm>
        </p:spPr>
        <p:txBody>
          <a:bodyPr/>
          <a:lstStyle/>
          <a:p>
            <a:pPr>
              <a:defRPr/>
            </a:pPr>
            <a:r>
              <a:rPr lang="zh-CN" altLang="en-US" dirty="0">
                <a:effectLst>
                  <a:glow rad="292100">
                    <a:schemeClr val="tx1">
                      <a:alpha val="92000"/>
                    </a:schemeClr>
                  </a:glow>
                </a:effectLst>
                <a:latin typeface="华文宋体"/>
                <a:ea typeface="华文宋体"/>
                <a:cs typeface="华文宋体"/>
              </a:rPr>
              <a:t>圣灵如何带领我们</a:t>
            </a:r>
            <a:endParaRPr lang="en-US" dirty="0">
              <a:effectLst>
                <a:glow rad="292100">
                  <a:schemeClr val="tx1">
                    <a:alpha val="92000"/>
                  </a:schemeClr>
                </a:glow>
              </a:effectLst>
              <a:latin typeface="华文宋体"/>
              <a:ea typeface="华文宋体"/>
              <a:cs typeface="华文宋体"/>
            </a:endParaRPr>
          </a:p>
        </p:txBody>
      </p:sp>
      <p:sp>
        <p:nvSpPr>
          <p:cNvPr id="3" name="Text Box 2"/>
          <p:cNvSpPr txBox="1">
            <a:spLocks noChangeArrowheads="1"/>
          </p:cNvSpPr>
          <p:nvPr/>
        </p:nvSpPr>
        <p:spPr bwMode="auto">
          <a:xfrm>
            <a:off x="9324528" y="116632"/>
            <a:ext cx="93610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xxiv</a:t>
            </a:r>
          </a:p>
        </p:txBody>
      </p:sp>
    </p:spTree>
    <p:extLst>
      <p:ext uri="{BB962C8B-B14F-4D97-AF65-F5344CB8AC3E}">
        <p14:creationId xmlns:p14="http://schemas.microsoft.com/office/powerpoint/2010/main" val="15762009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prayhands002 ppt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0" name="Rectangle 4"/>
          <p:cNvSpPr>
            <a:spLocks noGrp="1" noChangeArrowheads="1"/>
          </p:cNvSpPr>
          <p:nvPr>
            <p:ph type="ctrTitle"/>
          </p:nvPr>
        </p:nvSpPr>
        <p:spPr>
          <a:xfrm>
            <a:off x="0" y="761879"/>
            <a:ext cx="9144000" cy="1298817"/>
          </a:xfrm>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lIns="548640" rIns="548640">
            <a:spAutoFit/>
          </a:bodyPr>
          <a:lstStyle/>
          <a:p>
            <a:pPr eaLnBrk="1" hangingPunct="1">
              <a:lnSpc>
                <a:spcPct val="80000"/>
              </a:lnSpc>
              <a:defRPr/>
            </a:pPr>
            <a:r>
              <a:rPr lang="en-US" sz="4800" i="1" dirty="0">
                <a:solidFill>
                  <a:prstClr val="white"/>
                </a:solidFill>
                <a:effectLst>
                  <a:outerShdw blurRad="50800" dist="101600" dir="2700000" algn="tl" rotWithShape="0">
                    <a:srgbClr val="000000">
                      <a:alpha val="70000"/>
                    </a:srgbClr>
                  </a:outerShdw>
                </a:effectLst>
                <a:latin typeface="Arial" charset="0"/>
                <a:cs typeface="Arial" charset="0"/>
              </a:rPr>
              <a:t>George Mueller</a:t>
            </a:r>
            <a:r>
              <a:rPr lang="fr-FR" altLang="ja-JP" sz="4800" i="1" dirty="0">
                <a:solidFill>
                  <a:prstClr val="white"/>
                </a:solidFill>
                <a:effectLst>
                  <a:outerShdw blurRad="50800" dist="101600" dir="2700000" algn="tl" rotWithShape="0">
                    <a:srgbClr val="000000">
                      <a:alpha val="70000"/>
                    </a:srgbClr>
                  </a:outerShdw>
                </a:effectLst>
                <a:latin typeface="Arial" charset="0"/>
                <a:cs typeface="Arial" charset="0"/>
              </a:rPr>
              <a:t>‘</a:t>
            </a:r>
            <a:r>
              <a:rPr lang="en-US" sz="4800" i="1" dirty="0">
                <a:solidFill>
                  <a:prstClr val="white"/>
                </a:solidFill>
                <a:effectLst>
                  <a:outerShdw blurRad="50800" dist="101600" dir="2700000" algn="tl" rotWithShape="0">
                    <a:srgbClr val="000000">
                      <a:alpha val="70000"/>
                    </a:srgbClr>
                  </a:outerShdw>
                </a:effectLst>
                <a:latin typeface="Arial" charset="0"/>
                <a:cs typeface="Arial" charset="0"/>
              </a:rPr>
              <a:t>s </a:t>
            </a:r>
            <a:r>
              <a:rPr lang="zh-CN" altLang="en-US" sz="4800" b="1" i="1" dirty="0">
                <a:solidFill>
                  <a:prstClr val="white"/>
                </a:solidFill>
                <a:effectLst>
                  <a:outerShdw blurRad="50800" dist="101600" dir="2700000" algn="tl" rotWithShape="0">
                    <a:srgbClr val="000000">
                      <a:alpha val="70000"/>
                    </a:srgbClr>
                  </a:outerShdw>
                </a:effectLst>
                <a:latin typeface="华文宋体"/>
                <a:ea typeface="华文宋体"/>
                <a:cs typeface="华文宋体"/>
              </a:rPr>
              <a:t>步骤</a:t>
            </a:r>
            <a:r>
              <a:rPr lang="en-US" sz="4800" b="1" i="1" dirty="0">
                <a:solidFill>
                  <a:prstClr val="white"/>
                </a:solidFill>
                <a:effectLst>
                  <a:outerShdw blurRad="50800" dist="101600" dir="2700000" algn="tl" rotWithShape="0">
                    <a:srgbClr val="000000">
                      <a:alpha val="70000"/>
                    </a:srgbClr>
                  </a:outerShdw>
                </a:effectLst>
                <a:latin typeface="华文宋体"/>
                <a:ea typeface="华文宋体"/>
                <a:cs typeface="华文宋体"/>
              </a:rPr>
              <a:t> </a:t>
            </a:r>
            <a:r>
              <a:rPr lang="en-US" sz="4800" i="1" dirty="0">
                <a:solidFill>
                  <a:prstClr val="white"/>
                </a:solidFill>
                <a:effectLst>
                  <a:outerShdw blurRad="50800" dist="101600" dir="2700000" algn="tl" rotWithShape="0">
                    <a:srgbClr val="000000">
                      <a:alpha val="70000"/>
                    </a:srgbClr>
                  </a:outerShdw>
                </a:effectLst>
                <a:latin typeface="华文宋体"/>
                <a:ea typeface="华文宋体"/>
                <a:cs typeface="华文宋体"/>
              </a:rPr>
              <a:t>#1 </a:t>
            </a:r>
            <a:br>
              <a:rPr lang="en-US" sz="4800" b="1" i="1" dirty="0">
                <a:solidFill>
                  <a:prstClr val="white"/>
                </a:solidFill>
                <a:effectLst>
                  <a:outerShdw blurRad="50800" dist="101600" dir="2700000" algn="tl" rotWithShape="0">
                    <a:srgbClr val="000000">
                      <a:alpha val="70000"/>
                    </a:srgbClr>
                  </a:outerShdw>
                </a:effectLst>
                <a:latin typeface="华文宋体"/>
                <a:ea typeface="华文宋体"/>
                <a:cs typeface="华文宋体"/>
              </a:rPr>
            </a:br>
            <a:r>
              <a:rPr lang="zh-CN" altLang="en-US" sz="4800" b="1" dirty="0">
                <a:latin typeface="华文宋体"/>
                <a:ea typeface="华文宋体"/>
                <a:cs typeface="华文宋体"/>
              </a:rPr>
              <a:t>找出神的旨意</a:t>
            </a:r>
            <a:endParaRPr lang="en-US" sz="4800" b="1" i="1" dirty="0">
              <a:solidFill>
                <a:prstClr val="white"/>
              </a:solidFill>
              <a:effectLst>
                <a:outerShdw blurRad="50800" dist="101600" dir="2700000" algn="tl" rotWithShape="0">
                  <a:srgbClr val="000000">
                    <a:alpha val="70000"/>
                  </a:srgbClr>
                </a:outerShdw>
              </a:effectLst>
              <a:latin typeface="华文宋体"/>
              <a:ea typeface="华文宋体"/>
              <a:cs typeface="华文宋体"/>
            </a:endParaRPr>
          </a:p>
        </p:txBody>
      </p:sp>
      <p:sp>
        <p:nvSpPr>
          <p:cNvPr id="4101" name="Rectangle 5"/>
          <p:cNvSpPr>
            <a:spLocks noChangeArrowheads="1"/>
          </p:cNvSpPr>
          <p:nvPr/>
        </p:nvSpPr>
        <p:spPr bwMode="auto">
          <a:xfrm>
            <a:off x="685800" y="2635250"/>
            <a:ext cx="6629400" cy="22816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548640" rIns="548640">
            <a:spAutoFit/>
          </a:bodyPr>
          <a:lstStyle/>
          <a:p>
            <a:pPr algn="ctr">
              <a:lnSpc>
                <a:spcPct val="80000"/>
              </a:lnSpc>
              <a:defRPr/>
            </a:pPr>
            <a:r>
              <a:rPr lang="zh-CN" altLang="ja-JP" sz="4400" dirty="0">
                <a:solidFill>
                  <a:prstClr val="white"/>
                </a:solidFill>
                <a:effectLst>
                  <a:outerShdw blurRad="50800" dist="101600" dir="2700000" algn="tl" rotWithShape="0">
                    <a:srgbClr val="000000">
                      <a:alpha val="70000"/>
                    </a:srgbClr>
                  </a:outerShdw>
                </a:effectLst>
                <a:latin typeface="Arial" charset="0"/>
                <a:cs typeface="Arial" charset="0"/>
              </a:rPr>
              <a:t>“</a:t>
            </a:r>
            <a:r>
              <a:rPr lang="zh-CN" altLang="en-US" sz="4400" b="1" dirty="0">
                <a:solidFill>
                  <a:prstClr val="white"/>
                </a:solidFill>
                <a:effectLst>
                  <a:outerShdw blurRad="50800" dist="101600" dir="2700000" algn="tl" rotWithShape="0">
                    <a:srgbClr val="000000">
                      <a:alpha val="70000"/>
                    </a:srgbClr>
                  </a:outerShdw>
                </a:effectLst>
                <a:latin typeface="华文宋体"/>
                <a:ea typeface="华文宋体"/>
                <a:cs typeface="华文宋体"/>
              </a:rPr>
              <a:t>我把我的心变成了这样的一个状态，即它对于这件事情没有自己的意志</a:t>
            </a:r>
            <a:r>
              <a:rPr lang="zh-CN" altLang="en-US" sz="4400" b="1" dirty="0">
                <a:solidFill>
                  <a:prstClr val="white"/>
                </a:solidFill>
                <a:effectLst>
                  <a:outerShdw blurRad="50800" dist="101600" dir="2700000" algn="tl" rotWithShape="0">
                    <a:srgbClr val="000000">
                      <a:alpha val="70000"/>
                    </a:srgbClr>
                  </a:outerShdw>
                </a:effectLst>
                <a:latin typeface="Arial" charset="0"/>
                <a:cs typeface="Arial" charset="0"/>
              </a:rPr>
              <a:t>。”</a:t>
            </a:r>
            <a:endParaRPr lang="en-US" sz="4400" dirty="0">
              <a:solidFill>
                <a:prstClr val="white"/>
              </a:solidFill>
              <a:effectLst>
                <a:outerShdw blurRad="50800" dist="101600" dir="2700000" algn="tl" rotWithShape="0">
                  <a:srgbClr val="000000">
                    <a:alpha val="70000"/>
                  </a:srgbClr>
                </a:outerShdw>
              </a:effectLst>
              <a:latin typeface="Arial" charset="0"/>
              <a:cs typeface="Arial" charset="0"/>
            </a:endParaRPr>
          </a:p>
        </p:txBody>
      </p:sp>
      <p:sp>
        <p:nvSpPr>
          <p:cNvPr id="5" name="Text Box 2"/>
          <p:cNvSpPr txBox="1">
            <a:spLocks noChangeArrowheads="1"/>
          </p:cNvSpPr>
          <p:nvPr/>
        </p:nvSpPr>
        <p:spPr bwMode="auto">
          <a:xfrm>
            <a:off x="9252520" y="10910"/>
            <a:ext cx="93610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xxiv</a:t>
            </a:r>
          </a:p>
        </p:txBody>
      </p:sp>
    </p:spTree>
    <p:extLst>
      <p:ext uri="{BB962C8B-B14F-4D97-AF65-F5344CB8AC3E}">
        <p14:creationId xmlns:p14="http://schemas.microsoft.com/office/powerpoint/2010/main" val="3702193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Effect transition="in" filter="dissolve">
                                      <p:cBhvr>
                                        <p:cTn id="7" dur="500"/>
                                        <p:tgtEl>
                                          <p:spTgt spid="41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362856" y="2100291"/>
            <a:ext cx="8428365"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因信得救把我们</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从律法下 </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释放</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赐我们在基督里的自由。</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34FF1CCA-7620-A94F-A066-3F1C798D79F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98335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5266" name="Title 1"/>
          <p:cNvSpPr>
            <a:spLocks noGrp="1"/>
          </p:cNvSpPr>
          <p:nvPr>
            <p:ph type="title"/>
          </p:nvPr>
        </p:nvSpPr>
        <p:spPr>
          <a:xfrm>
            <a:off x="323850" y="5876925"/>
            <a:ext cx="7772400" cy="865188"/>
          </a:xfrm>
        </p:spPr>
        <p:txBody>
          <a:bodyPr/>
          <a:lstStyle/>
          <a:p>
            <a:r>
              <a:rPr lang="zh-CN" altLang="en-US" dirty="0">
                <a:solidFill>
                  <a:srgbClr val="FFFFFF"/>
                </a:solidFill>
                <a:latin typeface="Arial" charset="0"/>
                <a:ea typeface="Osaka" charset="0"/>
                <a:cs typeface="Osaka" charset="0"/>
              </a:rPr>
              <a:t>恩赐对比属灵的果子</a:t>
            </a:r>
            <a:endParaRPr lang="en-US" dirty="0">
              <a:solidFill>
                <a:srgbClr val="FFFFFF"/>
              </a:solidFill>
              <a:latin typeface="Arial" charset="0"/>
              <a:ea typeface="Osaka" charset="0"/>
              <a:cs typeface="Osaka" charset="0"/>
            </a:endParaRPr>
          </a:p>
        </p:txBody>
      </p:sp>
      <p:sp>
        <p:nvSpPr>
          <p:cNvPr id="395267" name="Text Box 123"/>
          <p:cNvSpPr txBox="1">
            <a:spLocks noChangeArrowheads="1"/>
          </p:cNvSpPr>
          <p:nvPr/>
        </p:nvSpPr>
        <p:spPr bwMode="auto">
          <a:xfrm>
            <a:off x="9540875" y="7938"/>
            <a:ext cx="8842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a:solidFill>
                  <a:srgbClr val="FFFFFF"/>
                </a:solidFill>
                <a:latin typeface="Arial" charset="0"/>
              </a:rPr>
              <a:t>xlii</a:t>
            </a:r>
            <a:endParaRPr lang="en-US" dirty="0">
              <a:solidFill>
                <a:srgbClr val="FFFFFF"/>
              </a:solidFill>
              <a:latin typeface="Arial" charset="0"/>
            </a:endParaRPr>
          </a:p>
        </p:txBody>
      </p:sp>
      <p:graphicFrame>
        <p:nvGraphicFramePr>
          <p:cNvPr id="6" name="Group 46"/>
          <p:cNvGraphicFramePr>
            <a:graphicFrameLocks/>
          </p:cNvGraphicFramePr>
          <p:nvPr>
            <p:extLst>
              <p:ext uri="{D42A27DB-BD31-4B8C-83A1-F6EECF244321}">
                <p14:modId xmlns:p14="http://schemas.microsoft.com/office/powerpoint/2010/main" val="1285944565"/>
              </p:ext>
            </p:extLst>
          </p:nvPr>
        </p:nvGraphicFramePr>
        <p:xfrm>
          <a:off x="107950" y="333375"/>
          <a:ext cx="8223250" cy="4111624"/>
        </p:xfrm>
        <a:graphic>
          <a:graphicData uri="http://schemas.openxmlformats.org/drawingml/2006/table">
            <a:tbl>
              <a:tblPr/>
              <a:tblGrid>
                <a:gridCol w="4111625">
                  <a:extLst>
                    <a:ext uri="{9D8B030D-6E8A-4147-A177-3AD203B41FA5}">
                      <a16:colId xmlns:a16="http://schemas.microsoft.com/office/drawing/2014/main" val="20000"/>
                    </a:ext>
                  </a:extLst>
                </a:gridCol>
                <a:gridCol w="4111625">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3600" b="1" dirty="0">
                          <a:solidFill>
                            <a:srgbClr val="FFFFFF"/>
                          </a:solidFill>
                          <a:effectLst/>
                          <a:latin typeface="Arial"/>
                          <a:ea typeface="Times New Roman"/>
                          <a:cs typeface="Arial"/>
                        </a:rPr>
                        <a:t>恩赐</a:t>
                      </a:r>
                      <a:endParaRPr lang="en-US" sz="3600" b="1" dirty="0">
                        <a:solidFill>
                          <a:srgbClr val="FFFFFF"/>
                        </a:solidFill>
                        <a:effectLst/>
                        <a:latin typeface="Arial"/>
                        <a:ea typeface="Times New Roman"/>
                        <a:cs typeface="Arial"/>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3600" b="1" dirty="0">
                          <a:solidFill>
                            <a:srgbClr val="FFFFFF"/>
                          </a:solidFill>
                          <a:effectLst/>
                          <a:latin typeface="Arial"/>
                          <a:ea typeface="Times New Roman"/>
                          <a:cs typeface="Arial"/>
                        </a:rPr>
                        <a:t>果子</a:t>
                      </a:r>
                      <a:endParaRPr lang="en-US" sz="3600" b="1" dirty="0">
                        <a:solidFill>
                          <a:srgbClr val="FFFFFF"/>
                        </a:solidFill>
                        <a:effectLst/>
                        <a:latin typeface="Arial"/>
                        <a:ea typeface="Times New Roman"/>
                        <a:cs typeface="Arial"/>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才能</a:t>
                      </a:r>
                      <a:endParaRPr lang="en-US" sz="2400" b="1" dirty="0">
                        <a:effectLst/>
                        <a:latin typeface="华文宋体"/>
                        <a:ea typeface="华文宋体"/>
                        <a:cs typeface="华文宋体"/>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像基督</a:t>
                      </a:r>
                      <a:endParaRPr lang="en-US" sz="2800" b="1" dirty="0">
                        <a:effectLst/>
                        <a:latin typeface="华文宋体"/>
                        <a:ea typeface="华文宋体"/>
                        <a:cs typeface="华文宋体"/>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关于服侍</a:t>
                      </a:r>
                      <a:endParaRPr lang="en-US" sz="2800" b="1" dirty="0">
                        <a:effectLst/>
                        <a:latin typeface="华文宋体"/>
                        <a:ea typeface="华文宋体"/>
                        <a:cs typeface="华文宋体"/>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关于品德</a:t>
                      </a:r>
                      <a:endParaRPr lang="en-US" sz="2400" b="1" dirty="0">
                        <a:effectLst/>
                        <a:latin typeface="华文宋体"/>
                        <a:ea typeface="华文宋体"/>
                        <a:cs typeface="华文宋体"/>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一种途徑</a:t>
                      </a:r>
                      <a:endParaRPr lang="en-US" sz="2800" b="1" dirty="0">
                        <a:effectLst/>
                        <a:latin typeface="华文宋体"/>
                        <a:ea typeface="华文宋体"/>
                        <a:cs typeface="华文宋体"/>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一个结果</a:t>
                      </a:r>
                      <a:endParaRPr lang="en-US" sz="2800" b="1" dirty="0">
                        <a:effectLst/>
                        <a:latin typeface="华文宋体"/>
                        <a:ea typeface="华文宋体"/>
                        <a:cs typeface="华文宋体"/>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i="0" dirty="0">
                          <a:effectLst/>
                          <a:latin typeface="Times New Roman"/>
                          <a:ea typeface="华文宋体"/>
                          <a:cs typeface="Times New Roman"/>
                        </a:rPr>
                        <a:t>基督徒拥有的</a:t>
                      </a:r>
                      <a:endParaRPr lang="en-US" sz="2800" b="1" i="0" dirty="0">
                        <a:effectLst/>
                        <a:latin typeface="Times New Roman"/>
                        <a:ea typeface="华文宋体"/>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基督徒该具备的</a:t>
                      </a:r>
                      <a:endParaRPr lang="en-US" sz="2800" b="1" dirty="0">
                        <a:effectLst/>
                        <a:latin typeface="华文宋体"/>
                        <a:ea typeface="华文宋体"/>
                        <a:cs typeface="华文宋体"/>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9528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1619250" cy="1212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528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9925" y="0"/>
            <a:ext cx="12969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0729387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0" name="Title 1"/>
          <p:cNvSpPr>
            <a:spLocks noGrp="1"/>
          </p:cNvSpPr>
          <p:nvPr>
            <p:ph type="title"/>
          </p:nvPr>
        </p:nvSpPr>
        <p:spPr>
          <a:xfrm>
            <a:off x="323850" y="5876925"/>
            <a:ext cx="7772400" cy="865188"/>
          </a:xfrm>
        </p:spPr>
        <p:txBody>
          <a:bodyPr/>
          <a:lstStyle/>
          <a:p>
            <a:r>
              <a:rPr lang="zh-CN" altLang="en-US" dirty="0">
                <a:solidFill>
                  <a:srgbClr val="FFFFFF"/>
                </a:solidFill>
                <a:latin typeface="Arial" charset="0"/>
                <a:ea typeface="Osaka" charset="0"/>
                <a:cs typeface="Osaka" charset="0"/>
              </a:rPr>
              <a:t>恩赐对比属灵的果子</a:t>
            </a:r>
            <a:endParaRPr lang="en-US" dirty="0">
              <a:solidFill>
                <a:srgbClr val="FFFFFF"/>
              </a:solidFill>
              <a:latin typeface="Arial" charset="0"/>
              <a:ea typeface="Osaka" charset="0"/>
              <a:cs typeface="Osaka" charset="0"/>
            </a:endParaRPr>
          </a:p>
        </p:txBody>
      </p:sp>
      <p:sp>
        <p:nvSpPr>
          <p:cNvPr id="396291" name="Text Box 123"/>
          <p:cNvSpPr txBox="1">
            <a:spLocks noChangeArrowheads="1"/>
          </p:cNvSpPr>
          <p:nvPr/>
        </p:nvSpPr>
        <p:spPr bwMode="auto">
          <a:xfrm>
            <a:off x="9251950" y="-30163"/>
            <a:ext cx="8842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a:t>
            </a:r>
            <a:endParaRPr lang="en-US">
              <a:solidFill>
                <a:srgbClr val="FFFFFF"/>
              </a:solidFill>
              <a:latin typeface="Arial" charset="0"/>
            </a:endParaRPr>
          </a:p>
        </p:txBody>
      </p:sp>
      <p:graphicFrame>
        <p:nvGraphicFramePr>
          <p:cNvPr id="6" name="Group 46"/>
          <p:cNvGraphicFramePr>
            <a:graphicFrameLocks/>
          </p:cNvGraphicFramePr>
          <p:nvPr>
            <p:extLst>
              <p:ext uri="{D42A27DB-BD31-4B8C-83A1-F6EECF244321}">
                <p14:modId xmlns:p14="http://schemas.microsoft.com/office/powerpoint/2010/main" val="1350765611"/>
              </p:ext>
            </p:extLst>
          </p:nvPr>
        </p:nvGraphicFramePr>
        <p:xfrm>
          <a:off x="107950" y="333375"/>
          <a:ext cx="8223250" cy="4854577"/>
        </p:xfrm>
        <a:graphic>
          <a:graphicData uri="http://schemas.openxmlformats.org/drawingml/2006/table">
            <a:tbl>
              <a:tblPr/>
              <a:tblGrid>
                <a:gridCol w="4111625">
                  <a:extLst>
                    <a:ext uri="{9D8B030D-6E8A-4147-A177-3AD203B41FA5}">
                      <a16:colId xmlns:a16="http://schemas.microsoft.com/office/drawing/2014/main" val="20000"/>
                    </a:ext>
                  </a:extLst>
                </a:gridCol>
                <a:gridCol w="4111625">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3600" b="1" dirty="0">
                          <a:solidFill>
                            <a:srgbClr val="FFFFFF"/>
                          </a:solidFill>
                          <a:effectLst/>
                          <a:latin typeface="Arial"/>
                          <a:ea typeface="Times New Roman"/>
                          <a:cs typeface="Arial"/>
                        </a:rPr>
                        <a:t>恩赐</a:t>
                      </a:r>
                      <a:endParaRPr lang="en-US" sz="3600" b="1" dirty="0">
                        <a:solidFill>
                          <a:srgbClr val="FFFFFF"/>
                        </a:solidFill>
                        <a:effectLst/>
                        <a:latin typeface="Arial"/>
                        <a:ea typeface="Times New Roman"/>
                        <a:cs typeface="Arial"/>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3600" b="1" dirty="0">
                          <a:solidFill>
                            <a:srgbClr val="FFFFFF"/>
                          </a:solidFill>
                          <a:effectLst/>
                          <a:latin typeface="Arial"/>
                          <a:ea typeface="Times New Roman"/>
                          <a:cs typeface="Arial"/>
                        </a:rPr>
                        <a:t>果子</a:t>
                      </a:r>
                      <a:endParaRPr lang="en-US" sz="3600" b="1" dirty="0">
                        <a:solidFill>
                          <a:srgbClr val="FFFFFF"/>
                        </a:solidFill>
                        <a:effectLst/>
                        <a:latin typeface="Arial"/>
                        <a:ea typeface="Times New Roman"/>
                        <a:cs typeface="Arial"/>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049197">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复数</a:t>
                      </a:r>
                      <a:r>
                        <a:rPr lang="en-US" sz="2800" b="1" dirty="0">
                          <a:effectLst/>
                          <a:latin typeface="华文宋体"/>
                          <a:ea typeface="华文宋体"/>
                          <a:cs typeface="华文宋体"/>
                        </a:rPr>
                        <a:t>: </a:t>
                      </a:r>
                      <a:r>
                        <a:rPr lang="zh-CN" altLang="en-US" sz="2800" b="1" dirty="0">
                          <a:effectLst/>
                          <a:latin typeface="华文宋体"/>
                          <a:ea typeface="华文宋体"/>
                          <a:cs typeface="华文宋体"/>
                        </a:rPr>
                        <a:t>很多</a:t>
                      </a:r>
                      <a:endParaRPr lang="en-US" sz="2400" b="1" dirty="0">
                        <a:effectLst/>
                        <a:latin typeface="华文宋体"/>
                        <a:ea typeface="华文宋体"/>
                        <a:cs typeface="华文宋体"/>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单数</a:t>
                      </a:r>
                      <a:r>
                        <a:rPr lang="en-US" sz="2800" b="1" dirty="0">
                          <a:effectLst/>
                          <a:latin typeface="华文宋体"/>
                          <a:ea typeface="华文宋体"/>
                          <a:cs typeface="华文宋体"/>
                        </a:rPr>
                        <a:t>: </a:t>
                      </a:r>
                      <a:r>
                        <a:rPr lang="zh-CN" altLang="en-US" sz="2800" b="1" dirty="0">
                          <a:effectLst/>
                          <a:latin typeface="华文宋体"/>
                          <a:ea typeface="华文宋体"/>
                          <a:cs typeface="华文宋体"/>
                        </a:rPr>
                        <a:t>一样</a:t>
                      </a:r>
                      <a:r>
                        <a:rPr lang="en-US" sz="2800" b="1" dirty="0">
                          <a:effectLst/>
                          <a:latin typeface="华文宋体"/>
                          <a:ea typeface="华文宋体"/>
                          <a:cs typeface="华文宋体"/>
                        </a:rPr>
                        <a:t> (</a:t>
                      </a:r>
                      <a:r>
                        <a:rPr lang="zh-CN" altLang="en-US" sz="2800" b="1" dirty="0">
                          <a:effectLst/>
                          <a:latin typeface="华文宋体"/>
                          <a:ea typeface="华文宋体"/>
                          <a:cs typeface="华文宋体"/>
                        </a:rPr>
                        <a:t>爱</a:t>
                      </a:r>
                      <a:r>
                        <a:rPr lang="en-US" sz="2800" b="1" dirty="0">
                          <a:effectLst/>
                          <a:latin typeface="华文宋体"/>
                          <a:ea typeface="华文宋体"/>
                          <a:cs typeface="华文宋体"/>
                        </a:rPr>
                        <a:t>)</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80068">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常在教会被滥用</a:t>
                      </a:r>
                      <a:endParaRPr lang="en-US" sz="2800" b="1" dirty="0">
                        <a:effectLst/>
                        <a:latin typeface="华文宋体"/>
                        <a:ea typeface="华文宋体"/>
                        <a:cs typeface="华文宋体"/>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不常在教会被滥用</a:t>
                      </a:r>
                      <a:endParaRPr lang="en-US" altLang="zh-CN" sz="2800" b="1" dirty="0">
                        <a:effectLst/>
                        <a:latin typeface="华文宋体"/>
                        <a:ea typeface="华文宋体"/>
                        <a:cs typeface="华文宋体"/>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80068">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没有信徒</a:t>
                      </a:r>
                      <a:endParaRPr lang="en-US" altLang="zh-CN" sz="2800" b="1" dirty="0">
                        <a:effectLst/>
                        <a:latin typeface="华文宋体"/>
                        <a:ea typeface="华文宋体"/>
                        <a:cs typeface="华文宋体"/>
                      </a:endParaRPr>
                    </a:p>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拥有全部</a:t>
                      </a:r>
                      <a:endParaRPr lang="en-US" sz="2800" b="1" dirty="0">
                        <a:effectLst/>
                        <a:latin typeface="华文宋体"/>
                        <a:ea typeface="华文宋体"/>
                        <a:cs typeface="华文宋体"/>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每个信徒都应该</a:t>
                      </a:r>
                      <a:endParaRPr lang="en-US" altLang="zh-CN" sz="2800" b="1" dirty="0">
                        <a:effectLst/>
                        <a:latin typeface="华文宋体"/>
                        <a:ea typeface="华文宋体"/>
                        <a:cs typeface="华文宋体"/>
                      </a:endParaRPr>
                    </a:p>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争取拥有全部</a:t>
                      </a:r>
                      <a:endParaRPr lang="en-US" sz="2800" b="1" dirty="0">
                        <a:effectLst/>
                        <a:latin typeface="华文宋体"/>
                        <a:ea typeface="华文宋体"/>
                        <a:cs typeface="华文宋体"/>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284">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会停止（暂时的）</a:t>
                      </a:r>
                      <a:endParaRPr lang="en-US" sz="2800" b="1" dirty="0">
                        <a:effectLst/>
                        <a:latin typeface="华文宋体"/>
                        <a:ea typeface="华文宋体"/>
                        <a:cs typeface="华文宋体"/>
                      </a:endParaRPr>
                    </a:p>
                  </a:txBody>
                  <a:tcPr marL="68578" marR="6857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zh-CN" altLang="en-US" sz="2800" b="1" dirty="0">
                          <a:effectLst/>
                          <a:latin typeface="华文宋体"/>
                          <a:ea typeface="华文宋体"/>
                          <a:cs typeface="华文宋体"/>
                        </a:rPr>
                        <a:t>永久的</a:t>
                      </a:r>
                      <a:endParaRPr lang="en-US" sz="2800" b="1" dirty="0">
                        <a:effectLst/>
                        <a:latin typeface="华文宋体"/>
                        <a:ea typeface="华文宋体"/>
                        <a:cs typeface="华文宋体"/>
                      </a:endParaRPr>
                    </a:p>
                  </a:txBody>
                  <a:tcPr marL="68578" marR="6857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96312"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1619250" cy="1212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6313"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9925" y="0"/>
            <a:ext cx="12969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3225210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Title 1"/>
          <p:cNvSpPr>
            <a:spLocks noGrp="1"/>
          </p:cNvSpPr>
          <p:nvPr>
            <p:ph type="title"/>
          </p:nvPr>
        </p:nvSpPr>
        <p:spPr>
          <a:xfrm>
            <a:off x="-36513" y="-100013"/>
            <a:ext cx="9251951" cy="1143001"/>
          </a:xfrm>
          <a:solidFill>
            <a:srgbClr val="000000"/>
          </a:solidFill>
        </p:spPr>
        <p:txBody>
          <a:bodyPr/>
          <a:lstStyle/>
          <a:p>
            <a:r>
              <a:rPr lang="zh-CN" altLang="en-US" dirty="0">
                <a:solidFill>
                  <a:srgbClr val="FFFFFF"/>
                </a:solidFill>
                <a:latin typeface="Apple Chancery" charset="0"/>
                <a:ea typeface="Osaka" charset="0"/>
                <a:cs typeface="Apple Chancery" charset="0"/>
              </a:rPr>
              <a:t>圣灵的果子</a:t>
            </a:r>
            <a:endParaRPr lang="en-US" dirty="0">
              <a:solidFill>
                <a:srgbClr val="FFFFFF"/>
              </a:solidFill>
              <a:latin typeface="Apple Chancery" charset="0"/>
              <a:ea typeface="Osaka" charset="0"/>
              <a:cs typeface="Apple Chancery" charset="0"/>
            </a:endParaRPr>
          </a:p>
        </p:txBody>
      </p:sp>
      <p:sp>
        <p:nvSpPr>
          <p:cNvPr id="397315" name="Text Box 123"/>
          <p:cNvSpPr txBox="1">
            <a:spLocks noChangeArrowheads="1"/>
          </p:cNvSpPr>
          <p:nvPr/>
        </p:nvSpPr>
        <p:spPr bwMode="auto">
          <a:xfrm>
            <a:off x="9324975" y="0"/>
            <a:ext cx="8842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xliii</a:t>
            </a:r>
            <a:endParaRPr lang="en-US">
              <a:solidFill>
                <a:srgbClr val="FFFFFF"/>
              </a:solidFill>
              <a:latin typeface="Arial" charset="0"/>
            </a:endParaRPr>
          </a:p>
        </p:txBody>
      </p:sp>
      <p:pic>
        <p:nvPicPr>
          <p:cNvPr id="397314" name="Picture 2" descr="fruit of Spiri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1014413"/>
            <a:ext cx="9174163" cy="587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1675439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zh-CN" altLang="en-US" dirty="0">
                <a:solidFill>
                  <a:srgbClr val="FFFFFF"/>
                </a:solidFill>
                <a:latin typeface="Apple Chancery" charset="0"/>
                <a:ea typeface="Osaka" charset="0"/>
                <a:cs typeface="Apple Chancery" charset="0"/>
              </a:rPr>
              <a:t>属灵的果子</a:t>
            </a:r>
            <a:endParaRPr lang="en-US" b="1" dirty="0">
              <a:solidFill>
                <a:srgbClr val="FFFFFF"/>
              </a:solidFill>
              <a:effectLst>
                <a:glow rad="317500">
                  <a:schemeClr val="tx1">
                    <a:alpha val="91000"/>
                  </a:schemeClr>
                </a:glow>
              </a:effectLst>
              <a:latin typeface="Apple Chancery"/>
              <a:cs typeface="Apple Chancery"/>
            </a:endParaRPr>
          </a:p>
        </p:txBody>
      </p:sp>
      <p:sp>
        <p:nvSpPr>
          <p:cNvPr id="398339" name="Text Box 123"/>
          <p:cNvSpPr txBox="1">
            <a:spLocks noChangeArrowheads="1"/>
          </p:cNvSpPr>
          <p:nvPr/>
        </p:nvSpPr>
        <p:spPr bwMode="auto">
          <a:xfrm>
            <a:off x="9174163" y="19050"/>
            <a:ext cx="8842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xliii</a:t>
            </a:r>
            <a:endParaRPr lang="en-US">
              <a:solidFill>
                <a:srgbClr val="FFFFFF"/>
              </a:solidFill>
              <a:latin typeface="Arial" charset="0"/>
            </a:endParaRPr>
          </a:p>
        </p:txBody>
      </p:sp>
      <p:pic>
        <p:nvPicPr>
          <p:cNvPr id="398340" name="Picture 4" descr="O_Come_Holy_Spirit_by_LordShadowbla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FF"/>
                </a:solidFill>
                <a:effectLst>
                  <a:glow rad="317500">
                    <a:srgbClr val="000000">
                      <a:alpha val="91000"/>
                    </a:srgbClr>
                  </a:glow>
                </a:effectLst>
                <a:latin typeface="华文宋体"/>
                <a:ea typeface="华文宋体"/>
                <a:cs typeface="华文宋体"/>
              </a:rPr>
              <a:t>仁爱</a:t>
            </a:r>
            <a:endParaRPr lang="en-US" b="1" dirty="0">
              <a:solidFill>
                <a:srgbClr val="FFFFFF"/>
              </a:solidFill>
              <a:effectLst>
                <a:glow rad="317500">
                  <a:srgbClr val="000000">
                    <a:alpha val="91000"/>
                  </a:srgbClr>
                </a:glow>
              </a:effectLst>
              <a:latin typeface="华文宋体"/>
              <a:ea typeface="华文宋体"/>
              <a:cs typeface="华文宋体"/>
            </a:endParaRP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FF"/>
                </a:solidFill>
                <a:effectLst>
                  <a:glow rad="317500">
                    <a:srgbClr val="000000">
                      <a:alpha val="91000"/>
                    </a:srgbClr>
                  </a:glow>
                </a:effectLst>
                <a:latin typeface="华文宋体"/>
                <a:ea typeface="华文宋体"/>
                <a:cs typeface="华文宋体"/>
              </a:rPr>
              <a:t>喜乐</a:t>
            </a:r>
            <a:endParaRPr lang="en-US" b="1" dirty="0">
              <a:solidFill>
                <a:srgbClr val="FFFFFF"/>
              </a:solidFill>
              <a:effectLst>
                <a:glow rad="317500">
                  <a:srgbClr val="000000">
                    <a:alpha val="91000"/>
                  </a:srgbClr>
                </a:glow>
              </a:effectLst>
              <a:latin typeface="华文宋体"/>
              <a:ea typeface="华文宋体"/>
              <a:cs typeface="华文宋体"/>
            </a:endParaRP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和平</a:t>
            </a:r>
            <a:endParaRPr lang="en-US" b="1" dirty="0">
              <a:solidFill>
                <a:srgbClr val="FFFFFF"/>
              </a:solidFill>
              <a:effectLst>
                <a:glow rad="317500">
                  <a:srgbClr val="000000">
                    <a:alpha val="91000"/>
                  </a:srgbClr>
                </a:glow>
              </a:effectLst>
              <a:latin typeface="华文宋体"/>
              <a:ea typeface="华文宋体"/>
              <a:cs typeface="华文宋体"/>
            </a:endParaRPr>
          </a:p>
        </p:txBody>
      </p:sp>
      <p:sp>
        <p:nvSpPr>
          <p:cNvPr id="9" name="Title 1"/>
          <p:cNvSpPr txBox="1">
            <a:spLocks/>
          </p:cNvSpPr>
          <p:nvPr/>
        </p:nvSpPr>
        <p:spPr bwMode="auto">
          <a:xfrm>
            <a:off x="6400800" y="3276600"/>
            <a:ext cx="2592288"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忍耐</a:t>
            </a:r>
            <a:endParaRPr lang="en-US" b="1" dirty="0">
              <a:solidFill>
                <a:srgbClr val="FFFFFF"/>
              </a:solidFill>
              <a:effectLst>
                <a:glow rad="317500">
                  <a:srgbClr val="000000">
                    <a:alpha val="91000"/>
                  </a:srgbClr>
                </a:glow>
              </a:effectLst>
              <a:latin typeface="华文宋体"/>
              <a:ea typeface="华文宋体"/>
              <a:cs typeface="华文宋体"/>
            </a:endParaRP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良善</a:t>
            </a:r>
            <a:endParaRPr lang="en-US" b="1" dirty="0">
              <a:solidFill>
                <a:srgbClr val="FFFFFF"/>
              </a:solidFill>
              <a:effectLst>
                <a:glow rad="317500">
                  <a:srgbClr val="000000">
                    <a:alpha val="91000"/>
                  </a:srgbClr>
                </a:glow>
              </a:effectLst>
              <a:latin typeface="华文宋体"/>
              <a:ea typeface="华文宋体"/>
              <a:cs typeface="华文宋体"/>
            </a:endParaRP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FF"/>
                </a:solidFill>
                <a:effectLst>
                  <a:glow rad="317500">
                    <a:srgbClr val="000000">
                      <a:alpha val="91000"/>
                    </a:srgbClr>
                  </a:glow>
                </a:effectLst>
                <a:latin typeface="华文宋体"/>
                <a:ea typeface="华文宋体"/>
                <a:cs typeface="华文宋体"/>
              </a:rPr>
              <a:t>恩慈</a:t>
            </a:r>
            <a:endParaRPr lang="en-US" b="1" dirty="0">
              <a:solidFill>
                <a:srgbClr val="FFFFFF"/>
              </a:solidFill>
              <a:effectLst>
                <a:glow rad="317500">
                  <a:srgbClr val="000000">
                    <a:alpha val="91000"/>
                  </a:srgbClr>
                </a:glow>
              </a:effectLst>
              <a:latin typeface="华文宋体"/>
              <a:ea typeface="华文宋体"/>
              <a:cs typeface="华文宋体"/>
            </a:endParaRP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zh-CN" altLang="en-US" b="1" dirty="0">
                <a:solidFill>
                  <a:srgbClr val="FFFFFF"/>
                </a:solidFill>
                <a:effectLst>
                  <a:glow rad="317500">
                    <a:srgbClr val="000000">
                      <a:alpha val="91000"/>
                    </a:srgbClr>
                  </a:glow>
                </a:effectLst>
                <a:latin typeface="华文宋体"/>
                <a:ea typeface="华文宋体"/>
                <a:cs typeface="华文宋体"/>
              </a:rPr>
              <a:t>信实</a:t>
            </a:r>
            <a:endParaRPr lang="en-US" b="1" dirty="0">
              <a:solidFill>
                <a:srgbClr val="FFFFFF"/>
              </a:solidFill>
              <a:effectLst>
                <a:glow rad="317500">
                  <a:srgbClr val="000000">
                    <a:alpha val="91000"/>
                  </a:srgbClr>
                </a:glow>
              </a:effectLst>
              <a:latin typeface="华文宋体"/>
              <a:ea typeface="华文宋体"/>
              <a:cs typeface="华文宋体"/>
            </a:endParaRP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zh-CN" altLang="en-US" b="1" dirty="0">
                <a:solidFill>
                  <a:srgbClr val="FFFFFF"/>
                </a:solidFill>
                <a:effectLst>
                  <a:glow rad="317500">
                    <a:srgbClr val="000000">
                      <a:alpha val="91000"/>
                    </a:srgbClr>
                  </a:glow>
                </a:effectLst>
                <a:latin typeface="华文宋体"/>
                <a:ea typeface="华文宋体"/>
                <a:cs typeface="华文宋体"/>
              </a:rPr>
              <a:t>温柔</a:t>
            </a:r>
            <a:endParaRPr lang="en-US" b="1" dirty="0">
              <a:solidFill>
                <a:srgbClr val="FFFFFF"/>
              </a:solidFill>
              <a:effectLst>
                <a:glow rad="317500">
                  <a:srgbClr val="000000">
                    <a:alpha val="91000"/>
                  </a:srgbClr>
                </a:glow>
              </a:effectLst>
              <a:latin typeface="华文宋体"/>
              <a:ea typeface="华文宋体"/>
              <a:cs typeface="华文宋体"/>
            </a:endParaRP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FF"/>
                </a:solidFill>
                <a:effectLst>
                  <a:glow rad="317500">
                    <a:srgbClr val="000000">
                      <a:alpha val="91000"/>
                    </a:srgbClr>
                  </a:glow>
                </a:effectLst>
                <a:latin typeface="华文宋体"/>
                <a:ea typeface="华文宋体"/>
                <a:cs typeface="华文宋体"/>
              </a:rPr>
              <a:t>节制</a:t>
            </a:r>
            <a:endParaRPr lang="en-US" b="1" dirty="0">
              <a:solidFill>
                <a:srgbClr val="FFFFFF"/>
              </a:solidFill>
              <a:effectLst>
                <a:glow rad="317500">
                  <a:srgbClr val="000000">
                    <a:alpha val="91000"/>
                  </a:srgbClr>
                </a:glow>
              </a:effectLst>
              <a:latin typeface="华文宋体"/>
              <a:ea typeface="华文宋体"/>
              <a:cs typeface="华文宋体"/>
            </a:endParaRPr>
          </a:p>
        </p:txBody>
      </p:sp>
      <p:sp>
        <p:nvSpPr>
          <p:cNvPr id="15" name="Oval 14"/>
          <p:cNvSpPr>
            <a:spLocks noChangeArrowheads="1"/>
          </p:cNvSpPr>
          <p:nvPr/>
        </p:nvSpPr>
        <p:spPr bwMode="auto">
          <a:xfrm rot="-1103677">
            <a:off x="3589338" y="1190625"/>
            <a:ext cx="3600450" cy="2747963"/>
          </a:xfrm>
          <a:prstGeom prst="ellipse">
            <a:avLst/>
          </a:pr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16" name="Title 1"/>
          <p:cNvSpPr txBox="1">
            <a:spLocks/>
          </p:cNvSpPr>
          <p:nvPr/>
        </p:nvSpPr>
        <p:spPr bwMode="auto">
          <a:xfrm>
            <a:off x="5724128" y="908720"/>
            <a:ext cx="2232248" cy="648072"/>
          </a:xfrm>
          <a:prstGeom prst="rect">
            <a:avLst/>
          </a:prstGeom>
          <a:solidFill>
            <a:srgbClr val="0000FF"/>
          </a:solid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sz="3200" b="1" i="1" dirty="0">
                <a:solidFill>
                  <a:srgbClr val="FFFFFF"/>
                </a:solidFill>
                <a:effectLst>
                  <a:glow rad="317500">
                    <a:srgbClr val="000000">
                      <a:alpha val="91000"/>
                    </a:srgbClr>
                  </a:glow>
                </a:effectLst>
                <a:cs typeface="Arial"/>
              </a:rPr>
              <a:t>内心</a:t>
            </a:r>
            <a:endParaRPr lang="en-US" sz="3200" b="1" i="1" dirty="0">
              <a:solidFill>
                <a:srgbClr val="FFFFFF"/>
              </a:solidFill>
              <a:effectLst>
                <a:glow rad="317500">
                  <a:srgbClr val="000000">
                    <a:alpha val="91000"/>
                  </a:srgbClr>
                </a:glow>
              </a:effectLst>
              <a:latin typeface="Arial"/>
              <a:ea typeface="Osaka"/>
              <a:cs typeface="Arial"/>
            </a:endParaRPr>
          </a:p>
        </p:txBody>
      </p:sp>
      <p:sp>
        <p:nvSpPr>
          <p:cNvPr id="17" name="Oval 16"/>
          <p:cNvSpPr>
            <a:spLocks noChangeArrowheads="1"/>
          </p:cNvSpPr>
          <p:nvPr/>
        </p:nvSpPr>
        <p:spPr bwMode="auto">
          <a:xfrm rot="-1103677">
            <a:off x="3436938" y="3611563"/>
            <a:ext cx="5688012" cy="2643187"/>
          </a:xfrm>
          <a:prstGeom prst="ellipse">
            <a:avLst/>
          </a:prstGeom>
          <a:noFill/>
          <a:ln w="76200">
            <a:solidFill>
              <a:srgbClr val="8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18" name="Title 1"/>
          <p:cNvSpPr txBox="1">
            <a:spLocks/>
          </p:cNvSpPr>
          <p:nvPr/>
        </p:nvSpPr>
        <p:spPr bwMode="auto">
          <a:xfrm>
            <a:off x="5940152" y="5445224"/>
            <a:ext cx="3131840" cy="1079982"/>
          </a:xfrm>
          <a:prstGeom prst="rect">
            <a:avLst/>
          </a:prstGeom>
          <a:solidFill>
            <a:srgbClr val="800000"/>
          </a:solid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sz="3200" b="1" i="1" dirty="0">
                <a:solidFill>
                  <a:srgbClr val="FFFFFF"/>
                </a:solidFill>
                <a:effectLst>
                  <a:glow rad="317500">
                    <a:srgbClr val="000000">
                      <a:alpha val="91000"/>
                    </a:srgbClr>
                  </a:glow>
                </a:effectLst>
                <a:latin typeface="华文宋体"/>
                <a:ea typeface="华文宋体"/>
                <a:cs typeface="华文宋体"/>
              </a:rPr>
              <a:t>社会关细</a:t>
            </a:r>
            <a:endParaRPr lang="en-US" sz="3200" b="1" i="1" dirty="0">
              <a:solidFill>
                <a:srgbClr val="FFFFFF"/>
              </a:solidFill>
              <a:effectLst>
                <a:glow rad="317500">
                  <a:srgbClr val="000000">
                    <a:alpha val="91000"/>
                  </a:srgbClr>
                </a:glow>
              </a:effectLst>
              <a:latin typeface="华文宋体"/>
              <a:ea typeface="华文宋体"/>
              <a:cs typeface="华文宋体"/>
            </a:endParaRPr>
          </a:p>
        </p:txBody>
      </p:sp>
      <p:sp>
        <p:nvSpPr>
          <p:cNvPr id="19" name="Oval 18"/>
          <p:cNvSpPr/>
          <p:nvPr/>
        </p:nvSpPr>
        <p:spPr bwMode="auto">
          <a:xfrm rot="17724361">
            <a:off x="31751" y="1700212"/>
            <a:ext cx="4144962" cy="4132263"/>
          </a:xfrm>
          <a:prstGeom prst="ellipse">
            <a:avLst/>
          </a:prstGeom>
          <a:noFill/>
          <a:ln w="76200" cap="flat" cmpd="sng" algn="ctr">
            <a:solidFill>
              <a:schemeClr val="accent5">
                <a:lumMod val="25000"/>
              </a:schemeClr>
            </a:solidFill>
            <a:prstDash val="solid"/>
            <a:round/>
            <a:headEnd type="none" w="med" len="med"/>
            <a:tailEnd type="none" w="med" len="med"/>
          </a:ln>
          <a:effectLst/>
        </p:spPr>
        <p:txBody>
          <a:bodyPr/>
          <a:lstStyle/>
          <a:p>
            <a:pPr>
              <a:defRPr/>
            </a:pPr>
            <a:endParaRPr lang="en-US">
              <a:solidFill>
                <a:srgbClr val="000000"/>
              </a:solidFill>
              <a:cs typeface="Arial" charset="0"/>
            </a:endParaRPr>
          </a:p>
        </p:txBody>
      </p:sp>
      <p:sp>
        <p:nvSpPr>
          <p:cNvPr id="20" name="Title 1"/>
          <p:cNvSpPr txBox="1">
            <a:spLocks/>
          </p:cNvSpPr>
          <p:nvPr/>
        </p:nvSpPr>
        <p:spPr bwMode="auto">
          <a:xfrm>
            <a:off x="0" y="1052736"/>
            <a:ext cx="2952328" cy="1008112"/>
          </a:xfrm>
          <a:prstGeom prst="rect">
            <a:avLst/>
          </a:prstGeom>
          <a:solidFill>
            <a:schemeClr val="accent5">
              <a:lumMod val="25000"/>
            </a:schemeClr>
          </a:solid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sz="3200" b="1" i="1" dirty="0">
                <a:solidFill>
                  <a:srgbClr val="FFFFFF"/>
                </a:solidFill>
                <a:effectLst>
                  <a:glow rad="317500">
                    <a:srgbClr val="000000">
                      <a:alpha val="91000"/>
                    </a:srgbClr>
                  </a:glow>
                </a:effectLst>
                <a:cs typeface="Arial"/>
              </a:rPr>
              <a:t>行为原则</a:t>
            </a:r>
            <a:endParaRPr lang="en-US" sz="3200" b="1" i="1" dirty="0">
              <a:solidFill>
                <a:srgbClr val="FFFFFF"/>
              </a:solidFill>
              <a:effectLst>
                <a:glow rad="317500">
                  <a:srgbClr val="000000">
                    <a:alpha val="91000"/>
                  </a:srgbClr>
                </a:glow>
              </a:effectLst>
              <a:latin typeface="Arial"/>
              <a:ea typeface="Osaka"/>
              <a:cs typeface="Arial"/>
            </a:endParaRP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sz="3600" b="1" dirty="0">
                <a:solidFill>
                  <a:srgbClr val="FFFFFF"/>
                </a:solidFill>
                <a:effectLst>
                  <a:glow rad="317500">
                    <a:srgbClr val="000000">
                      <a:alpha val="91000"/>
                    </a:srgbClr>
                  </a:glow>
                </a:effectLst>
                <a:latin typeface="华文宋体"/>
                <a:ea typeface="华文宋体"/>
                <a:cs typeface="华文宋体"/>
              </a:rPr>
              <a:t>加拉太书</a:t>
            </a:r>
            <a:r>
              <a:rPr lang="en-US" sz="3600" b="1" dirty="0">
                <a:solidFill>
                  <a:srgbClr val="FFFFFF"/>
                </a:solidFill>
                <a:effectLst>
                  <a:glow rad="317500">
                    <a:srgbClr val="000000">
                      <a:alpha val="91000"/>
                    </a:srgbClr>
                  </a:glow>
                </a:effectLst>
                <a:latin typeface="Apple Chancery"/>
                <a:ea typeface="Osaka"/>
                <a:cs typeface="Apple Chancery"/>
              </a:rPr>
              <a:t> 5:22-23</a:t>
            </a:r>
          </a:p>
        </p:txBody>
      </p:sp>
    </p:spTree>
    <p:extLst>
      <p:ext uri="{BB962C8B-B14F-4D97-AF65-F5344CB8AC3E}">
        <p14:creationId xmlns:p14="http://schemas.microsoft.com/office/powerpoint/2010/main" val="2653471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16"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fltVal val="0"/>
                                          </p:val>
                                        </p:tav>
                                        <p:tav tm="100000">
                                          <p:val>
                                            <p:strVal val="#ppt_h"/>
                                          </p:val>
                                        </p:tav>
                                      </p:tavLst>
                                    </p:anim>
                                    <p:animEffect transition="in" filter="fade">
                                      <p:cBhvr>
                                        <p:cTn id="72" dur="500"/>
                                        <p:tgtEl>
                                          <p:spTgt spid="1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3" presetClass="entr" presetSubtype="16"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Effect transition="in" filter="fade">
                                      <p:cBhvr>
                                        <p:cTn id="79" dur="500"/>
                                        <p:tgtEl>
                                          <p:spTgt spid="16"/>
                                        </p:tgtEl>
                                      </p:cBhvr>
                                    </p:animEffect>
                                  </p:childTnLst>
                                </p:cTn>
                              </p:par>
                              <p:par>
                                <p:cTn id="80" presetID="53" presetClass="entr" presetSubtype="16"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animEffect transition="in" filter="fade">
                                      <p:cBhvr>
                                        <p:cTn id="84" dur="500"/>
                                        <p:tgtEl>
                                          <p:spTgt spid="16"/>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p:cTn id="89" dur="500" fill="hold"/>
                                        <p:tgtEl>
                                          <p:spTgt spid="17"/>
                                        </p:tgtEl>
                                        <p:attrNameLst>
                                          <p:attrName>ppt_w</p:attrName>
                                        </p:attrNameLst>
                                      </p:cBhvr>
                                      <p:tavLst>
                                        <p:tav tm="0">
                                          <p:val>
                                            <p:fltVal val="0"/>
                                          </p:val>
                                        </p:tav>
                                        <p:tav tm="100000">
                                          <p:val>
                                            <p:strVal val="#ppt_w"/>
                                          </p:val>
                                        </p:tav>
                                      </p:tavLst>
                                    </p:anim>
                                    <p:anim calcmode="lin" valueType="num">
                                      <p:cBhvr>
                                        <p:cTn id="90" dur="500" fill="hold"/>
                                        <p:tgtEl>
                                          <p:spTgt spid="17"/>
                                        </p:tgtEl>
                                        <p:attrNameLst>
                                          <p:attrName>ppt_h</p:attrName>
                                        </p:attrNameLst>
                                      </p:cBhvr>
                                      <p:tavLst>
                                        <p:tav tm="0">
                                          <p:val>
                                            <p:fltVal val="0"/>
                                          </p:val>
                                        </p:tav>
                                        <p:tav tm="100000">
                                          <p:val>
                                            <p:strVal val="#ppt_h"/>
                                          </p:val>
                                        </p:tav>
                                      </p:tavLst>
                                    </p:anim>
                                    <p:animEffect transition="in" filter="fade">
                                      <p:cBhvr>
                                        <p:cTn id="91" dur="500"/>
                                        <p:tgtEl>
                                          <p:spTgt spid="1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3" presetClass="entr" presetSubtype="16" fill="hold"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p:cTn id="96" dur="500" fill="hold"/>
                                        <p:tgtEl>
                                          <p:spTgt spid="18"/>
                                        </p:tgtEl>
                                        <p:attrNameLst>
                                          <p:attrName>ppt_w</p:attrName>
                                        </p:attrNameLst>
                                      </p:cBhvr>
                                      <p:tavLst>
                                        <p:tav tm="0">
                                          <p:val>
                                            <p:fltVal val="0"/>
                                          </p:val>
                                        </p:tav>
                                        <p:tav tm="100000">
                                          <p:val>
                                            <p:strVal val="#ppt_w"/>
                                          </p:val>
                                        </p:tav>
                                      </p:tavLst>
                                    </p:anim>
                                    <p:anim calcmode="lin" valueType="num">
                                      <p:cBhvr>
                                        <p:cTn id="97" dur="500" fill="hold"/>
                                        <p:tgtEl>
                                          <p:spTgt spid="18"/>
                                        </p:tgtEl>
                                        <p:attrNameLst>
                                          <p:attrName>ppt_h</p:attrName>
                                        </p:attrNameLst>
                                      </p:cBhvr>
                                      <p:tavLst>
                                        <p:tav tm="0">
                                          <p:val>
                                            <p:fltVal val="0"/>
                                          </p:val>
                                        </p:tav>
                                        <p:tav tm="100000">
                                          <p:val>
                                            <p:strVal val="#ppt_h"/>
                                          </p:val>
                                        </p:tav>
                                      </p:tavLst>
                                    </p:anim>
                                    <p:animEffect transition="in" filter="fade">
                                      <p:cBhvr>
                                        <p:cTn id="98" dur="500"/>
                                        <p:tgtEl>
                                          <p:spTgt spid="18"/>
                                        </p:tgtEl>
                                      </p:cBhvr>
                                    </p:animEffect>
                                  </p:childTnLst>
                                </p:cTn>
                              </p:par>
                              <p:par>
                                <p:cTn id="99" presetID="53" presetClass="entr" presetSubtype="16" fill="hold"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19"/>
                                        </p:tgtEl>
                                        <p:attrNameLst>
                                          <p:attrName>style.visibility</p:attrName>
                                        </p:attrNameLst>
                                      </p:cBhvr>
                                      <p:to>
                                        <p:strVal val="visible"/>
                                      </p:to>
                                    </p:set>
                                    <p:anim calcmode="lin" valueType="num">
                                      <p:cBhvr>
                                        <p:cTn id="108" dur="500" fill="hold"/>
                                        <p:tgtEl>
                                          <p:spTgt spid="19"/>
                                        </p:tgtEl>
                                        <p:attrNameLst>
                                          <p:attrName>ppt_w</p:attrName>
                                        </p:attrNameLst>
                                      </p:cBhvr>
                                      <p:tavLst>
                                        <p:tav tm="0">
                                          <p:val>
                                            <p:fltVal val="0"/>
                                          </p:val>
                                        </p:tav>
                                        <p:tav tm="100000">
                                          <p:val>
                                            <p:strVal val="#ppt_w"/>
                                          </p:val>
                                        </p:tav>
                                      </p:tavLst>
                                    </p:anim>
                                    <p:anim calcmode="lin" valueType="num">
                                      <p:cBhvr>
                                        <p:cTn id="109" dur="500" fill="hold"/>
                                        <p:tgtEl>
                                          <p:spTgt spid="19"/>
                                        </p:tgtEl>
                                        <p:attrNameLst>
                                          <p:attrName>ppt_h</p:attrName>
                                        </p:attrNameLst>
                                      </p:cBhvr>
                                      <p:tavLst>
                                        <p:tav tm="0">
                                          <p:val>
                                            <p:fltVal val="0"/>
                                          </p:val>
                                        </p:tav>
                                        <p:tav tm="100000">
                                          <p:val>
                                            <p:strVal val="#ppt_h"/>
                                          </p:val>
                                        </p:tav>
                                      </p:tavLst>
                                    </p:anim>
                                    <p:animEffect transition="in" filter="fade">
                                      <p:cBhvr>
                                        <p:cTn id="110" dur="500"/>
                                        <p:tgtEl>
                                          <p:spTgt spid="19"/>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53" presetClass="entr" presetSubtype="16" fill="hold" nodeType="clickEffect">
                                  <p:stCondLst>
                                    <p:cond delay="0"/>
                                  </p:stCondLst>
                                  <p:childTnLst>
                                    <p:set>
                                      <p:cBhvr>
                                        <p:cTn id="114" dur="1" fill="hold">
                                          <p:stCondLst>
                                            <p:cond delay="0"/>
                                          </p:stCondLst>
                                        </p:cTn>
                                        <p:tgtEl>
                                          <p:spTgt spid="20"/>
                                        </p:tgtEl>
                                        <p:attrNameLst>
                                          <p:attrName>style.visibility</p:attrName>
                                        </p:attrNameLst>
                                      </p:cBhvr>
                                      <p:to>
                                        <p:strVal val="visible"/>
                                      </p:to>
                                    </p:set>
                                    <p:anim calcmode="lin" valueType="num">
                                      <p:cBhvr>
                                        <p:cTn id="115" dur="500" fill="hold"/>
                                        <p:tgtEl>
                                          <p:spTgt spid="20"/>
                                        </p:tgtEl>
                                        <p:attrNameLst>
                                          <p:attrName>ppt_w</p:attrName>
                                        </p:attrNameLst>
                                      </p:cBhvr>
                                      <p:tavLst>
                                        <p:tav tm="0">
                                          <p:val>
                                            <p:fltVal val="0"/>
                                          </p:val>
                                        </p:tav>
                                        <p:tav tm="100000">
                                          <p:val>
                                            <p:strVal val="#ppt_w"/>
                                          </p:val>
                                        </p:tav>
                                      </p:tavLst>
                                    </p:anim>
                                    <p:anim calcmode="lin" valueType="num">
                                      <p:cBhvr>
                                        <p:cTn id="116" dur="500" fill="hold"/>
                                        <p:tgtEl>
                                          <p:spTgt spid="20"/>
                                        </p:tgtEl>
                                        <p:attrNameLst>
                                          <p:attrName>ppt_h</p:attrName>
                                        </p:attrNameLst>
                                      </p:cBhvr>
                                      <p:tavLst>
                                        <p:tav tm="0">
                                          <p:val>
                                            <p:fltVal val="0"/>
                                          </p:val>
                                        </p:tav>
                                        <p:tav tm="100000">
                                          <p:val>
                                            <p:strVal val="#ppt_h"/>
                                          </p:val>
                                        </p:tav>
                                      </p:tavLst>
                                    </p:anim>
                                    <p:animEffect transition="in" filter="fade">
                                      <p:cBhvr>
                                        <p:cTn id="117" dur="500"/>
                                        <p:tgtEl>
                                          <p:spTgt spid="20"/>
                                        </p:tgtEl>
                                      </p:cBhvr>
                                    </p:animEffect>
                                  </p:childTnLst>
                                </p:cTn>
                              </p:par>
                              <p:par>
                                <p:cTn id="118" presetID="53" presetClass="entr" presetSubtype="16" fill="hold" nodeType="withEffect">
                                  <p:stCondLst>
                                    <p:cond delay="0"/>
                                  </p:stCondLst>
                                  <p:childTnLst>
                                    <p:set>
                                      <p:cBhvr>
                                        <p:cTn id="119" dur="1" fill="hold">
                                          <p:stCondLst>
                                            <p:cond delay="0"/>
                                          </p:stCondLst>
                                        </p:cTn>
                                        <p:tgtEl>
                                          <p:spTgt spid="20"/>
                                        </p:tgtEl>
                                        <p:attrNameLst>
                                          <p:attrName>style.visibility</p:attrName>
                                        </p:attrNameLst>
                                      </p:cBhvr>
                                      <p:to>
                                        <p:strVal val="visible"/>
                                      </p:to>
                                    </p:set>
                                    <p:anim calcmode="lin" valueType="num">
                                      <p:cBhvr>
                                        <p:cTn id="120" dur="500" fill="hold"/>
                                        <p:tgtEl>
                                          <p:spTgt spid="20"/>
                                        </p:tgtEl>
                                        <p:attrNameLst>
                                          <p:attrName>ppt_w</p:attrName>
                                        </p:attrNameLst>
                                      </p:cBhvr>
                                      <p:tavLst>
                                        <p:tav tm="0">
                                          <p:val>
                                            <p:fltVal val="0"/>
                                          </p:val>
                                        </p:tav>
                                        <p:tav tm="100000">
                                          <p:val>
                                            <p:strVal val="#ppt_w"/>
                                          </p:val>
                                        </p:tav>
                                      </p:tavLst>
                                    </p:anim>
                                    <p:anim calcmode="lin" valueType="num">
                                      <p:cBhvr>
                                        <p:cTn id="121" dur="500" fill="hold"/>
                                        <p:tgtEl>
                                          <p:spTgt spid="20"/>
                                        </p:tgtEl>
                                        <p:attrNameLst>
                                          <p:attrName>ppt_h</p:attrName>
                                        </p:attrNameLst>
                                      </p:cBhvr>
                                      <p:tavLst>
                                        <p:tav tm="0">
                                          <p:val>
                                            <p:fltVal val="0"/>
                                          </p:val>
                                        </p:tav>
                                        <p:tav tm="100000">
                                          <p:val>
                                            <p:strVal val="#ppt_h"/>
                                          </p:val>
                                        </p:tav>
                                      </p:tavLst>
                                    </p:anim>
                                    <p:animEffect transition="in" filter="fade">
                                      <p:cBhvr>
                                        <p:cTn id="1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zh-CN" altLang="en-US" dirty="0">
                <a:solidFill>
                  <a:srgbClr val="FFFFFF"/>
                </a:solidFill>
                <a:latin typeface="Apple Chancery" charset="0"/>
                <a:ea typeface="Osaka" charset="0"/>
                <a:cs typeface="Apple Chancery" charset="0"/>
              </a:rPr>
              <a:t>属灵的果子</a:t>
            </a:r>
            <a:endParaRPr lang="en-US" b="1" dirty="0">
              <a:solidFill>
                <a:srgbClr val="FFFFFF"/>
              </a:solidFill>
              <a:effectLst>
                <a:glow rad="317500">
                  <a:schemeClr val="tx1">
                    <a:alpha val="91000"/>
                  </a:schemeClr>
                </a:glow>
              </a:effectLst>
              <a:latin typeface="Apple Chancery"/>
              <a:cs typeface="Apple Chancery"/>
            </a:endParaRPr>
          </a:p>
        </p:txBody>
      </p:sp>
      <p:sp>
        <p:nvSpPr>
          <p:cNvPr id="399363" name="Text Box 123"/>
          <p:cNvSpPr txBox="1">
            <a:spLocks noChangeArrowheads="1"/>
          </p:cNvSpPr>
          <p:nvPr/>
        </p:nvSpPr>
        <p:spPr bwMode="auto">
          <a:xfrm>
            <a:off x="9251950" y="0"/>
            <a:ext cx="8842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xliii</a:t>
            </a:r>
            <a:endParaRPr lang="en-US">
              <a:solidFill>
                <a:srgbClr val="FFFFFF"/>
              </a:solidFill>
              <a:latin typeface="Arial" charset="0"/>
            </a:endParaRPr>
          </a:p>
        </p:txBody>
      </p:sp>
      <p:pic>
        <p:nvPicPr>
          <p:cNvPr id="399364" name="Picture 4" descr="O_Come_Holy_Spirit_by_LordShadowbla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FF"/>
                </a:solidFill>
                <a:effectLst>
                  <a:glow rad="317500">
                    <a:srgbClr val="000000">
                      <a:alpha val="91000"/>
                    </a:srgbClr>
                  </a:glow>
                </a:effectLst>
                <a:latin typeface="华文宋体"/>
                <a:ea typeface="华文宋体"/>
                <a:cs typeface="华文宋体"/>
              </a:rPr>
              <a:t>仁爱</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FF"/>
                </a:solidFill>
                <a:effectLst>
                  <a:glow rad="317500">
                    <a:srgbClr val="000000">
                      <a:alpha val="91000"/>
                    </a:srgbClr>
                  </a:glow>
                </a:effectLst>
                <a:latin typeface="华文宋体"/>
                <a:ea typeface="华文宋体"/>
                <a:cs typeface="华文宋体"/>
              </a:rPr>
              <a:t>喜乐</a:t>
            </a:r>
            <a:endParaRPr lang="en-US" b="1" dirty="0">
              <a:solidFill>
                <a:srgbClr val="FFFFFF"/>
              </a:solidFill>
              <a:effectLst>
                <a:glow rad="317500">
                  <a:srgbClr val="000000">
                    <a:alpha val="91000"/>
                  </a:srgbClr>
                </a:glow>
              </a:effectLst>
              <a:latin typeface="华文宋体"/>
              <a:ea typeface="华文宋体"/>
              <a:cs typeface="华文宋体"/>
            </a:endParaRP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和平</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忍耐</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良善</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FF"/>
                </a:solidFill>
                <a:effectLst>
                  <a:glow rad="317500">
                    <a:srgbClr val="000000">
                      <a:alpha val="91000"/>
                    </a:srgbClr>
                  </a:glow>
                </a:effectLst>
                <a:latin typeface="华文宋体"/>
                <a:ea typeface="华文宋体"/>
                <a:cs typeface="华文宋体"/>
              </a:rPr>
              <a:t>恩慈</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zh-CN" altLang="en-US" b="1" dirty="0">
                <a:solidFill>
                  <a:srgbClr val="FFFFFF"/>
                </a:solidFill>
                <a:effectLst>
                  <a:glow rad="317500">
                    <a:srgbClr val="000000">
                      <a:alpha val="91000"/>
                    </a:srgbClr>
                  </a:glow>
                </a:effectLst>
                <a:latin typeface="华文宋体"/>
                <a:ea typeface="华文宋体"/>
                <a:cs typeface="华文宋体"/>
              </a:rPr>
              <a:t>信实</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zh-CN" altLang="en-US" b="1" dirty="0">
                <a:solidFill>
                  <a:srgbClr val="FFFFFF"/>
                </a:solidFill>
                <a:effectLst>
                  <a:glow rad="317500">
                    <a:srgbClr val="000000">
                      <a:alpha val="91000"/>
                    </a:srgbClr>
                  </a:glow>
                </a:effectLst>
                <a:latin typeface="华文宋体"/>
                <a:ea typeface="华文宋体"/>
                <a:cs typeface="华文宋体"/>
              </a:rPr>
              <a:t>温柔</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5" name="Oval 14"/>
          <p:cNvSpPr>
            <a:spLocks noChangeArrowheads="1"/>
          </p:cNvSpPr>
          <p:nvPr/>
        </p:nvSpPr>
        <p:spPr bwMode="auto">
          <a:xfrm rot="1099226">
            <a:off x="4081463" y="1144588"/>
            <a:ext cx="3140075" cy="1689100"/>
          </a:xfrm>
          <a:prstGeom prst="ellipse">
            <a:avLst/>
          </a:pr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16" name="Title 1"/>
          <p:cNvSpPr txBox="1">
            <a:spLocks/>
          </p:cNvSpPr>
          <p:nvPr/>
        </p:nvSpPr>
        <p:spPr bwMode="auto">
          <a:xfrm>
            <a:off x="5436096" y="1268760"/>
            <a:ext cx="2232248" cy="648072"/>
          </a:xfrm>
          <a:prstGeom prst="rect">
            <a:avLst/>
          </a:prstGeom>
          <a:solidFill>
            <a:srgbClr val="0000FF"/>
          </a:solid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sz="3200" b="1" i="1" dirty="0">
                <a:solidFill>
                  <a:srgbClr val="FFFFFF"/>
                </a:solidFill>
                <a:effectLst>
                  <a:glow rad="317500">
                    <a:srgbClr val="000000">
                      <a:alpha val="91000"/>
                    </a:srgbClr>
                  </a:glow>
                </a:effectLst>
                <a:latin typeface="Arial"/>
                <a:ea typeface="Osaka"/>
                <a:cs typeface="Arial"/>
              </a:rPr>
              <a:t>情感</a:t>
            </a:r>
            <a:endParaRPr lang="en-US" sz="3200" b="1" i="1" dirty="0">
              <a:solidFill>
                <a:srgbClr val="FFFFFF"/>
              </a:solidFill>
              <a:effectLst>
                <a:glow rad="317500">
                  <a:srgbClr val="000000">
                    <a:alpha val="91000"/>
                  </a:srgbClr>
                </a:glow>
              </a:effectLst>
              <a:latin typeface="Arial"/>
              <a:ea typeface="Osaka"/>
              <a:cs typeface="Arial"/>
            </a:endParaRPr>
          </a:p>
        </p:txBody>
      </p:sp>
      <p:sp>
        <p:nvSpPr>
          <p:cNvPr id="17" name="Oval 16"/>
          <p:cNvSpPr>
            <a:spLocks noChangeArrowheads="1"/>
          </p:cNvSpPr>
          <p:nvPr/>
        </p:nvSpPr>
        <p:spPr bwMode="auto">
          <a:xfrm rot="-1103677">
            <a:off x="5446713" y="3141663"/>
            <a:ext cx="3625850" cy="2644775"/>
          </a:xfrm>
          <a:prstGeom prst="ellipse">
            <a:avLst/>
          </a:prstGeom>
          <a:noFill/>
          <a:ln w="76200">
            <a:solidFill>
              <a:srgbClr val="8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18" name="Title 1"/>
          <p:cNvSpPr txBox="1">
            <a:spLocks/>
          </p:cNvSpPr>
          <p:nvPr/>
        </p:nvSpPr>
        <p:spPr bwMode="auto">
          <a:xfrm>
            <a:off x="6648530" y="4005064"/>
            <a:ext cx="2520280" cy="576064"/>
          </a:xfrm>
          <a:prstGeom prst="rect">
            <a:avLst/>
          </a:prstGeom>
          <a:solidFill>
            <a:srgbClr val="800000"/>
          </a:solid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sz="3200" b="1" i="1" dirty="0">
                <a:solidFill>
                  <a:srgbClr val="FFFFFF"/>
                </a:solidFill>
                <a:effectLst>
                  <a:glow rad="317500">
                    <a:srgbClr val="000000">
                      <a:alpha val="91000"/>
                    </a:srgbClr>
                  </a:glow>
                </a:effectLst>
                <a:latin typeface="华文宋体"/>
                <a:ea typeface="华文宋体"/>
                <a:cs typeface="华文宋体"/>
              </a:rPr>
              <a:t>态度</a:t>
            </a:r>
            <a:endParaRPr lang="en-US" sz="3200" b="1" i="1" dirty="0">
              <a:solidFill>
                <a:srgbClr val="FFFFFF"/>
              </a:solidFill>
              <a:effectLst>
                <a:glow rad="317500">
                  <a:srgbClr val="000000">
                    <a:alpha val="91000"/>
                  </a:srgbClr>
                </a:glow>
              </a:effectLst>
              <a:latin typeface="华文宋体"/>
              <a:ea typeface="华文宋体"/>
              <a:cs typeface="华文宋体"/>
            </a:endParaRPr>
          </a:p>
        </p:txBody>
      </p:sp>
      <p:sp>
        <p:nvSpPr>
          <p:cNvPr id="19" name="Oval 18"/>
          <p:cNvSpPr>
            <a:spLocks noChangeArrowheads="1"/>
          </p:cNvSpPr>
          <p:nvPr/>
        </p:nvSpPr>
        <p:spPr bwMode="auto">
          <a:xfrm rot="-3875639">
            <a:off x="847726" y="1184275"/>
            <a:ext cx="2563812" cy="3436937"/>
          </a:xfrm>
          <a:prstGeom prst="ellipse">
            <a:avLst/>
          </a:prstGeom>
          <a:noFill/>
          <a:ln w="76200">
            <a:solidFill>
              <a:srgbClr val="80008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sz="3600" b="1" dirty="0">
                <a:solidFill>
                  <a:srgbClr val="FFFFFF"/>
                </a:solidFill>
                <a:effectLst>
                  <a:glow rad="317500">
                    <a:srgbClr val="000000">
                      <a:alpha val="91000"/>
                    </a:srgbClr>
                  </a:glow>
                </a:effectLst>
                <a:latin typeface="华文宋体"/>
                <a:ea typeface="华文宋体"/>
                <a:cs typeface="华文宋体"/>
              </a:rPr>
              <a:t>加拉太书</a:t>
            </a:r>
            <a:r>
              <a:rPr lang="en-US" sz="3600" b="1" dirty="0">
                <a:solidFill>
                  <a:srgbClr val="FFFFFF"/>
                </a:solidFill>
                <a:effectLst>
                  <a:glow rad="317500">
                    <a:srgbClr val="000000">
                      <a:alpha val="91000"/>
                    </a:srgbClr>
                  </a:glow>
                </a:effectLst>
                <a:latin typeface="Apple Chancery"/>
                <a:ea typeface="Osaka"/>
                <a:cs typeface="Apple Chancery"/>
              </a:rPr>
              <a:t> 5:22-23</a:t>
            </a:r>
          </a:p>
        </p:txBody>
      </p:sp>
      <p:sp>
        <p:nvSpPr>
          <p:cNvPr id="22" name="Oval 21"/>
          <p:cNvSpPr/>
          <p:nvPr/>
        </p:nvSpPr>
        <p:spPr bwMode="auto">
          <a:xfrm rot="16689425">
            <a:off x="1984375" y="2709863"/>
            <a:ext cx="2562225" cy="5527675"/>
          </a:xfrm>
          <a:prstGeom prst="ellipse">
            <a:avLst/>
          </a:prstGeom>
          <a:noFill/>
          <a:ln w="76200" cap="flat" cmpd="sng" algn="ctr">
            <a:solidFill>
              <a:schemeClr val="accent5">
                <a:lumMod val="25000"/>
              </a:schemeClr>
            </a:solidFill>
            <a:prstDash val="solid"/>
            <a:round/>
            <a:headEnd type="none" w="med" len="med"/>
            <a:tailEnd type="none" w="med" len="med"/>
          </a:ln>
          <a:effectLst/>
        </p:spPr>
        <p:txBody>
          <a:bodyPr/>
          <a:lstStyle/>
          <a:p>
            <a:pPr>
              <a:defRPr/>
            </a:pPr>
            <a:endParaRPr lang="en-US">
              <a:solidFill>
                <a:srgbClr val="000000"/>
              </a:solidFill>
              <a:cs typeface="Arial" charset="0"/>
            </a:endParaRPr>
          </a:p>
        </p:txBody>
      </p:sp>
      <p:sp>
        <p:nvSpPr>
          <p:cNvPr id="23" name="Title 1"/>
          <p:cNvSpPr txBox="1">
            <a:spLocks/>
          </p:cNvSpPr>
          <p:nvPr/>
        </p:nvSpPr>
        <p:spPr bwMode="auto">
          <a:xfrm>
            <a:off x="1043608" y="5445224"/>
            <a:ext cx="2483768" cy="720080"/>
          </a:xfrm>
          <a:prstGeom prst="rect">
            <a:avLst/>
          </a:prstGeom>
          <a:solidFill>
            <a:schemeClr val="accent5">
              <a:lumMod val="25000"/>
            </a:schemeClr>
          </a:solid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sz="3200" b="1" i="1" dirty="0">
                <a:solidFill>
                  <a:srgbClr val="FFFFFF"/>
                </a:solidFill>
                <a:effectLst>
                  <a:glow rad="317500">
                    <a:srgbClr val="000000">
                      <a:alpha val="91000"/>
                    </a:srgbClr>
                  </a:glow>
                </a:effectLst>
                <a:latin typeface="华文宋体"/>
                <a:ea typeface="华文宋体"/>
                <a:cs typeface="华文宋体"/>
              </a:rPr>
              <a:t>品德</a:t>
            </a:r>
            <a:endParaRPr lang="en-US" sz="3200" b="1" i="1" dirty="0">
              <a:solidFill>
                <a:srgbClr val="FFFFFF"/>
              </a:solidFill>
              <a:effectLst>
                <a:glow rad="317500">
                  <a:srgbClr val="000000">
                    <a:alpha val="91000"/>
                  </a:srgbClr>
                </a:glow>
              </a:effectLst>
              <a:latin typeface="华文宋体"/>
              <a:ea typeface="华文宋体"/>
              <a:cs typeface="华文宋体"/>
            </a:endParaRPr>
          </a:p>
        </p:txBody>
      </p:sp>
      <p:sp>
        <p:nvSpPr>
          <p:cNvPr id="20" name="Title 1"/>
          <p:cNvSpPr txBox="1">
            <a:spLocks/>
          </p:cNvSpPr>
          <p:nvPr/>
        </p:nvSpPr>
        <p:spPr bwMode="auto">
          <a:xfrm>
            <a:off x="0" y="2780928"/>
            <a:ext cx="2483768" cy="720080"/>
          </a:xfrm>
          <a:prstGeom prst="rect">
            <a:avLst/>
          </a:prstGeom>
          <a:solidFill>
            <a:srgbClr val="660066"/>
          </a:solid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sz="3200" b="1" i="1" dirty="0">
                <a:solidFill>
                  <a:srgbClr val="FFFFFF"/>
                </a:solidFill>
                <a:effectLst>
                  <a:glow rad="317500">
                    <a:srgbClr val="000000">
                      <a:alpha val="91000"/>
                    </a:srgbClr>
                  </a:glow>
                </a:effectLst>
                <a:latin typeface="华文宋体"/>
                <a:ea typeface="华文宋体"/>
                <a:cs typeface="华文宋体"/>
              </a:rPr>
              <a:t>行为</a:t>
            </a:r>
            <a:endParaRPr lang="en-US" sz="3200" b="1" i="1" dirty="0">
              <a:solidFill>
                <a:srgbClr val="FFFFFF"/>
              </a:solidFill>
              <a:effectLst>
                <a:glow rad="317500">
                  <a:srgbClr val="000000">
                    <a:alpha val="91000"/>
                  </a:srgbClr>
                </a:glow>
              </a:effectLst>
              <a:latin typeface="华文宋体"/>
              <a:ea typeface="华文宋体"/>
              <a:cs typeface="华文宋体"/>
            </a:endParaRP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zh-CN" altLang="en-US" b="1" dirty="0">
                <a:solidFill>
                  <a:srgbClr val="FFFFFF"/>
                </a:solidFill>
                <a:effectLst>
                  <a:glow rad="317500">
                    <a:srgbClr val="000000">
                      <a:alpha val="91000"/>
                    </a:srgbClr>
                  </a:glow>
                </a:effectLst>
                <a:latin typeface="华文宋体"/>
                <a:ea typeface="华文宋体"/>
                <a:cs typeface="华文宋体"/>
              </a:rPr>
              <a:t>节制</a:t>
            </a:r>
            <a:endParaRPr lang="en-US" b="1" dirty="0">
              <a:solidFill>
                <a:srgbClr val="FFFFFF"/>
              </a:solidFill>
              <a:effectLst>
                <a:glow rad="317500">
                  <a:srgbClr val="000000">
                    <a:alpha val="91000"/>
                  </a:srgbClr>
                </a:glow>
              </a:effectLst>
              <a:latin typeface="华文宋体"/>
              <a:ea typeface="华文宋体"/>
              <a:cs typeface="华文宋体"/>
            </a:endParaRPr>
          </a:p>
        </p:txBody>
      </p:sp>
    </p:spTree>
    <p:extLst>
      <p:ext uri="{BB962C8B-B14F-4D97-AF65-F5344CB8AC3E}">
        <p14:creationId xmlns:p14="http://schemas.microsoft.com/office/powerpoint/2010/main" val="2913755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par>
                                <p:cTn id="44" presetID="53" presetClass="entr" presetSubtype="16"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cTn>
                              </p:par>
                              <p:par>
                                <p:cTn id="49" presetID="53" presetClass="entr" presetSubtype="16"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transition="in" filter="fade">
                                      <p:cBhvr>
                                        <p:cTn id="60" dur="500"/>
                                        <p:tgtEl>
                                          <p:spTgt spid="19"/>
                                        </p:tgtEl>
                                      </p:cBhvr>
                                    </p:animEffect>
                                  </p:childTnLst>
                                </p:cTn>
                              </p:par>
                              <p:par>
                                <p:cTn id="61" presetID="53" presetClass="entr" presetSubtype="16"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animEffect transition="in" filter="fade">
                                      <p:cBhvr>
                                        <p:cTn id="65" dur="500"/>
                                        <p:tgtEl>
                                          <p:spTgt spid="20"/>
                                        </p:tgtEl>
                                      </p:cBhvr>
                                    </p:animEffect>
                                  </p:childTnLst>
                                </p:cTn>
                              </p:par>
                              <p:par>
                                <p:cTn id="66" presetID="53" presetClass="entr" presetSubtype="16"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fltVal val="0"/>
                                          </p:val>
                                        </p:tav>
                                        <p:tav tm="100000">
                                          <p:val>
                                            <p:strVal val="#ppt_w"/>
                                          </p:val>
                                        </p:tav>
                                      </p:tavLst>
                                    </p:anim>
                                    <p:anim calcmode="lin" valueType="num">
                                      <p:cBhvr>
                                        <p:cTn id="69" dur="500" fill="hold"/>
                                        <p:tgtEl>
                                          <p:spTgt spid="20"/>
                                        </p:tgtEl>
                                        <p:attrNameLst>
                                          <p:attrName>ppt_h</p:attrName>
                                        </p:attrNameLst>
                                      </p:cBhvr>
                                      <p:tavLst>
                                        <p:tav tm="0">
                                          <p:val>
                                            <p:fltVal val="0"/>
                                          </p:val>
                                        </p:tav>
                                        <p:tav tm="100000">
                                          <p:val>
                                            <p:strVal val="#ppt_h"/>
                                          </p:val>
                                        </p:tav>
                                      </p:tavLst>
                                    </p:anim>
                                    <p:animEffect transition="in" filter="fad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2"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zh-CN" altLang="en-US" dirty="0">
                <a:solidFill>
                  <a:srgbClr val="FFFFFF"/>
                </a:solidFill>
                <a:latin typeface="Apple Chancery" charset="0"/>
                <a:ea typeface="Osaka" charset="0"/>
                <a:cs typeface="Apple Chancery" charset="0"/>
              </a:rPr>
              <a:t>属灵的果子</a:t>
            </a:r>
            <a:endParaRPr lang="en-US" b="1" dirty="0">
              <a:solidFill>
                <a:srgbClr val="FFFFFF"/>
              </a:solidFill>
              <a:effectLst>
                <a:glow rad="317500">
                  <a:schemeClr val="tx1">
                    <a:alpha val="91000"/>
                  </a:schemeClr>
                </a:glow>
              </a:effectLst>
              <a:latin typeface="Apple Chancery"/>
              <a:cs typeface="Apple Chancery"/>
            </a:endParaRPr>
          </a:p>
        </p:txBody>
      </p:sp>
      <p:sp>
        <p:nvSpPr>
          <p:cNvPr id="400387" name="Text Box 123"/>
          <p:cNvSpPr txBox="1">
            <a:spLocks noChangeArrowheads="1"/>
          </p:cNvSpPr>
          <p:nvPr/>
        </p:nvSpPr>
        <p:spPr bwMode="auto">
          <a:xfrm>
            <a:off x="9251950" y="19050"/>
            <a:ext cx="8842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xliii</a:t>
            </a:r>
            <a:endParaRPr lang="en-US">
              <a:solidFill>
                <a:srgbClr val="FFFFFF"/>
              </a:solidFill>
              <a:latin typeface="Arial" charset="0"/>
            </a:endParaRPr>
          </a:p>
        </p:txBody>
      </p:sp>
      <p:pic>
        <p:nvPicPr>
          <p:cNvPr id="400388" name="Picture 4" descr="O_Come_Holy_Spirit_by_LordShadowbla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仁爱是</a:t>
            </a: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FF"/>
                </a:solidFill>
                <a:effectLst>
                  <a:glow rad="317500">
                    <a:srgbClr val="000000">
                      <a:alpha val="91000"/>
                    </a:srgbClr>
                  </a:glow>
                </a:effectLst>
                <a:latin typeface="华文宋体"/>
                <a:ea typeface="华文宋体"/>
                <a:cs typeface="华文宋体"/>
              </a:rPr>
              <a:t>喜乐</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和平</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忍耐</a:t>
            </a:r>
            <a:endParaRPr lang="en-US" altLang="zh-CN" b="1" dirty="0">
              <a:solidFill>
                <a:srgbClr val="FFFFFF"/>
              </a:solidFill>
              <a:effectLst>
                <a:glow rad="317500">
                  <a:srgbClr val="000000">
                    <a:alpha val="91000"/>
                  </a:srgbClr>
                </a:glow>
              </a:effectLst>
              <a:latin typeface="Apple Chancery"/>
              <a:cs typeface="Apple Chancery"/>
            </a:endParaRP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zh-CN" altLang="en-US" b="1" dirty="0">
                <a:solidFill>
                  <a:srgbClr val="FFFFFF"/>
                </a:solidFill>
                <a:effectLst>
                  <a:glow rad="317500">
                    <a:srgbClr val="000000">
                      <a:alpha val="91000"/>
                    </a:srgbClr>
                  </a:glow>
                </a:effectLst>
                <a:latin typeface="华文宋体"/>
                <a:ea typeface="华文宋体"/>
                <a:cs typeface="华文宋体"/>
              </a:rPr>
              <a:t>良善</a:t>
            </a:r>
            <a:endParaRPr lang="en-US" altLang="zh-CN" b="1" dirty="0">
              <a:solidFill>
                <a:srgbClr val="FFFFFF"/>
              </a:solidFill>
              <a:effectLst>
                <a:glow rad="317500">
                  <a:srgbClr val="000000">
                    <a:alpha val="91000"/>
                  </a:srgbClr>
                </a:glow>
              </a:effectLst>
              <a:latin typeface="Apple Chancery"/>
              <a:cs typeface="Apple Chancery"/>
            </a:endParaRPr>
          </a:p>
        </p:txBody>
      </p:sp>
      <p:sp>
        <p:nvSpPr>
          <p:cNvPr id="11" name="Title 1"/>
          <p:cNvSpPr txBox="1">
            <a:spLocks/>
          </p:cNvSpPr>
          <p:nvPr/>
        </p:nvSpPr>
        <p:spPr bwMode="auto">
          <a:xfrm>
            <a:off x="3276600" y="4953000"/>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FF"/>
                </a:solidFill>
                <a:effectLst>
                  <a:glow rad="317500">
                    <a:srgbClr val="000000">
                      <a:alpha val="91000"/>
                    </a:srgbClr>
                  </a:glow>
                </a:effectLst>
                <a:latin typeface="华文宋体"/>
                <a:ea typeface="华文宋体"/>
                <a:cs typeface="华文宋体"/>
              </a:rPr>
              <a:t>恩慈</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zh-CN" altLang="en-US" b="1" dirty="0">
                <a:solidFill>
                  <a:srgbClr val="FFFFFF"/>
                </a:solidFill>
                <a:effectLst>
                  <a:glow rad="317500">
                    <a:srgbClr val="000000">
                      <a:alpha val="91000"/>
                    </a:srgbClr>
                  </a:glow>
                </a:effectLst>
                <a:latin typeface="华文宋体"/>
                <a:ea typeface="华文宋体"/>
                <a:cs typeface="华文宋体"/>
              </a:rPr>
              <a:t>信实</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zh-CN" altLang="en-US" b="1" dirty="0">
                <a:solidFill>
                  <a:srgbClr val="FFFFFF"/>
                </a:solidFill>
                <a:effectLst>
                  <a:glow rad="317500">
                    <a:srgbClr val="000000">
                      <a:alpha val="91000"/>
                    </a:srgbClr>
                  </a:glow>
                </a:effectLst>
                <a:latin typeface="华文宋体"/>
                <a:ea typeface="华文宋体"/>
                <a:cs typeface="华文宋体"/>
              </a:rPr>
              <a:t>温柔</a:t>
            </a:r>
            <a:endParaRPr lang="en-US" altLang="zh-CN" b="1" dirty="0">
              <a:solidFill>
                <a:srgbClr val="FFFFFF"/>
              </a:solidFill>
              <a:effectLst>
                <a:glow rad="317500">
                  <a:srgbClr val="000000">
                    <a:alpha val="91000"/>
                  </a:srgbClr>
                </a:glow>
              </a:effectLst>
              <a:latin typeface="Apple Chancery"/>
              <a:cs typeface="Apple Chancery"/>
            </a:endParaRP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sz="3600" b="1" dirty="0">
                <a:solidFill>
                  <a:srgbClr val="FFFFFF"/>
                </a:solidFill>
                <a:effectLst>
                  <a:glow rad="317500">
                    <a:srgbClr val="000000">
                      <a:alpha val="91000"/>
                    </a:srgbClr>
                  </a:glow>
                </a:effectLst>
                <a:latin typeface="华文宋体"/>
                <a:ea typeface="华文宋体"/>
                <a:cs typeface="华文宋体"/>
              </a:rPr>
              <a:t>加拉太书</a:t>
            </a:r>
            <a:r>
              <a:rPr lang="en-US" sz="3600" b="1" dirty="0">
                <a:solidFill>
                  <a:srgbClr val="FFFFFF"/>
                </a:solidFill>
                <a:effectLst>
                  <a:glow rad="317500">
                    <a:srgbClr val="000000">
                      <a:alpha val="91000"/>
                    </a:srgbClr>
                  </a:glow>
                </a:effectLst>
                <a:latin typeface="Apple Chancery"/>
                <a:ea typeface="Osaka"/>
                <a:cs typeface="Apple Chancery"/>
              </a:rPr>
              <a:t> 5:22-23</a:t>
            </a: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r">
              <a:defRPr/>
            </a:pPr>
            <a:r>
              <a:rPr lang="zh-CN" altLang="en-US" b="1" dirty="0">
                <a:solidFill>
                  <a:srgbClr val="FFFFFF"/>
                </a:solidFill>
                <a:effectLst>
                  <a:glow rad="317500">
                    <a:srgbClr val="000000">
                      <a:alpha val="91000"/>
                    </a:srgbClr>
                  </a:glow>
                </a:effectLst>
                <a:latin typeface="华文宋体"/>
                <a:ea typeface="华文宋体"/>
                <a:cs typeface="华文宋体"/>
              </a:rPr>
              <a:t>节制</a:t>
            </a:r>
            <a:endParaRPr lang="en-US" altLang="zh-CN" b="1" dirty="0">
              <a:solidFill>
                <a:srgbClr val="FFFFFF"/>
              </a:solidFill>
              <a:effectLst>
                <a:glow rad="317500">
                  <a:srgbClr val="000000">
                    <a:alpha val="91000"/>
                  </a:srgbClr>
                </a:glow>
              </a:effectLst>
              <a:latin typeface="华文宋体"/>
              <a:ea typeface="华文宋体"/>
              <a:cs typeface="华文宋体"/>
            </a:endParaRPr>
          </a:p>
        </p:txBody>
      </p:sp>
      <p:sp>
        <p:nvSpPr>
          <p:cNvPr id="24" name="Title 1"/>
          <p:cNvSpPr txBox="1">
            <a:spLocks/>
          </p:cNvSpPr>
          <p:nvPr/>
        </p:nvSpPr>
        <p:spPr bwMode="auto">
          <a:xfrm>
            <a:off x="3203848" y="548680"/>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力量</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25" name="Title 1"/>
          <p:cNvSpPr txBox="1">
            <a:spLocks/>
          </p:cNvSpPr>
          <p:nvPr/>
        </p:nvSpPr>
        <p:spPr bwMode="auto">
          <a:xfrm>
            <a:off x="6041444" y="1412776"/>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安全</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26" name="Title 1"/>
          <p:cNvSpPr txBox="1">
            <a:spLocks/>
          </p:cNvSpPr>
          <p:nvPr/>
        </p:nvSpPr>
        <p:spPr bwMode="auto">
          <a:xfrm>
            <a:off x="6047656" y="36450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耐力</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27" name="Title 1"/>
          <p:cNvSpPr txBox="1">
            <a:spLocks/>
          </p:cNvSpPr>
          <p:nvPr/>
        </p:nvSpPr>
        <p:spPr bwMode="auto">
          <a:xfrm>
            <a:off x="6046811" y="47971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行为</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28" name="Title 1"/>
          <p:cNvSpPr txBox="1">
            <a:spLocks/>
          </p:cNvSpPr>
          <p:nvPr/>
        </p:nvSpPr>
        <p:spPr bwMode="auto">
          <a:xfrm>
            <a:off x="3851920" y="5661248"/>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品德</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29" name="Title 1"/>
          <p:cNvSpPr txBox="1">
            <a:spLocks/>
          </p:cNvSpPr>
          <p:nvPr/>
        </p:nvSpPr>
        <p:spPr bwMode="auto">
          <a:xfrm>
            <a:off x="7384" y="508518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自信</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30" name="Title 1"/>
          <p:cNvSpPr txBox="1">
            <a:spLocks/>
          </p:cNvSpPr>
          <p:nvPr/>
        </p:nvSpPr>
        <p:spPr bwMode="auto">
          <a:xfrm>
            <a:off x="-180528" y="36450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谦卑</a:t>
            </a:r>
            <a:endParaRPr lang="en-US" b="1" dirty="0">
              <a:solidFill>
                <a:srgbClr val="FFFF00"/>
              </a:solidFill>
              <a:effectLst>
                <a:glow rad="317500">
                  <a:srgbClr val="000000">
                    <a:alpha val="91000"/>
                  </a:srgbClr>
                </a:glow>
              </a:effectLst>
              <a:latin typeface="华文宋体"/>
              <a:ea typeface="华文宋体"/>
              <a:cs typeface="华文宋体"/>
            </a:endParaRPr>
          </a:p>
        </p:txBody>
      </p:sp>
      <p:sp>
        <p:nvSpPr>
          <p:cNvPr id="31" name="Title 1"/>
          <p:cNvSpPr txBox="1">
            <a:spLocks/>
          </p:cNvSpPr>
          <p:nvPr/>
        </p:nvSpPr>
        <p:spPr bwMode="auto">
          <a:xfrm>
            <a:off x="-252536" y="2348880"/>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zh-CN" altLang="en-US" b="1" dirty="0">
                <a:solidFill>
                  <a:srgbClr val="FFFF00"/>
                </a:solidFill>
                <a:effectLst>
                  <a:glow rad="317500">
                    <a:srgbClr val="000000">
                      <a:alpha val="91000"/>
                    </a:srgbClr>
                  </a:glow>
                </a:effectLst>
                <a:latin typeface="华文宋体"/>
                <a:ea typeface="华文宋体"/>
                <a:cs typeface="华文宋体"/>
              </a:rPr>
              <a:t>得胜</a:t>
            </a:r>
            <a:endParaRPr lang="en-US" b="1" dirty="0">
              <a:solidFill>
                <a:srgbClr val="FFFF00"/>
              </a:solidFill>
              <a:effectLst>
                <a:glow rad="317500">
                  <a:srgbClr val="000000">
                    <a:alpha val="91000"/>
                  </a:srgbClr>
                </a:glow>
              </a:effectLst>
              <a:latin typeface="华文宋体"/>
              <a:ea typeface="华文宋体"/>
              <a:cs typeface="华文宋体"/>
            </a:endParaRPr>
          </a:p>
        </p:txBody>
      </p:sp>
    </p:spTree>
    <p:extLst>
      <p:ext uri="{BB962C8B-B14F-4D97-AF65-F5344CB8AC3E}">
        <p14:creationId xmlns:p14="http://schemas.microsoft.com/office/powerpoint/2010/main" val="286860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linds(horizontal)">
                                      <p:cBhvr>
                                        <p:cTn id="37" dur="500"/>
                                        <p:tgtEl>
                                          <p:spTgt spid="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linds(horizontal)">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spirituality-300x20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 y="188640"/>
            <a:ext cx="9142413" cy="1143000"/>
          </a:xfrm>
        </p:spPr>
        <p:txBody>
          <a:bodyPr lIns="91416" tIns="45709" rIns="91416" bIns="45709"/>
          <a:lstStyle/>
          <a:p>
            <a:pPr>
              <a:defRPr/>
            </a:pPr>
            <a:r>
              <a:rPr lang="zh-CN" altLang="en-US" sz="5400" dirty="0">
                <a:solidFill>
                  <a:srgbClr val="FFFF00"/>
                </a:solidFill>
                <a:effectLst>
                  <a:glow rad="317500">
                    <a:schemeClr val="tx1">
                      <a:alpha val="91000"/>
                    </a:schemeClr>
                  </a:glow>
                </a:effectLst>
                <a:latin typeface="华文宋体"/>
                <a:ea typeface="华文宋体"/>
                <a:cs typeface="华文宋体"/>
              </a:rPr>
              <a:t>你</a:t>
            </a:r>
            <a:r>
              <a:rPr lang="zh-CN" altLang="en-US" sz="5400" dirty="0">
                <a:solidFill>
                  <a:schemeClr val="bg1"/>
                </a:solidFill>
                <a:effectLst>
                  <a:glow rad="317500">
                    <a:schemeClr val="tx1">
                      <a:alpha val="91000"/>
                    </a:schemeClr>
                  </a:glow>
                </a:effectLst>
                <a:latin typeface="华文宋体"/>
                <a:ea typeface="华文宋体"/>
                <a:cs typeface="华文宋体"/>
              </a:rPr>
              <a:t>屈服于耶稣了没</a:t>
            </a:r>
            <a:r>
              <a:rPr lang="en-US" sz="5400" dirty="0">
                <a:solidFill>
                  <a:srgbClr val="FFFFFF"/>
                </a:solidFill>
                <a:effectLst>
                  <a:glow rad="317500">
                    <a:schemeClr val="tx1">
                      <a:alpha val="91000"/>
                    </a:schemeClr>
                  </a:glow>
                </a:effectLst>
                <a:latin typeface="Apple Chancery"/>
                <a:cs typeface="Apple Chancery"/>
              </a:rPr>
              <a:t>?</a:t>
            </a:r>
          </a:p>
        </p:txBody>
      </p:sp>
    </p:spTree>
    <p:extLst>
      <p:ext uri="{BB962C8B-B14F-4D97-AF65-F5344CB8AC3E}">
        <p14:creationId xmlns:p14="http://schemas.microsoft.com/office/powerpoint/2010/main" val="51491038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rgbClr val="FFFFFF"/>
                </a:solidFill>
                <a:effectLst>
                  <a:outerShdw blurRad="38100" dist="38100" dir="2700000" algn="tl">
                    <a:srgbClr val="000000"/>
                  </a:outerShdw>
                </a:effectLst>
                <a:latin typeface="宋体"/>
                <a:ea typeface="宋体"/>
                <a:cs typeface="宋体"/>
              </a:rPr>
              <a:t>加拉太书</a:t>
            </a:r>
            <a:r>
              <a:rPr lang="en-US" altLang="zh-CN" sz="8800" dirty="0">
                <a:solidFill>
                  <a:srgbClr val="FFFFFF"/>
                </a:solidFill>
                <a:effectLst>
                  <a:outerShdw blurRad="38100" dist="38100" dir="2700000" algn="tl">
                    <a:srgbClr val="000000"/>
                  </a:outerShdw>
                </a:effectLst>
                <a:latin typeface="宋体"/>
                <a:ea typeface="宋体"/>
                <a:cs typeface="宋体"/>
              </a:rPr>
              <a:t> </a:t>
            </a:r>
            <a:r>
              <a:rPr lang="zh-CN" altLang="zh-CN" sz="9600" dirty="0">
                <a:latin typeface="宋体"/>
                <a:ea typeface="宋体"/>
                <a:cs typeface="宋体"/>
              </a:rPr>
              <a:t>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51423616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24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44500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3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6"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b="1" dirty="0">
                <a:latin typeface="华文宋体"/>
                <a:ea typeface="华文宋体"/>
                <a:cs typeface="华文宋体"/>
              </a:rPr>
              <a:t>Restore People in Sin</a:t>
            </a:r>
            <a:endParaRPr lang="en-US" sz="3600" dirty="0">
              <a:latin typeface="华文宋体"/>
              <a:ea typeface="华文宋体"/>
              <a:cs typeface="华文宋体"/>
            </a:endParaRPr>
          </a:p>
        </p:txBody>
      </p:sp>
      <p:sp>
        <p:nvSpPr>
          <p:cNvPr id="402437" name="Rectangle 7"/>
          <p:cNvSpPr>
            <a:spLocks noChangeArrowheads="1"/>
          </p:cNvSpPr>
          <p:nvPr/>
        </p:nvSpPr>
        <p:spPr bwMode="auto">
          <a:xfrm>
            <a:off x="1752600" y="2971800"/>
            <a:ext cx="7391400" cy="1981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pPr>
            <a:r>
              <a:rPr lang="zh-CN" altLang="ja-JP" sz="3600" b="1" dirty="0">
                <a:solidFill>
                  <a:srgbClr val="FFFFFF"/>
                </a:solidFill>
                <a:latin typeface="华文宋体"/>
                <a:ea typeface="华文宋体"/>
                <a:cs typeface="华文宋体"/>
              </a:rPr>
              <a:t>“</a:t>
            </a:r>
            <a:r>
              <a:rPr lang="zh-CN" altLang="en-US" sz="3600" b="1" dirty="0">
                <a:solidFill>
                  <a:srgbClr val="FFFFFF"/>
                </a:solidFill>
                <a:latin typeface="华文宋体"/>
                <a:ea typeface="华文宋体"/>
                <a:cs typeface="华文宋体"/>
              </a:rPr>
              <a:t>弟 兄 们 ，若 有 人 偶 然 被 过 犯 所 胜 ，你 们 属 灵 的 人 就 当 用 温 柔 的 心 把 他 挽 回 过 来 ； 又 当 自 己 小 心 ， 恐 怕 也 被 引 诱。”</a:t>
            </a:r>
            <a:endParaRPr lang="en-US" altLang="ja-JP" sz="3600" b="1" dirty="0">
              <a:solidFill>
                <a:srgbClr val="FFFFFF"/>
              </a:solidFill>
              <a:latin typeface="华文宋体"/>
              <a:ea typeface="华文宋体"/>
              <a:cs typeface="华文宋体"/>
            </a:endParaRPr>
          </a:p>
          <a:p>
            <a:pPr algn="r">
              <a:lnSpc>
                <a:spcPct val="90000"/>
              </a:lnSpc>
              <a:spcBef>
                <a:spcPct val="20000"/>
              </a:spcBef>
            </a:pPr>
            <a:r>
              <a:rPr lang="zh-CN" altLang="en-US" sz="3600" dirty="0">
                <a:solidFill>
                  <a:srgbClr val="FFFFFF"/>
                </a:solidFill>
                <a:latin typeface="华文宋体"/>
                <a:ea typeface="华文宋体"/>
                <a:cs typeface="华文宋体"/>
              </a:rPr>
              <a:t>加拉太书</a:t>
            </a:r>
            <a:r>
              <a:rPr lang="en-US" altLang="zh-CN" sz="3600" b="1" dirty="0">
                <a:solidFill>
                  <a:srgbClr val="FFFFFF"/>
                </a:solidFill>
                <a:latin typeface="Arial" charset="0"/>
                <a:cs typeface="Arial" charset="0"/>
              </a:rPr>
              <a:t> </a:t>
            </a:r>
            <a:r>
              <a:rPr lang="en-US" sz="3600" dirty="0">
                <a:solidFill>
                  <a:srgbClr val="FFFFFF"/>
                </a:solidFill>
                <a:latin typeface="Arial" charset="0"/>
                <a:cs typeface="Arial" charset="0"/>
              </a:rPr>
              <a:t>6:1</a:t>
            </a:r>
          </a:p>
        </p:txBody>
      </p:sp>
      <p:sp>
        <p:nvSpPr>
          <p:cNvPr id="402438"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zh-CN" altLang="en-US" sz="4400" dirty="0">
                <a:solidFill>
                  <a:srgbClr val="FFFFFF"/>
                </a:solidFill>
                <a:latin typeface="Arial" charset="0"/>
                <a:cs typeface="Arial" charset="0"/>
              </a:rPr>
              <a:t>恢复过犯者</a:t>
            </a:r>
            <a:endParaRPr lang="en-US" sz="4400" dirty="0">
              <a:solidFill>
                <a:srgbClr val="FFFFFF"/>
              </a:solidFill>
              <a:latin typeface="Arial" charset="0"/>
              <a:cs typeface="Arial" charset="0"/>
            </a:endParaRPr>
          </a:p>
        </p:txBody>
      </p:sp>
    </p:spTree>
    <p:extLst>
      <p:ext uri="{BB962C8B-B14F-4D97-AF65-F5344CB8AC3E}">
        <p14:creationId xmlns:p14="http://schemas.microsoft.com/office/powerpoint/2010/main" val="1580674911"/>
      </p:ext>
    </p:extLst>
  </p:cSld>
  <p:clrMapOvr>
    <a:masterClrMapping/>
  </p:clrMapOvr>
  <p:transition>
    <p:random/>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5"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4338" name="Rectangle 2"/>
          <p:cNvSpPr>
            <a:spLocks noGrp="1" noChangeArrowheads="1"/>
          </p:cNvSpPr>
          <p:nvPr>
            <p:ph type="title"/>
          </p:nvPr>
        </p:nvSpPr>
        <p:spPr>
          <a:xfrm>
            <a:off x="228600" y="228600"/>
            <a:ext cx="8915400" cy="1219200"/>
          </a:xfrm>
        </p:spPr>
        <p:txBody>
          <a:bodyPr/>
          <a:lstStyle/>
          <a:p>
            <a:pPr marL="533400" indent="-533400" algn="ctr" eaLnBrk="1" hangingPunct="1">
              <a:defRPr/>
            </a:pPr>
            <a:r>
              <a:rPr lang="zh-CN" altLang="en-US" sz="3200" i="0" dirty="0">
                <a:effectLst>
                  <a:glow rad="139700">
                    <a:schemeClr val="bg1">
                      <a:alpha val="75000"/>
                    </a:schemeClr>
                  </a:glow>
                </a:effectLst>
              </a:rPr>
              <a:t>在加拉太书</a:t>
            </a:r>
            <a:r>
              <a:rPr lang="en-US" altLang="zh-CN" sz="3200" i="0" dirty="0">
                <a:effectLst>
                  <a:glow rad="139700">
                    <a:schemeClr val="bg1">
                      <a:alpha val="75000"/>
                    </a:schemeClr>
                  </a:glow>
                </a:effectLst>
              </a:rPr>
              <a:t>6</a:t>
            </a:r>
            <a:r>
              <a:rPr lang="zh-CN" altLang="en-US" sz="3200" i="0" dirty="0">
                <a:effectLst>
                  <a:glow rad="139700">
                    <a:schemeClr val="bg1">
                      <a:alpha val="75000"/>
                    </a:schemeClr>
                  </a:glow>
                </a:effectLst>
              </a:rPr>
              <a:t>：</a:t>
            </a:r>
            <a:r>
              <a:rPr lang="en-US" altLang="zh-CN" sz="3200" i="0" dirty="0">
                <a:effectLst>
                  <a:glow rad="139700">
                    <a:schemeClr val="bg1">
                      <a:alpha val="75000"/>
                    </a:schemeClr>
                  </a:glow>
                </a:effectLst>
              </a:rPr>
              <a:t>1</a:t>
            </a:r>
            <a:r>
              <a:rPr lang="zh-CN" altLang="en-US" sz="3200" i="0" dirty="0">
                <a:effectLst>
                  <a:glow rad="139700">
                    <a:schemeClr val="bg1">
                      <a:alpha val="75000"/>
                    </a:schemeClr>
                  </a:glow>
                </a:effectLst>
              </a:rPr>
              <a:t>中“恢复”一词在其他情况下指渔民修补网</a:t>
            </a:r>
            <a:endParaRPr lang="en-US" sz="3200" i="0" dirty="0">
              <a:effectLst>
                <a:glow rad="139700">
                  <a:schemeClr val="bg1">
                    <a:alpha val="75000"/>
                  </a:schemeClr>
                </a:glow>
              </a:effectLst>
            </a:endParaRPr>
          </a:p>
        </p:txBody>
      </p:sp>
      <p:sp>
        <p:nvSpPr>
          <p:cNvPr id="1294339" name="Rectangle 3"/>
          <p:cNvSpPr>
            <a:spLocks noGrp="1" noChangeArrowheads="1"/>
          </p:cNvSpPr>
          <p:nvPr>
            <p:ph type="body" idx="1"/>
          </p:nvPr>
        </p:nvSpPr>
        <p:spPr>
          <a:xfrm>
            <a:off x="1828800" y="3200400"/>
            <a:ext cx="5029200" cy="914400"/>
          </a:xfrm>
        </p:spPr>
        <p:txBody>
          <a:bodyPr/>
          <a:lstStyle/>
          <a:p>
            <a:pPr marL="0" indent="0" algn="ctr" eaLnBrk="1" hangingPunct="1">
              <a:spcBef>
                <a:spcPct val="0"/>
              </a:spcBef>
              <a:buFont typeface="Monotype Sorts" charset="2"/>
              <a:buNone/>
              <a:defRPr/>
            </a:pPr>
            <a:r>
              <a:rPr lang="zh-CN" altLang="en-US" sz="6000" dirty="0">
                <a:effectLst>
                  <a:glow rad="139700">
                    <a:schemeClr val="bg1">
                      <a:alpha val="75000"/>
                    </a:schemeClr>
                  </a:glow>
                </a:effectLst>
              </a:rPr>
              <a:t>恢复鱼网</a:t>
            </a:r>
            <a:endParaRPr lang="en-US" sz="6000" i="1" dirty="0">
              <a:solidFill>
                <a:schemeClr val="tx2"/>
              </a:solidFill>
              <a:effectLst>
                <a:glow rad="139700">
                  <a:schemeClr val="bg1">
                    <a:alpha val="75000"/>
                  </a:schemeClr>
                </a:glow>
              </a:effectLst>
            </a:endParaRPr>
          </a:p>
        </p:txBody>
      </p:sp>
      <p:sp>
        <p:nvSpPr>
          <p:cNvPr id="5" name="Rectangle 2"/>
          <p:cNvSpPr txBox="1">
            <a:spLocks noChangeArrowheads="1"/>
          </p:cNvSpPr>
          <p:nvPr/>
        </p:nvSpPr>
        <p:spPr bwMode="auto">
          <a:xfrm>
            <a:off x="3276600" y="4343400"/>
            <a:ext cx="51054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endParaRPr lang="en-US" sz="4400" i="1" kern="0" dirty="0">
              <a:solidFill>
                <a:srgbClr val="FFFFFF"/>
              </a:solidFill>
              <a:effectLst>
                <a:glow rad="139700">
                  <a:srgbClr val="000000">
                    <a:alpha val="75000"/>
                  </a:srgbClr>
                </a:glow>
              </a:effectLst>
              <a:latin typeface="Tahoma"/>
              <a:ea typeface="ＭＳ Ｐゴシック"/>
              <a:cs typeface="ＭＳ Ｐゴシック"/>
            </a:endParaRPr>
          </a:p>
        </p:txBody>
      </p:sp>
    </p:spTree>
    <p:extLst>
      <p:ext uri="{BB962C8B-B14F-4D97-AF65-F5344CB8AC3E}">
        <p14:creationId xmlns:p14="http://schemas.microsoft.com/office/powerpoint/2010/main" val="1358997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Image result for Be free from the slavery of legalism so you can live for Christ">
            <a:extLst>
              <a:ext uri="{FF2B5EF4-FFF2-40B4-BE49-F238E27FC236}">
                <a16:creationId xmlns:a16="http://schemas.microsoft.com/office/drawing/2014/main" id="{BB4F5EB5-70C7-9C4B-B9AD-A05333FF47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36096" y="1340768"/>
            <a:ext cx="3704332" cy="342011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9144000" cy="1001358"/>
          </a:xfrm>
          <a:solidFill>
            <a:srgbClr val="056A04"/>
          </a:solidFill>
          <a:effectLst>
            <a:outerShdw blurRad="63500" dist="35921" dir="2700000" algn="ctr" rotWithShape="0">
              <a:schemeClr val="tx2">
                <a:alpha val="74998"/>
              </a:schemeClr>
            </a:outerShdw>
          </a:effectLst>
        </p:spPr>
        <p:txBody>
          <a:bodyPr/>
          <a:lstStyle/>
          <a:p>
            <a:pPr>
              <a:defRPr/>
            </a:pPr>
            <a:r>
              <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加拉太书</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的应用</a:t>
            </a:r>
            <a:endPar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340769"/>
            <a:ext cx="5432524"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要从律法下的法制</a:t>
            </a:r>
            <a:endPar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被释放</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93D908B4-F0B0-0440-A7A3-64C1A87921D7}"/>
              </a:ext>
            </a:extLst>
          </p:cNvPr>
          <p:cNvSpPr txBox="1">
            <a:spLocks noChangeArrowheads="1"/>
          </p:cNvSpPr>
          <p:nvPr/>
        </p:nvSpPr>
        <p:spPr bwMode="auto">
          <a:xfrm>
            <a:off x="5436096" y="4760882"/>
            <a:ext cx="3707904" cy="20971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好让你能</a:t>
            </a:r>
            <a:endPar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为基督而活</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pic>
        <p:nvPicPr>
          <p:cNvPr id="375812" name="Picture 4" descr="Image result for Be free from the slavery of legalism so you can live for Christ">
            <a:extLst>
              <a:ext uri="{FF2B5EF4-FFF2-40B4-BE49-F238E27FC236}">
                <a16:creationId xmlns:a16="http://schemas.microsoft.com/office/drawing/2014/main" id="{DE1B7065-1888-EA4C-995F-B38F476D87E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496" y="3140968"/>
            <a:ext cx="5294083" cy="292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4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5810"/>
                                        </p:tgtEl>
                                        <p:attrNameLst>
                                          <p:attrName>style.visibility</p:attrName>
                                        </p:attrNameLst>
                                      </p:cBhvr>
                                      <p:to>
                                        <p:strVal val="visible"/>
                                      </p:to>
                                    </p:set>
                                    <p:anim calcmode="lin" valueType="num">
                                      <p:cBhvr additive="base">
                                        <p:cTn id="7" dur="500" fill="hold"/>
                                        <p:tgtEl>
                                          <p:spTgt spid="375810"/>
                                        </p:tgtEl>
                                        <p:attrNameLst>
                                          <p:attrName>ppt_x</p:attrName>
                                        </p:attrNameLst>
                                      </p:cBhvr>
                                      <p:tavLst>
                                        <p:tav tm="0">
                                          <p:val>
                                            <p:strVal val="#ppt_x"/>
                                          </p:val>
                                        </p:tav>
                                        <p:tav tm="100000">
                                          <p:val>
                                            <p:strVal val="#ppt_x"/>
                                          </p:val>
                                        </p:tav>
                                      </p:tavLst>
                                    </p:anim>
                                    <p:anim calcmode="lin" valueType="num">
                                      <p:cBhvr additive="base">
                                        <p:cTn id="8" dur="500" fill="hold"/>
                                        <p:tgtEl>
                                          <p:spTgt spid="3758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900098"/>
                                        </p:tgtEl>
                                        <p:attrNameLst>
                                          <p:attrName>style.visibility</p:attrName>
                                        </p:attrNameLst>
                                      </p:cBhvr>
                                      <p:to>
                                        <p:strVal val="visible"/>
                                      </p:to>
                                    </p:set>
                                    <p:anim calcmode="lin" valueType="num">
                                      <p:cBhvr additive="base">
                                        <p:cTn id="17" dur="500" fill="hold"/>
                                        <p:tgtEl>
                                          <p:spTgt spid="900098"/>
                                        </p:tgtEl>
                                        <p:attrNameLst>
                                          <p:attrName>ppt_x</p:attrName>
                                        </p:attrNameLst>
                                      </p:cBhvr>
                                      <p:tavLst>
                                        <p:tav tm="0">
                                          <p:val>
                                            <p:strVal val="#ppt_x"/>
                                          </p:val>
                                        </p:tav>
                                        <p:tav tm="100000">
                                          <p:val>
                                            <p:strVal val="#ppt_x"/>
                                          </p:val>
                                        </p:tav>
                                      </p:tavLst>
                                    </p:anim>
                                    <p:anim calcmode="lin" valueType="num">
                                      <p:cBhvr additive="base">
                                        <p:cTn id="18" dur="500" fill="hold"/>
                                        <p:tgtEl>
                                          <p:spTgt spid="9000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5"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4339" name="Rectangle 3"/>
          <p:cNvSpPr>
            <a:spLocks noGrp="1" noChangeArrowheads="1"/>
          </p:cNvSpPr>
          <p:nvPr>
            <p:ph type="body" idx="1"/>
          </p:nvPr>
        </p:nvSpPr>
        <p:spPr>
          <a:xfrm>
            <a:off x="1828800" y="3200400"/>
            <a:ext cx="5943600" cy="914400"/>
          </a:xfrm>
        </p:spPr>
        <p:txBody>
          <a:bodyPr/>
          <a:lstStyle/>
          <a:p>
            <a:pPr marL="0" indent="0" algn="ctr" eaLnBrk="1" hangingPunct="1">
              <a:spcBef>
                <a:spcPct val="0"/>
              </a:spcBef>
              <a:buFont typeface="Monotype Sorts" charset="2"/>
              <a:buNone/>
              <a:defRPr/>
            </a:pPr>
            <a:r>
              <a:rPr lang="en-US" sz="6000" i="1" dirty="0">
                <a:solidFill>
                  <a:schemeClr val="tx2"/>
                </a:solidFill>
                <a:effectLst>
                  <a:glow rad="139700">
                    <a:schemeClr val="bg1">
                      <a:alpha val="75000"/>
                    </a:schemeClr>
                  </a:glow>
                </a:effectLst>
              </a:rPr>
              <a:t>Restore nets</a:t>
            </a:r>
          </a:p>
        </p:txBody>
      </p:sp>
      <p:pic>
        <p:nvPicPr>
          <p:cNvPr id="8" name="Picture 1" descr="step 2 with 3 people browner.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400"/>
            <a:ext cx="9144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4338" name="Rectangle 2"/>
          <p:cNvSpPr>
            <a:spLocks noGrp="1" noChangeArrowheads="1"/>
          </p:cNvSpPr>
          <p:nvPr>
            <p:ph type="title"/>
          </p:nvPr>
        </p:nvSpPr>
        <p:spPr>
          <a:xfrm>
            <a:off x="228600" y="228600"/>
            <a:ext cx="8915400" cy="680120"/>
          </a:xfrm>
        </p:spPr>
        <p:txBody>
          <a:bodyPr/>
          <a:lstStyle/>
          <a:p>
            <a:pPr marL="533400" indent="-533400" algn="ctr" eaLnBrk="1" hangingPunct="1">
              <a:defRPr/>
            </a:pPr>
            <a:r>
              <a:rPr lang="zh-CN" altLang="en-US" sz="3200" dirty="0">
                <a:effectLst>
                  <a:glow rad="139700">
                    <a:schemeClr val="bg1">
                      <a:alpha val="75000"/>
                    </a:schemeClr>
                  </a:glow>
                </a:effectLst>
              </a:rPr>
              <a:t>不要把恢复网作为优先事项！</a:t>
            </a:r>
            <a:endParaRPr lang="en-US" sz="3200" dirty="0">
              <a:effectLst>
                <a:glow rad="139700">
                  <a:schemeClr val="bg1">
                    <a:alpha val="75000"/>
                  </a:schemeClr>
                </a:glow>
              </a:effectLst>
            </a:endParaRPr>
          </a:p>
        </p:txBody>
      </p:sp>
      <p:sp>
        <p:nvSpPr>
          <p:cNvPr id="5" name="Rectangle 2"/>
          <p:cNvSpPr txBox="1">
            <a:spLocks noChangeArrowheads="1"/>
          </p:cNvSpPr>
          <p:nvPr/>
        </p:nvSpPr>
        <p:spPr bwMode="auto">
          <a:xfrm>
            <a:off x="3276600" y="4343400"/>
            <a:ext cx="51054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endParaRPr lang="en-US" sz="4400" i="1" kern="0" dirty="0">
              <a:solidFill>
                <a:srgbClr val="FFFFFF"/>
              </a:solidFill>
              <a:effectLst>
                <a:glow rad="139700">
                  <a:srgbClr val="000000">
                    <a:alpha val="75000"/>
                  </a:srgbClr>
                </a:glow>
              </a:effectLst>
              <a:latin typeface="Tahoma"/>
              <a:ea typeface="ＭＳ Ｐゴシック"/>
              <a:cs typeface="ＭＳ Ｐゴシック"/>
            </a:endParaRPr>
          </a:p>
        </p:txBody>
      </p:sp>
      <p:sp>
        <p:nvSpPr>
          <p:cNvPr id="7" name="Rectangle 3"/>
          <p:cNvSpPr txBox="1">
            <a:spLocks noChangeArrowheads="1"/>
          </p:cNvSpPr>
          <p:nvPr/>
        </p:nvSpPr>
        <p:spPr bwMode="auto">
          <a:xfrm>
            <a:off x="1524000" y="5105400"/>
            <a:ext cx="7620000" cy="914400"/>
          </a:xfrm>
          <a:prstGeom prst="rect">
            <a:avLst/>
          </a:prstGeom>
          <a:noFill/>
          <a:ln w="9525">
            <a:noFill/>
            <a:miter lim="800000"/>
            <a:headEnd/>
            <a:tailEnd/>
          </a:ln>
          <a:effectLst>
            <a:outerShdw blurRad="25400" dist="25399" dir="2700000" algn="ctr" rotWithShape="0">
              <a:schemeClr val="bg2">
                <a:alpha val="99962"/>
              </a:schemeClr>
            </a:outerShdw>
          </a:effectLst>
        </p:spPr>
        <p:txBody>
          <a:bodyPr/>
          <a:lstStyle/>
          <a:p>
            <a:pPr algn="ctr">
              <a:defRPr/>
            </a:pPr>
            <a:r>
              <a:rPr lang="zh-CN" altLang="en-US" sz="6000" i="1" kern="0" dirty="0">
                <a:solidFill>
                  <a:srgbClr val="FFFFFF"/>
                </a:solidFill>
                <a:effectLst>
                  <a:glow rad="139700">
                    <a:srgbClr val="000000">
                      <a:alpha val="75000"/>
                    </a:srgbClr>
                  </a:glow>
                </a:effectLst>
                <a:latin typeface="Tahoma"/>
                <a:ea typeface="ＭＳ Ｐゴシック"/>
                <a:cs typeface="ＭＳ Ｐゴシック"/>
              </a:rPr>
              <a:t>恢复人</a:t>
            </a:r>
            <a:r>
              <a:rPr lang="en-US" sz="6000" i="1" kern="0" dirty="0">
                <a:solidFill>
                  <a:srgbClr val="FFFFFF"/>
                </a:solidFill>
                <a:effectLst>
                  <a:glow rad="139700">
                    <a:srgbClr val="000000">
                      <a:alpha val="75000"/>
                    </a:srgbClr>
                  </a:glow>
                </a:effectLst>
                <a:latin typeface="Tahoma"/>
                <a:ea typeface="ＭＳ Ｐゴシック"/>
                <a:cs typeface="ＭＳ Ｐゴシック"/>
              </a:rPr>
              <a:t>!</a:t>
            </a:r>
          </a:p>
        </p:txBody>
      </p:sp>
      <p:sp>
        <p:nvSpPr>
          <p:cNvPr id="406535"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72</a:t>
            </a:r>
          </a:p>
        </p:txBody>
      </p:sp>
    </p:spTree>
    <p:extLst>
      <p:ext uri="{BB962C8B-B14F-4D97-AF65-F5344CB8AC3E}">
        <p14:creationId xmlns:p14="http://schemas.microsoft.com/office/powerpoint/2010/main" val="2865647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CA53D2-FCD3-CB42-82B4-9D13FD6477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52520" y="11129"/>
            <a:ext cx="9144000" cy="6855881"/>
          </a:xfrm>
          <a:prstGeom prst="rect">
            <a:avLst/>
          </a:prstGeom>
        </p:spPr>
      </p:pic>
      <p:sp>
        <p:nvSpPr>
          <p:cNvPr id="2" name="Title 1">
            <a:extLst>
              <a:ext uri="{FF2B5EF4-FFF2-40B4-BE49-F238E27FC236}">
                <a16:creationId xmlns:a16="http://schemas.microsoft.com/office/drawing/2014/main" id="{B667417C-48DB-8B49-A110-99DA0C9FB69A}"/>
              </a:ext>
            </a:extLst>
          </p:cNvPr>
          <p:cNvSpPr>
            <a:spLocks noGrp="1"/>
          </p:cNvSpPr>
          <p:nvPr>
            <p:ph type="title"/>
          </p:nvPr>
        </p:nvSpPr>
        <p:spPr>
          <a:xfrm>
            <a:off x="-36512" y="2348880"/>
            <a:ext cx="9143999" cy="1800200"/>
          </a:xfrm>
        </p:spPr>
        <p:txBody>
          <a:bodyPr anchor="ctr"/>
          <a:lstStyle/>
          <a:p>
            <a:r>
              <a:rPr lang="en-US" sz="13800" kern="1200" spc="-200" dirty="0">
                <a:solidFill>
                  <a:schemeClr val="bg1"/>
                </a:solidFill>
                <a:effectLst>
                  <a:glow rad="127000">
                    <a:srgbClr val="C00000">
                      <a:alpha val="38000"/>
                    </a:srgbClr>
                  </a:glow>
                </a:effectLst>
                <a:latin typeface="Helvetica" pitchFamily="2" charset="0"/>
                <a:ea typeface="ヒラギノ角ゴ ProN W3" panose="020B0300000000000000" pitchFamily="34" charset="-128"/>
                <a:cs typeface="Arial" panose="020B0604020202020204" pitchFamily="34" charset="0"/>
              </a:rPr>
              <a:t>ETERNAL</a:t>
            </a:r>
            <a:r>
              <a:rPr lang="en-US" sz="13800" spc="-200" dirty="0">
                <a:solidFill>
                  <a:schemeClr val="bg1"/>
                </a:solidFill>
                <a:effectLst>
                  <a:glow rad="127000">
                    <a:srgbClr val="C00000">
                      <a:alpha val="38000"/>
                    </a:srgbClr>
                  </a:glow>
                </a:effectLst>
                <a:latin typeface="Helvetica" pitchFamily="2" charset="0"/>
                <a:cs typeface="Arial" panose="020B0604020202020204" pitchFamily="34" charset="0"/>
              </a:rPr>
              <a:t> </a:t>
            </a:r>
          </a:p>
        </p:txBody>
      </p:sp>
      <p:sp>
        <p:nvSpPr>
          <p:cNvPr id="5" name="Title 1">
            <a:extLst>
              <a:ext uri="{FF2B5EF4-FFF2-40B4-BE49-F238E27FC236}">
                <a16:creationId xmlns:a16="http://schemas.microsoft.com/office/drawing/2014/main" id="{96239B32-040A-2142-992A-C446EBFEA53B}"/>
              </a:ext>
            </a:extLst>
          </p:cNvPr>
          <p:cNvSpPr txBox="1">
            <a:spLocks/>
          </p:cNvSpPr>
          <p:nvPr/>
        </p:nvSpPr>
        <p:spPr bwMode="auto">
          <a:xfrm>
            <a:off x="971600" y="1772816"/>
            <a:ext cx="7358063" cy="764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Helvetica" pitchFamily="2" charset="0"/>
                <a:ea typeface="ヒラギノ角ゴ ProN W3" panose="020B0300000000000000" pitchFamily="34" charset="-128"/>
                <a:cs typeface="Arial" panose="020B0604020202020204" pitchFamily="34" charset="0"/>
                <a:sym typeface="Gill Sans" panose="020B0502020104020203" pitchFamily="34" charset="-79"/>
              </a:rPr>
              <a:t>GALATIANS 6:8</a:t>
            </a:r>
            <a:endParaRPr kumimoji="0" lang="en-US" sz="3200" b="0" i="0" u="none" strike="noStrike" kern="1200" cap="none" spc="0" normalizeH="0" baseline="0" noProof="0" dirty="0">
              <a:ln>
                <a:noFill/>
              </a:ln>
              <a:solidFill>
                <a:srgbClr val="FFFFFF"/>
              </a:solidFill>
              <a:effectLst/>
              <a:uLnTx/>
              <a:uFillTx/>
              <a:latin typeface="Helvetica" pitchFamily="2" charset="0"/>
              <a:ea typeface="ヒラギノ角ゴ ProN W3"/>
              <a:cs typeface="Arial" panose="020B0604020202020204" pitchFamily="34" charset="0"/>
              <a:sym typeface="Gill Sans" panose="020B0502020104020203" pitchFamily="34" charset="-79"/>
            </a:endParaRPr>
          </a:p>
        </p:txBody>
      </p:sp>
      <p:sp>
        <p:nvSpPr>
          <p:cNvPr id="7" name="Title 1">
            <a:extLst>
              <a:ext uri="{FF2B5EF4-FFF2-40B4-BE49-F238E27FC236}">
                <a16:creationId xmlns:a16="http://schemas.microsoft.com/office/drawing/2014/main" id="{966061AA-BD5B-0B40-92F2-631E412B1531}"/>
              </a:ext>
            </a:extLst>
          </p:cNvPr>
          <p:cNvSpPr txBox="1">
            <a:spLocks/>
          </p:cNvSpPr>
          <p:nvPr/>
        </p:nvSpPr>
        <p:spPr bwMode="auto">
          <a:xfrm>
            <a:off x="3707904" y="3553217"/>
            <a:ext cx="4515135" cy="18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800" b="0" i="1" u="none" strike="noStrike" kern="1200" cap="none" spc="-200" normalizeH="0" baseline="0" noProof="0" dirty="0">
                <a:ln>
                  <a:noFill/>
                </a:ln>
                <a:solidFill>
                  <a:srgbClr val="FFFFFF"/>
                </a:solidFill>
                <a:effectLst>
                  <a:glow rad="127000">
                    <a:srgbClr val="C00000">
                      <a:alpha val="38000"/>
                    </a:srgbClr>
                  </a:glow>
                </a:effectLst>
                <a:uLnTx/>
                <a:uFillTx/>
                <a:latin typeface="Apple Chancery" panose="03020702040506060504" pitchFamily="66" charset="-79"/>
                <a:ea typeface="ヒラギノ角ゴ ProN W3" panose="020B0300000000000000" pitchFamily="34" charset="-128"/>
                <a:cs typeface="Apple Chancery" panose="03020702040506060504" pitchFamily="66" charset="-79"/>
                <a:sym typeface="Gill Sans" panose="020B0502020104020203" pitchFamily="34" charset="-79"/>
              </a:rPr>
              <a:t>life</a:t>
            </a:r>
            <a:endParaRPr kumimoji="0" lang="en-US" sz="13800" b="0" i="1" u="none" strike="noStrike" kern="1200" cap="none" spc="-200" normalizeH="0" baseline="0" noProof="0" dirty="0">
              <a:ln>
                <a:noFill/>
              </a:ln>
              <a:solidFill>
                <a:srgbClr val="FFFFFF"/>
              </a:solidFill>
              <a:effectLst>
                <a:glow rad="127000">
                  <a:srgbClr val="C00000">
                    <a:alpha val="38000"/>
                  </a:srgbClr>
                </a:glow>
              </a:effectLst>
              <a:uLnTx/>
              <a:uFillTx/>
              <a:latin typeface="Apple Chancery" panose="03020702040506060504" pitchFamily="66" charset="-79"/>
              <a:ea typeface="ヒラギノ角ゴ ProN W3"/>
              <a:cs typeface="Apple Chancery" panose="03020702040506060504" pitchFamily="66" charset="-79"/>
              <a:sym typeface="Gill Sans" panose="020B0502020104020203" pitchFamily="34" charset="-79"/>
            </a:endParaRPr>
          </a:p>
        </p:txBody>
      </p:sp>
    </p:spTree>
    <p:extLst>
      <p:ext uri="{BB962C8B-B14F-4D97-AF65-F5344CB8AC3E}">
        <p14:creationId xmlns:p14="http://schemas.microsoft.com/office/powerpoint/2010/main" val="2839117092"/>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E153A5-B4C3-7B45-9B1F-42573D5480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24528" y="2119"/>
            <a:ext cx="9144000" cy="6855881"/>
          </a:xfrm>
          <a:prstGeom prst="rect">
            <a:avLst/>
          </a:prstGeom>
        </p:spPr>
      </p:pic>
      <p:sp>
        <p:nvSpPr>
          <p:cNvPr id="2" name="Title 1">
            <a:extLst>
              <a:ext uri="{FF2B5EF4-FFF2-40B4-BE49-F238E27FC236}">
                <a16:creationId xmlns:a16="http://schemas.microsoft.com/office/drawing/2014/main" id="{DDBD6AE4-806B-0D41-932A-371B0DB041BF}"/>
              </a:ext>
            </a:extLst>
          </p:cNvPr>
          <p:cNvSpPr>
            <a:spLocks noGrp="1"/>
          </p:cNvSpPr>
          <p:nvPr>
            <p:ph type="title"/>
          </p:nvPr>
        </p:nvSpPr>
        <p:spPr>
          <a:xfrm>
            <a:off x="24925" y="3717032"/>
            <a:ext cx="4572000" cy="332680"/>
          </a:xfrm>
        </p:spPr>
        <p:txBody>
          <a:bodyPr anchor="ctr"/>
          <a:lstStyle/>
          <a:p>
            <a:r>
              <a:rPr lang="en-US" sz="3600" dirty="0">
                <a:solidFill>
                  <a:srgbClr val="ED8883"/>
                </a:solidFill>
                <a:latin typeface="Arial" panose="020B0604020202020204" pitchFamily="34" charset="0"/>
                <a:cs typeface="Arial" panose="020B0604020202020204" pitchFamily="34" charset="0"/>
              </a:rPr>
              <a:t>GALATIANS 6:8</a:t>
            </a:r>
          </a:p>
        </p:txBody>
      </p:sp>
      <p:sp>
        <p:nvSpPr>
          <p:cNvPr id="5" name="Title 1">
            <a:extLst>
              <a:ext uri="{FF2B5EF4-FFF2-40B4-BE49-F238E27FC236}">
                <a16:creationId xmlns:a16="http://schemas.microsoft.com/office/drawing/2014/main" id="{3087A555-9F1E-B040-B2E4-8A251A827393}"/>
              </a:ext>
            </a:extLst>
          </p:cNvPr>
          <p:cNvSpPr txBox="1">
            <a:spLocks/>
          </p:cNvSpPr>
          <p:nvPr/>
        </p:nvSpPr>
        <p:spPr bwMode="auto">
          <a:xfrm>
            <a:off x="4769536" y="3645024"/>
            <a:ext cx="4122944"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ヒラギノ角ゴ ProN W3"/>
                <a:cs typeface="Arial" panose="020B0604020202020204" pitchFamily="34" charset="0"/>
                <a:sym typeface="Gill Sans" panose="020B0502020104020203" pitchFamily="34" charset="-79"/>
              </a:rPr>
              <a:t>Those who live only to satisfy their own sinful nature will harvest decay and death from that sinful nature. But those who live to please the Spirit will harvest everlasting life from the Spirit.</a:t>
            </a:r>
          </a:p>
        </p:txBody>
      </p:sp>
    </p:spTree>
    <p:extLst>
      <p:ext uri="{BB962C8B-B14F-4D97-AF65-F5344CB8AC3E}">
        <p14:creationId xmlns:p14="http://schemas.microsoft.com/office/powerpoint/2010/main" val="1857805529"/>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838200"/>
            <a:ext cx="4267200" cy="762000"/>
          </a:xfrm>
          <a:solidFill>
            <a:schemeClr val="bg2"/>
          </a:solidFill>
        </p:spPr>
        <p:txBody>
          <a:bodyPr/>
          <a:lstStyle/>
          <a:p>
            <a:pPr eaLnBrk="1" hangingPunct="1">
              <a:defRPr/>
            </a:pPr>
            <a:r>
              <a:rPr lang="zh-CN" altLang="en-US">
                <a:latin typeface="Tahoma" charset="0"/>
                <a:ea typeface="宋体" charset="0"/>
                <a:cs typeface="宋体" charset="0"/>
              </a:rPr>
              <a:t>加拉太书六</a:t>
            </a:r>
            <a:r>
              <a:rPr lang="en-US" altLang="zh-CN">
                <a:latin typeface="Tahoma" charset="0"/>
                <a:ea typeface="宋体" charset="0"/>
                <a:cs typeface="宋体" charset="0"/>
              </a:rPr>
              <a:t>11</a:t>
            </a:r>
          </a:p>
        </p:txBody>
      </p:sp>
      <p:pic>
        <p:nvPicPr>
          <p:cNvPr id="44037" name="Picture 5" descr="Paul &amp; Scri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806575"/>
            <a:ext cx="4927600" cy="505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8" name="Text Box 6"/>
          <p:cNvSpPr txBox="1">
            <a:spLocks noChangeArrowheads="1"/>
          </p:cNvSpPr>
          <p:nvPr/>
        </p:nvSpPr>
        <p:spPr bwMode="auto">
          <a:xfrm>
            <a:off x="4876800" y="396875"/>
            <a:ext cx="4313238" cy="2041525"/>
          </a:xfrm>
          <a:prstGeom prst="rect">
            <a:avLst/>
          </a:prstGeom>
          <a:gradFill rotWithShape="1">
            <a:gsLst>
              <a:gs pos="0">
                <a:srgbClr val="2F002F"/>
              </a:gs>
              <a:gs pos="50000">
                <a:srgbClr val="660066"/>
              </a:gs>
              <a:gs pos="100000">
                <a:srgbClr val="2F002F"/>
              </a:gs>
            </a:gsLst>
            <a:lin ang="54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Times New Roman" charset="0"/>
                <a:ea typeface="宋体" charset="0"/>
                <a:cs typeface="宋体" charset="0"/>
              </a:rPr>
              <a:t>希腊文</a:t>
            </a:r>
            <a:r>
              <a:rPr kumimoji="0" lang="en-US" altLang="ja-JP" sz="3200" b="1" i="0" u="none" strike="noStrike" kern="1200" cap="none" spc="0" normalizeH="0" baseline="0" noProof="0">
                <a:ln>
                  <a:noFill/>
                </a:ln>
                <a:solidFill>
                  <a:srgbClr val="FFFFFF"/>
                </a:solidFill>
                <a:effectLst/>
                <a:uLnTx/>
                <a:uFillTx/>
                <a:latin typeface="Times New Roman" charset="0"/>
                <a:ea typeface="宋体" charset="0"/>
                <a:cs typeface="宋体"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Bwgrkl" charset="0"/>
                <a:ea typeface="宋体" charset="0"/>
                <a:cs typeface="宋体" charset="0"/>
              </a:rPr>
              <a:t>:Idete phli,koij u`mi/n gra,mmasin </a:t>
            </a:r>
            <a:r>
              <a:rPr kumimoji="0" lang="en-US" sz="3200" b="1" i="0" u="none" strike="noStrike" kern="1200" cap="none" spc="0" normalizeH="0" baseline="0" noProof="0">
                <a:ln>
                  <a:noFill/>
                </a:ln>
                <a:solidFill>
                  <a:srgbClr val="FF9900"/>
                </a:solidFill>
                <a:effectLst/>
                <a:uLnTx/>
                <a:uFillTx/>
                <a:latin typeface="Bwgrkl" charset="0"/>
                <a:ea typeface="宋体" charset="0"/>
                <a:cs typeface="宋体" charset="0"/>
              </a:rPr>
              <a:t>e;graya</a:t>
            </a:r>
            <a:r>
              <a:rPr kumimoji="0" lang="en-US" sz="3200" b="1" i="0" u="none" strike="noStrike" kern="1200" cap="none" spc="0" normalizeH="0" baseline="0" noProof="0">
                <a:ln>
                  <a:noFill/>
                </a:ln>
                <a:solidFill>
                  <a:srgbClr val="FFFFFF"/>
                </a:solidFill>
                <a:effectLst/>
                <a:uLnTx/>
                <a:uFillTx/>
                <a:latin typeface="Bwgrkl" charset="0"/>
                <a:ea typeface="宋体" charset="0"/>
                <a:cs typeface="宋体" charset="0"/>
              </a:rPr>
              <a:t> th/| evmh/| ceiri,Å</a:t>
            </a:r>
          </a:p>
        </p:txBody>
      </p:sp>
      <p:sp>
        <p:nvSpPr>
          <p:cNvPr id="44039" name="Text Box 7"/>
          <p:cNvSpPr txBox="1">
            <a:spLocks noChangeArrowheads="1"/>
          </p:cNvSpPr>
          <p:nvPr/>
        </p:nvSpPr>
        <p:spPr bwMode="auto">
          <a:xfrm>
            <a:off x="4876800" y="4800600"/>
            <a:ext cx="4267200" cy="1800225"/>
          </a:xfrm>
          <a:prstGeom prst="rect">
            <a:avLst/>
          </a:prstGeom>
          <a:gradFill rotWithShape="1">
            <a:gsLst>
              <a:gs pos="0">
                <a:schemeClr val="bg2"/>
              </a:gs>
              <a:gs pos="100000">
                <a:schemeClr val="bg2">
                  <a:gamma/>
                  <a:shade val="46275"/>
                  <a:invGamma/>
                </a:schemeClr>
              </a:gs>
            </a:gsLst>
            <a:lin ang="5400000" scaled="1"/>
          </a:gradFill>
          <a:ln w="12700">
            <a:noFill/>
            <a:miter lim="800000"/>
            <a:headEnd type="none" w="sm" len="sm"/>
            <a:tailEnd type="none" w="sm" len="sm"/>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NIV (</a:t>
            </a:r>
            <a:r>
              <a:rPr kumimoji="0" lang="zh-CN" altLang="en-US" sz="2800" b="1" i="0" u="none" strike="noStrike" kern="1200" cap="none" spc="0" normalizeH="0" baseline="0" noProof="0">
                <a:ln>
                  <a:noFill/>
                </a:ln>
                <a:solidFill>
                  <a:srgbClr val="FFFFFF"/>
                </a:solidFill>
                <a:effectLst/>
                <a:uLnTx/>
                <a:uFillTx/>
                <a:latin typeface="Times New Roman" charset="0"/>
                <a:ea typeface="宋体" charset="-122"/>
                <a:cs typeface="宋体" charset="-122"/>
              </a:rPr>
              <a:t>书信式过去不定时</a:t>
            </a: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cs typeface="+mn-cs"/>
              </a:rPr>
              <a:t>See what large letters I use as </a:t>
            </a:r>
            <a:r>
              <a:rPr kumimoji="0" lang="en-US" sz="2800" b="0" i="0" u="none" strike="noStrike" kern="1200" cap="none" spc="0" normalizeH="0" baseline="0" noProof="0">
                <a:ln>
                  <a:noFill/>
                </a:ln>
                <a:solidFill>
                  <a:srgbClr val="FF9900"/>
                </a:solidFill>
                <a:effectLst/>
                <a:uLnTx/>
                <a:uFillTx/>
                <a:latin typeface="Times New Roman" charset="0"/>
                <a:ea typeface="ＭＳ Ｐゴシック" charset="0"/>
                <a:cs typeface="+mn-cs"/>
              </a:rPr>
              <a:t>I write</a:t>
            </a:r>
            <a:r>
              <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cs typeface="+mn-cs"/>
              </a:rPr>
              <a:t> to you with my own hand!</a:t>
            </a:r>
          </a:p>
        </p:txBody>
      </p:sp>
      <p:sp>
        <p:nvSpPr>
          <p:cNvPr id="44040" name="Text Box 8"/>
          <p:cNvSpPr txBox="1">
            <a:spLocks noChangeArrowheads="1"/>
          </p:cNvSpPr>
          <p:nvPr/>
        </p:nvSpPr>
        <p:spPr bwMode="auto">
          <a:xfrm>
            <a:off x="4876800" y="2590800"/>
            <a:ext cx="4267200" cy="1800225"/>
          </a:xfrm>
          <a:prstGeom prst="rect">
            <a:avLst/>
          </a:prstGeom>
          <a:gradFill rotWithShape="1">
            <a:gsLst>
              <a:gs pos="0">
                <a:srgbClr val="660066"/>
              </a:gs>
              <a:gs pos="50000">
                <a:srgbClr val="2F002F"/>
              </a:gs>
              <a:gs pos="100000">
                <a:srgbClr val="660066"/>
              </a:gs>
            </a:gsLst>
            <a:lin ang="54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ＭＳ Ｐゴシック" charset="0"/>
              </a:rPr>
              <a:t>NKJV (</a:t>
            </a:r>
            <a:r>
              <a:rPr kumimoji="0" lang="zh-CN" altLang="en-US" sz="2800" b="1" i="0" u="none" strike="noStrike" kern="1200" cap="none" spc="0" normalizeH="0" baseline="0" noProof="0">
                <a:ln>
                  <a:noFill/>
                </a:ln>
                <a:solidFill>
                  <a:srgbClr val="FFFFFF"/>
                </a:solidFill>
                <a:effectLst/>
                <a:uLnTx/>
                <a:uFillTx/>
                <a:latin typeface="Times New Roman" charset="0"/>
                <a:ea typeface="宋体" charset="0"/>
                <a:cs typeface="宋体" charset="0"/>
              </a:rPr>
              <a:t>普通过去不定时</a:t>
            </a:r>
            <a:r>
              <a:rPr kumimoji="0" lang="en-US" altLang="ja-JP" sz="2800" b="1" i="0" u="none" strike="noStrike" kern="1200" cap="none" spc="0" normalizeH="0" baseline="0" noProof="0">
                <a:ln>
                  <a:noFill/>
                </a:ln>
                <a:solidFill>
                  <a:srgbClr val="FFFFFF"/>
                </a:solidFill>
                <a:effectLst/>
                <a:uLnTx/>
                <a:uFillTx/>
                <a:latin typeface="Times New Roman" charset="0"/>
                <a:ea typeface="宋体" charset="0"/>
                <a:cs typeface="宋体"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charset="0"/>
                <a:ea typeface="宋体" charset="0"/>
                <a:cs typeface="宋体" charset="0"/>
              </a:rPr>
              <a:t>See with what large letters </a:t>
            </a:r>
            <a:r>
              <a:rPr kumimoji="0" lang="en-US" sz="2800" b="0" i="0" u="none" strike="noStrike" kern="1200" cap="none" spc="0" normalizeH="0" baseline="0" noProof="0">
                <a:ln>
                  <a:noFill/>
                </a:ln>
                <a:solidFill>
                  <a:srgbClr val="FF9900"/>
                </a:solidFill>
                <a:effectLst/>
                <a:uLnTx/>
                <a:uFillTx/>
                <a:latin typeface="Times New Roman" charset="0"/>
                <a:ea typeface="宋体" charset="0"/>
                <a:cs typeface="宋体" charset="0"/>
              </a:rPr>
              <a:t>I have written</a:t>
            </a:r>
            <a:r>
              <a:rPr kumimoji="0" lang="en-US" sz="2800" b="0" i="0" u="none" strike="noStrike" kern="1200" cap="none" spc="0" normalizeH="0" baseline="0" noProof="0">
                <a:ln>
                  <a:noFill/>
                </a:ln>
                <a:solidFill>
                  <a:srgbClr val="FFFFFF"/>
                </a:solidFill>
                <a:effectLst/>
                <a:uLnTx/>
                <a:uFillTx/>
                <a:latin typeface="Times New Roman" charset="0"/>
                <a:ea typeface="宋体" charset="0"/>
                <a:cs typeface="宋体" charset="0"/>
              </a:rPr>
              <a:t> to you with my own hand!</a:t>
            </a:r>
          </a:p>
        </p:txBody>
      </p:sp>
      <p:pic>
        <p:nvPicPr>
          <p:cNvPr id="112646" name="Picture 6" descr="Gal 6.11 Greek text.jpg"/>
          <p:cNvPicPr>
            <a:picLocks noChangeAspect="1"/>
          </p:cNvPicPr>
          <p:nvPr/>
        </p:nvPicPr>
        <p:blipFill>
          <a:blip r:embed="rId4">
            <a:extLst>
              <a:ext uri="{28A0092B-C50C-407E-A947-70E740481C1C}">
                <a14:useLocalDpi xmlns:a14="http://schemas.microsoft.com/office/drawing/2010/main" val="0"/>
              </a:ext>
            </a:extLst>
          </a:blip>
          <a:srcRect t="26712"/>
          <a:stretch>
            <a:fillRect/>
          </a:stretch>
        </p:blipFill>
        <p:spPr bwMode="auto">
          <a:xfrm>
            <a:off x="4953000" y="958850"/>
            <a:ext cx="4191000" cy="147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5384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9"/>
                                        </p:tgtEl>
                                        <p:attrNameLst>
                                          <p:attrName>style.visibility</p:attrName>
                                        </p:attrNameLst>
                                      </p:cBhvr>
                                      <p:to>
                                        <p:strVal val="visible"/>
                                      </p:to>
                                    </p:set>
                                    <p:animEffect transition="in" filter="dissolve">
                                      <p:cBhvr>
                                        <p:cTn id="7" dur="500"/>
                                        <p:tgtEl>
                                          <p:spTgt spid="44039"/>
                                        </p:tgtEl>
                                      </p:cBhvr>
                                    </p:animEffect>
                                  </p:childTnLst>
                                </p:cTn>
                              </p:par>
                              <p:par>
                                <p:cTn id="8" presetID="9" presetClass="entr" presetSubtype="0" fill="hold" nodeType="withEffect">
                                  <p:stCondLst>
                                    <p:cond delay="0"/>
                                  </p:stCondLst>
                                  <p:childTnLst>
                                    <p:set>
                                      <p:cBhvr>
                                        <p:cTn id="9" dur="1" fill="hold">
                                          <p:stCondLst>
                                            <p:cond delay="0"/>
                                          </p:stCondLst>
                                        </p:cTn>
                                        <p:tgtEl>
                                          <p:spTgt spid="44037"/>
                                        </p:tgtEl>
                                        <p:attrNameLst>
                                          <p:attrName>style.visibility</p:attrName>
                                        </p:attrNameLst>
                                      </p:cBhvr>
                                      <p:to>
                                        <p:strVal val="visible"/>
                                      </p:to>
                                    </p:set>
                                    <p:animEffect transition="in" filter="dissolve">
                                      <p:cBhvr>
                                        <p:cTn id="10" dur="500"/>
                                        <p:tgtEl>
                                          <p:spTgt spid="440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4040"/>
                                        </p:tgtEl>
                                        <p:attrNameLst>
                                          <p:attrName>style.visibility</p:attrName>
                                        </p:attrNameLst>
                                      </p:cBhvr>
                                      <p:to>
                                        <p:strVal val="visible"/>
                                      </p:to>
                                    </p:set>
                                    <p:animEffect transition="in" filter="fade">
                                      <p:cBhvr>
                                        <p:cTn id="15" dur="1000"/>
                                        <p:tgtEl>
                                          <p:spTgt spid="44040"/>
                                        </p:tgtEl>
                                      </p:cBhvr>
                                    </p:animEffect>
                                    <p:anim calcmode="lin" valueType="num">
                                      <p:cBhvr>
                                        <p:cTn id="16" dur="1000" fill="hold"/>
                                        <p:tgtEl>
                                          <p:spTgt spid="44040"/>
                                        </p:tgtEl>
                                        <p:attrNameLst>
                                          <p:attrName>ppt_x</p:attrName>
                                        </p:attrNameLst>
                                      </p:cBhvr>
                                      <p:tavLst>
                                        <p:tav tm="0">
                                          <p:val>
                                            <p:strVal val="#ppt_x"/>
                                          </p:val>
                                        </p:tav>
                                        <p:tav tm="100000">
                                          <p:val>
                                            <p:strVal val="#ppt_x"/>
                                          </p:val>
                                        </p:tav>
                                      </p:tavLst>
                                    </p:anim>
                                    <p:anim calcmode="lin" valueType="num">
                                      <p:cBhvr>
                                        <p:cTn id="17" dur="900" decel="100000" fill="hold"/>
                                        <p:tgtEl>
                                          <p:spTgt spid="4404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4040"/>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4038"/>
                                        </p:tgtEl>
                                        <p:attrNameLst>
                                          <p:attrName>style.visibility</p:attrName>
                                        </p:attrNameLst>
                                      </p:cBhvr>
                                      <p:to>
                                        <p:strVal val="visible"/>
                                      </p:to>
                                    </p:set>
                                    <p:animEffect transition="in" filter="fade">
                                      <p:cBhvr>
                                        <p:cTn id="23" dur="1000"/>
                                        <p:tgtEl>
                                          <p:spTgt spid="44038"/>
                                        </p:tgtEl>
                                      </p:cBhvr>
                                    </p:animEffect>
                                    <p:anim calcmode="lin" valueType="num">
                                      <p:cBhvr>
                                        <p:cTn id="24" dur="1000" fill="hold"/>
                                        <p:tgtEl>
                                          <p:spTgt spid="44038"/>
                                        </p:tgtEl>
                                        <p:attrNameLst>
                                          <p:attrName>ppt_x</p:attrName>
                                        </p:attrNameLst>
                                      </p:cBhvr>
                                      <p:tavLst>
                                        <p:tav tm="0">
                                          <p:val>
                                            <p:strVal val="#ppt_x"/>
                                          </p:val>
                                        </p:tav>
                                        <p:tav tm="100000">
                                          <p:val>
                                            <p:strVal val="#ppt_x"/>
                                          </p:val>
                                        </p:tav>
                                      </p:tavLst>
                                    </p:anim>
                                    <p:anim calcmode="lin" valueType="num">
                                      <p:cBhvr>
                                        <p:cTn id="25" dur="900" decel="100000" fill="hold"/>
                                        <p:tgtEl>
                                          <p:spTgt spid="4403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403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P spid="44039" grpId="0" animBg="1"/>
      <p:bldP spid="44040"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logo"/>
          <p:cNvPicPr>
            <a:picLocks noChangeAspect="1" noChangeArrowheads="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Screen Shot 2016-02-10 at 12.19.1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83968" y="692696"/>
            <a:ext cx="4860032" cy="3227061"/>
          </a:xfrm>
          <a:prstGeom prst="rect">
            <a:avLst/>
          </a:prstGeom>
        </p:spPr>
      </p:pic>
      <p:sp>
        <p:nvSpPr>
          <p:cNvPr id="196610" name="Rectangle 3"/>
          <p:cNvSpPr>
            <a:spLocks noGrp="1" noChangeArrowheads="1"/>
          </p:cNvSpPr>
          <p:nvPr>
            <p:ph type="title" idx="4294967295"/>
          </p:nvPr>
        </p:nvSpPr>
        <p:spPr>
          <a:xfrm>
            <a:off x="0" y="0"/>
            <a:ext cx="9144000" cy="685800"/>
          </a:xfrm>
          <a:solidFill>
            <a:srgbClr val="000000"/>
          </a:solidFill>
        </p:spPr>
        <p:txBody>
          <a:bodyPr/>
          <a:lstStyle/>
          <a:p>
            <a:r>
              <a:rPr lang="en-US" sz="3200" b="1" dirty="0">
                <a:solidFill>
                  <a:schemeClr val="bg1"/>
                </a:solidFill>
                <a:latin typeface="Arial" charset="0"/>
                <a:ea typeface="ＭＳ Ｐゴシック" charset="0"/>
                <a:cs typeface="ＭＳ Ｐゴシック" charset="0"/>
              </a:rPr>
              <a:t>Who is </a:t>
            </a:r>
            <a:r>
              <a:rPr lang="ru-RU" sz="3200" b="1" dirty="0">
                <a:solidFill>
                  <a:schemeClr val="bg1"/>
                </a:solidFill>
                <a:latin typeface="Arial" charset="0"/>
                <a:ea typeface="ＭＳ Ｐゴシック" charset="0"/>
                <a:cs typeface="ＭＳ Ｐゴシック" charset="0"/>
              </a:rPr>
              <a:t>"</a:t>
            </a:r>
            <a:r>
              <a:rPr lang="en-US" sz="3200" b="1" dirty="0">
                <a:solidFill>
                  <a:schemeClr val="bg1"/>
                </a:solidFill>
                <a:latin typeface="Arial" charset="0"/>
                <a:ea typeface="ＭＳ Ｐゴシック" charset="0"/>
                <a:cs typeface="ＭＳ Ｐゴシック" charset="0"/>
              </a:rPr>
              <a:t>the Israel of God</a:t>
            </a:r>
            <a:r>
              <a:rPr lang="ru-RU" altLang="ja-JP" sz="3200" b="1" dirty="0">
                <a:solidFill>
                  <a:schemeClr val="bg1"/>
                </a:solidFill>
                <a:latin typeface="Arial" charset="0"/>
                <a:ea typeface="ＭＳ Ｐゴシック" charset="0"/>
                <a:cs typeface="ＭＳ Ｐゴシック" charset="0"/>
              </a:rPr>
              <a:t>"</a:t>
            </a:r>
            <a:r>
              <a:rPr lang="en-US" sz="3200" b="1" dirty="0">
                <a:solidFill>
                  <a:schemeClr val="bg1"/>
                </a:solidFill>
                <a:latin typeface="Arial" charset="0"/>
                <a:ea typeface="ＭＳ Ｐゴシック" charset="0"/>
                <a:cs typeface="ＭＳ Ｐゴシック" charset="0"/>
              </a:rPr>
              <a:t> (Gal. 6:16)?</a:t>
            </a:r>
            <a:endParaRPr lang="en-US" sz="4000" b="1" dirty="0">
              <a:latin typeface="Arial" charset="0"/>
              <a:ea typeface="ＭＳ Ｐゴシック" charset="0"/>
              <a:cs typeface="ＭＳ Ｐゴシック" charset="0"/>
            </a:endParaRPr>
          </a:p>
        </p:txBody>
      </p:sp>
      <p:sp>
        <p:nvSpPr>
          <p:cNvPr id="217094" name="Rectangle 6"/>
          <p:cNvSpPr>
            <a:spLocks noChangeArrowheads="1"/>
          </p:cNvSpPr>
          <p:nvPr/>
        </p:nvSpPr>
        <p:spPr bwMode="auto">
          <a:xfrm>
            <a:off x="35496" y="692696"/>
            <a:ext cx="432048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zh-CN" altLang="en-US" sz="3200" b="1" dirty="0">
                <a:solidFill>
                  <a:srgbClr val="FFFFFF"/>
                </a:solidFill>
                <a:latin typeface="Arial" charset="0"/>
              </a:rPr>
              <a:t>“</a:t>
            </a:r>
            <a:r>
              <a:rPr lang="zh-CN" altLang="en-US" sz="3200" dirty="0"/>
              <a:t>凡是照著這原則行走的人，願平安和憐憫臨到他們，</a:t>
            </a:r>
            <a:r>
              <a:rPr lang="zh-CN" altLang="en-US" sz="3200" dirty="0">
                <a:solidFill>
                  <a:srgbClr val="FFFF00"/>
                </a:solidFill>
              </a:rPr>
              <a:t>连</a:t>
            </a:r>
            <a:r>
              <a:rPr lang="zh-CN" altLang="en-US" sz="3200" dirty="0"/>
              <a:t>神的以色列民！”</a:t>
            </a:r>
            <a:r>
              <a:rPr lang="en-US" sz="3200" b="1" dirty="0">
                <a:solidFill>
                  <a:srgbClr val="FFFFFF"/>
                </a:solidFill>
                <a:latin typeface="Arial" charset="0"/>
              </a:rPr>
              <a:t> </a:t>
            </a:r>
          </a:p>
          <a:p>
            <a:pPr algn="r" eaLnBrk="0" hangingPunct="0">
              <a:defRPr/>
            </a:pPr>
            <a:r>
              <a:rPr lang="en-US" sz="3200" b="1" dirty="0">
                <a:solidFill>
                  <a:srgbClr val="FFFFFF"/>
                </a:solidFill>
                <a:latin typeface="Arial" charset="0"/>
              </a:rPr>
              <a:t>(NIV).</a:t>
            </a:r>
            <a:endParaRPr lang="en-US" sz="4000" b="1" dirty="0">
              <a:solidFill>
                <a:srgbClr val="000000"/>
              </a:solidFill>
              <a:latin typeface="Arial" charset="0"/>
            </a:endParaRPr>
          </a:p>
        </p:txBody>
      </p:sp>
      <p:sp>
        <p:nvSpPr>
          <p:cNvPr id="12" name="Rectangle 6"/>
          <p:cNvSpPr>
            <a:spLocks noChangeArrowheads="1"/>
          </p:cNvSpPr>
          <p:nvPr/>
        </p:nvSpPr>
        <p:spPr bwMode="auto">
          <a:xfrm>
            <a:off x="9756576" y="692696"/>
            <a:ext cx="457200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en-US" sz="3200" b="1" dirty="0">
                <a:solidFill>
                  <a:srgbClr val="FFFFFF"/>
                </a:solidFill>
                <a:latin typeface="Helena"/>
                <a:cs typeface="Helena"/>
              </a:rPr>
              <a:t>kai« o¢soi twˆ◊ kano/ni tou/twˆ stoich/sousin, ei˙rh/nh e˙p∆ aujtou\ß kai« e¶leoß </a:t>
            </a:r>
            <a:r>
              <a:rPr lang="en-US" sz="3200" b="1" dirty="0">
                <a:solidFill>
                  <a:srgbClr val="FFFF00"/>
                </a:solidFill>
                <a:latin typeface="Helena"/>
                <a:cs typeface="Helena"/>
              </a:rPr>
              <a:t>kai</a:t>
            </a:r>
            <a:r>
              <a:rPr lang="en-US" sz="3200" b="1" dirty="0">
                <a:solidFill>
                  <a:srgbClr val="FFFFFF"/>
                </a:solidFill>
                <a:latin typeface="Helena"/>
                <a:cs typeface="Helena"/>
              </a:rPr>
              <a:t>« e˙pi« to\n ∆Israh\l touv qeouv </a:t>
            </a:r>
            <a:r>
              <a:rPr lang="en-US" sz="3200" b="1" dirty="0">
                <a:solidFill>
                  <a:srgbClr val="FFFFFF"/>
                </a:solidFill>
                <a:latin typeface="Arial" charset="0"/>
              </a:rPr>
              <a:t>(Greek).</a:t>
            </a:r>
            <a:endParaRPr lang="en-US" sz="4000" b="1" dirty="0">
              <a:solidFill>
                <a:srgbClr val="000000"/>
              </a:solidFill>
              <a:latin typeface="Arial" charset="0"/>
            </a:endParaRPr>
          </a:p>
        </p:txBody>
      </p:sp>
      <p:sp>
        <p:nvSpPr>
          <p:cNvPr id="13" name="Rectangle 6"/>
          <p:cNvSpPr>
            <a:spLocks noChangeArrowheads="1"/>
          </p:cNvSpPr>
          <p:nvPr/>
        </p:nvSpPr>
        <p:spPr bwMode="auto">
          <a:xfrm>
            <a:off x="35496" y="3861048"/>
            <a:ext cx="432048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zh-CN" altLang="en-US" sz="3200" b="1" dirty="0">
                <a:solidFill>
                  <a:srgbClr val="FFFFFF"/>
                </a:solidFill>
                <a:latin typeface="Arial" charset="0"/>
              </a:rPr>
              <a:t>“</a:t>
            </a:r>
            <a:r>
              <a:rPr lang="zh-CN" altLang="en-US" sz="3200" dirty="0"/>
              <a:t>凡是照着这原则行走的人，愿平安和怜悯临到他们</a:t>
            </a:r>
            <a:r>
              <a:rPr lang="en-US" sz="3200" b="1" dirty="0">
                <a:solidFill>
                  <a:srgbClr val="FFFFFF"/>
                </a:solidFill>
                <a:latin typeface="Arial" charset="0"/>
              </a:rPr>
              <a:t>; </a:t>
            </a:r>
            <a:r>
              <a:rPr lang="zh-CN" altLang="en-US" sz="3200" b="1" dirty="0">
                <a:solidFill>
                  <a:srgbClr val="FFFF00"/>
                </a:solidFill>
                <a:latin typeface="Arial" charset="0"/>
              </a:rPr>
              <a:t>他们</a:t>
            </a:r>
            <a:r>
              <a:rPr lang="zh-CN" altLang="en-US" sz="3200" b="1" dirty="0">
                <a:solidFill>
                  <a:srgbClr val="FFFFFF"/>
                </a:solidFill>
                <a:latin typeface="Arial" charset="0"/>
              </a:rPr>
              <a:t>是新造人。”</a:t>
            </a:r>
            <a:r>
              <a:rPr lang="en-US" sz="3200" b="1" dirty="0">
                <a:solidFill>
                  <a:srgbClr val="FFFF00"/>
                </a:solidFill>
                <a:latin typeface="Arial" charset="0"/>
              </a:rPr>
              <a:t> </a:t>
            </a:r>
            <a:r>
              <a:rPr lang="en-US" sz="3200" b="1" dirty="0">
                <a:solidFill>
                  <a:srgbClr val="FFFFFF"/>
                </a:solidFill>
                <a:latin typeface="Arial" charset="0"/>
              </a:rPr>
              <a:t>(NLT).</a:t>
            </a:r>
            <a:endParaRPr lang="en-US" sz="4000" b="1" dirty="0">
              <a:solidFill>
                <a:srgbClr val="000000"/>
              </a:solidFill>
              <a:latin typeface="Arial" charset="0"/>
            </a:endParaRPr>
          </a:p>
        </p:txBody>
      </p:sp>
      <p:sp>
        <p:nvSpPr>
          <p:cNvPr id="14" name="Rectangle 6"/>
          <p:cNvSpPr>
            <a:spLocks noChangeArrowheads="1"/>
          </p:cNvSpPr>
          <p:nvPr/>
        </p:nvSpPr>
        <p:spPr bwMode="auto">
          <a:xfrm>
            <a:off x="4499992" y="3861048"/>
            <a:ext cx="457200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zh-CN" altLang="en-US" sz="3200" b="1" dirty="0">
                <a:solidFill>
                  <a:srgbClr val="FFFFFF"/>
                </a:solidFill>
                <a:latin typeface="Arial" charset="0"/>
              </a:rPr>
              <a:t>“</a:t>
            </a:r>
            <a:r>
              <a:rPr lang="zh-CN" altLang="en-US" sz="3200" dirty="0"/>
              <a:t>照此理而行的，愿平安、怜悯加给他们</a:t>
            </a:r>
            <a:r>
              <a:rPr lang="zh-CN" altLang="en-US" sz="3200" dirty="0">
                <a:solidFill>
                  <a:srgbClr val="FFFF00"/>
                </a:solidFill>
              </a:rPr>
              <a:t>和</a:t>
            </a:r>
            <a:r>
              <a:rPr lang="zh-CN" altLang="en-US" sz="3200" dirty="0"/>
              <a:t>神的以色列民！</a:t>
            </a:r>
            <a:r>
              <a:rPr lang="ru-RU" sz="3200" b="1" dirty="0">
                <a:solidFill>
                  <a:srgbClr val="FFFFFF"/>
                </a:solidFill>
                <a:latin typeface="Arial" charset="0"/>
              </a:rPr>
              <a:t>"</a:t>
            </a:r>
            <a:r>
              <a:rPr lang="en-US" sz="3200" b="1" dirty="0">
                <a:solidFill>
                  <a:srgbClr val="FFFFFF"/>
                </a:solidFill>
                <a:latin typeface="Arial" charset="0"/>
              </a:rPr>
              <a:t> </a:t>
            </a:r>
          </a:p>
          <a:p>
            <a:pPr algn="r" eaLnBrk="0" hangingPunct="0">
              <a:defRPr/>
            </a:pPr>
            <a:r>
              <a:rPr lang="en-US" sz="3200" b="1" dirty="0">
                <a:solidFill>
                  <a:srgbClr val="FFFFFF"/>
                </a:solidFill>
                <a:latin typeface="Arial" charset="0"/>
              </a:rPr>
              <a:t>(NAU).</a:t>
            </a:r>
            <a:endParaRPr lang="en-US" sz="4000" b="1" dirty="0">
              <a:solidFill>
                <a:srgbClr val="000000"/>
              </a:solidFill>
              <a:latin typeface="Arial" charset="0"/>
            </a:endParaRPr>
          </a:p>
        </p:txBody>
      </p:sp>
    </p:spTree>
    <p:extLst>
      <p:ext uri="{BB962C8B-B14F-4D97-AF65-F5344CB8AC3E}">
        <p14:creationId xmlns:p14="http://schemas.microsoft.com/office/powerpoint/2010/main" val="480147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0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4" grpId="0"/>
      <p:bldP spid="13" grpId="0"/>
      <p:bldP spid="14"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logo"/>
          <p:cNvPicPr>
            <a:picLocks noChangeAspect="1" noChangeArrowheads="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0" name="Rectangle 3"/>
          <p:cNvSpPr>
            <a:spLocks noGrp="1" noChangeArrowheads="1"/>
          </p:cNvSpPr>
          <p:nvPr>
            <p:ph type="title" idx="4294967295"/>
          </p:nvPr>
        </p:nvSpPr>
        <p:spPr>
          <a:xfrm>
            <a:off x="0" y="0"/>
            <a:ext cx="9144000" cy="685800"/>
          </a:xfrm>
          <a:solidFill>
            <a:srgbClr val="000000"/>
          </a:solidFill>
        </p:spPr>
        <p:txBody>
          <a:bodyPr/>
          <a:lstStyle/>
          <a:p>
            <a:r>
              <a:rPr lang="zh-CN" altLang="ja-JP" sz="3200" b="1" dirty="0">
                <a:solidFill>
                  <a:schemeClr val="tx1"/>
                </a:solidFill>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a:t>
            </a:r>
            <a:r>
              <a:rPr lang="zh-CN" altLang="en-US" sz="3200" b="1" dirty="0">
                <a:solidFill>
                  <a:schemeClr val="tx1"/>
                </a:solidFill>
                <a:latin typeface="Arial" charset="0"/>
                <a:ea typeface="ＭＳ Ｐゴシック" charset="0"/>
                <a:cs typeface="ＭＳ Ｐゴシック" charset="0"/>
              </a:rPr>
              <a:t>和</a:t>
            </a:r>
            <a:r>
              <a:rPr lang="en-US" sz="3200" b="1" dirty="0">
                <a:solidFill>
                  <a:schemeClr val="tx1"/>
                </a:solidFill>
                <a:latin typeface="Arial" charset="0"/>
                <a:ea typeface="ＭＳ Ｐゴシック" charset="0"/>
                <a:cs typeface="ＭＳ Ｐゴシック" charset="0"/>
              </a:rPr>
              <a:t> </a:t>
            </a:r>
            <a:r>
              <a:rPr lang="en-US" sz="3200" b="1" dirty="0">
                <a:solidFill>
                  <a:srgbClr val="FFFFFF"/>
                </a:solidFill>
                <a:latin typeface="Arial" charset="0"/>
                <a:ea typeface="ＭＳ Ｐゴシック" charset="0"/>
                <a:cs typeface="ＭＳ Ｐゴシック" charset="0"/>
              </a:rPr>
              <a:t>(</a:t>
            </a:r>
            <a:r>
              <a:rPr lang="en-US" sz="3200" b="1" i="1" dirty="0">
                <a:solidFill>
                  <a:srgbClr val="FFFF00"/>
                </a:solidFill>
                <a:latin typeface="Arial" charset="0"/>
                <a:ea typeface="ＭＳ Ｐゴシック" charset="0"/>
                <a:cs typeface="ＭＳ Ｐゴシック" charset="0"/>
              </a:rPr>
              <a:t>kai</a:t>
            </a:r>
            <a:r>
              <a:rPr lang="en-US" sz="3200" b="1" dirty="0">
                <a:solidFill>
                  <a:srgbClr val="FFFFFF"/>
                </a:solidFill>
                <a:latin typeface="Arial" charset="0"/>
                <a:ea typeface="ＭＳ Ｐゴシック" charset="0"/>
                <a:cs typeface="ＭＳ Ｐゴシック" charset="0"/>
              </a:rPr>
              <a:t>) </a:t>
            </a:r>
            <a:r>
              <a:rPr lang="zh-CN" altLang="en-US" sz="3200" b="1" dirty="0">
                <a:solidFill>
                  <a:srgbClr val="FFFFFF"/>
                </a:solidFill>
                <a:latin typeface="Arial" charset="0"/>
                <a:ea typeface="ＭＳ Ｐゴシック" charset="0"/>
                <a:cs typeface="ＭＳ Ｐゴシック" charset="0"/>
              </a:rPr>
              <a:t>神的以色列民</a:t>
            </a:r>
            <a:r>
              <a:rPr lang="zh-CN" altLang="ja-JP" sz="3200" b="1" dirty="0">
                <a:solidFill>
                  <a:srgbClr val="FFFFFF"/>
                </a:solidFill>
                <a:latin typeface="Arial" charset="0"/>
                <a:ea typeface="ＭＳ Ｐゴシック" charset="0"/>
                <a:cs typeface="ＭＳ Ｐゴシック" charset="0"/>
              </a:rPr>
              <a:t>”</a:t>
            </a:r>
            <a:r>
              <a:rPr lang="en-US" sz="3200" b="1" dirty="0">
                <a:solidFill>
                  <a:srgbClr val="FFFFFF"/>
                </a:solidFill>
                <a:latin typeface="Arial" charset="0"/>
                <a:ea typeface="ＭＳ Ｐゴシック" charset="0"/>
                <a:cs typeface="ＭＳ Ｐゴシック" charset="0"/>
              </a:rPr>
              <a:t> (</a:t>
            </a:r>
            <a:r>
              <a:rPr lang="zh-CN" altLang="en-US" sz="3200" b="1" dirty="0">
                <a:solidFill>
                  <a:srgbClr val="FFFFFF"/>
                </a:solidFill>
                <a:latin typeface="Arial" charset="0"/>
                <a:ea typeface="ＭＳ Ｐゴシック" charset="0"/>
                <a:cs typeface="ＭＳ Ｐゴシック" charset="0"/>
              </a:rPr>
              <a:t>加拉太书</a:t>
            </a:r>
            <a:r>
              <a:rPr lang="en-US" sz="3200" b="1" dirty="0">
                <a:solidFill>
                  <a:srgbClr val="FFFFFF"/>
                </a:solidFill>
                <a:latin typeface="Arial" charset="0"/>
                <a:ea typeface="ＭＳ Ｐゴシック" charset="0"/>
                <a:cs typeface="ＭＳ Ｐゴシック" charset="0"/>
              </a:rPr>
              <a:t> 6:16)</a:t>
            </a:r>
            <a:endParaRPr lang="en-US" sz="4000" b="1" dirty="0">
              <a:solidFill>
                <a:srgbClr val="FFFFFF"/>
              </a:solidFill>
              <a:latin typeface="Arial" charset="0"/>
              <a:ea typeface="ＭＳ Ｐゴシック" charset="0"/>
              <a:cs typeface="ＭＳ Ｐゴシック" charset="0"/>
            </a:endParaRPr>
          </a:p>
        </p:txBody>
      </p:sp>
      <p:sp>
        <p:nvSpPr>
          <p:cNvPr id="217092" name="Rectangle 4"/>
          <p:cNvSpPr>
            <a:spLocks noChangeArrowheads="1"/>
          </p:cNvSpPr>
          <p:nvPr/>
        </p:nvSpPr>
        <p:spPr bwMode="auto">
          <a:xfrm>
            <a:off x="800100" y="914400"/>
            <a:ext cx="3429000" cy="1600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ru-RU" altLang="ja-JP" sz="3200" b="1" dirty="0">
                <a:solidFill>
                  <a:srgbClr val="FFFFFF"/>
                </a:solidFill>
                <a:latin typeface="Arial" charset="0"/>
              </a:rPr>
              <a:t>“</a:t>
            </a:r>
            <a:r>
              <a:rPr lang="en-US" sz="3200" b="1" dirty="0">
                <a:solidFill>
                  <a:srgbClr val="FFFFFF"/>
                </a:solidFill>
                <a:latin typeface="Arial" charset="0"/>
              </a:rPr>
              <a:t>…</a:t>
            </a:r>
            <a:r>
              <a:rPr lang="zh-CN" altLang="en-US" sz="3200" b="1" dirty="0">
                <a:solidFill>
                  <a:srgbClr val="FFFF00"/>
                </a:solidFill>
                <a:latin typeface="Arial" charset="0"/>
              </a:rPr>
              <a:t>连</a:t>
            </a:r>
            <a:r>
              <a:rPr lang="zh-CN" altLang="en-US" sz="3200" b="1" dirty="0">
                <a:solidFill>
                  <a:srgbClr val="FFFFFF"/>
                </a:solidFill>
                <a:latin typeface="Arial" charset="0"/>
              </a:rPr>
              <a:t>神的以色列民”</a:t>
            </a:r>
            <a:r>
              <a:rPr lang="en-US" sz="3200" b="1" dirty="0">
                <a:solidFill>
                  <a:srgbClr val="FFFFFF"/>
                </a:solidFill>
                <a:latin typeface="Arial" charset="0"/>
              </a:rPr>
              <a:t>(NIV)</a:t>
            </a:r>
            <a:endParaRPr lang="en-US" sz="4000" b="1" dirty="0">
              <a:solidFill>
                <a:srgbClr val="000000"/>
              </a:solidFill>
              <a:latin typeface="Arial" charset="0"/>
            </a:endParaRPr>
          </a:p>
        </p:txBody>
      </p:sp>
      <p:sp>
        <p:nvSpPr>
          <p:cNvPr id="217093" name="Rectangle 5"/>
          <p:cNvSpPr>
            <a:spLocks noChangeArrowheads="1"/>
          </p:cNvSpPr>
          <p:nvPr/>
        </p:nvSpPr>
        <p:spPr bwMode="auto">
          <a:xfrm>
            <a:off x="5410200" y="990600"/>
            <a:ext cx="3124200" cy="14478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zh-CN" altLang="ja-JP" sz="3200" b="1" dirty="0">
                <a:solidFill>
                  <a:srgbClr val="FFFFFF"/>
                </a:solidFill>
                <a:latin typeface="Arial" charset="0"/>
              </a:rPr>
              <a:t>“</a:t>
            </a:r>
            <a:r>
              <a:rPr lang="en-US" sz="3200" b="1" dirty="0">
                <a:solidFill>
                  <a:srgbClr val="FFFFFF"/>
                </a:solidFill>
                <a:latin typeface="Arial" charset="0"/>
              </a:rPr>
              <a:t>…</a:t>
            </a:r>
            <a:r>
              <a:rPr lang="zh-CN" altLang="en-US" sz="3200" b="1" dirty="0">
                <a:solidFill>
                  <a:srgbClr val="FFFF00"/>
                </a:solidFill>
                <a:latin typeface="Arial" charset="0"/>
              </a:rPr>
              <a:t>和</a:t>
            </a:r>
            <a:r>
              <a:rPr lang="zh-CN" altLang="en-US" sz="3200" b="1" dirty="0">
                <a:solidFill>
                  <a:srgbClr val="FFFFFF"/>
                </a:solidFill>
                <a:latin typeface="Arial" charset="0"/>
              </a:rPr>
              <a:t>神的以色列民”</a:t>
            </a:r>
            <a:r>
              <a:rPr lang="en-US" altLang="zh-CN" sz="3200" b="1" dirty="0">
                <a:solidFill>
                  <a:srgbClr val="FFFFFF"/>
                </a:solidFill>
                <a:latin typeface="Arial" charset="0"/>
              </a:rPr>
              <a:t> </a:t>
            </a:r>
            <a:r>
              <a:rPr lang="en-US" sz="3200" b="1" dirty="0">
                <a:solidFill>
                  <a:srgbClr val="FFFFFF"/>
                </a:solidFill>
                <a:latin typeface="Arial" charset="0"/>
              </a:rPr>
              <a:t>(NAU)</a:t>
            </a:r>
            <a:endParaRPr lang="en-US" sz="4000" b="1" dirty="0">
              <a:solidFill>
                <a:srgbClr val="000000"/>
              </a:solidFill>
              <a:latin typeface="Arial" charset="0"/>
            </a:endParaRPr>
          </a:p>
        </p:txBody>
      </p:sp>
      <p:sp>
        <p:nvSpPr>
          <p:cNvPr id="217094" name="Rectangle 6"/>
          <p:cNvSpPr>
            <a:spLocks noChangeArrowheads="1"/>
          </p:cNvSpPr>
          <p:nvPr/>
        </p:nvSpPr>
        <p:spPr bwMode="auto">
          <a:xfrm>
            <a:off x="800100" y="5791200"/>
            <a:ext cx="3429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zh-CN" altLang="en-US" sz="3200" b="1" dirty="0">
                <a:solidFill>
                  <a:srgbClr val="FFFFFF"/>
                </a:solidFill>
                <a:latin typeface="Arial" charset="0"/>
              </a:rPr>
              <a:t>教会</a:t>
            </a:r>
            <a:r>
              <a:rPr lang="en-US" sz="3200" b="1" dirty="0">
                <a:solidFill>
                  <a:srgbClr val="FFFFFF"/>
                </a:solidFill>
                <a:latin typeface="Arial" charset="0"/>
              </a:rPr>
              <a:t> = </a:t>
            </a:r>
            <a:r>
              <a:rPr lang="zh-CN" altLang="en-US" sz="3200" b="1" dirty="0">
                <a:solidFill>
                  <a:srgbClr val="FFFFFF"/>
                </a:solidFill>
                <a:latin typeface="Arial" charset="0"/>
              </a:rPr>
              <a:t>以色列</a:t>
            </a:r>
            <a:endParaRPr lang="en-US" sz="4000" b="1" dirty="0">
              <a:solidFill>
                <a:srgbClr val="000000"/>
              </a:solidFill>
              <a:latin typeface="Arial" charset="0"/>
            </a:endParaRPr>
          </a:p>
        </p:txBody>
      </p:sp>
      <p:sp>
        <p:nvSpPr>
          <p:cNvPr id="217095" name="Rectangle 7"/>
          <p:cNvSpPr>
            <a:spLocks noChangeArrowheads="1"/>
          </p:cNvSpPr>
          <p:nvPr/>
        </p:nvSpPr>
        <p:spPr bwMode="auto">
          <a:xfrm>
            <a:off x="5029200" y="5791200"/>
            <a:ext cx="38862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zh-CN" altLang="en-US" sz="3200" b="1" dirty="0">
                <a:solidFill>
                  <a:srgbClr val="FFFFFF"/>
                </a:solidFill>
                <a:latin typeface="Arial" charset="0"/>
              </a:rPr>
              <a:t>教会</a:t>
            </a:r>
            <a:r>
              <a:rPr lang="en-US" sz="3200" b="1" dirty="0">
                <a:solidFill>
                  <a:srgbClr val="FFFFFF"/>
                </a:solidFill>
                <a:latin typeface="Arial" charset="0"/>
              </a:rPr>
              <a:t> ≠</a:t>
            </a:r>
            <a:r>
              <a:rPr lang="zh-CN" altLang="en-US" sz="3200" b="1" dirty="0">
                <a:solidFill>
                  <a:srgbClr val="FFFFFF"/>
                </a:solidFill>
                <a:latin typeface="Arial" charset="0"/>
              </a:rPr>
              <a:t>以色列</a:t>
            </a:r>
            <a:endParaRPr lang="en-US" altLang="zh-CN" sz="4000" b="1" dirty="0">
              <a:solidFill>
                <a:srgbClr val="000000"/>
              </a:solidFill>
              <a:latin typeface="Arial" charset="0"/>
            </a:endParaRPr>
          </a:p>
        </p:txBody>
      </p:sp>
      <p:sp>
        <p:nvSpPr>
          <p:cNvPr id="217097" name="Rectangle 9"/>
          <p:cNvSpPr>
            <a:spLocks noChangeArrowheads="1"/>
          </p:cNvSpPr>
          <p:nvPr/>
        </p:nvSpPr>
        <p:spPr bwMode="auto">
          <a:xfrm>
            <a:off x="990600" y="4419600"/>
            <a:ext cx="3048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dirty="0">
                <a:solidFill>
                  <a:srgbClr val="FFFFFF"/>
                </a:solidFill>
                <a:latin typeface="Arial" charset="0"/>
              </a:rPr>
              <a:t>= </a:t>
            </a:r>
            <a:r>
              <a:rPr lang="zh-CN" altLang="en-US" sz="3200" b="1" dirty="0">
                <a:solidFill>
                  <a:srgbClr val="FFFFFF"/>
                </a:solidFill>
                <a:latin typeface="Arial" charset="0"/>
              </a:rPr>
              <a:t>所有基督徒</a:t>
            </a:r>
            <a:endParaRPr lang="en-US" sz="4000" b="1" dirty="0">
              <a:solidFill>
                <a:srgbClr val="000000"/>
              </a:solidFill>
              <a:latin typeface="Arial" charset="0"/>
            </a:endParaRPr>
          </a:p>
        </p:txBody>
      </p:sp>
      <p:sp>
        <p:nvSpPr>
          <p:cNvPr id="217098" name="Rectangle 10"/>
          <p:cNvSpPr>
            <a:spLocks noChangeArrowheads="1"/>
          </p:cNvSpPr>
          <p:nvPr/>
        </p:nvSpPr>
        <p:spPr bwMode="auto">
          <a:xfrm>
            <a:off x="5029200" y="4394200"/>
            <a:ext cx="38862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dirty="0">
                <a:solidFill>
                  <a:srgbClr val="FFFFFF"/>
                </a:solidFill>
                <a:latin typeface="Arial" charset="0"/>
              </a:rPr>
              <a:t>=</a:t>
            </a:r>
            <a:r>
              <a:rPr lang="zh-CN" altLang="en-US" sz="3200" b="1" dirty="0">
                <a:solidFill>
                  <a:srgbClr val="FFFFFF"/>
                </a:solidFill>
                <a:latin typeface="Arial" charset="0"/>
              </a:rPr>
              <a:t>犹太基督徒</a:t>
            </a:r>
            <a:endParaRPr lang="en-US" sz="4000" b="1" dirty="0">
              <a:solidFill>
                <a:srgbClr val="000000"/>
              </a:solidFill>
              <a:latin typeface="Arial" charset="0"/>
            </a:endParaRPr>
          </a:p>
        </p:txBody>
      </p:sp>
      <p:sp>
        <p:nvSpPr>
          <p:cNvPr id="217100" name="Rectangle 12"/>
          <p:cNvSpPr>
            <a:spLocks noChangeArrowheads="1"/>
          </p:cNvSpPr>
          <p:nvPr/>
        </p:nvSpPr>
        <p:spPr bwMode="auto">
          <a:xfrm>
            <a:off x="990600" y="3048000"/>
            <a:ext cx="3048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zh-CN" altLang="en-US" sz="3200" b="1" dirty="0">
                <a:solidFill>
                  <a:srgbClr val="FFFFFF"/>
                </a:solidFill>
                <a:latin typeface="Arial" charset="0"/>
              </a:rPr>
              <a:t>不寻常运用</a:t>
            </a:r>
            <a:r>
              <a:rPr lang="en-US" sz="3200" b="1" dirty="0">
                <a:solidFill>
                  <a:srgbClr val="FFFFFF"/>
                </a:solidFill>
                <a:latin typeface="Arial" charset="0"/>
              </a:rPr>
              <a:t> </a:t>
            </a:r>
            <a:r>
              <a:rPr lang="en-US" sz="3200" b="1" i="1" dirty="0">
                <a:solidFill>
                  <a:srgbClr val="FFFF00"/>
                </a:solidFill>
                <a:latin typeface="Arial" charset="0"/>
              </a:rPr>
              <a:t>kai</a:t>
            </a:r>
            <a:endParaRPr lang="en-US" sz="4000" b="1" dirty="0">
              <a:solidFill>
                <a:srgbClr val="FFFF00"/>
              </a:solidFill>
              <a:latin typeface="Arial" charset="0"/>
            </a:endParaRPr>
          </a:p>
        </p:txBody>
      </p:sp>
      <p:sp>
        <p:nvSpPr>
          <p:cNvPr id="217101" name="Rectangle 13"/>
          <p:cNvSpPr>
            <a:spLocks noChangeArrowheads="1"/>
          </p:cNvSpPr>
          <p:nvPr/>
        </p:nvSpPr>
        <p:spPr bwMode="auto">
          <a:xfrm>
            <a:off x="5486400" y="2997200"/>
            <a:ext cx="3429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zh-CN" altLang="en-US" sz="3200" b="1" dirty="0">
                <a:solidFill>
                  <a:srgbClr val="FFFFFF"/>
                </a:solidFill>
                <a:latin typeface="Arial" charset="0"/>
              </a:rPr>
              <a:t>正常运用</a:t>
            </a:r>
            <a:r>
              <a:rPr lang="en-US" sz="3200" b="1" dirty="0">
                <a:solidFill>
                  <a:srgbClr val="FFFFFF"/>
                </a:solidFill>
                <a:latin typeface="Arial" pitchFamily="-112" charset="0"/>
                <a:ea typeface="ＭＳ Ｐゴシック" pitchFamily="-112" charset="-128"/>
                <a:cs typeface="ＭＳ Ｐゴシック" pitchFamily="-112" charset="-128"/>
              </a:rPr>
              <a:t> </a:t>
            </a:r>
            <a:r>
              <a:rPr lang="en-US" sz="3200" b="1" i="1" dirty="0">
                <a:solidFill>
                  <a:srgbClr val="FFFF00"/>
                </a:solidFill>
                <a:latin typeface="Arial" pitchFamily="-112" charset="0"/>
                <a:ea typeface="ＭＳ Ｐゴシック" pitchFamily="-112" charset="-128"/>
                <a:cs typeface="ＭＳ Ｐゴシック" pitchFamily="-112" charset="-128"/>
              </a:rPr>
              <a:t>kai</a:t>
            </a:r>
          </a:p>
        </p:txBody>
      </p:sp>
    </p:spTree>
    <p:extLst>
      <p:ext uri="{BB962C8B-B14F-4D97-AF65-F5344CB8AC3E}">
        <p14:creationId xmlns:p14="http://schemas.microsoft.com/office/powerpoint/2010/main" val="1722495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0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70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710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710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70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70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709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7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2" grpId="0"/>
      <p:bldP spid="217093" grpId="0"/>
      <p:bldP spid="217094" grpId="0"/>
      <p:bldP spid="217095" grpId="0"/>
      <p:bldP spid="217097" grpId="0"/>
      <p:bldP spid="217098" grpId="0"/>
      <p:bldP spid="217100" grpId="0"/>
      <p:bldP spid="217101"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2"/>
          <p:cNvSpPr txBox="1">
            <a:spLocks noChangeArrowheads="1"/>
          </p:cNvSpPr>
          <p:nvPr/>
        </p:nvSpPr>
        <p:spPr bwMode="auto">
          <a:xfrm>
            <a:off x="7848600" y="228600"/>
            <a:ext cx="1200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172-173</a:t>
            </a:r>
          </a:p>
        </p:txBody>
      </p:sp>
      <p:sp>
        <p:nvSpPr>
          <p:cNvPr id="23555" name="Text Box 3"/>
          <p:cNvSpPr txBox="1">
            <a:spLocks noChangeArrowheads="1"/>
          </p:cNvSpPr>
          <p:nvPr/>
        </p:nvSpPr>
        <p:spPr bwMode="auto">
          <a:xfrm>
            <a:off x="4140200" y="152400"/>
            <a:ext cx="898525"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a:latin typeface="Times" charset="0"/>
                <a:ea typeface="宋体" charset="0"/>
                <a:cs typeface="宋体" charset="0"/>
              </a:rPr>
              <a:t>大纲</a:t>
            </a:r>
          </a:p>
        </p:txBody>
      </p:sp>
      <p:sp>
        <p:nvSpPr>
          <p:cNvPr id="23556" name="Text Box 4"/>
          <p:cNvSpPr txBox="1">
            <a:spLocks noChangeArrowheads="1"/>
          </p:cNvSpPr>
          <p:nvPr/>
        </p:nvSpPr>
        <p:spPr bwMode="auto">
          <a:xfrm>
            <a:off x="304800" y="873125"/>
            <a:ext cx="8458200" cy="1200150"/>
          </a:xfrm>
          <a:prstGeom prst="rect">
            <a:avLst/>
          </a:prstGeom>
          <a:solidFill>
            <a:srgbClr val="000000"/>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Times" charset="0"/>
                <a:ea typeface="宋体" charset="0"/>
                <a:cs typeface="宋体" charset="0"/>
              </a:rPr>
              <a:t>(1—2</a:t>
            </a:r>
            <a:r>
              <a:rPr lang="zh-CN" altLang="en-US" b="1">
                <a:latin typeface="Times" charset="0"/>
                <a:ea typeface="宋体" charset="0"/>
                <a:cs typeface="宋体" charset="0"/>
              </a:rPr>
              <a:t>章</a:t>
            </a:r>
            <a:r>
              <a:rPr lang="en-US" altLang="zh-CN" b="1">
                <a:latin typeface="Times" charset="0"/>
                <a:ea typeface="宋体" charset="0"/>
                <a:cs typeface="宋体" charset="0"/>
              </a:rPr>
              <a:t>) </a:t>
            </a:r>
            <a:r>
              <a:rPr lang="zh-CN" altLang="en-US" b="1" u="sng">
                <a:latin typeface="Times" charset="0"/>
                <a:ea typeface="宋体" charset="0"/>
                <a:cs typeface="宋体" charset="0"/>
              </a:rPr>
              <a:t>自传</a:t>
            </a:r>
            <a:r>
              <a:rPr lang="en-US" altLang="zh-CN" b="1">
                <a:latin typeface="Times" charset="0"/>
                <a:ea typeface="宋体" charset="0"/>
                <a:cs typeface="宋体" charset="0"/>
              </a:rPr>
              <a:t>: </a:t>
            </a:r>
            <a:r>
              <a:rPr lang="zh-CN" altLang="en-US" b="1">
                <a:latin typeface="Times" charset="0"/>
                <a:ea typeface="宋体" charset="0"/>
                <a:cs typeface="宋体" charset="0"/>
              </a:rPr>
              <a:t>保罗维护他的使徒身份，为要抗衡那入侵加拉太教会并施与错误教导，指控保罗凭己意和滥用权力创造因信称义教导的犹太派信徒。</a:t>
            </a:r>
            <a:endParaRPr lang="en-US" b="1">
              <a:latin typeface="Times" charset="0"/>
              <a:ea typeface="宋体" charset="0"/>
              <a:cs typeface="宋体" charset="0"/>
            </a:endParaRPr>
          </a:p>
        </p:txBody>
      </p:sp>
      <p:sp>
        <p:nvSpPr>
          <p:cNvPr id="23557" name="Text Box 5"/>
          <p:cNvSpPr txBox="1">
            <a:spLocks noChangeArrowheads="1"/>
          </p:cNvSpPr>
          <p:nvPr/>
        </p:nvSpPr>
        <p:spPr bwMode="auto">
          <a:xfrm>
            <a:off x="381000" y="2870200"/>
            <a:ext cx="8458200" cy="1200150"/>
          </a:xfrm>
          <a:prstGeom prst="rect">
            <a:avLst/>
          </a:prstGeom>
          <a:solidFill>
            <a:srgbClr val="000000"/>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Times" charset="0"/>
                <a:ea typeface="宋体" charset="0"/>
                <a:cs typeface="宋体" charset="0"/>
              </a:rPr>
              <a:t>(3—4</a:t>
            </a:r>
            <a:r>
              <a:rPr lang="zh-CN" altLang="en-US" b="1">
                <a:latin typeface="Times" charset="0"/>
                <a:ea typeface="宋体" charset="0"/>
                <a:cs typeface="宋体" charset="0"/>
              </a:rPr>
              <a:t>章</a:t>
            </a:r>
            <a:r>
              <a:rPr lang="en-US" altLang="zh-CN" b="1">
                <a:latin typeface="Times" charset="0"/>
                <a:ea typeface="宋体" charset="0"/>
                <a:cs typeface="宋体" charset="0"/>
              </a:rPr>
              <a:t>) </a:t>
            </a:r>
            <a:r>
              <a:rPr lang="zh-CN" altLang="en-US" b="1" u="sng">
                <a:latin typeface="Times" charset="0"/>
                <a:ea typeface="宋体" charset="0"/>
                <a:cs typeface="宋体" charset="0"/>
              </a:rPr>
              <a:t>神学</a:t>
            </a:r>
            <a:r>
              <a:rPr lang="en-US" altLang="zh-CN" b="1">
                <a:latin typeface="Times" charset="0"/>
                <a:ea typeface="宋体" charset="0"/>
                <a:cs typeface="宋体" charset="0"/>
              </a:rPr>
              <a:t>: </a:t>
            </a:r>
            <a:r>
              <a:rPr lang="zh-CN" altLang="en-US" b="1">
                <a:latin typeface="Times" charset="0"/>
                <a:ea typeface="宋体" charset="0"/>
                <a:cs typeface="宋体" charset="0"/>
              </a:rPr>
              <a:t>为了抗衡犹太派信徒的指控，保罗以宣告加拉太信徒得救是因着信而非因律法来确认因信得救而非因律法得救的真理。</a:t>
            </a:r>
            <a:endParaRPr lang="en-US" altLang="zh-CN" b="1">
              <a:latin typeface="Times" charset="0"/>
              <a:ea typeface="宋体" charset="0"/>
              <a:cs typeface="宋体" charset="0"/>
            </a:endParaRPr>
          </a:p>
        </p:txBody>
      </p:sp>
      <p:sp>
        <p:nvSpPr>
          <p:cNvPr id="23558" name="Text Box 6"/>
          <p:cNvSpPr txBox="1">
            <a:spLocks noChangeArrowheads="1"/>
          </p:cNvSpPr>
          <p:nvPr/>
        </p:nvSpPr>
        <p:spPr bwMode="auto">
          <a:xfrm>
            <a:off x="304800" y="5181600"/>
            <a:ext cx="8686800" cy="835025"/>
          </a:xfrm>
          <a:prstGeom prst="rect">
            <a:avLst/>
          </a:prstGeom>
          <a:solidFill>
            <a:srgbClr val="000000"/>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latin typeface="Times" charset="0"/>
                <a:ea typeface="宋体" charset="0"/>
                <a:cs typeface="宋体" charset="0"/>
              </a:rPr>
              <a:t>(5—6</a:t>
            </a:r>
            <a:r>
              <a:rPr lang="zh-CN" altLang="en-US" b="1">
                <a:latin typeface="Times" charset="0"/>
                <a:ea typeface="宋体" charset="0"/>
                <a:cs typeface="宋体" charset="0"/>
              </a:rPr>
              <a:t>章</a:t>
            </a:r>
            <a:r>
              <a:rPr lang="en-US" altLang="zh-CN" b="1">
                <a:latin typeface="Times" charset="0"/>
                <a:ea typeface="宋体" charset="0"/>
                <a:cs typeface="宋体" charset="0"/>
              </a:rPr>
              <a:t>) </a:t>
            </a:r>
            <a:r>
              <a:rPr lang="zh-CN" altLang="en-US" b="1" u="sng">
                <a:latin typeface="Times" charset="0"/>
                <a:ea typeface="宋体" charset="0"/>
                <a:cs typeface="宋体" charset="0"/>
              </a:rPr>
              <a:t>实际</a:t>
            </a:r>
            <a:r>
              <a:rPr lang="en-US" altLang="zh-CN" b="1">
                <a:latin typeface="Times" charset="0"/>
                <a:ea typeface="宋体" charset="0"/>
                <a:cs typeface="宋体" charset="0"/>
              </a:rPr>
              <a:t>: </a:t>
            </a:r>
            <a:r>
              <a:rPr lang="zh-CN" altLang="en-US" b="1">
                <a:latin typeface="Times" charset="0"/>
                <a:ea typeface="宋体" charset="0"/>
                <a:cs typeface="宋体" charset="0"/>
              </a:rPr>
              <a:t>保罗提倡在信仰生活中，人与人之间要有平衡观及责任感来实践圣灵借他来教导的有关因信得救的真理。</a:t>
            </a:r>
            <a:endParaRPr lang="en-US" altLang="zh-CN" b="1">
              <a:latin typeface="Times"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box(in)">
                                      <p:cBhvr>
                                        <p:cTn id="7" dur="5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557"/>
                                        </p:tgtEl>
                                        <p:attrNameLst>
                                          <p:attrName>style.visibility</p:attrName>
                                        </p:attrNameLst>
                                      </p:cBhvr>
                                      <p:to>
                                        <p:strVal val="visible"/>
                                      </p:to>
                                    </p:set>
                                    <p:animEffect transition="in" filter="box(in)">
                                      <p:cBhvr>
                                        <p:cTn id="12" dur="500"/>
                                        <p:tgtEl>
                                          <p:spTgt spid="235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558"/>
                                        </p:tgtEl>
                                        <p:attrNameLst>
                                          <p:attrName>style.visibility</p:attrName>
                                        </p:attrNameLst>
                                      </p:cBhvr>
                                      <p:to>
                                        <p:strVal val="visible"/>
                                      </p:to>
                                    </p:set>
                                    <p:animEffect transition="in" filter="box(in)">
                                      <p:cBhvr>
                                        <p:cTn id="1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8" grpId="0" animBg="1"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为什么救恩是</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单单</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靠信心？</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保罗给</a:t>
            </a:r>
            <a:endParaRPr kumimoji="0" lang="en-US" altLang="zh-CN"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三个理由</a:t>
            </a:r>
            <a:endParaRPr kumimoji="0" 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93079927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耶稣吩咐 </a:t>
            </a:r>
            <a:r>
              <a:rPr lang="zh-CN" altLang="en-US" b="1" dirty="0">
                <a:solidFill>
                  <a:srgbClr val="FFFF00"/>
                </a:solidFill>
                <a:effectLst>
                  <a:glow rad="127000">
                    <a:schemeClr val="tx1"/>
                  </a:glow>
                </a:effectLst>
                <a:latin typeface="Arial" charset="0"/>
                <a:ea typeface="ＭＳ Ｐゴシック" charset="0"/>
                <a:cs typeface="ＭＳ Ｐゴシック" charset="0"/>
              </a:rPr>
              <a:t>保罗 </a:t>
            </a:r>
            <a:r>
              <a:rPr lang="zh-CN" altLang="en-US" b="1" dirty="0">
                <a:effectLst>
                  <a:glow rad="127000">
                    <a:schemeClr val="tx1"/>
                  </a:glow>
                </a:effectLst>
                <a:latin typeface="Arial" charset="0"/>
                <a:ea typeface="ＭＳ Ｐゴシック" charset="0"/>
                <a:cs typeface="ＭＳ Ｐゴシック" charset="0"/>
              </a:rPr>
              <a:t>教导因信得救</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(1–2</a:t>
            </a:r>
            <a:r>
              <a:rPr lang="zh-CN" altLang="en-US" b="1" dirty="0">
                <a:effectLst>
                  <a:glow rad="127000">
                    <a:schemeClr val="tx1"/>
                  </a:glow>
                </a:effectLst>
                <a:latin typeface="Arial" charset="0"/>
                <a:ea typeface="ＭＳ Ｐゴシック" charset="0"/>
                <a:cs typeface="ＭＳ Ｐゴシック" charset="0"/>
              </a:rPr>
              <a:t>章</a:t>
            </a: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加拉太书</a:t>
            </a:r>
          </a:p>
        </p:txBody>
      </p:sp>
    </p:spTree>
    <p:extLst>
      <p:ext uri="{BB962C8B-B14F-4D97-AF65-F5344CB8AC3E}">
        <p14:creationId xmlns:p14="http://schemas.microsoft.com/office/powerpoint/2010/main" val="2848838815"/>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救赎 </a:t>
            </a: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一直以来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都是因信 </a:t>
            </a:r>
            <a:br>
              <a:rPr lang="en-US" altLang="zh-CN"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(3–4</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章</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Microsoft YaHei UI" panose="020B0503020204020204" pitchFamily="34" charset="-122"/>
                <a:ea typeface="Microsoft YaHei UI" panose="020B0503020204020204" pitchFamily="34" charset="-122"/>
                <a:cs typeface="Arial Black"/>
              </a:rPr>
              <a:t>十字架的核心</a:t>
            </a: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zh-SG"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公元前</a:t>
            </a:r>
          </a:p>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SG"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望向十字架</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公元后</a:t>
            </a:r>
          </a:p>
          <a:p>
            <a:pPr marL="0" marR="0" lvl="0" indent="101600"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Osaka" charset="0"/>
              </a:rPr>
              <a:t>回顾十字架</a:t>
            </a:r>
          </a:p>
        </p:txBody>
      </p:sp>
      <p:sp>
        <p:nvSpPr>
          <p:cNvPr id="12" name="Rectangle 2">
            <a:extLst>
              <a:ext uri="{FF2B5EF4-FFF2-40B4-BE49-F238E27FC236}">
                <a16:creationId xmlns:a16="http://schemas.microsoft.com/office/drawing/2014/main" id="{4433CCDA-1F76-D540-9F37-714DE5B814C0}"/>
              </a:ext>
            </a:extLst>
          </p:cNvPr>
          <p:cNvSpPr txBox="1">
            <a:spLocks noChangeArrowheads="1"/>
          </p:cNvSpPr>
          <p:nvPr/>
        </p:nvSpPr>
        <p:spPr bwMode="auto">
          <a:xfrm>
            <a:off x="929272" y="5927860"/>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569319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17413"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称义</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
        <p:nvSpPr>
          <p:cNvPr id="7" name="Text Box 24"/>
          <p:cNvSpPr txBox="1">
            <a:spLocks noChangeArrowheads="1"/>
          </p:cNvSpPr>
          <p:nvPr/>
        </p:nvSpPr>
        <p:spPr bwMode="auto">
          <a:xfrm>
            <a:off x="8448755"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167</a:t>
            </a:r>
          </a:p>
        </p:txBody>
      </p:sp>
    </p:spTree>
    <p:extLst>
      <p:ext uri="{BB962C8B-B14F-4D97-AF65-F5344CB8AC3E}">
        <p14:creationId xmlns:p14="http://schemas.microsoft.com/office/powerpoint/2010/main" val="513205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896474767"/>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只有因信得救才会使我们有</a:t>
            </a:r>
            <a:br>
              <a:rPr lang="en-US" altLang="zh-CN"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心灵</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的改变</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(5–6</a:t>
            </a: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章</a:t>
            </a:r>
            <a:r>
              <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87AF3BB-29C7-124F-9FD8-3043938DFD75}"/>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298850268"/>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362856" y="2100291"/>
            <a:ext cx="8428365"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因信得救把我们</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从律法下 </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释放</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赐我们在基督里的自由。</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34FF1CCA-7620-A94F-A066-3F1C798D79F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83663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Text Box 14"/>
          <p:cNvSpPr txBox="1">
            <a:spLocks noChangeArrowheads="1"/>
          </p:cNvSpPr>
          <p:nvPr/>
        </p:nvSpPr>
        <p:spPr bwMode="auto">
          <a:xfrm>
            <a:off x="0" y="-26988"/>
            <a:ext cx="9144000" cy="707886"/>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4000" b="1" dirty="0">
                <a:solidFill>
                  <a:srgbClr val="FFFFFF"/>
                </a:solidFill>
                <a:latin typeface="Arial" charset="0"/>
                <a:cs typeface="Times New Roman" charset="0"/>
              </a:rPr>
              <a:t>论点一</a:t>
            </a:r>
            <a:r>
              <a:rPr lang="en-US" altLang="zh-CN" sz="4000" b="1" dirty="0">
                <a:solidFill>
                  <a:srgbClr val="FFFFFF"/>
                </a:solidFill>
                <a:latin typeface="Arial" charset="0"/>
                <a:cs typeface="Times New Roman" charset="0"/>
              </a:rPr>
              <a:t>:</a:t>
            </a:r>
            <a:r>
              <a:rPr lang="zh-CN" altLang="en-US" sz="4000" b="1" dirty="0">
                <a:solidFill>
                  <a:srgbClr val="FFFFFF"/>
                </a:solidFill>
                <a:latin typeface="Arial" charset="0"/>
                <a:cs typeface="Times New Roman" charset="0"/>
              </a:rPr>
              <a:t>法律式 </a:t>
            </a:r>
            <a:r>
              <a:rPr lang="en-US" altLang="zh-CN" sz="4000" b="1" dirty="0">
                <a:solidFill>
                  <a:srgbClr val="FFFFFF"/>
                </a:solidFill>
                <a:latin typeface="Arial" charset="0"/>
                <a:cs typeface="Times New Roman" charset="0"/>
              </a:rPr>
              <a:t>(</a:t>
            </a:r>
            <a:r>
              <a:rPr lang="en-US" sz="4000" b="1" dirty="0">
                <a:solidFill>
                  <a:srgbClr val="FFFFFF"/>
                </a:solidFill>
                <a:latin typeface="Arial" charset="0"/>
                <a:cs typeface="Times New Roman" charset="0"/>
              </a:rPr>
              <a:t>Legalism)</a:t>
            </a:r>
          </a:p>
        </p:txBody>
      </p:sp>
      <p:sp>
        <p:nvSpPr>
          <p:cNvPr id="16399" name="Text Box 15" descr="EXPTEXTB"/>
          <p:cNvSpPr txBox="1">
            <a:spLocks noChangeArrowheads="1"/>
          </p:cNvSpPr>
          <p:nvPr/>
        </p:nvSpPr>
        <p:spPr bwMode="auto">
          <a:xfrm>
            <a:off x="611188" y="838200"/>
            <a:ext cx="5473700"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dirty="0">
                <a:solidFill>
                  <a:srgbClr val="FFFF00"/>
                </a:solidFill>
                <a:latin typeface="Arial" charset="0"/>
                <a:cs typeface="Times New Roman" charset="0"/>
              </a:rPr>
              <a:t>定义</a:t>
            </a:r>
            <a:r>
              <a:rPr lang="en-US" altLang="zh-CN" b="1" dirty="0">
                <a:solidFill>
                  <a:srgbClr val="FFFF00"/>
                </a:solidFill>
                <a:latin typeface="Arial" charset="0"/>
                <a:cs typeface="Times New Roman" charset="0"/>
              </a:rPr>
              <a:t>:</a:t>
            </a:r>
            <a:endParaRPr lang="en-US" altLang="zh-CN" b="1" dirty="0">
              <a:solidFill>
                <a:schemeClr val="bg1"/>
              </a:solidFill>
              <a:latin typeface="Arial" charset="0"/>
              <a:cs typeface="Times New Roman" charset="0"/>
            </a:endParaRPr>
          </a:p>
          <a:p>
            <a:pPr eaLnBrk="1" hangingPunct="1">
              <a:spcBef>
                <a:spcPct val="50000"/>
              </a:spcBef>
            </a:pPr>
            <a:r>
              <a:rPr lang="en-US" altLang="zh-CN" b="1" dirty="0">
                <a:solidFill>
                  <a:schemeClr val="bg1"/>
                </a:solidFill>
                <a:latin typeface="Arial" charset="0"/>
                <a:cs typeface="Times New Roman" charset="0"/>
              </a:rPr>
              <a:t>“</a:t>
            </a:r>
            <a:r>
              <a:rPr lang="zh-CN" altLang="en-US" b="1" dirty="0">
                <a:solidFill>
                  <a:schemeClr val="bg1"/>
                </a:solidFill>
                <a:latin typeface="Arial" charset="0"/>
                <a:cs typeface="Times New Roman" charset="0"/>
              </a:rPr>
              <a:t>法律式”</a:t>
            </a:r>
            <a:r>
              <a:rPr lang="en-US" altLang="zh-CN" b="1" dirty="0">
                <a:solidFill>
                  <a:schemeClr val="bg1"/>
                </a:solidFill>
                <a:latin typeface="Arial" charset="0"/>
                <a:cs typeface="Times New Roman" charset="0"/>
              </a:rPr>
              <a:t>:</a:t>
            </a:r>
            <a:r>
              <a:rPr lang="zh-CN" altLang="en-US" b="1" dirty="0">
                <a:solidFill>
                  <a:schemeClr val="bg1"/>
                </a:solidFill>
                <a:latin typeface="Arial" charset="0"/>
                <a:cs typeface="Times New Roman" charset="0"/>
              </a:rPr>
              <a:t>以自己坚决努力的事奉和顺服来赢得上帝的赞赏</a:t>
            </a:r>
            <a:r>
              <a:rPr lang="en-US" altLang="zh-CN" b="1" dirty="0">
                <a:solidFill>
                  <a:schemeClr val="bg1"/>
                </a:solidFill>
                <a:latin typeface="Arial" charset="0"/>
                <a:cs typeface="Times New Roman" charset="0"/>
              </a:rPr>
              <a:t>.</a:t>
            </a:r>
          </a:p>
        </p:txBody>
      </p:sp>
      <p:sp>
        <p:nvSpPr>
          <p:cNvPr id="16400" name="Text Box 16"/>
          <p:cNvSpPr txBox="1">
            <a:spLocks noChangeArrowheads="1"/>
          </p:cNvSpPr>
          <p:nvPr/>
        </p:nvSpPr>
        <p:spPr bwMode="auto">
          <a:xfrm>
            <a:off x="611188" y="2563912"/>
            <a:ext cx="853281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dirty="0">
                <a:solidFill>
                  <a:srgbClr val="FFFF00"/>
                </a:solidFill>
                <a:latin typeface="Arial" charset="0"/>
                <a:cs typeface="Times New Roman" charset="0"/>
              </a:rPr>
              <a:t>在加拉太里</a:t>
            </a:r>
            <a:r>
              <a:rPr lang="en-US" altLang="zh-CN" b="1" dirty="0">
                <a:solidFill>
                  <a:srgbClr val="FFFF00"/>
                </a:solidFill>
                <a:latin typeface="Arial" charset="0"/>
                <a:cs typeface="Times New Roman" charset="0"/>
              </a:rPr>
              <a:t>: </a:t>
            </a:r>
            <a:br>
              <a:rPr lang="en-US" altLang="zh-CN" b="1" dirty="0">
                <a:solidFill>
                  <a:srgbClr val="FFFF00"/>
                </a:solidFill>
                <a:latin typeface="Arial" charset="0"/>
                <a:cs typeface="Times New Roman" charset="0"/>
              </a:rPr>
            </a:br>
            <a:r>
              <a:rPr lang="zh-CN" altLang="en-US" b="1" dirty="0">
                <a:solidFill>
                  <a:schemeClr val="bg1"/>
                </a:solidFill>
                <a:latin typeface="Arial" charset="0"/>
                <a:cs typeface="Times New Roman" charset="0"/>
              </a:rPr>
              <a:t>努力遵守严格律法的标准来赢得上帝的赞同。</a:t>
            </a:r>
          </a:p>
        </p:txBody>
      </p:sp>
      <p:sp>
        <p:nvSpPr>
          <p:cNvPr id="16401" name="Text Box 17"/>
          <p:cNvSpPr txBox="1">
            <a:spLocks noChangeArrowheads="1"/>
          </p:cNvSpPr>
          <p:nvPr/>
        </p:nvSpPr>
        <p:spPr bwMode="auto">
          <a:xfrm>
            <a:off x="611188" y="3735626"/>
            <a:ext cx="8532812"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dirty="0">
                <a:solidFill>
                  <a:srgbClr val="FFFF00"/>
                </a:solidFill>
                <a:latin typeface="Arial" charset="0"/>
                <a:cs typeface="Times New Roman" charset="0"/>
              </a:rPr>
              <a:t>现今</a:t>
            </a:r>
            <a:r>
              <a:rPr lang="en-US" altLang="zh-CN" b="1" dirty="0">
                <a:solidFill>
                  <a:srgbClr val="FFFF00"/>
                </a:solidFill>
                <a:latin typeface="Arial" charset="0"/>
                <a:cs typeface="Times New Roman" charset="0"/>
              </a:rPr>
              <a:t>:</a:t>
            </a:r>
            <a:endParaRPr lang="en-US" altLang="zh-CN" b="1" dirty="0">
              <a:solidFill>
                <a:schemeClr val="bg1"/>
              </a:solidFill>
              <a:latin typeface="Arial" charset="0"/>
              <a:cs typeface="Times New Roman" charset="0"/>
            </a:endParaRPr>
          </a:p>
          <a:p>
            <a:pPr eaLnBrk="1" hangingPunct="1">
              <a:spcBef>
                <a:spcPct val="50000"/>
              </a:spcBef>
            </a:pPr>
            <a:r>
              <a:rPr lang="zh-CN" altLang="en-US" b="1" dirty="0">
                <a:solidFill>
                  <a:schemeClr val="bg1"/>
                </a:solidFill>
                <a:latin typeface="Arial" charset="0"/>
                <a:cs typeface="Times New Roman" charset="0"/>
              </a:rPr>
              <a:t>尽量不辜负上帝和其他人对基督徒的期望，如顺服，奉献，全制事奉，学术研究和义务服事。</a:t>
            </a:r>
          </a:p>
        </p:txBody>
      </p:sp>
      <p:sp>
        <p:nvSpPr>
          <p:cNvPr id="16402" name="Text Box 18"/>
          <p:cNvSpPr txBox="1">
            <a:spLocks noChangeArrowheads="1"/>
          </p:cNvSpPr>
          <p:nvPr/>
        </p:nvSpPr>
        <p:spPr bwMode="auto">
          <a:xfrm>
            <a:off x="611188" y="5461337"/>
            <a:ext cx="8532812"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b="1" dirty="0">
                <a:solidFill>
                  <a:srgbClr val="FFFF00"/>
                </a:solidFill>
                <a:latin typeface="Arial" charset="0"/>
                <a:cs typeface="Times New Roman" charset="0"/>
              </a:rPr>
              <a:t>学习的功课</a:t>
            </a:r>
            <a:r>
              <a:rPr lang="en-US" altLang="zh-CN" b="1" dirty="0">
                <a:solidFill>
                  <a:srgbClr val="FFFF00"/>
                </a:solidFill>
                <a:latin typeface="Arial" charset="0"/>
                <a:cs typeface="Times New Roman" charset="0"/>
              </a:rPr>
              <a:t>:</a:t>
            </a:r>
            <a:endParaRPr lang="en-US" altLang="zh-CN" b="1" dirty="0">
              <a:solidFill>
                <a:schemeClr val="bg1"/>
              </a:solidFill>
              <a:latin typeface="Arial" charset="0"/>
              <a:cs typeface="Times New Roman" charset="0"/>
            </a:endParaRPr>
          </a:p>
          <a:p>
            <a:pPr eaLnBrk="1" hangingPunct="1">
              <a:spcBef>
                <a:spcPct val="50000"/>
              </a:spcBef>
            </a:pPr>
            <a:r>
              <a:rPr lang="zh-CN" altLang="en-US" b="1" dirty="0">
                <a:solidFill>
                  <a:schemeClr val="bg1"/>
                </a:solidFill>
                <a:latin typeface="Arial" charset="0"/>
                <a:cs typeface="Times New Roman" charset="0"/>
              </a:rPr>
              <a:t>我们的价值观不是靠自己或靠我们所行的事而是靠上帝的恩典。</a:t>
            </a:r>
          </a:p>
        </p:txBody>
      </p:sp>
      <p:sp>
        <p:nvSpPr>
          <p:cNvPr id="418823" name="Text Box 18"/>
          <p:cNvSpPr txBox="1">
            <a:spLocks noChangeArrowheads="1"/>
          </p:cNvSpPr>
          <p:nvPr/>
        </p:nvSpPr>
        <p:spPr bwMode="auto">
          <a:xfrm rot="-5400000">
            <a:off x="-2721769" y="3594894"/>
            <a:ext cx="59975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i="1">
                <a:latin typeface="Arial" charset="0"/>
                <a:cs typeface="Times New Roman" charset="0"/>
              </a:rPr>
              <a:t>Jeremy Chew, East Asia School of Theology, Singapore</a:t>
            </a:r>
            <a:endParaRPr lang="en-GB" sz="1600" b="1" i="1">
              <a:latin typeface="Arial" charset="0"/>
              <a:cs typeface="Times New Roman" charset="0"/>
            </a:endParaRPr>
          </a:p>
        </p:txBody>
      </p:sp>
      <p:pic>
        <p:nvPicPr>
          <p:cNvPr id="41882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84888" y="260350"/>
            <a:ext cx="2916237" cy="194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02161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99"/>
                                        </p:tgtEl>
                                        <p:attrNameLst>
                                          <p:attrName>style.visibility</p:attrName>
                                        </p:attrNameLst>
                                      </p:cBhvr>
                                      <p:to>
                                        <p:strVal val="visible"/>
                                      </p:to>
                                    </p:set>
                                    <p:animEffect transition="in" filter="checkerboard(across)">
                                      <p:cBhvr>
                                        <p:cTn id="7" dur="500"/>
                                        <p:tgtEl>
                                          <p:spTgt spid="16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400"/>
                                        </p:tgtEl>
                                        <p:attrNameLst>
                                          <p:attrName>style.visibility</p:attrName>
                                        </p:attrNameLst>
                                      </p:cBhvr>
                                      <p:to>
                                        <p:strVal val="visible"/>
                                      </p:to>
                                    </p:set>
                                    <p:animEffect transition="in" filter="checkerboard(across)">
                                      <p:cBhvr>
                                        <p:cTn id="12" dur="500"/>
                                        <p:tgtEl>
                                          <p:spTgt spid="164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401"/>
                                        </p:tgtEl>
                                        <p:attrNameLst>
                                          <p:attrName>style.visibility</p:attrName>
                                        </p:attrNameLst>
                                      </p:cBhvr>
                                      <p:to>
                                        <p:strVal val="visible"/>
                                      </p:to>
                                    </p:set>
                                    <p:animEffect transition="in" filter="checkerboard(across)">
                                      <p:cBhvr>
                                        <p:cTn id="17" dur="500"/>
                                        <p:tgtEl>
                                          <p:spTgt spid="164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402"/>
                                        </p:tgtEl>
                                        <p:attrNameLst>
                                          <p:attrName>style.visibility</p:attrName>
                                        </p:attrNameLst>
                                      </p:cBhvr>
                                      <p:to>
                                        <p:strVal val="visible"/>
                                      </p:to>
                                    </p:set>
                                    <p:animEffect transition="in" filter="checkerboard(across)">
                                      <p:cBhvr>
                                        <p:cTn id="22" dur="500"/>
                                        <p:tgtEl>
                                          <p:spTgt spid="16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9" grpId="0"/>
      <p:bldP spid="16400" grpId="0" autoUpdateAnimBg="0"/>
      <p:bldP spid="16401" grpId="0" autoUpdateAnimBg="0"/>
      <p:bldP spid="16402" grpId="0"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a:xfrm>
            <a:off x="2514600" y="44450"/>
            <a:ext cx="6629400" cy="1022350"/>
          </a:xfrm>
        </p:spPr>
        <p:txBody>
          <a:bodyPr/>
          <a:lstStyle/>
          <a:p>
            <a:pPr>
              <a:defRPr/>
            </a:pPr>
            <a:r>
              <a:rPr lang="zh-CN" altLang="en-US" dirty="0">
                <a:solidFill>
                  <a:srgbClr val="FF0000"/>
                </a:solidFill>
                <a:effectLst>
                  <a:outerShdw blurRad="38100" dist="38100" dir="2700000" algn="tl">
                    <a:srgbClr val="DDDDDD"/>
                  </a:outerShdw>
                </a:effectLst>
                <a:latin typeface="Arial Black" charset="0"/>
                <a:ea typeface="ＭＳ Ｐゴシック" charset="0"/>
                <a:cs typeface="ＭＳ Ｐゴシック" charset="0"/>
              </a:rPr>
              <a:t>基督徒法律家</a:t>
            </a:r>
            <a:endParaRPr lang="en-US" dirty="0">
              <a:solidFill>
                <a:srgbClr val="FF0000"/>
              </a:solidFill>
              <a:effectLst>
                <a:outerShdw blurRad="38100" dist="38100" dir="2700000" algn="tl">
                  <a:srgbClr val="DDDDDD"/>
                </a:outerShdw>
              </a:effectLst>
              <a:latin typeface="Arial Black" charset="0"/>
              <a:ea typeface="ＭＳ Ｐゴシック" charset="0"/>
              <a:cs typeface="ＭＳ Ｐゴシック" charset="0"/>
            </a:endParaRPr>
          </a:p>
        </p:txBody>
      </p:sp>
      <p:pic>
        <p:nvPicPr>
          <p:cNvPr id="419843" name="Picture 2" descr="Legali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20775"/>
            <a:ext cx="9144000" cy="573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44" name="Picture 3" descr="legalistic church_lad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01900" cy="379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346902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descr="jordanian wom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9088"/>
            <a:ext cx="9144000" cy="65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866" name="Title 1"/>
          <p:cNvSpPr>
            <a:spLocks noGrp="1"/>
          </p:cNvSpPr>
          <p:nvPr>
            <p:ph type="title"/>
          </p:nvPr>
        </p:nvSpPr>
        <p:spPr/>
        <p:txBody>
          <a:bodyPr/>
          <a:lstStyle/>
          <a:p>
            <a:r>
              <a:rPr lang="zh-CN" altLang="en-US" b="1" dirty="0">
                <a:latin typeface="宋体"/>
                <a:ea typeface="宋体"/>
                <a:cs typeface="宋体"/>
              </a:rPr>
              <a:t>受邀约去教会</a:t>
            </a:r>
            <a:r>
              <a:rPr lang="en-US" dirty="0">
                <a:latin typeface="Arial Black" charset="0"/>
                <a:ea typeface="ＭＳ Ｐゴシック" charset="0"/>
                <a:cs typeface="ＭＳ Ｐゴシック" charset="0"/>
              </a:rPr>
              <a:t>...</a:t>
            </a:r>
          </a:p>
        </p:txBody>
      </p:sp>
    </p:spTree>
    <p:extLst>
      <p:ext uri="{BB962C8B-B14F-4D97-AF65-F5344CB8AC3E}">
        <p14:creationId xmlns:p14="http://schemas.microsoft.com/office/powerpoint/2010/main" val="82631997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p:txBody>
          <a:bodyPr/>
          <a:lstStyle/>
          <a:p>
            <a:pPr>
              <a:defRPr/>
            </a:pPr>
            <a:r>
              <a:rPr lang="en-US">
                <a:effectLst>
                  <a:outerShdw blurRad="38100" dist="38100" dir="2700000" algn="tl">
                    <a:srgbClr val="FFFFFF"/>
                  </a:outerShdw>
                </a:effectLst>
                <a:latin typeface="Arial Black" charset="0"/>
                <a:ea typeface="ＭＳ Ｐゴシック" charset="0"/>
                <a:cs typeface="ＭＳ Ｐゴシック" charset="0"/>
              </a:rPr>
              <a:t>Boy with long hair</a:t>
            </a:r>
          </a:p>
        </p:txBody>
      </p:sp>
      <p:pic>
        <p:nvPicPr>
          <p:cNvPr id="422914" name="Picture 2" descr="emo-boy-hai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982608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truejesuschurchadamro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algn="ctr" eaLnBrk="1" hangingPunct="1">
              <a:defRPr/>
            </a:pPr>
            <a:r>
              <a:rPr lang="zh-CN" altLang="en-US" sz="4600" b="1" dirty="0">
                <a:solidFill>
                  <a:srgbClr val="FFFFFF"/>
                </a:solidFill>
                <a:latin typeface="宋体"/>
                <a:ea typeface="宋体"/>
                <a:cs typeface="宋体"/>
              </a:rPr>
              <a:t>亚当路，真耶稣教会</a:t>
            </a:r>
            <a:endParaRPr lang="en-US" sz="4600" b="1" dirty="0">
              <a:solidFill>
                <a:srgbClr val="FFFFFF"/>
              </a:solidFill>
              <a:latin typeface="宋体"/>
              <a:ea typeface="宋体"/>
              <a:cs typeface="宋体"/>
            </a:endParaRPr>
          </a:p>
        </p:txBody>
      </p:sp>
      <p:sp>
        <p:nvSpPr>
          <p:cNvPr id="424963"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rPr>
              <a:t>200</a:t>
            </a:r>
          </a:p>
        </p:txBody>
      </p:sp>
    </p:spTree>
    <p:extLst>
      <p:ext uri="{BB962C8B-B14F-4D97-AF65-F5344CB8AC3E}">
        <p14:creationId xmlns:p14="http://schemas.microsoft.com/office/powerpoint/2010/main" val="392120726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frostroadcopy2hu.jpg"/>
          <p:cNvPicPr>
            <a:picLocks noChangeAspect="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419600"/>
          </a:xfrm>
        </p:spPr>
        <p:txBody>
          <a:bodyPr anchor="ctr"/>
          <a:lstStyle/>
          <a:p>
            <a:pPr algn="ctr" eaLnBrk="1" hangingPunct="1">
              <a:defRPr/>
            </a:pPr>
            <a:r>
              <a:rPr lang="zh-CN" altLang="en-US" sz="3600" b="1" dirty="0">
                <a:solidFill>
                  <a:srgbClr val="FFFFFF"/>
                </a:solidFill>
                <a:latin typeface="宋体"/>
                <a:ea typeface="宋体"/>
                <a:cs typeface="宋体"/>
              </a:rPr>
              <a:t>真耶稣教会信念</a:t>
            </a:r>
            <a:endParaRPr lang="en-US" sz="3600" dirty="0">
              <a:solidFill>
                <a:srgbClr val="FFFFFF"/>
              </a:solidFill>
              <a:effectLst>
                <a:outerShdw blurRad="38100" dist="38100" dir="2700000" algn="tl">
                  <a:srgbClr val="000000"/>
                </a:outerShdw>
              </a:effectLst>
              <a:latin typeface="Bank Gothic" charset="0"/>
              <a:ea typeface="ＭＳ Ｐゴシック" charset="0"/>
              <a:cs typeface="Bank Gothic" charset="0"/>
            </a:endParaRP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outerShdw>
                </a:effectLst>
                <a:latin typeface="Geneva" charset="0"/>
                <a:cs typeface="Geneva" charset="0"/>
              </a:rPr>
              <a:t>教会认同感</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nvGrpSpPr>
          <p:cNvPr id="3" name="Group 7"/>
          <p:cNvGrpSpPr>
            <a:grpSpLocks/>
          </p:cNvGrpSpPr>
          <p:nvPr/>
        </p:nvGrpSpPr>
        <p:grpSpPr bwMode="auto">
          <a:xfrm>
            <a:off x="2438400" y="304800"/>
            <a:ext cx="6705600" cy="1219200"/>
            <a:chOff x="2438400" y="533400"/>
            <a:chExt cx="6705600"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dirty="0">
                  <a:solidFill>
                    <a:srgbClr val="FFFFFF"/>
                  </a:solidFill>
                  <a:effectLst>
                    <a:outerShdw blurRad="38100" dist="38100" dir="2700000" algn="tl">
                      <a:srgbClr val="000000"/>
                    </a:outerShdw>
                  </a:effectLst>
                  <a:latin typeface="Geneva" charset="0"/>
                  <a:cs typeface="Geneva" charset="0"/>
                </a:rPr>
                <a:t>+</a:t>
              </a:r>
            </a:p>
          </p:txBody>
        </p:sp>
        <p:sp>
          <p:nvSpPr>
            <p:cNvPr id="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outerShdw>
                  </a:effectLst>
                  <a:latin typeface="Geneva" charset="0"/>
                  <a:cs typeface="Geneva" charset="0"/>
                </a:rPr>
                <a:t>教会洗礼义式</a:t>
              </a:r>
              <a:r>
                <a:rPr lang="en-US" sz="3200" b="1" dirty="0">
                  <a:solidFill>
                    <a:srgbClr val="FFFFFF"/>
                  </a:solidFill>
                  <a:effectLst>
                    <a:outerShdw blurRad="38100" dist="38100" dir="2700000" algn="tl">
                      <a:srgbClr val="000000"/>
                    </a:outerShdw>
                  </a:effectLst>
                  <a:latin typeface="Geneva" charset="0"/>
                  <a:cs typeface="Geneva" charset="0"/>
                </a:rPr>
                <a:t> (</a:t>
              </a:r>
              <a:r>
                <a:rPr lang="zh-CN" altLang="en-US" sz="3200" b="1" dirty="0">
                  <a:solidFill>
                    <a:srgbClr val="FFFFFF"/>
                  </a:solidFill>
                  <a:effectLst>
                    <a:outerShdw blurRad="38100" dist="38100" dir="2700000" algn="tl">
                      <a:srgbClr val="000000"/>
                    </a:outerShdw>
                  </a:effectLst>
                  <a:latin typeface="Geneva" charset="0"/>
                  <a:cs typeface="Geneva" charset="0"/>
                </a:rPr>
                <a:t>低头</a:t>
              </a:r>
              <a:r>
                <a:rPr lang="en-US" sz="3200" b="1" dirty="0">
                  <a:solidFill>
                    <a:srgbClr val="FFFFFF"/>
                  </a:solidFill>
                  <a:effectLst>
                    <a:outerShdw blurRad="38100" dist="38100" dir="2700000" algn="tl">
                      <a:srgbClr val="000000"/>
                    </a:outerShdw>
                  </a:effectLst>
                  <a:latin typeface="Geneva" charset="0"/>
                  <a:cs typeface="Geneva" charset="0"/>
                </a:rPr>
                <a:t>)</a:t>
              </a:r>
            </a:p>
          </p:txBody>
        </p:sp>
      </p:grpSp>
      <p:grpSp>
        <p:nvGrpSpPr>
          <p:cNvPr id="4" name="Group 8"/>
          <p:cNvGrpSpPr>
            <a:grpSpLocks/>
          </p:cNvGrpSpPr>
          <p:nvPr/>
        </p:nvGrpSpPr>
        <p:grpSpPr bwMode="auto">
          <a:xfrm>
            <a:off x="2438400" y="1066800"/>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outerShdw>
                  </a:effectLst>
                  <a:latin typeface="Geneva" charset="0"/>
                  <a:cs typeface="Geneva" charset="0"/>
                </a:rPr>
                <a:t>教会同工洗脚仪式</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8" name="Group 11"/>
          <p:cNvGrpSpPr>
            <a:grpSpLocks/>
          </p:cNvGrpSpPr>
          <p:nvPr/>
        </p:nvGrpSpPr>
        <p:grpSpPr bwMode="auto">
          <a:xfrm>
            <a:off x="2438400" y="1981200"/>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dirty="0">
                  <a:solidFill>
                    <a:srgbClr val="FFFFFF"/>
                  </a:solidFill>
                  <a:effectLst>
                    <a:outerShdw blurRad="38100" dist="38100" dir="2700000" algn="tl">
                      <a:srgbClr val="000000"/>
                    </a:outerShdw>
                  </a:effectLst>
                  <a:latin typeface="Geneva" charset="0"/>
                  <a:cs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outerShdw>
                  </a:effectLst>
                  <a:latin typeface="Geneva" charset="0"/>
                  <a:cs typeface="Geneva" charset="0"/>
                </a:rPr>
                <a:t>圣餐</a:t>
              </a:r>
              <a:r>
                <a:rPr lang="en-US" sz="3200" b="1" dirty="0">
                  <a:solidFill>
                    <a:srgbClr val="FFFFFF"/>
                  </a:solidFill>
                  <a:effectLst>
                    <a:outerShdw blurRad="38100" dist="38100" dir="2700000" algn="tl">
                      <a:srgbClr val="000000"/>
                    </a:outerShdw>
                  </a:effectLst>
                  <a:latin typeface="Geneva" charset="0"/>
                  <a:cs typeface="Geneva" charset="0"/>
                </a:rPr>
                <a:t> (</a:t>
              </a:r>
              <a:r>
                <a:rPr lang="zh-CN" altLang="en-US" sz="3200" b="1" dirty="0">
                  <a:solidFill>
                    <a:srgbClr val="FFFFFF"/>
                  </a:solidFill>
                  <a:effectLst>
                    <a:outerShdw blurRad="38100" dist="38100" dir="2700000" algn="tl">
                      <a:srgbClr val="000000"/>
                    </a:outerShdw>
                  </a:effectLst>
                  <a:latin typeface="Geneva" charset="0"/>
                  <a:cs typeface="Geneva" charset="0"/>
                </a:rPr>
                <a:t>转变现象</a:t>
              </a:r>
              <a:r>
                <a:rPr lang="en-US" sz="3200" b="1" dirty="0">
                  <a:solidFill>
                    <a:srgbClr val="FFFFFF"/>
                  </a:solidFill>
                  <a:effectLst>
                    <a:outerShdw blurRad="38100" dist="38100" dir="2700000" algn="tl">
                      <a:srgbClr val="000000"/>
                    </a:outerShdw>
                  </a:effectLst>
                  <a:latin typeface="Geneva" charset="0"/>
                  <a:cs typeface="Geneva" charset="0"/>
                </a:rPr>
                <a:t>)</a:t>
              </a:r>
            </a:p>
          </p:txBody>
        </p:sp>
      </p:grpSp>
      <p:grpSp>
        <p:nvGrpSpPr>
          <p:cNvPr id="9" name="Group 14"/>
          <p:cNvGrpSpPr>
            <a:grpSpLocks/>
          </p:cNvGrpSpPr>
          <p:nvPr/>
        </p:nvGrpSpPr>
        <p:grpSpPr bwMode="auto">
          <a:xfrm>
            <a:off x="2438400" y="2819400"/>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outerShdw>
                  </a:effectLst>
                  <a:latin typeface="Geneva" charset="0"/>
                  <a:cs typeface="Geneva" charset="0"/>
                </a:rPr>
                <a:t>领受圣灵</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12" name="Group 17"/>
          <p:cNvGrpSpPr>
            <a:grpSpLocks/>
          </p:cNvGrpSpPr>
          <p:nvPr/>
        </p:nvGrpSpPr>
        <p:grpSpPr bwMode="auto">
          <a:xfrm>
            <a:off x="2438400" y="3657600"/>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outerShdw>
                  </a:effectLst>
                  <a:latin typeface="Geneva" charset="0"/>
                  <a:cs typeface="Geneva" charset="0"/>
                </a:rPr>
                <a:t>讲方言</a:t>
              </a:r>
              <a:endParaRPr lang="en-US" sz="3200" b="1" dirty="0">
                <a:solidFill>
                  <a:srgbClr val="FFFFFF"/>
                </a:solidFill>
                <a:effectLst>
                  <a:outerShdw blurRad="38100" dist="38100" dir="2700000" algn="tl">
                    <a:srgbClr val="000000"/>
                  </a:outerShdw>
                </a:effectLst>
                <a:latin typeface="Geneva" charset="0"/>
                <a:cs typeface="Geneva" charset="0"/>
              </a:endParaRPr>
            </a:p>
          </p:txBody>
        </p:sp>
      </p:grpSp>
      <p:grpSp>
        <p:nvGrpSpPr>
          <p:cNvPr id="15" name="Group 20"/>
          <p:cNvGrpSpPr>
            <a:grpSpLocks/>
          </p:cNvGrpSpPr>
          <p:nvPr/>
        </p:nvGrpSpPr>
        <p:grpSpPr bwMode="auto">
          <a:xfrm>
            <a:off x="2438400" y="4495800"/>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dirty="0">
                  <a:solidFill>
                    <a:srgbClr val="FFFFFF"/>
                  </a:solidFill>
                  <a:effectLst>
                    <a:outerShdw blurRad="38100" dist="38100" dir="2700000" algn="tl">
                      <a:srgbClr val="000000"/>
                    </a:outerShdw>
                  </a:effectLst>
                  <a:latin typeface="Geneva" charset="0"/>
                  <a:cs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dirty="0">
                  <a:solidFill>
                    <a:srgbClr val="FFFFFF"/>
                  </a:solidFill>
                  <a:effectLst>
                    <a:outerShdw blurRad="38100" dist="38100" dir="2700000" algn="tl">
                      <a:srgbClr val="000000"/>
                    </a:outerShdw>
                  </a:effectLst>
                  <a:latin typeface="Geneva" charset="0"/>
                  <a:cs typeface="Geneva" charset="0"/>
                </a:rPr>
                <a:t>(</a:t>
              </a:r>
              <a:r>
                <a:rPr lang="zh-CN" altLang="en-US" sz="3200" b="1" dirty="0">
                  <a:solidFill>
                    <a:srgbClr val="FFFFFF"/>
                  </a:solidFill>
                  <a:effectLst>
                    <a:outerShdw blurRad="38100" dist="38100" dir="2700000" algn="tl">
                      <a:srgbClr val="000000"/>
                    </a:outerShdw>
                  </a:effectLst>
                  <a:latin typeface="Geneva" charset="0"/>
                  <a:cs typeface="Geneva" charset="0"/>
                </a:rPr>
                <a:t>信主耶稣</a:t>
              </a:r>
              <a:r>
                <a:rPr lang="en-US" sz="3200" b="1" dirty="0">
                  <a:solidFill>
                    <a:srgbClr val="FFFFFF"/>
                  </a:solidFill>
                  <a:effectLst>
                    <a:outerShdw blurRad="38100" dist="38100" dir="2700000" algn="tl">
                      <a:srgbClr val="000000"/>
                    </a:outerShdw>
                  </a:effectLst>
                  <a:latin typeface="Geneva" charset="0"/>
                  <a:cs typeface="Geneva" charset="0"/>
                </a:rPr>
                <a:t>? </a:t>
              </a:r>
              <a:r>
                <a:rPr lang="zh-CN" altLang="en-US" sz="3200" b="1" dirty="0">
                  <a:solidFill>
                    <a:srgbClr val="FFFFFF"/>
                  </a:solidFill>
                  <a:effectLst>
                    <a:outerShdw blurRad="38100" dist="38100" dir="2700000" algn="tl">
                      <a:srgbClr val="000000"/>
                    </a:outerShdw>
                  </a:effectLst>
                  <a:latin typeface="Geneva" charset="0"/>
                  <a:cs typeface="Geneva" charset="0"/>
                </a:rPr>
                <a:t>不</a:t>
              </a:r>
              <a:r>
                <a:rPr lang="en-US" sz="3200" b="1" dirty="0">
                  <a:solidFill>
                    <a:srgbClr val="FFFFFF"/>
                  </a:solidFill>
                  <a:effectLst>
                    <a:outerShdw blurRad="38100" dist="38100" dir="2700000" algn="tl">
                      <a:srgbClr val="000000"/>
                    </a:outerShdw>
                  </a:effectLst>
                  <a:latin typeface="Geneva" charset="0"/>
                  <a:cs typeface="Geneva" charset="0"/>
                </a:rPr>
                <a:t>!)</a:t>
              </a:r>
            </a:p>
          </p:txBody>
        </p:sp>
      </p:grpSp>
      <p:grpSp>
        <p:nvGrpSpPr>
          <p:cNvPr id="18" name="Group 23"/>
          <p:cNvGrpSpPr>
            <a:grpSpLocks/>
          </p:cNvGrpSpPr>
          <p:nvPr/>
        </p:nvGrpSpPr>
        <p:grpSpPr bwMode="auto">
          <a:xfrm>
            <a:off x="2438400" y="5410200"/>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5400" b="1">
                  <a:solidFill>
                    <a:srgbClr val="FFFFFF"/>
                  </a:solidFill>
                  <a:effectLst>
                    <a:outerShdw blurRad="38100" dist="38100" dir="2700000" algn="tl">
                      <a:srgbClr val="000000"/>
                    </a:outerShdw>
                  </a:effectLst>
                  <a:latin typeface="Geneva" charset="0"/>
                  <a:cs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outerShdw blurRad="38100" dist="38100" dir="2700000" algn="tl">
                      <a:srgbClr val="000000"/>
                    </a:outerShdw>
                  </a:effectLst>
                  <a:latin typeface="Geneva" charset="0"/>
                  <a:cs typeface="Geneva" charset="0"/>
                </a:rPr>
                <a:t>救恩</a:t>
              </a:r>
              <a:r>
                <a:rPr lang="en-US" sz="3200" b="1" dirty="0">
                  <a:solidFill>
                    <a:srgbClr val="FFFFFF"/>
                  </a:solidFill>
                  <a:effectLst>
                    <a:outerShdw blurRad="38100" dist="38100" dir="2700000" algn="tl">
                      <a:srgbClr val="000000"/>
                    </a:outerShdw>
                  </a:effectLst>
                  <a:latin typeface="Geneva" charset="0"/>
                  <a:cs typeface="Geneva" charset="0"/>
                </a:rPr>
                <a:t> ! ? ! ?</a:t>
              </a:r>
            </a:p>
          </p:txBody>
        </p:sp>
      </p:grpSp>
      <p:sp>
        <p:nvSpPr>
          <p:cNvPr id="425995"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rPr>
              <a:t>200</a:t>
            </a:r>
          </a:p>
        </p:txBody>
      </p:sp>
      <p:pic>
        <p:nvPicPr>
          <p:cNvPr id="425996" name="Picture 27" descr="welcome-to-glcc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94570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700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183688" cy="583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0" name="Title 1"/>
          <p:cNvSpPr>
            <a:spLocks noGrp="1"/>
          </p:cNvSpPr>
          <p:nvPr>
            <p:ph type="title"/>
          </p:nvPr>
        </p:nvSpPr>
        <p:spPr>
          <a:xfrm>
            <a:off x="0" y="0"/>
            <a:ext cx="9144000" cy="946150"/>
          </a:xfrm>
        </p:spPr>
        <p:txBody>
          <a:bodyPr/>
          <a:lstStyle/>
          <a:p>
            <a:pPr algn="ctr"/>
            <a:r>
              <a:rPr lang="zh-CN" altLang="en-US" b="1" normalizeH="1" dirty="0">
                <a:solidFill>
                  <a:srgbClr val="FFFFFF"/>
                </a:solidFill>
                <a:latin typeface="宋体"/>
                <a:ea typeface="宋体"/>
                <a:cs typeface="宋体"/>
              </a:rPr>
              <a:t>为</a:t>
            </a:r>
            <a:r>
              <a:rPr lang="zh-CN" altLang="en-US" b="1" normalizeH="1" dirty="0">
                <a:solidFill>
                  <a:schemeClr val="tx1"/>
                </a:solidFill>
                <a:latin typeface="宋体"/>
                <a:ea typeface="宋体"/>
                <a:cs typeface="宋体"/>
              </a:rPr>
              <a:t>什么人们喜欢</a:t>
            </a:r>
            <a:r>
              <a:rPr lang="en-US" altLang="zh-CN" b="1" normalizeH="1" dirty="0">
                <a:solidFill>
                  <a:schemeClr val="tx1"/>
                </a:solidFill>
                <a:latin typeface="宋体"/>
                <a:ea typeface="宋体"/>
                <a:cs typeface="宋体"/>
              </a:rPr>
              <a:t>法律式</a:t>
            </a:r>
            <a:r>
              <a:rPr lang="zh-CN" altLang="en-US" b="1" normalizeH="1" dirty="0">
                <a:solidFill>
                  <a:schemeClr val="tx1"/>
                </a:solidFill>
                <a:latin typeface="宋体"/>
                <a:ea typeface="宋体"/>
                <a:cs typeface="宋体"/>
              </a:rPr>
              <a:t>？</a:t>
            </a:r>
            <a:endParaRPr lang="en-US" b="1" dirty="0">
              <a:latin typeface="宋体"/>
              <a:ea typeface="宋体"/>
              <a:cs typeface="宋体"/>
            </a:endParaRPr>
          </a:p>
        </p:txBody>
      </p:sp>
    </p:spTree>
    <p:extLst>
      <p:ext uri="{BB962C8B-B14F-4D97-AF65-F5344CB8AC3E}">
        <p14:creationId xmlns:p14="http://schemas.microsoft.com/office/powerpoint/2010/main" val="2449777728"/>
      </p:ext>
    </p:extLst>
  </p:cSld>
  <p:clrMapOvr>
    <a:overrideClrMapping bg1="dk2" tx1="lt1" bg2="dk1" tx2="lt2" accent1="accent1" accent2="accent2" accent3="accent3" accent4="accent4" accent5="accent5" accent6="accent6" hlink="hlink" folHlink="folHlink"/>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8033" name="Title 1"/>
          <p:cNvSpPr>
            <a:spLocks noGrp="1"/>
          </p:cNvSpPr>
          <p:nvPr>
            <p:ph type="title"/>
          </p:nvPr>
        </p:nvSpPr>
        <p:spPr>
          <a:xfrm>
            <a:off x="0" y="0"/>
            <a:ext cx="9144000" cy="946150"/>
          </a:xfrm>
        </p:spPr>
        <p:txBody>
          <a:bodyPr/>
          <a:lstStyle/>
          <a:p>
            <a:pPr algn="ctr"/>
            <a:r>
              <a:rPr lang="zh-CN" altLang="en-US" normalizeH="1" dirty="0">
                <a:solidFill>
                  <a:srgbClr val="FFFFFF"/>
                </a:solidFill>
                <a:latin typeface="宋体"/>
                <a:ea typeface="宋体"/>
                <a:cs typeface="宋体"/>
              </a:rPr>
              <a:t>为</a:t>
            </a:r>
            <a:r>
              <a:rPr lang="zh-CN" altLang="en-US" normalizeH="1" dirty="0">
                <a:solidFill>
                  <a:schemeClr val="tx1"/>
                </a:solidFill>
                <a:latin typeface="宋体"/>
                <a:ea typeface="宋体"/>
                <a:cs typeface="宋体"/>
              </a:rPr>
              <a:t>什么人们喜欢</a:t>
            </a:r>
            <a:r>
              <a:rPr lang="en-US" altLang="zh-CN" normalizeH="1" dirty="0">
                <a:solidFill>
                  <a:schemeClr val="tx1"/>
                </a:solidFill>
                <a:latin typeface="宋体"/>
                <a:ea typeface="宋体"/>
                <a:cs typeface="宋体"/>
              </a:rPr>
              <a:t>法律式</a:t>
            </a:r>
            <a:r>
              <a:rPr lang="zh-CN" altLang="en-US" normalizeH="1" dirty="0">
                <a:solidFill>
                  <a:schemeClr val="tx1"/>
                </a:solidFill>
                <a:latin typeface="宋体"/>
                <a:ea typeface="宋体"/>
                <a:cs typeface="宋体"/>
              </a:rPr>
              <a:t>？</a:t>
            </a:r>
            <a:endParaRPr lang="en-US" dirty="0">
              <a:latin typeface="宋体"/>
              <a:ea typeface="宋体"/>
              <a:cs typeface="宋体"/>
            </a:endParaRPr>
          </a:p>
        </p:txBody>
      </p:sp>
      <p:pic>
        <p:nvPicPr>
          <p:cNvPr id="428034" name="Picture 2" descr="stop no 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7813" y="1084263"/>
            <a:ext cx="1485900" cy="560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1828800" y="1143000"/>
            <a:ext cx="73152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marL="534988" indent="-5349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pPr>
            <a:r>
              <a:rPr lang="zh-CN" altLang="en-US" sz="3600" b="1" dirty="0">
                <a:solidFill>
                  <a:srgbClr val="E3EBF1"/>
                </a:solidFill>
                <a:latin typeface="宋体"/>
                <a:ea typeface="宋体"/>
                <a:cs typeface="宋体"/>
              </a:rPr>
              <a:t>有</a:t>
            </a:r>
            <a:r>
              <a:rPr lang="zh-CN" altLang="en-US" sz="3600" b="1" dirty="0">
                <a:solidFill>
                  <a:srgbClr val="FFFF00"/>
                </a:solidFill>
                <a:latin typeface="宋体"/>
                <a:ea typeface="宋体"/>
                <a:cs typeface="宋体"/>
              </a:rPr>
              <a:t>实值</a:t>
            </a:r>
            <a:r>
              <a:rPr lang="zh-CN" altLang="en-US" sz="3600" b="1" dirty="0">
                <a:solidFill>
                  <a:srgbClr val="E3EBF1"/>
                </a:solidFill>
                <a:latin typeface="宋体"/>
                <a:ea typeface="宋体"/>
                <a:cs typeface="宋体"/>
              </a:rPr>
              <a:t>感</a:t>
            </a:r>
            <a:endParaRPr lang="en-US" altLang="zh-CN" sz="3600" b="1" dirty="0">
              <a:solidFill>
                <a:srgbClr val="E3EBF1"/>
              </a:solidFill>
              <a:latin typeface="宋体"/>
              <a:ea typeface="宋体"/>
              <a:cs typeface="宋体"/>
            </a:endParaRPr>
          </a:p>
          <a:p>
            <a:pPr marL="0" indent="0"/>
            <a:endParaRPr lang="en-US" sz="3600" dirty="0">
              <a:solidFill>
                <a:srgbClr val="E3EBF1"/>
              </a:solidFill>
              <a:latin typeface="宋体"/>
              <a:ea typeface="宋体"/>
              <a:cs typeface="宋体"/>
            </a:endParaRPr>
          </a:p>
          <a:p>
            <a:pPr>
              <a:buFont typeface="Arial" charset="0"/>
              <a:buChar char="•"/>
            </a:pPr>
            <a:r>
              <a:rPr lang="zh-CN" altLang="en-US" sz="3600" b="1" dirty="0">
                <a:solidFill>
                  <a:srgbClr val="E3EBF1"/>
                </a:solidFill>
                <a:latin typeface="宋体"/>
                <a:ea typeface="宋体"/>
                <a:cs typeface="宋体"/>
              </a:rPr>
              <a:t>让我们有信心做好事</a:t>
            </a:r>
            <a:r>
              <a:rPr lang="zh-CN" altLang="en-US" sz="3600" b="1" dirty="0">
                <a:solidFill>
                  <a:srgbClr val="FFFF00"/>
                </a:solidFill>
                <a:latin typeface="宋体"/>
                <a:ea typeface="宋体"/>
                <a:cs typeface="宋体"/>
              </a:rPr>
              <a:t>得公德</a:t>
            </a:r>
            <a:endParaRPr lang="en-US" altLang="zh-CN" sz="3600" b="1" dirty="0">
              <a:solidFill>
                <a:srgbClr val="FFFF00"/>
              </a:solidFill>
              <a:latin typeface="宋体"/>
              <a:ea typeface="宋体"/>
              <a:cs typeface="宋体"/>
            </a:endParaRPr>
          </a:p>
          <a:p>
            <a:pPr marL="0" indent="0"/>
            <a:endParaRPr lang="en-US" sz="3600" dirty="0">
              <a:solidFill>
                <a:srgbClr val="E3EBF1"/>
              </a:solidFill>
              <a:latin typeface="宋体"/>
              <a:ea typeface="宋体"/>
              <a:cs typeface="宋体"/>
            </a:endParaRPr>
          </a:p>
          <a:p>
            <a:pPr>
              <a:buFont typeface="Arial" charset="0"/>
              <a:buChar char="•"/>
            </a:pPr>
            <a:r>
              <a:rPr lang="zh-CN" altLang="en-US" sz="3600" b="1" dirty="0">
                <a:solidFill>
                  <a:srgbClr val="FFFF00"/>
                </a:solidFill>
                <a:latin typeface="宋体"/>
                <a:ea typeface="宋体"/>
                <a:cs typeface="宋体"/>
              </a:rPr>
              <a:t>做决定时更简易</a:t>
            </a:r>
            <a:r>
              <a:rPr lang="zh-CN" altLang="en-US" sz="3600" b="1" dirty="0">
                <a:solidFill>
                  <a:srgbClr val="E3EBF1"/>
                </a:solidFill>
                <a:latin typeface="宋体"/>
                <a:ea typeface="宋体"/>
                <a:cs typeface="宋体"/>
              </a:rPr>
              <a:t>因为凡事大致上只是对或错</a:t>
            </a:r>
            <a:endParaRPr lang="en-US" sz="3600" b="1" dirty="0">
              <a:solidFill>
                <a:srgbClr val="E3EBF1"/>
              </a:solidFill>
              <a:latin typeface="宋体"/>
              <a:ea typeface="宋体"/>
              <a:cs typeface="宋体"/>
            </a:endParaRPr>
          </a:p>
        </p:txBody>
      </p:sp>
    </p:spTree>
    <p:extLst>
      <p:ext uri="{BB962C8B-B14F-4D97-AF65-F5344CB8AC3E}">
        <p14:creationId xmlns:p14="http://schemas.microsoft.com/office/powerpoint/2010/main" val="22781733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ChangeArrowheads="1"/>
          </p:cNvSpPr>
          <p:nvPr/>
        </p:nvSpPr>
        <p:spPr bwMode="auto">
          <a:xfrm>
            <a:off x="0" y="0"/>
            <a:ext cx="9144000" cy="6858000"/>
          </a:xfrm>
          <a:prstGeom prst="rect">
            <a:avLst/>
          </a:prstGeom>
          <a:gradFill flip="none" rotWithShape="1">
            <a:gsLst>
              <a:gs pos="34000">
                <a:srgbClr val="000090">
                  <a:alpha val="82000"/>
                </a:srgbClr>
              </a:gs>
              <a:gs pos="100000">
                <a:srgbClr val="FFFFFF">
                  <a:alpha val="82000"/>
                </a:srgbClr>
              </a:gs>
              <a:gs pos="50000">
                <a:srgbClr val="000090">
                  <a:alpha val="82000"/>
                </a:srgbClr>
              </a:gs>
              <a:gs pos="75000">
                <a:srgbClr val="000090">
                  <a:alpha val="82000"/>
                </a:srgbClr>
              </a:gs>
              <a:gs pos="61000">
                <a:srgbClr val="000090"/>
              </a:gs>
            </a:gsLst>
            <a:path path="circle">
              <a:fillToRect l="100000" t="100000"/>
            </a:path>
            <a:tileRect r="-100000" b="-100000"/>
          </a:gradFill>
          <a:ln w="9525">
            <a:noFill/>
            <a:miter lim="800000"/>
            <a:headEnd/>
            <a:tailEnd/>
          </a:ln>
        </p:spPr>
        <p:txBody>
          <a:bodyPr wrap="none" anchor="ctr"/>
          <a:lstStyle/>
          <a:p>
            <a:pPr>
              <a:defRPr/>
            </a:pPr>
            <a:endParaRPr lang="en-US">
              <a:solidFill>
                <a:srgbClr val="000000"/>
              </a:solidFill>
              <a:ea typeface="Times New Roman"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cs typeface="Times New Roman" charset="0"/>
              </a:rPr>
              <a:t>“</a:t>
            </a:r>
            <a:r>
              <a:rPr lang="en-US" sz="2000">
                <a:solidFill>
                  <a:srgbClr val="000000"/>
                </a:solidFill>
                <a:cs typeface="Times New Roman" charset="0"/>
              </a:rPr>
              <a:t>直</a:t>
            </a:r>
            <a:r>
              <a:rPr lang="en-US" altLang="ja-JP" sz="2000">
                <a:solidFill>
                  <a:srgbClr val="000000"/>
                </a:solidFill>
                <a:cs typeface="Times New Roman" charset="0"/>
              </a:rPr>
              <a:t> </a:t>
            </a:r>
            <a:r>
              <a:rPr lang="en-US" sz="2000">
                <a:solidFill>
                  <a:srgbClr val="000000"/>
                </a:solidFill>
                <a:cs typeface="Times New Roman" charset="0"/>
              </a:rPr>
              <a:t>到</a:t>
            </a:r>
            <a:r>
              <a:rPr lang="en-US" altLang="ja-JP" sz="2000">
                <a:solidFill>
                  <a:srgbClr val="000000"/>
                </a:solidFill>
                <a:cs typeface="Times New Roman" charset="0"/>
              </a:rPr>
              <a:t> </a:t>
            </a:r>
            <a:r>
              <a:rPr lang="en-US" sz="2000">
                <a:solidFill>
                  <a:srgbClr val="000000"/>
                </a:solidFill>
                <a:cs typeface="Times New Roman" charset="0"/>
              </a:rPr>
              <a:t>地</a:t>
            </a:r>
            <a:r>
              <a:rPr lang="en-US" altLang="ja-JP" sz="2000">
                <a:solidFill>
                  <a:srgbClr val="000000"/>
                </a:solidFill>
                <a:cs typeface="Times New Roman" charset="0"/>
              </a:rPr>
              <a:t> </a:t>
            </a:r>
            <a:r>
              <a:rPr lang="en-US" sz="2000">
                <a:solidFill>
                  <a:srgbClr val="000000"/>
                </a:solidFill>
                <a:cs typeface="Times New Roman" charset="0"/>
              </a:rPr>
              <a:t>极</a:t>
            </a:r>
            <a:r>
              <a:rPr lang="en-US" altLang="ja-JP" sz="2000" b="1">
                <a:solidFill>
                  <a:srgbClr val="000000"/>
                </a:solidFill>
                <a:cs typeface="Times New Roman" charset="0"/>
              </a:rPr>
              <a:t>” (</a:t>
            </a:r>
            <a:r>
              <a:rPr lang="en-US" sz="2000" b="1">
                <a:solidFill>
                  <a:srgbClr val="000000"/>
                </a:solidFill>
                <a:cs typeface="Times New Roman" charset="0"/>
              </a:rPr>
              <a:t>使</a:t>
            </a:r>
            <a:r>
              <a:rPr lang="en-US" altLang="ja-JP" sz="2000" b="1">
                <a:solidFill>
                  <a:srgbClr val="000000"/>
                </a:solidFill>
                <a:cs typeface="Times New Roman" charset="0"/>
              </a:rPr>
              <a:t> </a:t>
            </a:r>
            <a:r>
              <a:rPr lang="en-US" sz="2000" b="1">
                <a:solidFill>
                  <a:srgbClr val="000000"/>
                </a:solidFill>
                <a:cs typeface="Times New Roman" charset="0"/>
              </a:rPr>
              <a:t>徒</a:t>
            </a:r>
            <a:r>
              <a:rPr lang="en-US" altLang="ja-JP" sz="2000" b="1">
                <a:solidFill>
                  <a:srgbClr val="000000"/>
                </a:solidFill>
                <a:cs typeface="Times New Roman" charset="0"/>
              </a:rPr>
              <a:t> </a:t>
            </a:r>
            <a:r>
              <a:rPr lang="en-US" sz="2000" b="1">
                <a:solidFill>
                  <a:srgbClr val="000000"/>
                </a:solidFill>
                <a:cs typeface="Times New Roman" charset="0"/>
              </a:rPr>
              <a:t>行</a:t>
            </a:r>
            <a:r>
              <a:rPr lang="en-US" altLang="ja-JP" sz="2000" b="1">
                <a:solidFill>
                  <a:srgbClr val="000000"/>
                </a:solidFill>
                <a:cs typeface="Times New Roman" charset="0"/>
              </a:rPr>
              <a:t> </a:t>
            </a:r>
            <a:r>
              <a:rPr lang="en-US" sz="2000" b="1">
                <a:solidFill>
                  <a:srgbClr val="000000"/>
                </a:solidFill>
                <a:cs typeface="Times New Roman" charset="0"/>
              </a:rPr>
              <a:t>傳</a:t>
            </a:r>
            <a:r>
              <a:rPr lang="en-US" altLang="ja-JP" sz="2000" b="1">
                <a:solidFill>
                  <a:srgbClr val="000000"/>
                </a:solidFill>
                <a:cs typeface="Times New Roman" charset="0"/>
              </a:rPr>
              <a:t> 1:8)</a:t>
            </a:r>
          </a:p>
          <a:p>
            <a:pPr eaLnBrk="1" hangingPunct="1">
              <a:defRPr/>
            </a:pPr>
            <a:r>
              <a:rPr lang="en-US" sz="1200" b="1">
                <a:solidFill>
                  <a:srgbClr val="000000"/>
                </a:solidFill>
                <a:cs typeface="Times New Roman" charset="0"/>
              </a:rPr>
              <a:t>使 </a:t>
            </a:r>
            <a:r>
              <a:rPr lang="en-US" sz="1200">
                <a:solidFill>
                  <a:srgbClr val="000000"/>
                </a:solidFill>
                <a:latin typeface="Arial" charset="0"/>
                <a:cs typeface="Arial" charset="0"/>
              </a:rPr>
              <a:t>徒 </a:t>
            </a:r>
            <a:r>
              <a:rPr lang="en-US" sz="1200">
                <a:solidFill>
                  <a:srgbClr val="000000"/>
                </a:solidFill>
                <a:latin typeface="Arial" charset="0"/>
                <a:cs typeface="Times New Roman" charset="0"/>
              </a:rPr>
              <a:t> </a:t>
            </a:r>
            <a:r>
              <a:rPr lang="en-US" sz="2000">
                <a:solidFill>
                  <a:srgbClr val="000000"/>
                </a:solidFill>
                <a:latin typeface="Arial" charset="0"/>
                <a:cs typeface="Times New Roman" charset="0"/>
              </a:rPr>
              <a:t>9  13       14    15  16          18           21     27     28</a:t>
            </a:r>
          </a:p>
        </p:txBody>
      </p:sp>
      <p:sp>
        <p:nvSpPr>
          <p:cNvPr id="68613"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秋季</a:t>
            </a:r>
            <a:r>
              <a:rPr lang="en-US" altLang="ja-JP" sz="1200" b="1">
                <a:solidFill>
                  <a:srgbClr val="F7F7F7"/>
                </a:solidFill>
                <a:latin typeface="Arial Narrow" charset="0"/>
                <a:cs typeface="Times New Roman" charset="0"/>
              </a:rPr>
              <a:t> 49</a:t>
            </a:r>
          </a:p>
          <a:p>
            <a:pPr algn="ctr" eaLnBrk="1" hangingPunct="1">
              <a:spcBef>
                <a:spcPct val="50000"/>
              </a:spcBef>
            </a:pPr>
            <a:r>
              <a:rPr lang="en-US" sz="1600">
                <a:solidFill>
                  <a:srgbClr val="F7F7F7"/>
                </a:solidFill>
                <a:cs typeface="Times New Roman" charset="0"/>
              </a:rPr>
              <a:t>理事会</a:t>
            </a:r>
            <a:endParaRPr lang="en-US" sz="1600" b="1">
              <a:solidFill>
                <a:srgbClr val="F7F7F7"/>
              </a:solidFill>
              <a:latin typeface="Arial Narrow" charset="0"/>
              <a:cs typeface="Times New Roman" charset="0"/>
            </a:endParaRPr>
          </a:p>
        </p:txBody>
      </p:sp>
      <p:sp>
        <p:nvSpPr>
          <p:cNvPr id="6861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五月</a:t>
            </a:r>
            <a:r>
              <a:rPr lang="en-US" altLang="ja-JP" sz="1200" b="1">
                <a:solidFill>
                  <a:srgbClr val="F7F7F7"/>
                </a:solidFill>
                <a:latin typeface="Arial Narrow" charset="0"/>
                <a:cs typeface="Times New Roman" charset="0"/>
              </a:rPr>
              <a:t> 57-</a:t>
            </a:r>
            <a:br>
              <a:rPr lang="en-US" altLang="ja-JP" sz="1200" b="1">
                <a:solidFill>
                  <a:srgbClr val="F7F7F7"/>
                </a:solidFill>
                <a:latin typeface="Arial Narrow" charset="0"/>
                <a:cs typeface="Times New Roman" charset="0"/>
              </a:rPr>
            </a:br>
            <a:r>
              <a:rPr lang="en-US" sz="1200">
                <a:solidFill>
                  <a:srgbClr val="F7F7F7"/>
                </a:solidFill>
                <a:cs typeface="Times New Roman" charset="0"/>
              </a:rPr>
              <a:t>八月</a:t>
            </a:r>
            <a:r>
              <a:rPr lang="en-US" altLang="ja-JP" sz="1200" b="1">
                <a:solidFill>
                  <a:srgbClr val="F7F7F7"/>
                </a:solidFill>
                <a:latin typeface="Arial Narrow" charset="0"/>
                <a:cs typeface="Times New Roman" charset="0"/>
              </a:rPr>
              <a:t> 59</a:t>
            </a:r>
          </a:p>
          <a:p>
            <a:pPr algn="ctr" eaLnBrk="1" hangingPunct="1">
              <a:spcBef>
                <a:spcPct val="50000"/>
              </a:spcBef>
            </a:pPr>
            <a:r>
              <a:rPr lang="en-US" sz="1600">
                <a:solidFill>
                  <a:srgbClr val="F7F7F7"/>
                </a:solidFill>
                <a:cs typeface="Times New Roman" charset="0"/>
              </a:rPr>
              <a:t>试验</a:t>
            </a:r>
            <a:endParaRPr lang="en-US" sz="1800" b="1">
              <a:solidFill>
                <a:srgbClr val="F7F7F7"/>
              </a:solidFill>
              <a:latin typeface="Arial Narrow" charset="0"/>
              <a:cs typeface="Times New Roman" charset="0"/>
            </a:endParaRPr>
          </a:p>
        </p:txBody>
      </p:sp>
      <p:sp>
        <p:nvSpPr>
          <p:cNvPr id="68615" name="Line 19"/>
          <p:cNvSpPr>
            <a:spLocks noChangeShapeType="1"/>
          </p:cNvSpPr>
          <p:nvPr/>
        </p:nvSpPr>
        <p:spPr bwMode="auto">
          <a:xfrm>
            <a:off x="0" y="2590800"/>
            <a:ext cx="9067800"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8616" name="Text Box 20"/>
          <p:cNvSpPr txBox="1">
            <a:spLocks noChangeArrowheads="1"/>
          </p:cNvSpPr>
          <p:nvPr/>
        </p:nvSpPr>
        <p:spPr bwMode="auto">
          <a:xfrm>
            <a:off x="8296275" y="2311400"/>
            <a:ext cx="847725"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春季</a:t>
            </a:r>
            <a:r>
              <a:rPr lang="en-US" altLang="ja-JP" sz="1200" b="1">
                <a:solidFill>
                  <a:srgbClr val="F7F7F7"/>
                </a:solidFill>
                <a:latin typeface="Arial Narrow" charset="0"/>
                <a:cs typeface="Times New Roman" charset="0"/>
              </a:rPr>
              <a:t>68</a:t>
            </a:r>
          </a:p>
          <a:p>
            <a:pPr algn="ctr" eaLnBrk="1" hangingPunct="1">
              <a:spcBef>
                <a:spcPct val="50000"/>
              </a:spcBef>
            </a:pPr>
            <a:r>
              <a:rPr lang="en-US" sz="1400">
                <a:solidFill>
                  <a:srgbClr val="F7F7F7"/>
                </a:solidFill>
                <a:cs typeface="Times New Roman" charset="0"/>
              </a:rPr>
              <a:t>教会扩</a:t>
            </a:r>
            <a:r>
              <a:rPr lang="zh-CN" altLang="en-US" sz="1400">
                <a:solidFill>
                  <a:srgbClr val="F7F7F7"/>
                </a:solidFill>
                <a:ea typeface="宋体" charset="0"/>
                <a:cs typeface="宋体" charset="0"/>
              </a:rPr>
              <a:t>长</a:t>
            </a:r>
            <a:endParaRPr lang="en-US" sz="1600" b="1">
              <a:solidFill>
                <a:srgbClr val="F7F7F7"/>
              </a:solidFill>
              <a:latin typeface="Arial Narrow" charset="0"/>
              <a:cs typeface="Times New Roman" charset="0"/>
            </a:endParaRPr>
          </a:p>
        </p:txBody>
      </p:sp>
      <p:sp>
        <p:nvSpPr>
          <p:cNvPr id="6861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68618" name="Text Box 7"/>
          <p:cNvSpPr txBox="1">
            <a:spLocks noChangeArrowheads="1"/>
          </p:cNvSpPr>
          <p:nvPr/>
        </p:nvSpPr>
        <p:spPr bwMode="auto">
          <a:xfrm>
            <a:off x="914400" y="2098675"/>
            <a:ext cx="990600" cy="12541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000404"/>
                </a:solidFill>
              </a:rPr>
              <a:t>四月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 48-</a:t>
            </a:r>
            <a:br>
              <a:rPr lang="en-US" altLang="ja-JP" sz="1200" b="1">
                <a:solidFill>
                  <a:srgbClr val="000000"/>
                </a:solidFill>
                <a:latin typeface="Arial Narrow" charset="0"/>
                <a:cs typeface="Times New Roman" charset="0"/>
              </a:rPr>
            </a:br>
            <a:r>
              <a:rPr lang="en-US" sz="1200">
                <a:solidFill>
                  <a:srgbClr val="000404"/>
                </a:solidFill>
                <a:cs typeface="Times New Roman" charset="0"/>
              </a:rPr>
              <a:t>九月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sz="2000">
                <a:solidFill>
                  <a:srgbClr val="000404"/>
                </a:solidFill>
                <a:cs typeface="Times New Roman" charset="0"/>
              </a:rPr>
              <a:t>加 拉 太</a:t>
            </a:r>
            <a:endParaRPr lang="en-US" altLang="ja-JP" sz="2000" b="1">
              <a:solidFill>
                <a:srgbClr val="000404"/>
              </a:solidFill>
              <a:latin typeface="Arial Narrow" charset="0"/>
              <a:cs typeface="Times New Roman" charset="0"/>
            </a:endParaRPr>
          </a:p>
          <a:p>
            <a:pPr algn="ctr" eaLnBrk="1" hangingPunct="1">
              <a:spcBef>
                <a:spcPct val="50000"/>
              </a:spcBef>
            </a:pPr>
            <a:endParaRPr lang="en-US" sz="900" b="1">
              <a:solidFill>
                <a:srgbClr val="000000"/>
              </a:solidFill>
              <a:latin typeface="Arial Narrow" charset="0"/>
              <a:cs typeface="Times New Roman" charset="0"/>
            </a:endParaRPr>
          </a:p>
        </p:txBody>
      </p:sp>
      <p:sp>
        <p:nvSpPr>
          <p:cNvPr id="68619" name="Text Box 9"/>
          <p:cNvSpPr txBox="1">
            <a:spLocks noChangeArrowheads="1"/>
          </p:cNvSpPr>
          <p:nvPr/>
        </p:nvSpPr>
        <p:spPr bwMode="auto">
          <a:xfrm>
            <a:off x="3733800" y="2057400"/>
            <a:ext cx="1000125"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000404"/>
                </a:solidFill>
              </a:rPr>
              <a:t>春季</a:t>
            </a:r>
            <a:r>
              <a:rPr lang="en-US" altLang="ja-JP" sz="1200" b="1">
                <a:solidFill>
                  <a:srgbClr val="000404"/>
                </a:solidFill>
                <a:latin typeface="Arial Narrow" charset="0"/>
                <a:cs typeface="Times New Roman" charset="0"/>
              </a:rPr>
              <a:t>  53-</a:t>
            </a:r>
            <a:br>
              <a:rPr lang="en-US" altLang="ja-JP" sz="1200" b="1">
                <a:solidFill>
                  <a:srgbClr val="000404"/>
                </a:solidFill>
                <a:latin typeface="Arial Narrow" charset="0"/>
                <a:cs typeface="Times New Roman" charset="0"/>
              </a:rPr>
            </a:br>
            <a:r>
              <a:rPr lang="en-US" sz="1200">
                <a:solidFill>
                  <a:srgbClr val="000404"/>
                </a:solidFill>
                <a:cs typeface="Times New Roman" charset="0"/>
              </a:rPr>
              <a:t>五月</a:t>
            </a:r>
            <a:r>
              <a:rPr lang="en-US" altLang="ja-JP" sz="1200" b="1">
                <a:solidFill>
                  <a:srgbClr val="000404"/>
                </a:solidFill>
                <a:latin typeface="Arial Narrow" charset="0"/>
                <a:cs typeface="Times New Roman" charset="0"/>
              </a:rPr>
              <a:t> 57</a:t>
            </a:r>
          </a:p>
          <a:p>
            <a:pPr algn="ctr" eaLnBrk="1" hangingPunct="1"/>
            <a:r>
              <a:rPr lang="en-US" b="1">
                <a:solidFill>
                  <a:srgbClr val="000404"/>
                </a:solidFill>
                <a:latin typeface="Arial Narrow" charset="0"/>
                <a:cs typeface="Times New Roman" charset="0"/>
              </a:rPr>
              <a:t>3</a:t>
            </a:r>
            <a:br>
              <a:rPr lang="en-US" b="1">
                <a:solidFill>
                  <a:srgbClr val="000000"/>
                </a:solidFill>
                <a:latin typeface="Arial Narrow" charset="0"/>
                <a:cs typeface="Times New Roman" charset="0"/>
              </a:rPr>
            </a:br>
            <a:r>
              <a:rPr lang="en-US" sz="2000">
                <a:solidFill>
                  <a:srgbClr val="000404"/>
                </a:solidFill>
                <a:cs typeface="Times New Roman" charset="0"/>
              </a:rPr>
              <a:t>亚洲</a:t>
            </a:r>
            <a:endParaRPr lang="en-US" altLang="ja-JP" sz="2000" b="1">
              <a:solidFill>
                <a:srgbClr val="000404"/>
              </a:solidFill>
              <a:latin typeface="Arial Narrow" charset="0"/>
              <a:cs typeface="Times New Roman" charset="0"/>
            </a:endParaRPr>
          </a:p>
          <a:p>
            <a:pPr algn="ctr" eaLnBrk="1" hangingPunct="1">
              <a:spcBef>
                <a:spcPct val="50000"/>
              </a:spcBef>
            </a:pPr>
            <a:endParaRPr lang="en-US" sz="1000" b="1">
              <a:solidFill>
                <a:srgbClr val="000000"/>
              </a:solidFill>
              <a:latin typeface="Arial Narrow" charset="0"/>
              <a:cs typeface="Times New Roman" charset="0"/>
            </a:endParaRPr>
          </a:p>
        </p:txBody>
      </p:sp>
      <p:sp>
        <p:nvSpPr>
          <p:cNvPr id="68620" name="Text Box 10"/>
          <p:cNvSpPr txBox="1">
            <a:spLocks noChangeArrowheads="1"/>
          </p:cNvSpPr>
          <p:nvPr/>
        </p:nvSpPr>
        <p:spPr bwMode="auto">
          <a:xfrm>
            <a:off x="53340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二月</a:t>
            </a:r>
            <a:r>
              <a:rPr lang="en-US" altLang="ja-JP" sz="1200" b="1">
                <a:solidFill>
                  <a:srgbClr val="F7F7F7"/>
                </a:solidFill>
                <a:latin typeface="Arial Narrow" charset="0"/>
                <a:cs typeface="Times New Roman" charset="0"/>
              </a:rPr>
              <a:t> 60-</a:t>
            </a:r>
            <a:br>
              <a:rPr lang="en-US" altLang="ja-JP" sz="1200" b="1">
                <a:solidFill>
                  <a:srgbClr val="F7F7F7"/>
                </a:solidFill>
                <a:latin typeface="Arial Narrow" charset="0"/>
                <a:cs typeface="Times New Roman" charset="0"/>
              </a:rPr>
            </a:br>
            <a:r>
              <a:rPr lang="en-US" sz="1200">
                <a:solidFill>
                  <a:srgbClr val="F7F7F7"/>
                </a:solidFill>
                <a:cs typeface="Times New Roman" charset="0"/>
              </a:rPr>
              <a:t>三月</a:t>
            </a:r>
            <a:r>
              <a:rPr lang="en-US" altLang="ja-JP" sz="1200" b="1">
                <a:solidFill>
                  <a:srgbClr val="F7F7F7"/>
                </a:solidFill>
                <a:latin typeface="Arial Narrow" charset="0"/>
                <a:cs typeface="Times New Roman" charset="0"/>
              </a:rPr>
              <a:t> 62</a:t>
            </a:r>
          </a:p>
          <a:p>
            <a:pPr algn="ctr" eaLnBrk="1" hangingPunct="1"/>
            <a:r>
              <a:rPr lang="en-US" b="1">
                <a:solidFill>
                  <a:srgbClr val="F7F7F7"/>
                </a:solidFill>
                <a:latin typeface="Arial Narrow" charset="0"/>
                <a:cs typeface="Times New Roman" charset="0"/>
              </a:rPr>
              <a:t>1</a:t>
            </a:r>
            <a:br>
              <a:rPr lang="en-US" b="1">
                <a:solidFill>
                  <a:srgbClr val="F7F7F7"/>
                </a:solidFill>
                <a:latin typeface="Arial Narrow" charset="0"/>
                <a:cs typeface="Times New Roman" charset="0"/>
              </a:rPr>
            </a:br>
            <a:r>
              <a:rPr lang="en-US" sz="2000">
                <a:solidFill>
                  <a:srgbClr val="F7F7F7"/>
                </a:solidFill>
                <a:cs typeface="Times New Roman" charset="0"/>
              </a:rPr>
              <a:t>罗马</a:t>
            </a:r>
            <a:endParaRPr lang="en-US" altLang="ja-JP" sz="2000" b="1">
              <a:solidFill>
                <a:srgbClr val="F7F7F7"/>
              </a:solidFill>
              <a:latin typeface="Arial Narrow" charset="0"/>
              <a:cs typeface="Times New Roman" charset="0"/>
            </a:endParaRPr>
          </a:p>
          <a:p>
            <a:pPr algn="ctr" eaLnBrk="1" hangingPunct="1">
              <a:spcBef>
                <a:spcPct val="50000"/>
              </a:spcBef>
            </a:pPr>
            <a:endParaRPr lang="en-US" sz="1000" b="1">
              <a:solidFill>
                <a:srgbClr val="FFFFFF"/>
              </a:solidFill>
              <a:latin typeface="Arial Narrow" charset="0"/>
              <a:cs typeface="Times New Roman" charset="0"/>
            </a:endParaRPr>
          </a:p>
        </p:txBody>
      </p:sp>
      <p:sp>
        <p:nvSpPr>
          <p:cNvPr id="68621" name="Text Box 11"/>
          <p:cNvSpPr txBox="1">
            <a:spLocks noChangeArrowheads="1"/>
          </p:cNvSpPr>
          <p:nvPr/>
        </p:nvSpPr>
        <p:spPr bwMode="auto">
          <a:xfrm>
            <a:off x="73152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秋季</a:t>
            </a:r>
            <a:r>
              <a:rPr lang="en-US" altLang="ja-JP" sz="1200" b="1">
                <a:solidFill>
                  <a:srgbClr val="F7F7F7"/>
                </a:solidFill>
                <a:latin typeface="Arial Narrow" charset="0"/>
                <a:cs typeface="Times New Roman" charset="0"/>
              </a:rPr>
              <a:t> 67-</a:t>
            </a:r>
            <a:br>
              <a:rPr lang="en-US" altLang="ja-JP" sz="1200" b="1">
                <a:solidFill>
                  <a:srgbClr val="F7F7F7"/>
                </a:solidFill>
                <a:latin typeface="Arial Narrow" charset="0"/>
                <a:cs typeface="Times New Roman" charset="0"/>
              </a:rPr>
            </a:br>
            <a:r>
              <a:rPr lang="en-US" sz="1200">
                <a:solidFill>
                  <a:srgbClr val="F7F7F7"/>
                </a:solidFill>
                <a:cs typeface="Times New Roman" charset="0"/>
              </a:rPr>
              <a:t>春季</a:t>
            </a:r>
            <a:r>
              <a:rPr lang="en-US" altLang="ja-JP" sz="1200" b="1">
                <a:solidFill>
                  <a:srgbClr val="F7F7F7"/>
                </a:solidFill>
                <a:latin typeface="Arial Narrow" charset="0"/>
                <a:cs typeface="Times New Roman" charset="0"/>
              </a:rPr>
              <a:t> 68</a:t>
            </a:r>
          </a:p>
          <a:p>
            <a:pPr algn="ctr" eaLnBrk="1" hangingPunct="1"/>
            <a:r>
              <a:rPr lang="en-US" b="1">
                <a:solidFill>
                  <a:srgbClr val="F7F7F7"/>
                </a:solidFill>
                <a:latin typeface="Arial Narrow" charset="0"/>
                <a:cs typeface="Times New Roman" charset="0"/>
              </a:rPr>
              <a:t>2</a:t>
            </a:r>
            <a:br>
              <a:rPr lang="en-US" b="1">
                <a:solidFill>
                  <a:srgbClr val="F7F7F7"/>
                </a:solidFill>
                <a:latin typeface="Arial Narrow" charset="0"/>
                <a:cs typeface="Times New Roman" charset="0"/>
              </a:rPr>
            </a:br>
            <a:r>
              <a:rPr lang="en-US" sz="2000">
                <a:solidFill>
                  <a:srgbClr val="F7F7F7"/>
                </a:solidFill>
                <a:cs typeface="Times New Roman" charset="0"/>
              </a:rPr>
              <a:t>罗马</a:t>
            </a:r>
            <a:endParaRPr lang="en-US" altLang="ja-JP" sz="2000" b="1">
              <a:solidFill>
                <a:srgbClr val="F7F7F7"/>
              </a:solidFill>
              <a:latin typeface="Arial Narrow" charset="0"/>
              <a:cs typeface="Times New Roman" charset="0"/>
            </a:endParaRPr>
          </a:p>
          <a:p>
            <a:pPr algn="ctr" eaLnBrk="1" hangingPunct="1">
              <a:spcBef>
                <a:spcPct val="50000"/>
              </a:spcBef>
            </a:pPr>
            <a:endParaRPr lang="en-US" sz="1000" b="1">
              <a:solidFill>
                <a:srgbClr val="FFFFFF"/>
              </a:solidFill>
              <a:latin typeface="Arial Narrow" charset="0"/>
              <a:cs typeface="Times New Roman" charset="0"/>
            </a:endParaRPr>
          </a:p>
        </p:txBody>
      </p:sp>
      <p:sp>
        <p:nvSpPr>
          <p:cNvPr id="68622" name="Text Box 17"/>
          <p:cNvSpPr txBox="1">
            <a:spLocks noChangeArrowheads="1"/>
          </p:cNvSpPr>
          <p:nvPr/>
        </p:nvSpPr>
        <p:spPr bwMode="auto">
          <a:xfrm>
            <a:off x="-76200" y="2057400"/>
            <a:ext cx="9906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altLang="ja-JP" sz="1200" b="1">
              <a:solidFill>
                <a:srgbClr val="F7F7F7"/>
              </a:solidFill>
              <a:latin typeface="Arial Narrow" charset="0"/>
              <a:cs typeface="Times New Roman" charset="0"/>
            </a:endParaRPr>
          </a:p>
          <a:p>
            <a:pPr algn="ctr" eaLnBrk="1" hangingPunct="1">
              <a:spcBef>
                <a:spcPct val="50000"/>
              </a:spcBef>
            </a:pPr>
            <a:r>
              <a:rPr lang="en-US" altLang="ja-JP" sz="1200" b="1">
                <a:solidFill>
                  <a:srgbClr val="F7F7F7"/>
                </a:solidFill>
                <a:latin typeface="Arial Narrow" charset="0"/>
                <a:cs typeface="Times New Roman" charset="0"/>
              </a:rPr>
              <a:t>35-37</a:t>
            </a:r>
          </a:p>
          <a:p>
            <a:pPr algn="ctr" eaLnBrk="1" hangingPunct="1">
              <a:spcBef>
                <a:spcPct val="50000"/>
              </a:spcBef>
            </a:pPr>
            <a:r>
              <a:rPr lang="en-US" sz="1600">
                <a:solidFill>
                  <a:srgbClr val="F7F7F7"/>
                </a:solidFill>
                <a:cs typeface="Times New Roman" charset="0"/>
              </a:rPr>
              <a:t>大 马 色</a:t>
            </a:r>
            <a:br>
              <a:rPr lang="en-US" altLang="ja-JP" sz="1600" b="1">
                <a:solidFill>
                  <a:srgbClr val="F7F7F7"/>
                </a:solidFill>
                <a:latin typeface="Arial Narrow" charset="0"/>
                <a:cs typeface="Times New Roman" charset="0"/>
              </a:rPr>
            </a:br>
            <a:r>
              <a:rPr lang="en-US" sz="1600">
                <a:solidFill>
                  <a:srgbClr val="F7F7F7"/>
                </a:solidFill>
                <a:cs typeface="Times New Roman" charset="0"/>
              </a:rPr>
              <a:t>安</a:t>
            </a:r>
            <a:r>
              <a:rPr lang="en-US" altLang="ja-JP" sz="1600">
                <a:solidFill>
                  <a:srgbClr val="F7F7F7"/>
                </a:solidFill>
                <a:cs typeface="Times New Roman" charset="0"/>
              </a:rPr>
              <a:t> </a:t>
            </a:r>
            <a:r>
              <a:rPr lang="en-US" sz="1600">
                <a:solidFill>
                  <a:srgbClr val="F7F7F7"/>
                </a:solidFill>
                <a:cs typeface="Times New Roman" charset="0"/>
              </a:rPr>
              <a:t>提</a:t>
            </a:r>
            <a:r>
              <a:rPr lang="en-US" altLang="ja-JP" sz="1600">
                <a:solidFill>
                  <a:srgbClr val="F7F7F7"/>
                </a:solidFill>
                <a:cs typeface="Times New Roman" charset="0"/>
              </a:rPr>
              <a:t> </a:t>
            </a:r>
            <a:r>
              <a:rPr lang="en-US" sz="1600">
                <a:solidFill>
                  <a:srgbClr val="F7F7F7"/>
                </a:solidFill>
                <a:cs typeface="Times New Roman" charset="0"/>
              </a:rPr>
              <a:t>阿</a:t>
            </a:r>
            <a:r>
              <a:rPr lang="en-US" altLang="ja-JP" sz="1600">
                <a:solidFill>
                  <a:srgbClr val="F7F7F7"/>
                </a:solidFill>
                <a:cs typeface="Times New Roman" charset="0"/>
              </a:rPr>
              <a:t> </a:t>
            </a:r>
            <a:endParaRPr lang="en-US" sz="1600" b="1">
              <a:solidFill>
                <a:srgbClr val="F7F7F7"/>
              </a:solidFill>
              <a:latin typeface="Arial Narrow" charset="0"/>
              <a:cs typeface="Times New Roman" charset="0"/>
            </a:endParaRPr>
          </a:p>
        </p:txBody>
      </p:sp>
      <p:sp>
        <p:nvSpPr>
          <p:cNvPr id="68623"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cs typeface="Arial" charset="0"/>
              </a:rPr>
              <a:t>38</a:t>
            </a:r>
            <a:br>
              <a:rPr lang="en-US" sz="2000" b="1">
                <a:solidFill>
                  <a:srgbClr val="FFFFFF"/>
                </a:solidFill>
                <a:cs typeface="Arial" charset="0"/>
              </a:rPr>
            </a:br>
            <a:r>
              <a:rPr lang="en-US" sz="2000" b="1">
                <a:solidFill>
                  <a:srgbClr val="FFFFFF"/>
                </a:solidFill>
                <a:cs typeface="Arial" charset="0"/>
              </a:rPr>
              <a:t>124</a:t>
            </a:r>
            <a:br>
              <a:rPr lang="en-US" sz="2000" b="1">
                <a:solidFill>
                  <a:srgbClr val="FFFFFF"/>
                </a:solidFill>
                <a:cs typeface="Arial" charset="0"/>
              </a:rPr>
            </a:br>
            <a:r>
              <a:rPr lang="en-US" sz="2000" b="1">
                <a:solidFill>
                  <a:srgbClr val="FFFFFF"/>
                </a:solidFill>
                <a:cs typeface="Arial" charset="0"/>
              </a:rPr>
              <a:t>39-41</a:t>
            </a:r>
          </a:p>
        </p:txBody>
      </p:sp>
      <p:sp>
        <p:nvSpPr>
          <p:cNvPr id="68624"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000404"/>
                </a:solidFill>
              </a:rPr>
              <a:t>春季</a:t>
            </a:r>
            <a:r>
              <a:rPr lang="en-US" altLang="ja-JP" sz="1200" b="1">
                <a:solidFill>
                  <a:srgbClr val="000404"/>
                </a:solidFill>
                <a:latin typeface="Arial Narrow" charset="0"/>
                <a:cs typeface="Times New Roman" charset="0"/>
              </a:rPr>
              <a:t>  62-</a:t>
            </a:r>
            <a:br>
              <a:rPr lang="en-US" altLang="ja-JP" sz="1200" b="1">
                <a:solidFill>
                  <a:srgbClr val="000404"/>
                </a:solidFill>
                <a:latin typeface="Arial Narrow" charset="0"/>
                <a:cs typeface="Times New Roman" charset="0"/>
              </a:rPr>
            </a:br>
            <a:r>
              <a:rPr lang="en-US" sz="1200">
                <a:solidFill>
                  <a:srgbClr val="000404"/>
                </a:solidFill>
                <a:cs typeface="Times New Roman" charset="0"/>
              </a:rPr>
              <a:t>秋季</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sz="2000">
                <a:solidFill>
                  <a:srgbClr val="000404"/>
                </a:solidFill>
                <a:cs typeface="Times New Roman" charset="0"/>
              </a:rPr>
              <a:t>西班牙</a:t>
            </a:r>
            <a:endParaRPr lang="en-US" altLang="ja-JP" sz="2000" b="1">
              <a:solidFill>
                <a:srgbClr val="000404"/>
              </a:solidFill>
              <a:latin typeface="Arial Narrow" charset="0"/>
              <a:cs typeface="Times New Roman" charset="0"/>
            </a:endParaRP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4000">
                <a:latin typeface="ＭＳ Ｐゴシック" charset="0"/>
              </a:rPr>
              <a:t>新约</a:t>
            </a:r>
            <a:r>
              <a:rPr lang="zh-CN" altLang="en-US" sz="4000" b="1">
                <a:latin typeface="ＭＳ Ｐゴシック" charset="0"/>
              </a:rPr>
              <a:t>综览</a:t>
            </a:r>
            <a:r>
              <a:rPr lang="en-US" altLang="ja-JP" sz="4000" b="1">
                <a:latin typeface="ＭＳ Ｐゴシック" charset="0"/>
              </a:rPr>
              <a:t>(</a:t>
            </a:r>
            <a:r>
              <a:rPr lang="en-US" sz="4000">
                <a:latin typeface="ＭＳ Ｐゴシック" charset="0"/>
              </a:rPr>
              <a:t>保罗</a:t>
            </a:r>
            <a:r>
              <a:rPr lang="en-US" sz="4000" b="1">
                <a:latin typeface="ＭＳ Ｐゴシック" charset="0"/>
              </a:rPr>
              <a:t>书</a:t>
            </a:r>
            <a:r>
              <a:rPr lang="en-US" sz="4000">
                <a:latin typeface="ＭＳ Ｐゴシック" charset="0"/>
              </a:rPr>
              <a:t>信</a:t>
            </a:r>
            <a:r>
              <a:rPr lang="en-US" altLang="ja-JP" sz="4000" b="1">
                <a:latin typeface="ＭＳ Ｐゴシック" charset="0"/>
              </a:rPr>
              <a:t>)</a:t>
            </a:r>
            <a:endParaRPr lang="en-US" sz="4000" b="1">
              <a:latin typeface="ＭＳ Ｐゴシック" charset="0"/>
            </a:endParaRPr>
          </a:p>
        </p:txBody>
      </p:sp>
      <p:sp>
        <p:nvSpPr>
          <p:cNvPr id="68628"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000404"/>
                </a:solidFill>
              </a:rPr>
              <a:t>四月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50-</a:t>
            </a:r>
            <a:br>
              <a:rPr lang="en-US" altLang="ja-JP" sz="1200" b="1">
                <a:solidFill>
                  <a:srgbClr val="000000"/>
                </a:solidFill>
                <a:latin typeface="Arial Narrow" charset="0"/>
                <a:cs typeface="Times New Roman" charset="0"/>
              </a:rPr>
            </a:br>
            <a:r>
              <a:rPr lang="en-US" sz="1200">
                <a:solidFill>
                  <a:srgbClr val="000404"/>
                </a:solidFill>
                <a:cs typeface="Times New Roman" charset="0"/>
              </a:rPr>
              <a:t>九月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sz="2000">
                <a:solidFill>
                  <a:srgbClr val="000404"/>
                </a:solidFill>
                <a:cs typeface="Times New Roman" charset="0"/>
              </a:rPr>
              <a:t>爱琴海</a:t>
            </a:r>
            <a:endParaRPr lang="en-US" altLang="ja-JP" sz="2000" b="1">
              <a:solidFill>
                <a:srgbClr val="000404"/>
              </a:solidFill>
              <a:latin typeface="Arial Narrow" charset="0"/>
              <a:cs typeface="Times New Roman" charset="0"/>
            </a:endParaRPr>
          </a:p>
          <a:p>
            <a:pPr algn="ctr" eaLnBrk="1" hangingPunct="1">
              <a:spcBef>
                <a:spcPct val="50000"/>
              </a:spcBef>
            </a:pPr>
            <a:endParaRPr lang="en-US" sz="900" b="1">
              <a:solidFill>
                <a:srgbClr val="000000"/>
              </a:solidFill>
              <a:latin typeface="Arial Narrow" charset="0"/>
              <a:cs typeface="Times New Roman" charset="0"/>
            </a:endParaRPr>
          </a:p>
        </p:txBody>
      </p:sp>
      <p:sp>
        <p:nvSpPr>
          <p:cNvPr id="27" name="Text Box 19"/>
          <p:cNvSpPr txBox="1">
            <a:spLocks noChangeArrowheads="1"/>
          </p:cNvSpPr>
          <p:nvPr/>
        </p:nvSpPr>
        <p:spPr bwMode="auto">
          <a:xfrm>
            <a:off x="152400" y="5486400"/>
            <a:ext cx="2667000"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宋体" charset="0"/>
                <a:ea typeface="宋体" charset="0"/>
                <a:cs typeface="宋体" charset="0"/>
              </a:rPr>
              <a:t>福音书</a:t>
            </a:r>
            <a:r>
              <a:rPr lang="en-US" sz="1800">
                <a:solidFill>
                  <a:srgbClr val="FFFFFF"/>
                </a:solidFill>
                <a:latin typeface="宋体" charset="0"/>
                <a:ea typeface="宋体" charset="0"/>
                <a:cs typeface="宋体" charset="0"/>
              </a:rPr>
              <a:t>以及</a:t>
            </a:r>
            <a:r>
              <a:rPr lang="en-US" sz="1800" b="1">
                <a:solidFill>
                  <a:srgbClr val="FFFFFF"/>
                </a:solidFill>
                <a:latin typeface="宋体" charset="0"/>
                <a:ea typeface="宋体" charset="0"/>
                <a:cs typeface="宋体" charset="0"/>
              </a:rPr>
              <a:t>使徒行</a:t>
            </a:r>
            <a:r>
              <a:rPr lang="en-US" sz="1800">
                <a:solidFill>
                  <a:srgbClr val="FFFFFF"/>
                </a:solidFill>
                <a:latin typeface="宋体" charset="0"/>
                <a:ea typeface="宋体" charset="0"/>
                <a:cs typeface="宋体" charset="0"/>
              </a:rPr>
              <a:t>传</a:t>
            </a:r>
            <a:r>
              <a:rPr lang="en-US" altLang="ja-JP" sz="1800" b="1">
                <a:solidFill>
                  <a:srgbClr val="FFFFFF"/>
                </a:solidFill>
                <a:latin typeface="宋体" charset="0"/>
                <a:ea typeface="宋体" charset="0"/>
                <a:cs typeface="宋体" charset="0"/>
              </a:rPr>
              <a:t> </a:t>
            </a:r>
            <a:endParaRPr lang="en-US" sz="1600">
              <a:solidFill>
                <a:srgbClr val="FFFFFF"/>
              </a:solidFill>
              <a:latin typeface="宋体" charset="0"/>
              <a:ea typeface="宋体" charset="0"/>
              <a:cs typeface="宋体" charset="0"/>
            </a:endParaRPr>
          </a:p>
        </p:txBody>
      </p:sp>
      <p:sp>
        <p:nvSpPr>
          <p:cNvPr id="68630"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600" b="1">
                <a:solidFill>
                  <a:srgbClr val="F7F7F7"/>
                </a:solidFill>
                <a:latin typeface="ＭＳ Ｐゴシック" charset="0"/>
              </a:rPr>
              <a:t>马</a:t>
            </a:r>
            <a:r>
              <a:rPr lang="zh-CN" altLang="en-US" sz="1600" b="1">
                <a:solidFill>
                  <a:srgbClr val="F7F7F7"/>
                </a:solidFill>
                <a:latin typeface="ＭＳ Ｐゴシック" charset="0"/>
              </a:rPr>
              <a:t>太</a:t>
            </a:r>
            <a:endParaRPr lang="en-US" sz="1600" b="1">
              <a:solidFill>
                <a:srgbClr val="FFFFFF"/>
              </a:solidFill>
              <a:latin typeface="ＭＳ Ｐゴシック" charset="0"/>
            </a:endParaRPr>
          </a:p>
        </p:txBody>
      </p:sp>
      <p:sp>
        <p:nvSpPr>
          <p:cNvPr id="29" name="Text Box 22"/>
          <p:cNvSpPr txBox="1">
            <a:spLocks noChangeArrowheads="1"/>
          </p:cNvSpPr>
          <p:nvPr/>
        </p:nvSpPr>
        <p:spPr bwMode="auto">
          <a:xfrm>
            <a:off x="4572000" y="3657600"/>
            <a:ext cx="792163" cy="338138"/>
          </a:xfrm>
          <a:prstGeom prst="rect">
            <a:avLst/>
          </a:prstGeom>
          <a:solidFill>
            <a:srgbClr val="800000"/>
          </a:solidFill>
          <a:ln w="12700">
            <a:no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1600">
                <a:solidFill>
                  <a:srgbClr val="F7F7F7"/>
                </a:solidFill>
                <a:effectLst>
                  <a:outerShdw blurRad="38100" dist="38100" dir="2700000" algn="tl">
                    <a:srgbClr val="000000"/>
                  </a:outerShdw>
                </a:effectLst>
                <a:latin typeface="ＭＳ Ｐゴシック" charset="0"/>
              </a:rPr>
              <a:t>路加</a:t>
            </a:r>
            <a:endParaRPr lang="en-GB" sz="1600">
              <a:solidFill>
                <a:srgbClr val="F7F7F7"/>
              </a:solidFill>
              <a:effectLst>
                <a:outerShdw blurRad="38100" dist="38100" dir="2700000" algn="tl">
                  <a:srgbClr val="000000"/>
                </a:outerShdw>
              </a:effectLst>
              <a:latin typeface="ＭＳ Ｐゴシック" charset="0"/>
            </a:endParaRPr>
          </a:p>
        </p:txBody>
      </p:sp>
      <p:sp>
        <p:nvSpPr>
          <p:cNvPr id="30" name="Text Box 31"/>
          <p:cNvSpPr txBox="1">
            <a:spLocks noChangeArrowheads="1"/>
          </p:cNvSpPr>
          <p:nvPr/>
        </p:nvSpPr>
        <p:spPr bwMode="auto">
          <a:xfrm>
            <a:off x="7543800" y="3657600"/>
            <a:ext cx="792163" cy="33813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600" b="1">
                <a:solidFill>
                  <a:srgbClr val="F7F7F7"/>
                </a:solidFill>
                <a:latin typeface="ＭＳ Ｐゴシック" charset="0"/>
              </a:rPr>
              <a:t>约翰</a:t>
            </a:r>
          </a:p>
        </p:txBody>
      </p:sp>
      <p:sp>
        <p:nvSpPr>
          <p:cNvPr id="31"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ltLang="zh-CN" sz="1600" b="1">
                <a:solidFill>
                  <a:srgbClr val="F7F7F7"/>
                </a:solidFill>
                <a:latin typeface="ＭＳ ゴシック" charset="0"/>
                <a:ea typeface="ＭＳ ゴシック" charset="0"/>
                <a:cs typeface="ＭＳ ゴシック" charset="0"/>
              </a:rPr>
              <a:t>马</a:t>
            </a:r>
            <a:r>
              <a:rPr lang="zh-CN" altLang="en-US" sz="1600" b="1">
                <a:solidFill>
                  <a:srgbClr val="F7F7F7"/>
                </a:solidFill>
                <a:latin typeface="ＭＳ ゴシック" charset="0"/>
                <a:ea typeface="ＭＳ ゴシック" charset="0"/>
                <a:cs typeface="ＭＳ ゴシック" charset="0"/>
              </a:rPr>
              <a:t>可</a:t>
            </a:r>
            <a:endParaRPr lang="en-US" sz="1600" b="1">
              <a:solidFill>
                <a:srgbClr val="F7F7F7"/>
              </a:solidFill>
              <a:latin typeface="ＭＳ ゴシック" charset="0"/>
              <a:ea typeface="ＭＳ ゴシック" charset="0"/>
              <a:cs typeface="ＭＳ ゴシック" charset="0"/>
            </a:endParaRPr>
          </a:p>
        </p:txBody>
      </p:sp>
      <p:sp>
        <p:nvSpPr>
          <p:cNvPr id="68634" name="Text Box 22"/>
          <p:cNvSpPr txBox="1">
            <a:spLocks noChangeArrowheads="1"/>
          </p:cNvSpPr>
          <p:nvPr/>
        </p:nvSpPr>
        <p:spPr bwMode="auto">
          <a:xfrm>
            <a:off x="5486400" y="3657600"/>
            <a:ext cx="792163" cy="307975"/>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a:solidFill>
                  <a:srgbClr val="F7F7F7"/>
                </a:solidFill>
                <a:latin typeface="ＭＳ Ｐゴシック" charset="0"/>
              </a:rPr>
              <a:t>使徒</a:t>
            </a:r>
            <a:r>
              <a:rPr lang="zh-CN" altLang="en-US" sz="1400">
                <a:solidFill>
                  <a:srgbClr val="F7F7F7"/>
                </a:solidFill>
                <a:latin typeface="ＭＳ Ｐゴシック" charset="0"/>
              </a:rPr>
              <a:t>行传</a:t>
            </a:r>
            <a:endParaRPr lang="en-US" sz="1400">
              <a:solidFill>
                <a:srgbClr val="F7F7F7"/>
              </a:solidFill>
              <a:latin typeface="ＭＳ Ｐゴシック" charset="0"/>
            </a:endParaRPr>
          </a:p>
        </p:txBody>
      </p:sp>
      <p:sp>
        <p:nvSpPr>
          <p:cNvPr id="35" name="Text Box 19"/>
          <p:cNvSpPr txBox="1">
            <a:spLocks noChangeArrowheads="1"/>
          </p:cNvSpPr>
          <p:nvPr/>
        </p:nvSpPr>
        <p:spPr bwMode="auto">
          <a:xfrm>
            <a:off x="990600" y="4114800"/>
            <a:ext cx="792163" cy="33813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600">
                <a:solidFill>
                  <a:srgbClr val="000404"/>
                </a:solidFill>
              </a:rPr>
              <a:t>加 拉 太</a:t>
            </a:r>
            <a:endParaRPr lang="en-US" sz="1600">
              <a:solidFill>
                <a:srgbClr val="000000"/>
              </a:solidFill>
              <a:latin typeface="Arial Narrow" charset="0"/>
            </a:endParaRPr>
          </a:p>
        </p:txBody>
      </p:sp>
      <p:sp>
        <p:nvSpPr>
          <p:cNvPr id="36" name="Text Box 19"/>
          <p:cNvSpPr txBox="1">
            <a:spLocks noChangeArrowheads="1"/>
          </p:cNvSpPr>
          <p:nvPr/>
        </p:nvSpPr>
        <p:spPr bwMode="auto">
          <a:xfrm>
            <a:off x="152400" y="5943600"/>
            <a:ext cx="1800225"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a:solidFill>
                  <a:srgbClr val="000066"/>
                </a:solidFill>
                <a:latin typeface="ＭＳ Ｐゴシック" charset="0"/>
              </a:rPr>
              <a:t>保罗</a:t>
            </a:r>
            <a:r>
              <a:rPr lang="en-US" sz="1800" b="1">
                <a:solidFill>
                  <a:srgbClr val="000066"/>
                </a:solidFill>
                <a:latin typeface="ＭＳ Ｐゴシック" charset="0"/>
              </a:rPr>
              <a:t>书</a:t>
            </a:r>
            <a:r>
              <a:rPr lang="en-US" sz="1800">
                <a:solidFill>
                  <a:srgbClr val="000066"/>
                </a:solidFill>
                <a:latin typeface="ＭＳ Ｐゴシック" charset="0"/>
              </a:rPr>
              <a:t>信</a:t>
            </a:r>
            <a:endParaRPr lang="en-US" sz="1600">
              <a:solidFill>
                <a:srgbClr val="000066"/>
              </a:solidFill>
              <a:latin typeface="Arial Narrow" charset="0"/>
            </a:endParaRPr>
          </a:p>
        </p:txBody>
      </p:sp>
      <p:sp>
        <p:nvSpPr>
          <p:cNvPr id="26" name="Text Box 19"/>
          <p:cNvSpPr txBox="1">
            <a:spLocks noChangeArrowheads="1"/>
          </p:cNvSpPr>
          <p:nvPr/>
        </p:nvSpPr>
        <p:spPr bwMode="auto">
          <a:xfrm>
            <a:off x="7162800" y="6400800"/>
            <a:ext cx="1800225"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000">
                <a:latin typeface="ＭＳ Ｐゴシック" charset="0"/>
              </a:rPr>
              <a:t>保罗</a:t>
            </a:r>
            <a:r>
              <a:rPr lang="en-US" sz="1000" b="1">
                <a:latin typeface="ＭＳ Ｐゴシック" charset="0"/>
              </a:rPr>
              <a:t>书</a:t>
            </a:r>
            <a:r>
              <a:rPr lang="en-US" sz="1000">
                <a:latin typeface="ＭＳ Ｐゴシック" charset="0"/>
              </a:rPr>
              <a:t>信</a:t>
            </a:r>
            <a:endParaRPr lang="en-US" sz="1000">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26" grpId="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9057" name="Title 1"/>
          <p:cNvSpPr>
            <a:spLocks noGrp="1"/>
          </p:cNvSpPr>
          <p:nvPr>
            <p:ph type="title"/>
          </p:nvPr>
        </p:nvSpPr>
        <p:spPr>
          <a:xfrm>
            <a:off x="0" y="0"/>
            <a:ext cx="9144000" cy="946150"/>
          </a:xfrm>
        </p:spPr>
        <p:txBody>
          <a:bodyPr/>
          <a:lstStyle/>
          <a:p>
            <a:pPr algn="ctr"/>
            <a:r>
              <a:rPr lang="zh-CN" altLang="en-US" b="1" normalizeH="1" dirty="0">
                <a:solidFill>
                  <a:srgbClr val="FFFFFF"/>
                </a:solidFill>
                <a:latin typeface="宋体"/>
                <a:ea typeface="宋体"/>
                <a:cs typeface="宋体"/>
              </a:rPr>
              <a:t>为</a:t>
            </a:r>
            <a:r>
              <a:rPr lang="zh-CN" altLang="en-US" b="1" normalizeH="1" dirty="0">
                <a:solidFill>
                  <a:schemeClr val="tx1"/>
                </a:solidFill>
                <a:latin typeface="宋体"/>
                <a:ea typeface="宋体"/>
                <a:cs typeface="宋体"/>
              </a:rPr>
              <a:t>什么人们喜欢</a:t>
            </a:r>
            <a:r>
              <a:rPr lang="en-US" altLang="zh-CN" b="1" normalizeH="1" dirty="0">
                <a:solidFill>
                  <a:schemeClr val="tx1"/>
                </a:solidFill>
                <a:latin typeface="宋体"/>
                <a:ea typeface="宋体"/>
                <a:cs typeface="宋体"/>
              </a:rPr>
              <a:t>法律式</a:t>
            </a:r>
            <a:r>
              <a:rPr lang="zh-CN" altLang="en-US" b="1" normalizeH="1" dirty="0">
                <a:solidFill>
                  <a:schemeClr val="tx1"/>
                </a:solidFill>
                <a:latin typeface="宋体"/>
                <a:ea typeface="宋体"/>
                <a:cs typeface="宋体"/>
              </a:rPr>
              <a:t>？</a:t>
            </a:r>
            <a:endParaRPr lang="en-US" b="1" dirty="0">
              <a:latin typeface="Arial Black" charset="0"/>
              <a:ea typeface="ＭＳ Ｐゴシック" charset="0"/>
              <a:cs typeface="ＭＳ Ｐゴシック" charset="0"/>
            </a:endParaRPr>
          </a:p>
        </p:txBody>
      </p:sp>
      <p:sp>
        <p:nvSpPr>
          <p:cNvPr id="2" name="TextBox 1"/>
          <p:cNvSpPr txBox="1"/>
          <p:nvPr/>
        </p:nvSpPr>
        <p:spPr>
          <a:xfrm>
            <a:off x="685800" y="1905000"/>
            <a:ext cx="7010400" cy="3170099"/>
          </a:xfrm>
          <a:prstGeom prst="rect">
            <a:avLst/>
          </a:prstGeom>
          <a:noFill/>
        </p:spPr>
        <p:txBody>
          <a:bodyPr wrap="square" rtlCol="0">
            <a:spAutoFit/>
          </a:bodyPr>
          <a:lstStyle/>
          <a:p>
            <a:pPr algn="ctr"/>
            <a:r>
              <a:rPr kumimoji="1" lang="zh-CN" altLang="en-US" sz="20000" b="1" dirty="0">
                <a:solidFill>
                  <a:srgbClr val="FFFF00"/>
                </a:solidFill>
                <a:latin typeface="宋体"/>
                <a:ea typeface="宋体"/>
                <a:cs typeface="宋体"/>
              </a:rPr>
              <a:t>自尊</a:t>
            </a:r>
          </a:p>
        </p:txBody>
      </p:sp>
    </p:spTree>
    <p:extLst>
      <p:ext uri="{BB962C8B-B14F-4D97-AF65-F5344CB8AC3E}">
        <p14:creationId xmlns:p14="http://schemas.microsoft.com/office/powerpoint/2010/main" val="111413506"/>
      </p:ext>
    </p:extLst>
  </p:cSld>
  <p:clrMapOvr>
    <a:overrideClrMapping bg1="dk2" tx1="lt1" bg2="dk1" tx2="lt2" accent1="accent1" accent2="accent2" accent3="accent3" accent4="accent4" accent5="accent5" accent6="accent6" hlink="hlink" folHlink="folHlink"/>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Image result for Be free from the slavery of legalism so you can live for Christ">
            <a:extLst>
              <a:ext uri="{FF2B5EF4-FFF2-40B4-BE49-F238E27FC236}">
                <a16:creationId xmlns:a16="http://schemas.microsoft.com/office/drawing/2014/main" id="{BB4F5EB5-70C7-9C4B-B9AD-A05333FF47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36096" y="1340768"/>
            <a:ext cx="3704332" cy="342011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9144000" cy="1001358"/>
          </a:xfrm>
          <a:solidFill>
            <a:srgbClr val="056A04"/>
          </a:solidFill>
          <a:effectLst>
            <a:outerShdw blurRad="63500" dist="35921" dir="2700000" algn="ctr" rotWithShape="0">
              <a:schemeClr val="tx2">
                <a:alpha val="74998"/>
              </a:schemeClr>
            </a:outerShdw>
          </a:effectLst>
        </p:spPr>
        <p:txBody>
          <a:bodyPr/>
          <a:lstStyle/>
          <a:p>
            <a:pPr>
              <a:defRPr/>
            </a:pPr>
            <a:r>
              <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加拉太书</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的应用</a:t>
            </a:r>
            <a:endPar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340769"/>
            <a:ext cx="5432524"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要从律法下的法制</a:t>
            </a:r>
            <a:endPar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被释放</a:t>
            </a: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93D908B4-F0B0-0440-A7A3-64C1A87921D7}"/>
              </a:ext>
            </a:extLst>
          </p:cNvPr>
          <p:cNvSpPr txBox="1">
            <a:spLocks noChangeArrowheads="1"/>
          </p:cNvSpPr>
          <p:nvPr/>
        </p:nvSpPr>
        <p:spPr bwMode="auto">
          <a:xfrm>
            <a:off x="5436096" y="4760882"/>
            <a:ext cx="3707904" cy="20971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好让你能</a:t>
            </a:r>
            <a:endPar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为基督而活</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pic>
        <p:nvPicPr>
          <p:cNvPr id="375812" name="Picture 4" descr="Image result for Be free from the slavery of legalism so you can live for Christ">
            <a:extLst>
              <a:ext uri="{FF2B5EF4-FFF2-40B4-BE49-F238E27FC236}">
                <a16:creationId xmlns:a16="http://schemas.microsoft.com/office/drawing/2014/main" id="{DE1B7065-1888-EA4C-995F-B38F476D87E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496" y="3140968"/>
            <a:ext cx="5294083" cy="292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83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5810"/>
                                        </p:tgtEl>
                                        <p:attrNameLst>
                                          <p:attrName>style.visibility</p:attrName>
                                        </p:attrNameLst>
                                      </p:cBhvr>
                                      <p:to>
                                        <p:strVal val="visible"/>
                                      </p:to>
                                    </p:set>
                                    <p:anim calcmode="lin" valueType="num">
                                      <p:cBhvr additive="base">
                                        <p:cTn id="7" dur="500" fill="hold"/>
                                        <p:tgtEl>
                                          <p:spTgt spid="375810"/>
                                        </p:tgtEl>
                                        <p:attrNameLst>
                                          <p:attrName>ppt_x</p:attrName>
                                        </p:attrNameLst>
                                      </p:cBhvr>
                                      <p:tavLst>
                                        <p:tav tm="0">
                                          <p:val>
                                            <p:strVal val="#ppt_x"/>
                                          </p:val>
                                        </p:tav>
                                        <p:tav tm="100000">
                                          <p:val>
                                            <p:strVal val="#ppt_x"/>
                                          </p:val>
                                        </p:tav>
                                      </p:tavLst>
                                    </p:anim>
                                    <p:anim calcmode="lin" valueType="num">
                                      <p:cBhvr additive="base">
                                        <p:cTn id="8" dur="500" fill="hold"/>
                                        <p:tgtEl>
                                          <p:spTgt spid="3758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900098"/>
                                        </p:tgtEl>
                                        <p:attrNameLst>
                                          <p:attrName>style.visibility</p:attrName>
                                        </p:attrNameLst>
                                      </p:cBhvr>
                                      <p:to>
                                        <p:strVal val="visible"/>
                                      </p:to>
                                    </p:set>
                                    <p:anim calcmode="lin" valueType="num">
                                      <p:cBhvr additive="base">
                                        <p:cTn id="17" dur="500" fill="hold"/>
                                        <p:tgtEl>
                                          <p:spTgt spid="900098"/>
                                        </p:tgtEl>
                                        <p:attrNameLst>
                                          <p:attrName>ppt_x</p:attrName>
                                        </p:attrNameLst>
                                      </p:cBhvr>
                                      <p:tavLst>
                                        <p:tav tm="0">
                                          <p:val>
                                            <p:strVal val="#ppt_x"/>
                                          </p:val>
                                        </p:tav>
                                        <p:tav tm="100000">
                                          <p:val>
                                            <p:strVal val="#ppt_x"/>
                                          </p:val>
                                        </p:tav>
                                      </p:tavLst>
                                    </p:anim>
                                    <p:anim calcmode="lin" valueType="num">
                                      <p:cBhvr additive="base">
                                        <p:cTn id="18" dur="500" fill="hold"/>
                                        <p:tgtEl>
                                          <p:spTgt spid="90009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P spid="5"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616736186"/>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15196743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000000"/>
              </a:solidFill>
              <a:effectLst>
                <a:outerShdw blurRad="38100" dist="38100" dir="2700000" algn="tl">
                  <a:srgbClr val="FFFFFF"/>
                </a:outerShdw>
              </a:effectLst>
              <a:uLnTx/>
              <a:uFillTx/>
              <a:latin typeface="Garamond" pitchFamily="-111" charset="0"/>
              <a:ea typeface="Osaka"/>
              <a:cs typeface="Osaka"/>
            </a:endParaRPr>
          </a:p>
        </p:txBody>
      </p:sp>
      <p:sp>
        <p:nvSpPr>
          <p:cNvPr id="271365" name="Text Box 5"/>
          <p:cNvSpPr txBox="1">
            <a:spLocks noChangeArrowheads="1"/>
          </p:cNvSpPr>
          <p:nvPr/>
        </p:nvSpPr>
        <p:spPr bwMode="auto">
          <a:xfrm>
            <a:off x="304800" y="973138"/>
            <a:ext cx="3810000" cy="5847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uLnTx/>
                <a:uFillTx/>
                <a:latin typeface="Arial" charset="0"/>
                <a:ea typeface="Osaka" charset="0"/>
                <a:cs typeface="Osaka" charset="0"/>
              </a:rPr>
              <a:t>律法师</a:t>
            </a:r>
            <a:endParaRPr kumimoji="0" lang="en-US" sz="2400" b="1" i="0" u="sng" strike="noStrike" kern="1200" cap="none" spc="0" normalizeH="0" baseline="0" noProof="0" dirty="0">
              <a:ln>
                <a:noFill/>
              </a:ln>
              <a:solidFill>
                <a:srgbClr val="FFFFFF"/>
              </a:solidFill>
              <a:effectLst/>
              <a:uLnTx/>
              <a:uFillTx/>
              <a:latin typeface="Times New Roman" charset="0"/>
              <a:ea typeface="Osaka" charset="0"/>
              <a:cs typeface="Osaka" charset="0"/>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uLnTx/>
                <a:uFillTx/>
                <a:latin typeface="Arial" charset="0"/>
                <a:ea typeface="Osaka" charset="0"/>
                <a:cs typeface="Osaka" charset="0"/>
              </a:rPr>
              <a:t>保罗</a:t>
            </a:r>
            <a:endParaRPr kumimoji="0" lang="en-US" sz="2400" b="1" i="1" u="sng" strike="noStrike" kern="1200" cap="none" spc="0" normalizeH="0" baseline="0" noProof="0" dirty="0">
              <a:ln>
                <a:noFill/>
              </a:ln>
              <a:solidFill>
                <a:srgbClr val="FFFFFF"/>
              </a:solidFill>
              <a:effectLst/>
              <a:uLnTx/>
              <a:uFillTx/>
              <a:latin typeface="Times New Roman" charset="0"/>
              <a:ea typeface="Osaka" charset="0"/>
              <a:cs typeface="Osaka" charset="0"/>
            </a:endParaRPr>
          </a:p>
        </p:txBody>
      </p:sp>
      <p:sp>
        <p:nvSpPr>
          <p:cNvPr id="271367" name="Text Box 7"/>
          <p:cNvSpPr txBox="1">
            <a:spLocks noChangeArrowheads="1"/>
          </p:cNvSpPr>
          <p:nvPr/>
        </p:nvSpPr>
        <p:spPr bwMode="auto">
          <a:xfrm>
            <a:off x="304800" y="1674813"/>
            <a:ext cx="4038600" cy="4216539"/>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Osaka" charset="0"/>
                <a:cs typeface="Osaka" charset="0"/>
              </a:rPr>
              <a:t>"</a:t>
            </a:r>
            <a:r>
              <a:rPr kumimoji="0" lang="zh-CN" altLang="en-US" sz="2400" b="1" i="0" u="none" strike="noStrike" kern="1200" cap="none" spc="0" normalizeH="0" baseline="0" noProof="0" dirty="0">
                <a:ln>
                  <a:noFill/>
                </a:ln>
                <a:solidFill>
                  <a:srgbClr val="FFFFFF"/>
                </a:solidFill>
                <a:effectLst/>
                <a:uLnTx/>
                <a:uFillTx/>
                <a:latin typeface="ＭＳ Ｐゴシック"/>
                <a:ea typeface="ＭＳ Ｐゴシック"/>
              </a:rPr>
              <a:t>行公义的人，在神里面为自己存留生命</a:t>
            </a:r>
            <a:r>
              <a:rPr kumimoji="0" lang="en-US" altLang="ja-JP" sz="2400" b="1" i="0" u="none" strike="noStrike" kern="1200" cap="none" spc="0" normalizeH="0" baseline="0" noProof="0" dirty="0">
                <a:ln>
                  <a:noFill/>
                </a:ln>
                <a:solidFill>
                  <a:srgbClr val="FFFFFF"/>
                </a:solidFill>
                <a:effectLst/>
                <a:uLnTx/>
                <a:uFillTx/>
                <a:latin typeface="Arial" charset="0"/>
                <a:ea typeface="Osaka" charset="0"/>
                <a:cs typeface="Osaka" charset="0"/>
              </a:rPr>
              <a:t>"</a:t>
            </a:r>
            <a:endParaRPr kumimoji="0" lang="en-US" sz="2400" b="1" i="0" u="none" strike="noStrike" kern="1200" cap="none" spc="0" normalizeH="0" baseline="0" noProof="0" dirty="0">
              <a:ln>
                <a:noFill/>
              </a:ln>
              <a:solidFill>
                <a:srgbClr val="FFFFFF"/>
              </a:solidFill>
              <a:effectLst/>
              <a:uLnTx/>
              <a:uFillTx/>
              <a:latin typeface="Arial" charset="0"/>
              <a:ea typeface="Osaka" charset="0"/>
              <a:cs typeface="Osaka"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SG" sz="2000" b="1" i="0" u="none" strike="noStrike" kern="1200" cap="none" spc="0" normalizeH="0" baseline="0" noProof="0" dirty="0">
                <a:ln>
                  <a:noFill/>
                </a:ln>
                <a:solidFill>
                  <a:srgbClr val="FFFFFF"/>
                </a:solidFill>
                <a:effectLst/>
                <a:uLnTx/>
                <a:uFillTx/>
                <a:latin typeface="Arial" charset="0"/>
                <a:ea typeface="Osaka" charset="0"/>
                <a:cs typeface="Osaka" charset="0"/>
              </a:rPr>
              <a:t>所罗</a:t>
            </a:r>
            <a:r>
              <a:rPr kumimoji="0" lang="zh-CN" altLang="en-US" sz="2000" b="1" i="0" u="none" strike="noStrike" kern="1200" cap="none" spc="0" normalizeH="0" baseline="0" noProof="0" dirty="0">
                <a:ln>
                  <a:noFill/>
                </a:ln>
                <a:solidFill>
                  <a:srgbClr val="FFFFFF"/>
                </a:solidFill>
                <a:effectLst/>
                <a:uLnTx/>
                <a:uFillTx/>
                <a:latin typeface="Arial" charset="0"/>
                <a:ea typeface="Osaka" charset="0"/>
                <a:cs typeface="Osaka" charset="0"/>
              </a:rPr>
              <a:t>门的诗篇</a:t>
            </a:r>
            <a:br>
              <a:rPr kumimoji="0" lang="en-US" sz="2000" b="1" i="0" u="none" strike="noStrike" kern="1200" cap="none" spc="0" normalizeH="0" baseline="0" noProof="0" dirty="0">
                <a:ln>
                  <a:noFill/>
                </a:ln>
                <a:solidFill>
                  <a:srgbClr val="FFFFFF"/>
                </a:solidFill>
                <a:effectLst/>
                <a:uLnTx/>
                <a:uFillTx/>
                <a:latin typeface="Arial" charset="0"/>
                <a:ea typeface="Osaka" charset="0"/>
                <a:cs typeface="Osaka" charset="0"/>
              </a:rPr>
            </a:br>
            <a:r>
              <a:rPr kumimoji="0" lang="en-US" sz="2000" b="1" i="0" u="none" strike="noStrike" kern="1200" cap="none" spc="0" normalizeH="0" baseline="0" noProof="0" dirty="0">
                <a:ln>
                  <a:noFill/>
                </a:ln>
                <a:solidFill>
                  <a:srgbClr val="FFFFFF"/>
                </a:solidFill>
                <a:effectLst/>
                <a:uLnTx/>
                <a:uFillTx/>
                <a:latin typeface="Arial" charset="0"/>
                <a:ea typeface="Osaka" charset="0"/>
                <a:cs typeface="Osaka" charset="0"/>
              </a:rPr>
              <a:t>(</a:t>
            </a:r>
            <a:r>
              <a:rPr kumimoji="0" lang="zh-CN" altLang="en-US" sz="2000" b="1" i="0" u="none" strike="noStrike" kern="1200" cap="none" spc="0" normalizeH="0" baseline="0" noProof="0" dirty="0">
                <a:ln>
                  <a:noFill/>
                </a:ln>
                <a:solidFill>
                  <a:srgbClr val="FFFFFF"/>
                </a:solidFill>
                <a:effectLst/>
                <a:uLnTx/>
                <a:uFillTx/>
                <a:latin typeface="Arial" charset="0"/>
                <a:ea typeface="Osaka" charset="0"/>
                <a:cs typeface="Osaka" charset="0"/>
              </a:rPr>
              <a:t>大约 主前</a:t>
            </a:r>
            <a:r>
              <a:rPr kumimoji="0" lang="en-US" altLang="zh-CN" sz="2000" b="1" i="0" u="none" strike="noStrike" kern="1200" cap="none" spc="0" normalizeH="0" baseline="0" noProof="0" dirty="0">
                <a:ln>
                  <a:noFill/>
                </a:ln>
                <a:solidFill>
                  <a:srgbClr val="FFFFFF"/>
                </a:solidFill>
                <a:effectLst/>
                <a:uLnTx/>
                <a:uFillTx/>
                <a:latin typeface="Arial" charset="0"/>
                <a:ea typeface="Osaka" charset="0"/>
                <a:cs typeface="Osaka" charset="0"/>
              </a:rPr>
              <a:t>50</a:t>
            </a:r>
            <a:r>
              <a:rPr kumimoji="0" lang="en-US" sz="2000" b="1" i="0" u="none" strike="noStrike" kern="1200" cap="none" spc="0" normalizeH="0" baseline="0" noProof="0" dirty="0">
                <a:ln>
                  <a:noFill/>
                </a:ln>
                <a:solidFill>
                  <a:srgbClr val="FFFFFF"/>
                </a:solidFill>
                <a:effectLst/>
                <a:uLnTx/>
                <a:uFillTx/>
                <a:latin typeface="Arial" charset="0"/>
                <a:ea typeface="Osaka" charset="0"/>
                <a:cs typeface="Osaka" charset="0"/>
              </a:rPr>
              <a:t>)</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charset="0"/>
              <a:ea typeface="Osaka" charset="0"/>
              <a:cs typeface="Osaka"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ＭＳ Ｐゴシック"/>
                <a:ea typeface="ＭＳ Ｐゴシック"/>
                <a:cs typeface="Osaka" charset="0"/>
              </a:rPr>
              <a:t>"</a:t>
            </a:r>
            <a:r>
              <a:rPr kumimoji="0" lang="zh-CN" altLang="en-US" sz="2400" b="1" i="0" u="none" strike="noStrike" kern="1200" cap="none" spc="0" normalizeH="0" baseline="0" noProof="0" dirty="0">
                <a:ln>
                  <a:noFill/>
                </a:ln>
                <a:solidFill>
                  <a:srgbClr val="FFFFFF"/>
                </a:solidFill>
                <a:effectLst/>
                <a:uLnTx/>
                <a:uFillTx/>
                <a:latin typeface="ＭＳ Ｐゴシック"/>
                <a:ea typeface="ＭＳ Ｐゴシック"/>
              </a:rPr>
              <a:t>对于借着他们的工作而得救的人，神迹会在它自己的时间出现</a:t>
            </a:r>
            <a:endParaRPr kumimoji="0" lang="en-US" sz="2400" b="1" i="0" u="none" strike="noStrike" kern="1200" cap="none" spc="0" normalizeH="0" baseline="0" noProof="0" dirty="0">
              <a:ln>
                <a:noFill/>
              </a:ln>
              <a:solidFill>
                <a:srgbClr val="000000"/>
              </a:solidFill>
              <a:effectLst/>
              <a:uLnTx/>
              <a:uFillTx/>
              <a:latin typeface="ＭＳ Ｐゴシック"/>
              <a:ea typeface="ＭＳ Ｐゴシック"/>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ＭＳ Ｐゴシック"/>
                <a:ea typeface="ＭＳ Ｐゴシック"/>
                <a:cs typeface="Osaka" charset="0"/>
              </a:rPr>
              <a:t>"</a:t>
            </a:r>
            <a:endParaRPr kumimoji="0" lang="en-US" sz="2400" b="1" i="0" u="none" strike="noStrike" kern="1200" cap="none" spc="0" normalizeH="0" baseline="0" noProof="0" dirty="0">
              <a:ln>
                <a:noFill/>
              </a:ln>
              <a:solidFill>
                <a:srgbClr val="FFFFFF"/>
              </a:solidFill>
              <a:effectLst/>
              <a:uLnTx/>
              <a:uFillTx/>
              <a:latin typeface="ＭＳ Ｐゴシック"/>
              <a:ea typeface="ＭＳ Ｐゴシック"/>
              <a:cs typeface="Osaka"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Osaka" charset="0"/>
              <a:cs typeface="Osaka"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Arial" charset="0"/>
                <a:ea typeface="Osaka" charset="0"/>
                <a:cs typeface="Osaka" charset="0"/>
              </a:rPr>
              <a:t>2 </a:t>
            </a:r>
            <a:r>
              <a:rPr kumimoji="0" lang="zh-CN" altLang="en-US" sz="2000" b="1" i="0" u="none" strike="noStrike" kern="1200" cap="none" spc="0" normalizeH="0" baseline="0" noProof="0" dirty="0">
                <a:ln>
                  <a:noFill/>
                </a:ln>
                <a:solidFill>
                  <a:srgbClr val="FFFFFF"/>
                </a:solidFill>
                <a:effectLst/>
                <a:uLnTx/>
                <a:uFillTx/>
                <a:latin typeface="Arial" charset="0"/>
                <a:ea typeface="Osaka" charset="0"/>
                <a:cs typeface="Osaka" charset="0"/>
              </a:rPr>
              <a:t>巴录</a:t>
            </a:r>
            <a:endParaRPr kumimoji="0" lang="en-US" sz="2000" b="1" i="0" u="none" strike="noStrike" kern="1200" cap="none" spc="0" normalizeH="0" baseline="0" noProof="0" dirty="0">
              <a:ln>
                <a:noFill/>
              </a:ln>
              <a:solidFill>
                <a:srgbClr val="FFFFFF"/>
              </a:solidFill>
              <a:effectLst/>
              <a:uLnTx/>
              <a:uFillTx/>
              <a:latin typeface="Arial" charset="0"/>
              <a:ea typeface="Osaka" charset="0"/>
              <a:cs typeface="Osaka"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Osaka" charset="0"/>
                <a:cs typeface="Osaka" charset="0"/>
              </a:rPr>
              <a:t>(</a:t>
            </a:r>
            <a:r>
              <a:rPr kumimoji="0" lang="zh-CN" altLang="en-US" sz="2000" b="1" i="0" u="none" strike="noStrike" kern="1200" cap="none" spc="0" normalizeH="0" baseline="0" noProof="0" dirty="0">
                <a:ln>
                  <a:noFill/>
                </a:ln>
                <a:solidFill>
                  <a:srgbClr val="FFFFFF"/>
                </a:solidFill>
                <a:effectLst/>
                <a:uLnTx/>
                <a:uFillTx/>
                <a:latin typeface="Arial" charset="0"/>
                <a:ea typeface="Osaka" charset="0"/>
                <a:cs typeface="Osaka" charset="0"/>
              </a:rPr>
              <a:t>大约 主后 </a:t>
            </a:r>
            <a:r>
              <a:rPr kumimoji="0" lang="en-US" altLang="zh-CN" sz="2000" b="1" i="0" u="none" strike="noStrike" kern="1200" cap="none" spc="0" normalizeH="0" baseline="0" noProof="0" dirty="0">
                <a:ln>
                  <a:noFill/>
                </a:ln>
                <a:solidFill>
                  <a:srgbClr val="FFFFFF"/>
                </a:solidFill>
                <a:effectLst/>
                <a:uLnTx/>
                <a:uFillTx/>
                <a:latin typeface="Arial" charset="0"/>
                <a:ea typeface="Osaka" charset="0"/>
                <a:cs typeface="Osaka" charset="0"/>
              </a:rPr>
              <a:t>100</a:t>
            </a:r>
            <a:r>
              <a:rPr kumimoji="0" lang="en-US" sz="2000" b="1" i="0" u="none" strike="noStrike" kern="1200" cap="none" spc="0" normalizeH="0" baseline="0" noProof="0" dirty="0">
                <a:ln>
                  <a:noFill/>
                </a:ln>
                <a:solidFill>
                  <a:srgbClr val="FFFFFF"/>
                </a:solidFill>
                <a:effectLst/>
                <a:uLnTx/>
                <a:uFillTx/>
                <a:latin typeface="Arial" charset="0"/>
                <a:ea typeface="Osaka" charset="0"/>
                <a:cs typeface="Osaka" charset="0"/>
              </a:rPr>
              <a:t>)</a:t>
            </a:r>
            <a:endParaRPr kumimoji="0" lang="en-US" sz="2400" b="1"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
        <p:nvSpPr>
          <p:cNvPr id="9" name="Text Box 8">
            <a:extLst>
              <a:ext uri="{FF2B5EF4-FFF2-40B4-BE49-F238E27FC236}">
                <a16:creationId xmlns:a16="http://schemas.microsoft.com/office/drawing/2014/main" id="{E1E1277B-B39F-4142-ABAB-AFF149B3A4FD}"/>
              </a:ext>
            </a:extLst>
          </p:cNvPr>
          <p:cNvSpPr txBox="1">
            <a:spLocks noChangeArrowheads="1"/>
          </p:cNvSpPr>
          <p:nvPr/>
        </p:nvSpPr>
        <p:spPr bwMode="auto">
          <a:xfrm>
            <a:off x="4876800" y="1676400"/>
            <a:ext cx="4267200" cy="3108543"/>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4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zh-CN" altLang="en-US" sz="40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我只要问你们这一件：你们受了圣灵，是因行律法呢，是因听信福音呢？</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zh-CN" altLang="en-US"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加</a:t>
            </a:r>
            <a:r>
              <a:rPr kumimoji="0" lang="en-US"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3:2)</a:t>
            </a:r>
            <a:endParaRPr kumimoji="0" lang="en-US" sz="4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10" name="Rectangle 4">
            <a:extLst>
              <a:ext uri="{FF2B5EF4-FFF2-40B4-BE49-F238E27FC236}">
                <a16:creationId xmlns:a16="http://schemas.microsoft.com/office/drawing/2014/main" id="{38521107-286A-6342-8104-DC69B870C9E3}"/>
              </a:ext>
            </a:extLst>
          </p:cNvPr>
          <p:cNvSpPr txBox="1">
            <a:spLocks noChangeArrowheads="1"/>
          </p:cNvSpPr>
          <p:nvPr/>
        </p:nvSpPr>
        <p:spPr bwMode="auto">
          <a:xfrm>
            <a:off x="0" y="0"/>
            <a:ext cx="9144000" cy="990600"/>
          </a:xfrm>
          <a:prstGeom prst="rect">
            <a:avLst/>
          </a:prstGeom>
          <a:gradFill rotWithShape="0">
            <a:gsLst>
              <a:gs pos="0">
                <a:schemeClr val="tx2"/>
              </a:gs>
              <a:gs pos="100000">
                <a:srgbClr val="000000">
                  <a:alpha val="3998"/>
                </a:srgbClr>
              </a:gs>
            </a:gsLst>
            <a:lin ang="5400000" scaled="1"/>
          </a:gradFill>
          <a:ln>
            <a:noFill/>
          </a:ln>
          <a:effectLst>
            <a:outerShdw blurRad="63500" dist="35921" dir="2700000" algn="ctr" rotWithShape="0">
              <a:schemeClr val="tx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0" cap="none" spc="0" normalizeH="0" baseline="0" noProof="0">
                <a:ln>
                  <a:noFill/>
                </a:ln>
                <a:solidFill>
                  <a:srgbClr val="FFFFFF"/>
                </a:solidFill>
                <a:effectLst/>
                <a:uLnTx/>
                <a:uFillTx/>
                <a:latin typeface="Arial"/>
                <a:ea typeface="ＭＳ Ｐゴシック"/>
              </a:rPr>
              <a:t>保罗对比律法主义</a:t>
            </a:r>
            <a:r>
              <a:rPr kumimoji="0" lang="en-US" altLang="zh-CN" sz="4400" b="1" i="0" u="none" strike="noStrike" kern="0" cap="none" spc="0" normalizeH="0" baseline="0" noProof="0">
                <a:ln>
                  <a:noFill/>
                </a:ln>
                <a:solidFill>
                  <a:srgbClr val="FFFFFF"/>
                </a:solidFill>
                <a:effectLst/>
                <a:uLnTx/>
                <a:uFillTx/>
                <a:latin typeface="Arial"/>
                <a:ea typeface="ＭＳ Ｐゴシック"/>
              </a:rPr>
              <a:t> </a:t>
            </a:r>
            <a:endParaRPr kumimoji="0" lang="en-US" altLang="zh-CN" sz="4400" b="1" i="0" u="none" strike="noStrike" kern="0" cap="none" spc="0" normalizeH="0" baseline="0" noProof="0" dirty="0">
              <a:ln>
                <a:noFill/>
              </a:ln>
              <a:solidFill>
                <a:srgbClr val="FFFFFF"/>
              </a:solidFill>
              <a:effectLst/>
              <a:uLnTx/>
              <a:uFillTx/>
              <a:latin typeface="Arial"/>
              <a:ea typeface="ＭＳ Ｐゴシック"/>
            </a:endParaRPr>
          </a:p>
        </p:txBody>
      </p:sp>
    </p:spTree>
    <p:extLst>
      <p:ext uri="{BB962C8B-B14F-4D97-AF65-F5344CB8AC3E}">
        <p14:creationId xmlns:p14="http://schemas.microsoft.com/office/powerpoint/2010/main" val="41556225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7"/>
                                        </p:tgtEl>
                                        <p:attrNameLst>
                                          <p:attrName>style.visibility</p:attrName>
                                        </p:attrNameLst>
                                      </p:cBhvr>
                                      <p:to>
                                        <p:strVal val="visible"/>
                                      </p:to>
                                    </p:set>
                                    <p:anim calcmode="lin" valueType="num">
                                      <p:cBhvr>
                                        <p:cTn id="7" dur="1000" fill="hold"/>
                                        <p:tgtEl>
                                          <p:spTgt spid="271367"/>
                                        </p:tgtEl>
                                        <p:attrNameLst>
                                          <p:attrName>ppt_w</p:attrName>
                                        </p:attrNameLst>
                                      </p:cBhvr>
                                      <p:tavLst>
                                        <p:tav tm="0">
                                          <p:val>
                                            <p:fltVal val="0"/>
                                          </p:val>
                                        </p:tav>
                                        <p:tav tm="100000">
                                          <p:val>
                                            <p:strVal val="#ppt_w"/>
                                          </p:val>
                                        </p:tav>
                                      </p:tavLst>
                                    </p:anim>
                                    <p:anim calcmode="lin" valueType="num">
                                      <p:cBhvr>
                                        <p:cTn id="8" dur="1000" fill="hold"/>
                                        <p:tgtEl>
                                          <p:spTgt spid="271367"/>
                                        </p:tgtEl>
                                        <p:attrNameLst>
                                          <p:attrName>ppt_h</p:attrName>
                                        </p:attrNameLst>
                                      </p:cBhvr>
                                      <p:tavLst>
                                        <p:tav tm="0">
                                          <p:val>
                                            <p:fltVal val="0"/>
                                          </p:val>
                                        </p:tav>
                                        <p:tav tm="100000">
                                          <p:val>
                                            <p:strVal val="#ppt_h"/>
                                          </p:val>
                                        </p:tav>
                                      </p:tavLst>
                                    </p:anim>
                                    <p:anim calcmode="lin" valueType="num">
                                      <p:cBhvr>
                                        <p:cTn id="9"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9"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ext Box 12"/>
          <p:cNvSpPr txBox="1">
            <a:spLocks noChangeArrowheads="1"/>
          </p:cNvSpPr>
          <p:nvPr/>
        </p:nvSpPr>
        <p:spPr bwMode="auto">
          <a:xfrm>
            <a:off x="8274050" y="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173c</a:t>
            </a:r>
          </a:p>
        </p:txBody>
      </p:sp>
      <p:sp>
        <p:nvSpPr>
          <p:cNvPr id="27661" name="Text Box 13"/>
          <p:cNvSpPr txBox="1">
            <a:spLocks noChangeArrowheads="1"/>
          </p:cNvSpPr>
          <p:nvPr/>
        </p:nvSpPr>
        <p:spPr bwMode="auto">
          <a:xfrm>
            <a:off x="6553200" y="685800"/>
            <a:ext cx="2209800" cy="1754188"/>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latin typeface="Times" charset="0"/>
                <a:ea typeface="宋体" charset="0"/>
                <a:cs typeface="宋体" charset="0"/>
              </a:rPr>
              <a:t>礼仪</a:t>
            </a:r>
          </a:p>
          <a:p>
            <a:pPr algn="ctr" eaLnBrk="1" hangingPunct="1">
              <a:defRPr/>
            </a:pPr>
            <a:r>
              <a:rPr lang="zh-CN" altLang="en-US" sz="3600" b="1">
                <a:latin typeface="Times" charset="0"/>
                <a:ea typeface="宋体" charset="0"/>
                <a:cs typeface="宋体" charset="0"/>
              </a:rPr>
              <a:t>对</a:t>
            </a:r>
          </a:p>
          <a:p>
            <a:pPr algn="ctr" eaLnBrk="1" hangingPunct="1">
              <a:defRPr/>
            </a:pPr>
            <a:r>
              <a:rPr lang="zh-CN" altLang="en-US" sz="3600" b="1">
                <a:latin typeface="Times" charset="0"/>
                <a:ea typeface="宋体" charset="0"/>
                <a:cs typeface="宋体" charset="0"/>
              </a:rPr>
              <a:t>真信仰</a:t>
            </a:r>
          </a:p>
        </p:txBody>
      </p:sp>
      <p:sp>
        <p:nvSpPr>
          <p:cNvPr id="131075"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br>
              <a:rPr lang="en-US" altLang="zh-CN" sz="1800" b="1">
                <a:latin typeface="Arial" charset="0"/>
                <a:cs typeface="Arial" charset="0"/>
              </a:rPr>
            </a:b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br>
              <a:rPr lang="en-US" altLang="zh-CN" sz="1800" b="1">
                <a:latin typeface="Arial" charset="0"/>
                <a:cs typeface="Arial" charset="0"/>
              </a:rPr>
            </a:b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algn="just" eaLnBrk="0" hangingPunct="0">
              <a:tabLst>
                <a:tab pos="45720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eaLnBrk="0" hangingPunct="0">
              <a:tabLst>
                <a:tab pos="457200" algn="r"/>
                <a:tab pos="2743200" algn="ctr"/>
                <a:tab pos="5486400" algn="r"/>
              </a:tabLst>
            </a:pPr>
            <a:endParaRPr lang="en-US" altLang="zh-CN" b="1">
              <a:latin typeface="Arial" charset="0"/>
              <a:cs typeface="Arial" charset="0"/>
            </a:endParaRPr>
          </a:p>
        </p:txBody>
      </p:sp>
      <p:sp>
        <p:nvSpPr>
          <p:cNvPr id="131076"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a:latin typeface="Arial" charset="0"/>
              <a:cs typeface="Arial" charset="0"/>
            </a:endParaRPr>
          </a:p>
        </p:txBody>
      </p:sp>
      <p:sp>
        <p:nvSpPr>
          <p:cNvPr id="131077"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a:latin typeface="Arial" charset="0"/>
              <a:cs typeface="Arial" charset="0"/>
            </a:endParaRPr>
          </a:p>
        </p:txBody>
      </p:sp>
      <p:sp>
        <p:nvSpPr>
          <p:cNvPr id="131078"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b="1">
                <a:latin typeface="Arial" charset="0"/>
                <a:cs typeface="Arial" charset="0"/>
              </a:rPr>
              <a:t> </a:t>
            </a:r>
            <a:endParaRPr lang="en-US" altLang="zh-CN" sz="1200" b="1">
              <a:latin typeface="Arial" charset="0"/>
              <a:cs typeface="Arial" charset="0"/>
            </a:endParaRPr>
          </a:p>
          <a:p>
            <a:pPr eaLnBrk="0" hangingPunct="0">
              <a:tabLst>
                <a:tab pos="742950" algn="r"/>
                <a:tab pos="2743200" algn="ctr"/>
                <a:tab pos="5486400" algn="r"/>
              </a:tabLst>
            </a:pPr>
            <a:endParaRPr lang="en-US" altLang="zh-CN" b="1">
              <a:latin typeface="Arial" charset="0"/>
              <a:cs typeface="Arial" charset="0"/>
            </a:endParaRPr>
          </a:p>
        </p:txBody>
      </p:sp>
      <p:sp>
        <p:nvSpPr>
          <p:cNvPr id="131079"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b="1">
              <a:latin typeface="Arial" charset="0"/>
              <a:cs typeface="Arial" charset="0"/>
            </a:endParaRPr>
          </a:p>
        </p:txBody>
      </p:sp>
      <p:sp>
        <p:nvSpPr>
          <p:cNvPr id="131080" name="Rectangle 20"/>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b="1">
              <a:latin typeface="Arial" charset="0"/>
              <a:cs typeface="Arial" charset="0"/>
            </a:endParaRPr>
          </a:p>
        </p:txBody>
      </p:sp>
      <p:graphicFrame>
        <p:nvGraphicFramePr>
          <p:cNvPr id="11" name="Group 31"/>
          <p:cNvGraphicFramePr>
            <a:graphicFrameLocks noGrp="1"/>
          </p:cNvGraphicFramePr>
          <p:nvPr/>
        </p:nvGraphicFramePr>
        <p:xfrm>
          <a:off x="0" y="0"/>
          <a:ext cx="6172200" cy="6858000"/>
        </p:xfrm>
        <a:graphic>
          <a:graphicData uri="http://schemas.openxmlformats.org/drawingml/2006/table">
            <a:tbl>
              <a:tblPr/>
              <a:tblGrid>
                <a:gridCol w="2955925">
                  <a:extLst>
                    <a:ext uri="{9D8B030D-6E8A-4147-A177-3AD203B41FA5}">
                      <a16:colId xmlns:a16="http://schemas.microsoft.com/office/drawing/2014/main" val="20000"/>
                    </a:ext>
                  </a:extLst>
                </a:gridCol>
                <a:gridCol w="3216275">
                  <a:extLst>
                    <a:ext uri="{9D8B030D-6E8A-4147-A177-3AD203B41FA5}">
                      <a16:colId xmlns:a16="http://schemas.microsoft.com/office/drawing/2014/main" val="20001"/>
                    </a:ext>
                  </a:extLst>
                </a:gridCol>
              </a:tblGrid>
              <a:tr h="7747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婴儿</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成人</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1371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在领管下（律法）</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享受儿子与父亲的关系（被赎）</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1"/>
                  </a:ext>
                </a:extLst>
              </a:tr>
              <a:tr h="1371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地位：如同奴仆，儿子的权利未完全实现</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地位：儿子和继承人</a:t>
                      </a:r>
                      <a:r>
                        <a:rPr kumimoji="0" lang="en-GB" altLang="zh-CN"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拥有所有权利</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2"/>
                  </a:ext>
                </a:extLst>
              </a:tr>
              <a:tr h="1371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在约束之下：外在律法的权柄</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自由：内在神的灵的权柄</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3"/>
                  </a:ext>
                </a:extLst>
              </a:tr>
              <a:tr h="19685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不成熟：在启蒙的律法学校，外在的推动力</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800" b="0" i="0" u="none" strike="noStrike" cap="none" normalizeH="0" baseline="0">
                          <a:ln>
                            <a:noFill/>
                          </a:ln>
                          <a:solidFill>
                            <a:schemeClr val="tx1"/>
                          </a:solidFill>
                          <a:effectLst>
                            <a:outerShdw blurRad="38100" dist="38100" dir="2700000" algn="tl">
                              <a:srgbClr val="000000"/>
                            </a:outerShdw>
                          </a:effectLst>
                          <a:latin typeface="Tahoma" charset="0"/>
                          <a:ea typeface="宋体" charset="0"/>
                          <a:cs typeface="宋体" charset="0"/>
                        </a:rPr>
                        <a:t>成熟：在中级程度的属灵学校，内在的推动力</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4"/>
                  </a:ext>
                </a:extLst>
              </a:tr>
            </a:tbl>
          </a:graphicData>
        </a:graphic>
      </p:graphicFrame>
      <p:sp>
        <p:nvSpPr>
          <p:cNvPr id="131101" name="Text Box 13"/>
          <p:cNvSpPr txBox="1">
            <a:spLocks noChangeArrowheads="1"/>
          </p:cNvSpPr>
          <p:nvPr/>
        </p:nvSpPr>
        <p:spPr bwMode="auto">
          <a:xfrm>
            <a:off x="6629400" y="4953000"/>
            <a:ext cx="2209800"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a:latin typeface="Arial" charset="0"/>
                <a:cs typeface="Arial" charset="0"/>
              </a:rPr>
              <a:t>Paul A. Pomerville, </a:t>
            </a:r>
            <a:r>
              <a:rPr lang="en-US" altLang="zh-CN" sz="1800" b="1" i="1">
                <a:latin typeface="Arial" charset="0"/>
                <a:cs typeface="Arial" charset="0"/>
              </a:rPr>
              <a:t>Galatians &amp; Romans (Brussels: ICI, 1976), 95</a:t>
            </a:r>
            <a:endParaRPr lang="en-US" altLang="zh-CN" sz="1800" b="1">
              <a:latin typeface="Arial" charset="0"/>
              <a:cs typeface="Arial" charset="0"/>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590307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zh-CN" altLang="en-US" sz="3600" b="1" dirty="0">
                <a:latin typeface="Arial" charset="0"/>
                <a:ea typeface="ＭＳ Ｐゴシック" charset="0"/>
                <a:cs typeface="Arial" charset="0"/>
              </a:rPr>
              <a:t>你如何将加拉太书与雅各书有所对比</a:t>
            </a:r>
            <a:r>
              <a:rPr lang="en-US" altLang="zh-CN" sz="3600" b="1" dirty="0">
                <a:latin typeface="Arial" charset="0"/>
                <a:ea typeface="ＭＳ Ｐゴシック" charset="0"/>
                <a:cs typeface="Arial" charset="0"/>
              </a:rPr>
              <a:t>?</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15997"/>
            <a:chOff x="-3" y="-3"/>
            <a:chExt cx="5765" cy="3064"/>
          </a:xfrm>
        </p:grpSpPr>
        <p:grpSp>
          <p:nvGrpSpPr>
            <p:cNvPr id="281617" name="Group 4"/>
            <p:cNvGrpSpPr>
              <a:grpSpLocks/>
            </p:cNvGrpSpPr>
            <p:nvPr/>
          </p:nvGrpSpPr>
          <p:grpSpPr bwMode="auto">
            <a:xfrm>
              <a:off x="0" y="0"/>
              <a:ext cx="5759" cy="3061"/>
              <a:chOff x="0" y="0"/>
              <a:chExt cx="5759" cy="306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r>
                    <a:rPr kumimoji="1" lang="zh-CN" altLang="en-US" sz="3200" b="1" i="1" u="sng" dirty="0">
                      <a:solidFill>
                        <a:srgbClr val="FFFFCC"/>
                      </a:solidFill>
                      <a:latin typeface="Arial" charset="0"/>
                      <a:cs typeface="Times New Roman" charset="0"/>
                    </a:rPr>
                    <a:t>论点</a:t>
                  </a:r>
                </a:p>
                <a:p>
                  <a:pPr lvl="0"/>
                  <a:endParaRPr kumimoji="1" lang="zh-CN" altLang="en-US" sz="3200" b="1" i="1" u="sng" dirty="0">
                    <a:solidFill>
                      <a:srgbClr val="FFFFCC"/>
                    </a:solidFill>
                    <a:latin typeface="Arial" charset="0"/>
                    <a:cs typeface="Times New Roman" charset="0"/>
                  </a:endParaRP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r>
                    <a:rPr kumimoji="1" lang="zh-CN" altLang="en-US" sz="3200" b="1" u="sng" dirty="0">
                      <a:solidFill>
                        <a:srgbClr val="FFFFCC"/>
                      </a:solidFill>
                      <a:latin typeface="Arial" charset="0"/>
                      <a:cs typeface="Times New Roman" charset="0"/>
                    </a:rPr>
                    <a:t>加拉太书</a:t>
                  </a: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sz="3200" b="1" u="sng" dirty="0" err="1">
                      <a:solidFill>
                        <a:srgbClr val="FFFFFF"/>
                      </a:solidFill>
                      <a:latin typeface="ＭＳ Ｐゴシック" charset="0"/>
                    </a:rPr>
                    <a:t>雅各</a:t>
                  </a:r>
                  <a:r>
                    <a:rPr lang="zh-CN" altLang="en-US" sz="3200" b="1" u="sng" dirty="0">
                      <a:solidFill>
                        <a:srgbClr val="FFFFFF"/>
                      </a:solidFill>
                      <a:latin typeface="ＭＳ Ｐゴシック" charset="0"/>
                    </a:rPr>
                    <a:t>书</a:t>
                  </a:r>
                  <a:endParaRPr kumimoji="1" lang="en-GB" sz="3200" u="sng" dirty="0"/>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Author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Paul</a:t>
                  </a: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zh-CN" altLang="en-US" b="1" dirty="0">
                      <a:solidFill>
                        <a:srgbClr val="FFFFCC"/>
                      </a:solidFill>
                      <a:latin typeface="Arial" charset="0"/>
                      <a:cs typeface="Times New Roman" charset="0"/>
                    </a:rPr>
                    <a:t>雅各书</a:t>
                  </a: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Date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A.D. 49</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A.D. 44-48</a:t>
                  </a: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Audience Ethnicity</a:t>
                  </a:r>
                  <a:r>
                    <a:rPr kumimoji="1" lang="en-GB" sz="12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Gentiles</a:t>
                  </a: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Jews</a:t>
                  </a: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1" name="Group 41"/>
              <p:cNvGrpSpPr>
                <a:grpSpLocks/>
              </p:cNvGrpSpPr>
              <p:nvPr/>
            </p:nvGrpSpPr>
            <p:grpSpPr bwMode="auto">
              <a:xfrm>
                <a:off x="0" y="1612"/>
                <a:ext cx="1919" cy="525"/>
                <a:chOff x="0" y="1612"/>
                <a:chExt cx="1919" cy="525"/>
              </a:xfrm>
            </p:grpSpPr>
            <p:sp>
              <p:nvSpPr>
                <p:cNvPr id="281656" name="Rectangle 42"/>
                <p:cNvSpPr>
                  <a:spLocks noChangeArrowheads="1"/>
                </p:cNvSpPr>
                <p:nvPr/>
              </p:nvSpPr>
              <p:spPr bwMode="auto">
                <a:xfrm>
                  <a:off x="43" y="1734"/>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Justification</a:t>
                  </a: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2" name="Group 44"/>
              <p:cNvGrpSpPr>
                <a:grpSpLocks/>
              </p:cNvGrpSpPr>
              <p:nvPr/>
            </p:nvGrpSpPr>
            <p:grpSpPr bwMode="auto">
              <a:xfrm>
                <a:off x="1919" y="1612"/>
                <a:ext cx="1920" cy="525"/>
                <a:chOff x="1919" y="1612"/>
                <a:chExt cx="1920" cy="525"/>
              </a:xfrm>
            </p:grpSpPr>
            <p:sp>
              <p:nvSpPr>
                <p:cNvPr id="281654" name="Rectangle 45"/>
                <p:cNvSpPr>
                  <a:spLocks noChangeArrowheads="1"/>
                </p:cNvSpPr>
                <p:nvPr/>
              </p:nvSpPr>
              <p:spPr bwMode="auto">
                <a:xfrm>
                  <a:off x="1962" y="1734"/>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Before God (vertical)</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3" name="Group 47"/>
              <p:cNvGrpSpPr>
                <a:grpSpLocks/>
              </p:cNvGrpSpPr>
              <p:nvPr/>
            </p:nvGrpSpPr>
            <p:grpSpPr bwMode="auto">
              <a:xfrm>
                <a:off x="3839" y="1612"/>
                <a:ext cx="1920" cy="525"/>
                <a:chOff x="3839" y="1612"/>
                <a:chExt cx="1920" cy="525"/>
              </a:xfrm>
            </p:grpSpPr>
            <p:sp>
              <p:nvSpPr>
                <p:cNvPr id="281652" name="Rectangle 48"/>
                <p:cNvSpPr>
                  <a:spLocks noChangeArrowheads="1"/>
                </p:cNvSpPr>
                <p:nvPr/>
              </p:nvSpPr>
              <p:spPr bwMode="auto">
                <a:xfrm>
                  <a:off x="3882" y="1734"/>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Before Man (horizontal)</a:t>
                  </a: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4" name="Group 50"/>
              <p:cNvGrpSpPr>
                <a:grpSpLocks/>
              </p:cNvGrpSpPr>
              <p:nvPr/>
            </p:nvGrpSpPr>
            <p:grpSpPr bwMode="auto">
              <a:xfrm>
                <a:off x="0" y="2015"/>
                <a:ext cx="1919" cy="653"/>
                <a:chOff x="0" y="2015"/>
                <a:chExt cx="1919" cy="653"/>
              </a:xfrm>
            </p:grpSpPr>
            <p:sp>
              <p:nvSpPr>
                <p:cNvPr id="281650" name="Rectangle 51"/>
                <p:cNvSpPr>
                  <a:spLocks noChangeArrowheads="1"/>
                </p:cNvSpPr>
                <p:nvPr/>
              </p:nvSpPr>
              <p:spPr bwMode="auto">
                <a:xfrm>
                  <a:off x="43" y="2265"/>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The time of faith…</a:t>
                  </a: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5" name="Group 53"/>
              <p:cNvGrpSpPr>
                <a:grpSpLocks/>
              </p:cNvGrpSpPr>
              <p:nvPr/>
            </p:nvGrpSpPr>
            <p:grpSpPr bwMode="auto">
              <a:xfrm>
                <a:off x="1919" y="2015"/>
                <a:ext cx="1920" cy="643"/>
                <a:chOff x="1919" y="2015"/>
                <a:chExt cx="1920" cy="643"/>
              </a:xfrm>
            </p:grpSpPr>
            <p:sp>
              <p:nvSpPr>
                <p:cNvPr id="281648" name="Rectangle 54"/>
                <p:cNvSpPr>
                  <a:spLocks noChangeArrowheads="1"/>
                </p:cNvSpPr>
                <p:nvPr/>
              </p:nvSpPr>
              <p:spPr bwMode="auto">
                <a:xfrm>
                  <a:off x="1962" y="2255"/>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before salvation</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6" name="Group 56"/>
              <p:cNvGrpSpPr>
                <a:grpSpLocks/>
              </p:cNvGrpSpPr>
              <p:nvPr/>
            </p:nvGrpSpPr>
            <p:grpSpPr bwMode="auto">
              <a:xfrm>
                <a:off x="3839" y="2015"/>
                <a:ext cx="1920" cy="643"/>
                <a:chOff x="3839" y="2015"/>
                <a:chExt cx="1920" cy="643"/>
              </a:xfrm>
            </p:grpSpPr>
            <p:sp>
              <p:nvSpPr>
                <p:cNvPr id="281646" name="Rectangle 57"/>
                <p:cNvSpPr>
                  <a:spLocks noChangeArrowheads="1"/>
                </p:cNvSpPr>
                <p:nvPr/>
              </p:nvSpPr>
              <p:spPr bwMode="auto">
                <a:xfrm>
                  <a:off x="3882" y="2255"/>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after salvation</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7" name="Group 59"/>
              <p:cNvGrpSpPr>
                <a:grpSpLocks/>
              </p:cNvGrpSpPr>
              <p:nvPr/>
            </p:nvGrpSpPr>
            <p:grpSpPr bwMode="auto">
              <a:xfrm>
                <a:off x="0" y="2418"/>
                <a:ext cx="1919" cy="643"/>
                <a:chOff x="0" y="2418"/>
                <a:chExt cx="1919" cy="643"/>
              </a:xfrm>
            </p:grpSpPr>
            <p:sp>
              <p:nvSpPr>
                <p:cNvPr id="281644" name="Rectangle 60"/>
                <p:cNvSpPr>
                  <a:spLocks noChangeArrowheads="1"/>
                </p:cNvSpPr>
                <p:nvPr/>
              </p:nvSpPr>
              <p:spPr bwMode="auto">
                <a:xfrm>
                  <a:off x="43" y="2658"/>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Emphasis is on…</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8" name="Group 62"/>
              <p:cNvGrpSpPr>
                <a:grpSpLocks/>
              </p:cNvGrpSpPr>
              <p:nvPr/>
            </p:nvGrpSpPr>
            <p:grpSpPr bwMode="auto">
              <a:xfrm>
                <a:off x="1919" y="2418"/>
                <a:ext cx="1920" cy="643"/>
                <a:chOff x="1919" y="2418"/>
                <a:chExt cx="1920" cy="643"/>
              </a:xfrm>
            </p:grpSpPr>
            <p:sp>
              <p:nvSpPr>
                <p:cNvPr id="281642" name="Rectangle 63"/>
                <p:cNvSpPr>
                  <a:spLocks noChangeArrowheads="1"/>
                </p:cNvSpPr>
                <p:nvPr/>
              </p:nvSpPr>
              <p:spPr bwMode="auto">
                <a:xfrm>
                  <a:off x="1962" y="265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faith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9" name="Group 65"/>
              <p:cNvGrpSpPr>
                <a:grpSpLocks/>
              </p:cNvGrpSpPr>
              <p:nvPr/>
            </p:nvGrpSpPr>
            <p:grpSpPr bwMode="auto">
              <a:xfrm>
                <a:off x="3839" y="2418"/>
                <a:ext cx="1920" cy="643"/>
                <a:chOff x="3839" y="2418"/>
                <a:chExt cx="1920" cy="643"/>
              </a:xfrm>
            </p:grpSpPr>
            <p:sp>
              <p:nvSpPr>
                <p:cNvPr id="281640" name="Rectangle 66"/>
                <p:cNvSpPr>
                  <a:spLocks noChangeArrowheads="1"/>
                </p:cNvSpPr>
                <p:nvPr/>
              </p:nvSpPr>
              <p:spPr bwMode="auto">
                <a:xfrm>
                  <a:off x="3882" y="265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works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0" i="0" u="none" strike="noStrike" kern="1200" cap="none" spc="0" normalizeH="0" baseline="0" noProof="0">
                    <a:ln>
                      <a:noFill/>
                    </a:ln>
                    <a:solidFill>
                      <a:srgbClr val="FFFFCC"/>
                    </a:solidFill>
                    <a:effectLst/>
                    <a:uLnTx/>
                    <a:uFillTx/>
                    <a:latin typeface="Arial" charset="0"/>
                    <a:ea typeface="ＭＳ Ｐゴシック" charset="0"/>
                    <a:cs typeface="Times New Roman" charset="0"/>
                  </a:endParaRP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1112"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174j</a:t>
            </a:r>
          </a:p>
        </p:txBody>
      </p:sp>
    </p:spTree>
    <p:extLst>
      <p:ext uri="{BB962C8B-B14F-4D97-AF65-F5344CB8AC3E}">
        <p14:creationId xmlns:p14="http://schemas.microsoft.com/office/powerpoint/2010/main" val="1997707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zh-CN" altLang="en-US" sz="3600" b="1" dirty="0">
                <a:latin typeface="Arial" charset="0"/>
                <a:ea typeface="ＭＳ Ｐゴシック" charset="0"/>
                <a:cs typeface="Arial" charset="0"/>
              </a:rPr>
              <a:t>你如何将加拉太书与雅各书有所对比</a:t>
            </a:r>
            <a:r>
              <a:rPr lang="en-US" altLang="zh-CN" sz="3600" b="1" dirty="0">
                <a:latin typeface="Arial" charset="0"/>
                <a:ea typeface="ＭＳ Ｐゴシック" charset="0"/>
                <a:cs typeface="Arial" charset="0"/>
              </a:rPr>
              <a:t>?</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89313"/>
            <a:chOff x="-3" y="-3"/>
            <a:chExt cx="5765" cy="3104"/>
          </a:xfrm>
        </p:grpSpPr>
        <p:grpSp>
          <p:nvGrpSpPr>
            <p:cNvPr id="281617" name="Group 4"/>
            <p:cNvGrpSpPr>
              <a:grpSpLocks/>
            </p:cNvGrpSpPr>
            <p:nvPr/>
          </p:nvGrpSpPr>
          <p:grpSpPr bwMode="auto">
            <a:xfrm>
              <a:off x="0" y="0"/>
              <a:ext cx="5759" cy="3101"/>
              <a:chOff x="0" y="0"/>
              <a:chExt cx="5759" cy="310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r>
                    <a:rPr kumimoji="1" lang="zh-CN" altLang="en-US" sz="3200" b="1" i="1" u="sng" dirty="0">
                      <a:solidFill>
                        <a:srgbClr val="FFFFCC"/>
                      </a:solidFill>
                      <a:latin typeface="Arial" charset="0"/>
                      <a:cs typeface="Times New Roman" charset="0"/>
                    </a:rPr>
                    <a:t>论点</a:t>
                  </a: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r>
                    <a:rPr kumimoji="1" lang="zh-CN" altLang="en-US" sz="3200" b="1" u="sng" dirty="0">
                      <a:solidFill>
                        <a:srgbClr val="FFFFCC"/>
                      </a:solidFill>
                      <a:latin typeface="Arial" charset="0"/>
                      <a:cs typeface="Times New Roman" charset="0"/>
                    </a:rPr>
                    <a:t>加拉太书</a:t>
                  </a: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defRPr/>
                  </a:pPr>
                  <a:r>
                    <a:rPr kumimoji="1" lang="zh-CN" altLang="en-US" sz="3200" b="1" u="sng" dirty="0">
                      <a:solidFill>
                        <a:srgbClr val="FFFFCC"/>
                      </a:solidFill>
                      <a:latin typeface="Arial" charset="0"/>
                      <a:cs typeface="Times New Roman" charset="0"/>
                    </a:rPr>
                    <a:t>雅各书</a:t>
                  </a: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Spirit Noted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19 times</a:t>
                  </a: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0 times</a:t>
                  </a: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Gospel Noted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12 times</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0 times</a:t>
                  </a: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Opposite Author</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James noted</a:t>
                  </a: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Paul not noted</a:t>
                  </a: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1" name="Group 41"/>
              <p:cNvGrpSpPr>
                <a:grpSpLocks/>
              </p:cNvGrpSpPr>
              <p:nvPr/>
            </p:nvGrpSpPr>
            <p:grpSpPr bwMode="auto">
              <a:xfrm>
                <a:off x="0" y="1612"/>
                <a:ext cx="1919" cy="428"/>
                <a:chOff x="0" y="1612"/>
                <a:chExt cx="1919" cy="428"/>
              </a:xfrm>
            </p:grpSpPr>
            <p:sp>
              <p:nvSpPr>
                <p:cNvPr id="281656" name="Rectangle 42"/>
                <p:cNvSpPr>
                  <a:spLocks noChangeArrowheads="1"/>
                </p:cNvSpPr>
                <p:nvPr/>
              </p:nvSpPr>
              <p:spPr bwMode="auto">
                <a:xfrm>
                  <a:off x="43" y="1637"/>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Author Title</a:t>
                  </a: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2" name="Group 44"/>
              <p:cNvGrpSpPr>
                <a:grpSpLocks/>
              </p:cNvGrpSpPr>
              <p:nvPr/>
            </p:nvGrpSpPr>
            <p:grpSpPr bwMode="auto">
              <a:xfrm>
                <a:off x="1919" y="1612"/>
                <a:ext cx="1920" cy="428"/>
                <a:chOff x="1919" y="1612"/>
                <a:chExt cx="1920" cy="428"/>
              </a:xfrm>
            </p:grpSpPr>
            <p:sp>
              <p:nvSpPr>
                <p:cNvPr id="281654" name="Rectangle 45"/>
                <p:cNvSpPr>
                  <a:spLocks noChangeArrowheads="1"/>
                </p:cNvSpPr>
                <p:nvPr/>
              </p:nvSpPr>
              <p:spPr bwMode="auto">
                <a:xfrm>
                  <a:off x="1962" y="1637"/>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Apostle (1:1)</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3" name="Group 47"/>
              <p:cNvGrpSpPr>
                <a:grpSpLocks/>
              </p:cNvGrpSpPr>
              <p:nvPr/>
            </p:nvGrpSpPr>
            <p:grpSpPr bwMode="auto">
              <a:xfrm>
                <a:off x="3839" y="1612"/>
                <a:ext cx="1920" cy="428"/>
                <a:chOff x="3839" y="1612"/>
                <a:chExt cx="1920" cy="428"/>
              </a:xfrm>
            </p:grpSpPr>
            <p:sp>
              <p:nvSpPr>
                <p:cNvPr id="281652" name="Rectangle 48"/>
                <p:cNvSpPr>
                  <a:spLocks noChangeArrowheads="1"/>
                </p:cNvSpPr>
                <p:nvPr/>
              </p:nvSpPr>
              <p:spPr bwMode="auto">
                <a:xfrm>
                  <a:off x="3882" y="1637"/>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Servant (1</a:t>
                  </a: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sym typeface="Wingdings" pitchFamily="2" charset="2"/>
                    </a:rPr>
                    <a:t>:1)</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4" name="Group 50"/>
              <p:cNvGrpSpPr>
                <a:grpSpLocks/>
              </p:cNvGrpSpPr>
              <p:nvPr/>
            </p:nvGrpSpPr>
            <p:grpSpPr bwMode="auto">
              <a:xfrm>
                <a:off x="0" y="2015"/>
                <a:ext cx="1919" cy="477"/>
                <a:chOff x="0" y="2015"/>
                <a:chExt cx="1919" cy="477"/>
              </a:xfrm>
            </p:grpSpPr>
            <p:sp>
              <p:nvSpPr>
                <p:cNvPr id="281650" name="Rectangle 51"/>
                <p:cNvSpPr>
                  <a:spLocks noChangeArrowheads="1"/>
                </p:cNvSpPr>
                <p:nvPr/>
              </p:nvSpPr>
              <p:spPr bwMode="auto">
                <a:xfrm>
                  <a:off x="43" y="208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Reader Problem</a:t>
                  </a: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5" name="Group 53"/>
              <p:cNvGrpSpPr>
                <a:grpSpLocks/>
              </p:cNvGrpSpPr>
              <p:nvPr/>
            </p:nvGrpSpPr>
            <p:grpSpPr bwMode="auto">
              <a:xfrm>
                <a:off x="1919" y="2015"/>
                <a:ext cx="1920" cy="467"/>
                <a:chOff x="1919" y="2015"/>
                <a:chExt cx="1920" cy="467"/>
              </a:xfrm>
            </p:grpSpPr>
            <p:sp>
              <p:nvSpPr>
                <p:cNvPr id="281648" name="Rectangle 54"/>
                <p:cNvSpPr>
                  <a:spLocks noChangeArrowheads="1"/>
                </p:cNvSpPr>
                <p:nvPr/>
              </p:nvSpPr>
              <p:spPr bwMode="auto">
                <a:xfrm>
                  <a:off x="1962" y="207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Confusion of way of salvation</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6" name="Group 56"/>
              <p:cNvGrpSpPr>
                <a:grpSpLocks/>
              </p:cNvGrpSpPr>
              <p:nvPr/>
            </p:nvGrpSpPr>
            <p:grpSpPr bwMode="auto">
              <a:xfrm>
                <a:off x="3839" y="2015"/>
                <a:ext cx="1920" cy="467"/>
                <a:chOff x="3839" y="2015"/>
                <a:chExt cx="1920" cy="467"/>
              </a:xfrm>
            </p:grpSpPr>
            <p:sp>
              <p:nvSpPr>
                <p:cNvPr id="281646" name="Rectangle 57"/>
                <p:cNvSpPr>
                  <a:spLocks noChangeArrowheads="1"/>
                </p:cNvSpPr>
                <p:nvPr/>
              </p:nvSpPr>
              <p:spPr bwMode="auto">
                <a:xfrm>
                  <a:off x="3882" y="207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Confusion of way of discipleship</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7" name="Group 59"/>
              <p:cNvGrpSpPr>
                <a:grpSpLocks/>
              </p:cNvGrpSpPr>
              <p:nvPr/>
            </p:nvGrpSpPr>
            <p:grpSpPr bwMode="auto">
              <a:xfrm>
                <a:off x="0" y="2418"/>
                <a:ext cx="1919" cy="683"/>
                <a:chOff x="0" y="2418"/>
                <a:chExt cx="1919" cy="683"/>
              </a:xfrm>
            </p:grpSpPr>
            <p:sp>
              <p:nvSpPr>
                <p:cNvPr id="281644" name="Rectangle 60"/>
                <p:cNvSpPr>
                  <a:spLocks noChangeArrowheads="1"/>
                </p:cNvSpPr>
                <p:nvPr/>
              </p:nvSpPr>
              <p:spPr bwMode="auto">
                <a:xfrm>
                  <a:off x="43" y="2698"/>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Use of “saved”</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8" name="Group 62"/>
              <p:cNvGrpSpPr>
                <a:grpSpLocks/>
              </p:cNvGrpSpPr>
              <p:nvPr/>
            </p:nvGrpSpPr>
            <p:grpSpPr bwMode="auto">
              <a:xfrm>
                <a:off x="1919" y="2418"/>
                <a:ext cx="1920" cy="683"/>
                <a:chOff x="1919" y="2418"/>
                <a:chExt cx="1920" cy="683"/>
              </a:xfrm>
            </p:grpSpPr>
            <p:sp>
              <p:nvSpPr>
                <p:cNvPr id="281642" name="Rectangle 63"/>
                <p:cNvSpPr>
                  <a:spLocks noChangeArrowheads="1"/>
                </p:cNvSpPr>
                <p:nvPr/>
              </p:nvSpPr>
              <p:spPr bwMode="auto">
                <a:xfrm>
                  <a:off x="1962" y="269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Soteriological</a:t>
                  </a: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9" name="Group 65"/>
              <p:cNvGrpSpPr>
                <a:grpSpLocks/>
              </p:cNvGrpSpPr>
              <p:nvPr/>
            </p:nvGrpSpPr>
            <p:grpSpPr bwMode="auto">
              <a:xfrm>
                <a:off x="3839" y="2418"/>
                <a:ext cx="1920" cy="683"/>
                <a:chOff x="3839" y="2418"/>
                <a:chExt cx="1920" cy="683"/>
              </a:xfrm>
            </p:grpSpPr>
            <p:sp>
              <p:nvSpPr>
                <p:cNvPr id="281640" name="Rectangle 66"/>
                <p:cNvSpPr>
                  <a:spLocks noChangeArrowheads="1"/>
                </p:cNvSpPr>
                <p:nvPr/>
              </p:nvSpPr>
              <p:spPr bwMode="auto">
                <a:xfrm>
                  <a:off x="3882" y="269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Preserve life</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1112"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174j</a:t>
            </a:r>
          </a:p>
        </p:txBody>
      </p:sp>
    </p:spTree>
    <p:extLst>
      <p:ext uri="{BB962C8B-B14F-4D97-AF65-F5344CB8AC3E}">
        <p14:creationId xmlns:p14="http://schemas.microsoft.com/office/powerpoint/2010/main" val="1089752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zh-CN" altLang="en-US" sz="3600" b="1" dirty="0">
                <a:latin typeface="Arial" charset="0"/>
                <a:ea typeface="ＭＳ Ｐゴシック" charset="0"/>
                <a:cs typeface="Arial" charset="0"/>
              </a:rPr>
              <a:t>你如何将加拉太书与雅各书有所对比</a:t>
            </a:r>
            <a:r>
              <a:rPr lang="en-US" altLang="zh-CN" sz="3600" b="1" dirty="0">
                <a:latin typeface="Arial" charset="0"/>
                <a:ea typeface="ＭＳ Ｐゴシック" charset="0"/>
                <a:cs typeface="Arial" charset="0"/>
              </a:rPr>
              <a:t>?</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89313"/>
            <a:chOff x="-3" y="-3"/>
            <a:chExt cx="5765" cy="3104"/>
          </a:xfrm>
        </p:grpSpPr>
        <p:grpSp>
          <p:nvGrpSpPr>
            <p:cNvPr id="281617" name="Group 4"/>
            <p:cNvGrpSpPr>
              <a:grpSpLocks/>
            </p:cNvGrpSpPr>
            <p:nvPr/>
          </p:nvGrpSpPr>
          <p:grpSpPr bwMode="auto">
            <a:xfrm>
              <a:off x="0" y="0"/>
              <a:ext cx="5759" cy="3101"/>
              <a:chOff x="0" y="0"/>
              <a:chExt cx="5759" cy="310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r>
                    <a:rPr kumimoji="1" lang="zh-CN" altLang="en-US" sz="3200" b="1" i="1" u="sng" dirty="0">
                      <a:solidFill>
                        <a:srgbClr val="FFFFCC"/>
                      </a:solidFill>
                      <a:latin typeface="Arial" charset="0"/>
                      <a:cs typeface="Times New Roman" charset="0"/>
                    </a:rPr>
                    <a:t>论点</a:t>
                  </a: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r>
                    <a:rPr kumimoji="1" lang="zh-CN" altLang="en-US" sz="3200" b="1" u="sng" dirty="0">
                      <a:solidFill>
                        <a:srgbClr val="FFFFCC"/>
                      </a:solidFill>
                      <a:latin typeface="Arial" charset="0"/>
                      <a:cs typeface="Times New Roman" charset="0"/>
                    </a:rPr>
                    <a:t>加拉太书</a:t>
                  </a: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defRPr/>
                  </a:pPr>
                  <a:r>
                    <a:rPr kumimoji="1" lang="zh-CN" altLang="en-US" sz="3200" b="1" u="sng" dirty="0">
                      <a:solidFill>
                        <a:srgbClr val="FFFFCC"/>
                      </a:solidFill>
                      <a:latin typeface="Arial" charset="0"/>
                      <a:cs typeface="Times New Roman" charset="0"/>
                    </a:rPr>
                    <a:t>雅各书</a:t>
                  </a: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Circumcision</a:t>
                  </a: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Big issue</a:t>
                  </a: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a:ln>
                        <a:noFill/>
                      </a:ln>
                      <a:solidFill>
                        <a:srgbClr val="FFFFCC"/>
                      </a:solidFill>
                      <a:effectLst/>
                      <a:uLnTx/>
                      <a:uFillTx/>
                      <a:latin typeface="Arial" charset="0"/>
                      <a:ea typeface="ＭＳ Ｐゴシック" charset="0"/>
                      <a:cs typeface="Times New Roman" charset="0"/>
                    </a:rPr>
                    <a:t>Non-issue</a:t>
                  </a:r>
                  <a:endPar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Opponents</a:t>
                  </a: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Judaizers</a:t>
                  </a: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None</a:t>
                  </a: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Audience</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Disunited</a:t>
                  </a: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United</a:t>
                  </a: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1" name="Group 41"/>
              <p:cNvGrpSpPr>
                <a:grpSpLocks/>
              </p:cNvGrpSpPr>
              <p:nvPr/>
            </p:nvGrpSpPr>
            <p:grpSpPr bwMode="auto">
              <a:xfrm>
                <a:off x="0" y="1612"/>
                <a:ext cx="1919" cy="428"/>
                <a:chOff x="0" y="1612"/>
                <a:chExt cx="1919" cy="428"/>
              </a:xfrm>
            </p:grpSpPr>
            <p:sp>
              <p:nvSpPr>
                <p:cNvPr id="281656" name="Rectangle 42"/>
                <p:cNvSpPr>
                  <a:spLocks noChangeArrowheads="1"/>
                </p:cNvSpPr>
                <p:nvPr/>
              </p:nvSpPr>
              <p:spPr bwMode="auto">
                <a:xfrm>
                  <a:off x="43" y="1637"/>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Structure</a:t>
                  </a: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2" name="Group 44"/>
              <p:cNvGrpSpPr>
                <a:grpSpLocks/>
              </p:cNvGrpSpPr>
              <p:nvPr/>
            </p:nvGrpSpPr>
            <p:grpSpPr bwMode="auto">
              <a:xfrm>
                <a:off x="1919" y="1612"/>
                <a:ext cx="1960" cy="428"/>
                <a:chOff x="1919" y="1612"/>
                <a:chExt cx="1960" cy="428"/>
              </a:xfrm>
            </p:grpSpPr>
            <p:sp>
              <p:nvSpPr>
                <p:cNvPr id="281654" name="Rectangle 45"/>
                <p:cNvSpPr>
                  <a:spLocks noChangeArrowheads="1"/>
                </p:cNvSpPr>
                <p:nvPr/>
              </p:nvSpPr>
              <p:spPr bwMode="auto">
                <a:xfrm>
                  <a:off x="1962" y="1637"/>
                  <a:ext cx="19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Logical, sequenced</a:t>
                  </a: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3" name="Group 47"/>
              <p:cNvGrpSpPr>
                <a:grpSpLocks/>
              </p:cNvGrpSpPr>
              <p:nvPr/>
            </p:nvGrpSpPr>
            <p:grpSpPr bwMode="auto">
              <a:xfrm>
                <a:off x="3839" y="1612"/>
                <a:ext cx="1920" cy="428"/>
                <a:chOff x="3839" y="1612"/>
                <a:chExt cx="1920" cy="428"/>
              </a:xfrm>
            </p:grpSpPr>
            <p:sp>
              <p:nvSpPr>
                <p:cNvPr id="281652" name="Rectangle 48"/>
                <p:cNvSpPr>
                  <a:spLocks noChangeArrowheads="1"/>
                </p:cNvSpPr>
                <p:nvPr/>
              </p:nvSpPr>
              <p:spPr bwMode="auto">
                <a:xfrm>
                  <a:off x="3882" y="1637"/>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Random, repeated</a:t>
                  </a: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4" name="Group 50"/>
              <p:cNvGrpSpPr>
                <a:grpSpLocks/>
              </p:cNvGrpSpPr>
              <p:nvPr/>
            </p:nvGrpSpPr>
            <p:grpSpPr bwMode="auto">
              <a:xfrm>
                <a:off x="0" y="2015"/>
                <a:ext cx="1919" cy="477"/>
                <a:chOff x="0" y="2015"/>
                <a:chExt cx="1919" cy="477"/>
              </a:xfrm>
            </p:grpSpPr>
            <p:sp>
              <p:nvSpPr>
                <p:cNvPr id="281650" name="Rectangle 51"/>
                <p:cNvSpPr>
                  <a:spLocks noChangeArrowheads="1"/>
                </p:cNvSpPr>
                <p:nvPr/>
              </p:nvSpPr>
              <p:spPr bwMode="auto">
                <a:xfrm>
                  <a:off x="43" y="208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Geography</a:t>
                  </a: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5" name="Group 53"/>
              <p:cNvGrpSpPr>
                <a:grpSpLocks/>
              </p:cNvGrpSpPr>
              <p:nvPr/>
            </p:nvGrpSpPr>
            <p:grpSpPr bwMode="auto">
              <a:xfrm>
                <a:off x="1919" y="2015"/>
                <a:ext cx="1920" cy="467"/>
                <a:chOff x="1919" y="2015"/>
                <a:chExt cx="1920" cy="467"/>
              </a:xfrm>
            </p:grpSpPr>
            <p:sp>
              <p:nvSpPr>
                <p:cNvPr id="281648" name="Rectangle 54"/>
                <p:cNvSpPr>
                  <a:spLocks noChangeArrowheads="1"/>
                </p:cNvSpPr>
                <p:nvPr/>
              </p:nvSpPr>
              <p:spPr bwMode="auto">
                <a:xfrm>
                  <a:off x="1962" y="207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Roman Province of Galatia</a:t>
                  </a: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6" name="Group 56"/>
              <p:cNvGrpSpPr>
                <a:grpSpLocks/>
              </p:cNvGrpSpPr>
              <p:nvPr/>
            </p:nvGrpSpPr>
            <p:grpSpPr bwMode="auto">
              <a:xfrm>
                <a:off x="3839" y="2015"/>
                <a:ext cx="1920" cy="467"/>
                <a:chOff x="3839" y="2015"/>
                <a:chExt cx="1920" cy="467"/>
              </a:xfrm>
            </p:grpSpPr>
            <p:sp>
              <p:nvSpPr>
                <p:cNvPr id="281646" name="Rectangle 57"/>
                <p:cNvSpPr>
                  <a:spLocks noChangeArrowheads="1"/>
                </p:cNvSpPr>
                <p:nvPr/>
              </p:nvSpPr>
              <p:spPr bwMode="auto">
                <a:xfrm>
                  <a:off x="3882" y="207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Roman Empire in its entirety</a:t>
                  </a: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7" name="Group 59"/>
              <p:cNvGrpSpPr>
                <a:grpSpLocks/>
              </p:cNvGrpSpPr>
              <p:nvPr/>
            </p:nvGrpSpPr>
            <p:grpSpPr bwMode="auto">
              <a:xfrm>
                <a:off x="0" y="2418"/>
                <a:ext cx="1919" cy="683"/>
                <a:chOff x="0" y="2418"/>
                <a:chExt cx="1919" cy="683"/>
              </a:xfrm>
            </p:grpSpPr>
            <p:sp>
              <p:nvSpPr>
                <p:cNvPr id="281644" name="Rectangle 60"/>
                <p:cNvSpPr>
                  <a:spLocks noChangeArrowheads="1"/>
                </p:cNvSpPr>
                <p:nvPr/>
              </p:nvSpPr>
              <p:spPr bwMode="auto">
                <a:xfrm>
                  <a:off x="43" y="2698"/>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One of the 12?</a:t>
                  </a:r>
                  <a:endParaRPr kumimoji="1" lang="en-GB" sz="2400" b="0"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8" name="Group 62"/>
              <p:cNvGrpSpPr>
                <a:grpSpLocks/>
              </p:cNvGrpSpPr>
              <p:nvPr/>
            </p:nvGrpSpPr>
            <p:grpSpPr bwMode="auto">
              <a:xfrm>
                <a:off x="1919" y="2418"/>
                <a:ext cx="1920" cy="683"/>
                <a:chOff x="1919" y="2418"/>
                <a:chExt cx="1920" cy="683"/>
              </a:xfrm>
            </p:grpSpPr>
            <p:sp>
              <p:nvSpPr>
                <p:cNvPr id="281642" name="Rectangle 63"/>
                <p:cNvSpPr>
                  <a:spLocks noChangeArrowheads="1"/>
                </p:cNvSpPr>
                <p:nvPr/>
              </p:nvSpPr>
              <p:spPr bwMode="auto">
                <a:xfrm>
                  <a:off x="1962" y="269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No—came later</a:t>
                  </a: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nvGrpSpPr>
              <p:cNvPr id="281639" name="Group 65"/>
              <p:cNvGrpSpPr>
                <a:grpSpLocks/>
              </p:cNvGrpSpPr>
              <p:nvPr/>
            </p:nvGrpSpPr>
            <p:grpSpPr bwMode="auto">
              <a:xfrm>
                <a:off x="3839" y="2418"/>
                <a:ext cx="1920" cy="683"/>
                <a:chOff x="3839" y="2418"/>
                <a:chExt cx="1920" cy="683"/>
              </a:xfrm>
            </p:grpSpPr>
            <p:sp>
              <p:nvSpPr>
                <p:cNvPr id="281640" name="Rectangle 66"/>
                <p:cNvSpPr>
                  <a:spLocks noChangeArrowheads="1"/>
                </p:cNvSpPr>
                <p:nvPr/>
              </p:nvSpPr>
              <p:spPr bwMode="auto">
                <a:xfrm>
                  <a:off x="3882" y="269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2400" b="1" i="0" u="none" strike="noStrike" kern="1200" cap="none" spc="0" normalizeH="0" baseline="0" noProof="0" dirty="0">
                      <a:ln>
                        <a:noFill/>
                      </a:ln>
                      <a:solidFill>
                        <a:srgbClr val="FFFFCC"/>
                      </a:solidFill>
                      <a:effectLst/>
                      <a:uLnTx/>
                      <a:uFillTx/>
                      <a:latin typeface="Arial" charset="0"/>
                      <a:ea typeface="ＭＳ Ｐゴシック" charset="0"/>
                      <a:cs typeface="Times New Roman" charset="0"/>
                    </a:rPr>
                    <a:t>No—came later</a:t>
                  </a: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1112"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174j</a:t>
            </a:r>
          </a:p>
        </p:txBody>
      </p:sp>
    </p:spTree>
    <p:extLst>
      <p:ext uri="{BB962C8B-B14F-4D97-AF65-F5344CB8AC3E}">
        <p14:creationId xmlns:p14="http://schemas.microsoft.com/office/powerpoint/2010/main" val="3667599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609" name="Group 9"/>
          <p:cNvGrpSpPr>
            <a:grpSpLocks/>
          </p:cNvGrpSpPr>
          <p:nvPr/>
        </p:nvGrpSpPr>
        <p:grpSpPr bwMode="auto">
          <a:xfrm>
            <a:off x="-36513" y="1628775"/>
            <a:ext cx="3733801" cy="5257800"/>
            <a:chOff x="-36512" y="1699592"/>
            <a:chExt cx="3733800" cy="5257800"/>
          </a:xfrm>
        </p:grpSpPr>
        <p:pic>
          <p:nvPicPr>
            <p:cNvPr id="196617" name="Picture 10" descr="Jew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2" y="1699592"/>
              <a:ext cx="373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8" name="Rectangle 1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grpSp>
      <p:pic>
        <p:nvPicPr>
          <p:cNvPr id="196610" name="Picture 9" descr="Soldier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91000" y="1600200"/>
            <a:ext cx="4953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381000" y="277813"/>
            <a:ext cx="8229600" cy="1143000"/>
          </a:xfrm>
        </p:spPr>
        <p:txBody>
          <a:bodyPr/>
          <a:lstStyle/>
          <a:p>
            <a:pPr eaLnBrk="1" hangingPunct="1"/>
            <a:r>
              <a:rPr lang="zh-CN" altLang="en-US"/>
              <a:t>有时基督徒歧视别的民族</a:t>
            </a:r>
            <a:endParaRPr lang="en-US" altLang="en-US"/>
          </a:p>
        </p:txBody>
      </p:sp>
      <p:sp>
        <p:nvSpPr>
          <p:cNvPr id="18437" name="Rectangle 5"/>
          <p:cNvSpPr>
            <a:spLocks noGrp="1" noChangeArrowheads="1"/>
          </p:cNvSpPr>
          <p:nvPr>
            <p:ph type="body" sz="half" idx="2"/>
          </p:nvPr>
        </p:nvSpPr>
        <p:spPr>
          <a:xfrm>
            <a:off x="4211638" y="1628775"/>
            <a:ext cx="2209800" cy="685800"/>
          </a:xfrm>
          <a:solidFill>
            <a:srgbClr val="000000"/>
          </a:solidFill>
        </p:spPr>
        <p:txBody>
          <a:bodyPr/>
          <a:lstStyle/>
          <a:p>
            <a:pPr algn="ctr" eaLnBrk="1" hangingPunct="1">
              <a:buFont typeface="Wingdings" pitchFamily="2" charset="2"/>
              <a:buNone/>
            </a:pPr>
            <a:r>
              <a:rPr lang="zh-CN" altLang="en-US" sz="3200" b="1" i="1">
                <a:effectLst>
                  <a:outerShdw blurRad="38100" dist="38100" dir="2700000" algn="tl">
                    <a:srgbClr val="663300"/>
                  </a:outerShdw>
                </a:effectLst>
                <a:ea typeface="SimSun" pitchFamily="2" charset="-122"/>
              </a:rPr>
              <a:t>外邦人</a:t>
            </a:r>
            <a:endParaRPr lang="en-US" altLang="en-US" sz="3200" b="1" i="1">
              <a:effectLst>
                <a:outerShdw blurRad="38100" dist="38100" dir="2700000" algn="tl">
                  <a:srgbClr val="663300"/>
                </a:outerShdw>
              </a:effectLst>
            </a:endParaRPr>
          </a:p>
        </p:txBody>
      </p:sp>
      <p:sp>
        <p:nvSpPr>
          <p:cNvPr id="18438" name="Rectangle 6"/>
          <p:cNvSpPr>
            <a:spLocks noChangeArrowheads="1"/>
          </p:cNvSpPr>
          <p:nvPr/>
        </p:nvSpPr>
        <p:spPr bwMode="auto">
          <a:xfrm>
            <a:off x="1524000" y="2314575"/>
            <a:ext cx="2209800" cy="1295400"/>
          </a:xfrm>
          <a:prstGeom prst="rect">
            <a:avLst/>
          </a:prstGeom>
          <a:solidFill>
            <a:srgbClr val="FF0000"/>
          </a:solidFill>
          <a:ln>
            <a:noFill/>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SimSun" pitchFamily="2" charset="-122"/>
                <a:cs typeface="+mn-cs"/>
              </a:rPr>
              <a:t>独一的神</a:t>
            </a:r>
            <a:endParaRPr kumimoji="0"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mn-cs"/>
            </a:endParaRP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SimSun" pitchFamily="2" charset="-122"/>
                <a:cs typeface="+mn-cs"/>
              </a:rPr>
              <a:t>很多禁忌</a:t>
            </a: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mn-cs"/>
            </a:endParaRPr>
          </a:p>
        </p:txBody>
      </p:sp>
      <p:sp>
        <p:nvSpPr>
          <p:cNvPr id="18439" name="Rectangle 7"/>
          <p:cNvSpPr>
            <a:spLocks noChangeArrowheads="1"/>
          </p:cNvSpPr>
          <p:nvPr/>
        </p:nvSpPr>
        <p:spPr bwMode="auto">
          <a:xfrm>
            <a:off x="4211638" y="2314575"/>
            <a:ext cx="2209800" cy="1219200"/>
          </a:xfrm>
          <a:prstGeom prst="rect">
            <a:avLst/>
          </a:prstGeom>
          <a:solidFill>
            <a:srgbClr val="FF0000"/>
          </a:solidFill>
          <a:ln>
            <a:noFill/>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SimSun" pitchFamily="2" charset="-122"/>
                <a:cs typeface="+mn-cs"/>
              </a:rPr>
              <a:t>很多神</a:t>
            </a:r>
            <a:r>
              <a:rPr kumimoji="0"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mn-cs"/>
              </a:rPr>
              <a:t> </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SimSun" pitchFamily="2" charset="-122"/>
                <a:cs typeface="+mn-cs"/>
              </a:rPr>
              <a:t>很少禁忌</a:t>
            </a: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mn-cs"/>
            </a:endParaRPr>
          </a:p>
        </p:txBody>
      </p:sp>
      <p:sp>
        <p:nvSpPr>
          <p:cNvPr id="18436" name="Rectangle 4"/>
          <p:cNvSpPr>
            <a:spLocks noGrp="1" noChangeArrowheads="1"/>
          </p:cNvSpPr>
          <p:nvPr>
            <p:ph type="body" sz="half" idx="1"/>
          </p:nvPr>
        </p:nvSpPr>
        <p:spPr>
          <a:xfrm>
            <a:off x="1524000" y="1628775"/>
            <a:ext cx="2209800" cy="685800"/>
          </a:xfrm>
          <a:solidFill>
            <a:srgbClr val="000000"/>
          </a:solidFill>
        </p:spPr>
        <p:txBody>
          <a:bodyPr/>
          <a:lstStyle/>
          <a:p>
            <a:pPr algn="ctr" eaLnBrk="1" hangingPunct="1">
              <a:buFont typeface="Wingdings" pitchFamily="2" charset="2"/>
              <a:buNone/>
            </a:pPr>
            <a:r>
              <a:rPr lang="zh-CN" altLang="en-US" sz="3200" b="1" i="1">
                <a:effectLst>
                  <a:outerShdw blurRad="38100" dist="38100" dir="2700000" algn="tl">
                    <a:srgbClr val="663300"/>
                  </a:outerShdw>
                </a:effectLst>
                <a:ea typeface="SimSun" pitchFamily="2" charset="-122"/>
              </a:rPr>
              <a:t>犹太人</a:t>
            </a:r>
            <a:endParaRPr lang="en-US" altLang="en-US" sz="3200" b="1" i="1">
              <a:effectLst>
                <a:outerShdw blurRad="38100" dist="38100" dir="2700000" algn="tl">
                  <a:srgbClr val="663300"/>
                </a:outerShdw>
              </a:effectLst>
            </a:endParaRPr>
          </a:p>
        </p:txBody>
      </p:sp>
      <p:sp>
        <p:nvSpPr>
          <p:cNvPr id="18443" name="Text Box 11"/>
          <p:cNvSpPr txBox="1">
            <a:spLocks noChangeArrowheads="1"/>
          </p:cNvSpPr>
          <p:nvPr/>
        </p:nvSpPr>
        <p:spPr bwMode="auto">
          <a:xfrm>
            <a:off x="8397875" y="82550"/>
            <a:ext cx="184150" cy="400050"/>
          </a:xfrm>
          <a:prstGeom prst="rect">
            <a:avLst/>
          </a:prstGeom>
          <a:noFill/>
          <a:ln>
            <a:noFill/>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FFFFFF"/>
              </a:solidFill>
              <a:effectLst/>
              <a:uLnTx/>
              <a:uFillTx/>
              <a:latin typeface="Tahoma" pitchFamily="34" charset="0"/>
              <a:ea typeface="SimSun" pitchFamily="2" charset="-122"/>
              <a:cs typeface="+mn-cs"/>
            </a:endParaRPr>
          </a:p>
        </p:txBody>
      </p:sp>
    </p:spTree>
    <p:extLst>
      <p:ext uri="{BB962C8B-B14F-4D97-AF65-F5344CB8AC3E}">
        <p14:creationId xmlns:p14="http://schemas.microsoft.com/office/powerpoint/2010/main" val="2092075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bg/>
                                          </p:spTgt>
                                        </p:tgtEl>
                                        <p:attrNameLst>
                                          <p:attrName>style.visibility</p:attrName>
                                        </p:attrNameLst>
                                      </p:cBhvr>
                                      <p:to>
                                        <p:strVal val="visible"/>
                                      </p:to>
                                    </p:set>
                                    <p:animEffect transition="in" filter="fade">
                                      <p:cBhvr>
                                        <p:cTn id="7" dur="500"/>
                                        <p:tgtEl>
                                          <p:spTgt spid="18438">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0" end="0"/>
                                            </p:txEl>
                                          </p:spTgt>
                                        </p:tgtEl>
                                        <p:attrNameLst>
                                          <p:attrName>style.visibility</p:attrName>
                                        </p:attrNameLst>
                                      </p:cBhvr>
                                      <p:to>
                                        <p:strVal val="visible"/>
                                      </p:to>
                                    </p:set>
                                    <p:animEffect transition="in" filter="fade">
                                      <p:cBhvr>
                                        <p:cTn id="12" dur="500"/>
                                        <p:tgtEl>
                                          <p:spTgt spid="1843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8">
                                            <p:txEl>
                                              <p:pRg st="1" end="1"/>
                                            </p:txEl>
                                          </p:spTgt>
                                        </p:tgtEl>
                                        <p:attrNameLst>
                                          <p:attrName>style.visibility</p:attrName>
                                        </p:attrNameLst>
                                      </p:cBhvr>
                                      <p:to>
                                        <p:strVal val="visible"/>
                                      </p:to>
                                    </p:set>
                                    <p:animEffect transition="in" filter="fade">
                                      <p:cBhvr>
                                        <p:cTn id="17" dur="500"/>
                                        <p:tgtEl>
                                          <p:spTgt spid="1843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bg/>
                                          </p:spTgt>
                                        </p:tgtEl>
                                        <p:attrNameLst>
                                          <p:attrName>style.visibility</p:attrName>
                                        </p:attrNameLst>
                                      </p:cBhvr>
                                      <p:to>
                                        <p:strVal val="visible"/>
                                      </p:to>
                                    </p:set>
                                    <p:animEffect transition="in" filter="fade">
                                      <p:cBhvr>
                                        <p:cTn id="22" dur="500"/>
                                        <p:tgtEl>
                                          <p:spTgt spid="18439">
                                            <p:bg/>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439">
                                            <p:txEl>
                                              <p:pRg st="0" end="0"/>
                                            </p:txEl>
                                          </p:spTgt>
                                        </p:tgtEl>
                                        <p:attrNameLst>
                                          <p:attrName>style.visibility</p:attrName>
                                        </p:attrNameLst>
                                      </p:cBhvr>
                                      <p:to>
                                        <p:strVal val="visible"/>
                                      </p:to>
                                    </p:set>
                                    <p:animEffect transition="in" filter="fade">
                                      <p:cBhvr>
                                        <p:cTn id="27" dur="500"/>
                                        <p:tgtEl>
                                          <p:spTgt spid="1843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439">
                                            <p:txEl>
                                              <p:pRg st="1" end="1"/>
                                            </p:txEl>
                                          </p:spTgt>
                                        </p:tgtEl>
                                        <p:attrNameLst>
                                          <p:attrName>style.visibility</p:attrName>
                                        </p:attrNameLst>
                                      </p:cBhvr>
                                      <p:to>
                                        <p:strVal val="visible"/>
                                      </p:to>
                                    </p:set>
                                    <p:animEffect transition="in" filter="fade">
                                      <p:cBhvr>
                                        <p:cTn id="3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nimBg="1" autoUpdateAnimBg="0"/>
      <p:bldP spid="18439" grpId="0" build="p"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589" name="Rectangle 5"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C0C0C0"/>
                </a:outerShdw>
              </a:effectLst>
              <a:uLnTx/>
              <a:uFillTx/>
              <a:latin typeface="SimSun" pitchFamily="2" charset="-122"/>
              <a:ea typeface="SimSun" pitchFamily="2" charset="-122"/>
              <a:cs typeface="+mn-cs"/>
            </a:endParaRPr>
          </a:p>
        </p:txBody>
      </p:sp>
      <p:sp>
        <p:nvSpPr>
          <p:cNvPr id="67586" name="Rectangle 2"/>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r>
              <a:rPr lang="en-US" altLang="ja-JP" sz="3200" b="1">
                <a:effectLst>
                  <a:outerShdw blurRad="38100" dist="38100" dir="2700000" algn="tl">
                    <a:srgbClr val="FFFFFF"/>
                  </a:outerShdw>
                </a:effectLst>
                <a:latin typeface="SimSun" pitchFamily="2" charset="-122"/>
                <a:ea typeface="SimSun" pitchFamily="2" charset="-122"/>
              </a:rPr>
              <a:t> </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67587" name="Rectangle 3"/>
          <p:cNvSpPr>
            <a:spLocks noGrp="1" noChangeArrowheads="1"/>
          </p:cNvSpPr>
          <p:nvPr>
            <p:ph type="body" sz="half" idx="1"/>
          </p:nvPr>
        </p:nvSpPr>
        <p:spPr>
          <a:xfrm>
            <a:off x="533400" y="3200400"/>
            <a:ext cx="4114800" cy="23622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喜欢</a:t>
            </a:r>
            <a:r>
              <a:rPr lang="zh-CN" altLang="en-US" sz="4000" b="1">
                <a:solidFill>
                  <a:srgbClr val="FFFF00"/>
                </a:solidFill>
                <a:latin typeface="华文细黑" charset="0"/>
                <a:ea typeface="华文细黑" charset="0"/>
                <a:cs typeface="华文细黑" charset="0"/>
              </a:rPr>
              <a:t>诗意</a:t>
            </a:r>
            <a:r>
              <a:rPr lang="en-US" altLang="ja-JP" sz="4000" b="1">
                <a:latin typeface="华文细黑" charset="0"/>
                <a:ea typeface="华文细黑" charset="0"/>
                <a:cs typeface="华文细黑" charset="0"/>
              </a:rPr>
              <a:t>,</a:t>
            </a:r>
            <a:r>
              <a:rPr lang="zh-CN" altLang="en-US" sz="4000" b="1">
                <a:latin typeface="华文细黑" charset="0"/>
                <a:ea typeface="华文细黑" charset="0"/>
                <a:cs typeface="华文细黑" charset="0"/>
              </a:rPr>
              <a:t>形像及象微记号</a:t>
            </a:r>
            <a:endParaRPr lang="en-US" altLang="zh-CN" sz="4000" b="1">
              <a:latin typeface="华文细黑" charset="0"/>
              <a:ea typeface="华文细黑" charset="0"/>
              <a:cs typeface="华文细黑" charset="0"/>
            </a:endParaRPr>
          </a:p>
        </p:txBody>
      </p:sp>
      <p:sp>
        <p:nvSpPr>
          <p:cNvPr id="67588" name="Rectangle 4"/>
          <p:cNvSpPr>
            <a:spLocks noGrp="1" noChangeArrowheads="1"/>
          </p:cNvSpPr>
          <p:nvPr>
            <p:ph type="body" sz="half" idx="2"/>
          </p:nvPr>
        </p:nvSpPr>
        <p:spPr>
          <a:xfrm>
            <a:off x="5181600" y="3200400"/>
            <a:ext cx="3962400" cy="23622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喜欢有</a:t>
            </a:r>
            <a:r>
              <a:rPr lang="zh-CN" altLang="en-US" sz="4000" b="1">
                <a:solidFill>
                  <a:srgbClr val="FFFF00"/>
                </a:solidFill>
                <a:latin typeface="华文细黑" charset="0"/>
                <a:ea typeface="华文细黑" charset="0"/>
                <a:cs typeface="华文细黑" charset="0"/>
              </a:rPr>
              <a:t>大纲</a:t>
            </a:r>
            <a:r>
              <a:rPr lang="en-US" altLang="ja-JP" sz="4000" b="1">
                <a:latin typeface="华文细黑" charset="0"/>
                <a:ea typeface="华文细黑" charset="0"/>
                <a:cs typeface="华文细黑" charset="0"/>
              </a:rPr>
              <a:t>,</a:t>
            </a:r>
            <a:r>
              <a:rPr lang="zh-CN" altLang="en-US" sz="4000" b="1">
                <a:latin typeface="华文细黑" charset="0"/>
                <a:ea typeface="华文细黑" charset="0"/>
                <a:cs typeface="华文细黑" charset="0"/>
              </a:rPr>
              <a:t>分界和告示简点</a:t>
            </a:r>
            <a:endParaRPr lang="en-US" sz="4000" b="1">
              <a:latin typeface="华文细黑" charset="0"/>
              <a:ea typeface="华文细黑" charset="0"/>
              <a:cs typeface="华文细黑" charset="0"/>
            </a:endParaRPr>
          </a:p>
        </p:txBody>
      </p:sp>
      <p:sp>
        <p:nvSpPr>
          <p:cNvPr id="67591" name="Text Box 7"/>
          <p:cNvSpPr txBox="1">
            <a:spLocks noChangeArrowheads="1"/>
          </p:cNvSpPr>
          <p:nvPr/>
        </p:nvSpPr>
        <p:spPr bwMode="auto">
          <a:xfrm>
            <a:off x="1600200" y="1981200"/>
            <a:ext cx="20351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rPr>
              <a:t>希伯来</a:t>
            </a:r>
            <a:endParaRPr kumimoji="0" lang="en-US"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endParaRPr>
          </a:p>
        </p:txBody>
      </p:sp>
      <p:sp>
        <p:nvSpPr>
          <p:cNvPr id="67592" name="Text Box 8"/>
          <p:cNvSpPr txBox="1">
            <a:spLocks noChangeArrowheads="1"/>
          </p:cNvSpPr>
          <p:nvPr/>
        </p:nvSpPr>
        <p:spPr bwMode="auto">
          <a:xfrm>
            <a:off x="5791200" y="19812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rPr>
              <a:t>希腊</a:t>
            </a:r>
            <a:endParaRPr kumimoji="0" lang="en-US"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endParaRPr>
          </a:p>
        </p:txBody>
      </p:sp>
      <p:sp>
        <p:nvSpPr>
          <p:cNvPr id="198664" name="WordArt 10"/>
          <p:cNvSpPr>
            <a:spLocks noChangeArrowheads="1" noChangeShapeType="1" noTextEdit="1"/>
          </p:cNvSpPr>
          <p:nvPr/>
        </p:nvSpPr>
        <p:spPr bwMode="auto">
          <a:xfrm>
            <a:off x="3200400" y="533400"/>
            <a:ext cx="2971800" cy="1371600"/>
          </a:xfrm>
          <a:prstGeom prst="rect">
            <a:avLst/>
          </a:prstGeom>
        </p:spPr>
        <p:txBody>
          <a:bodyPr wrap="none"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rPr>
              <a:t>文献</a:t>
            </a:r>
            <a:endParaRPr kumimoji="0" lang="en-GB"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endParaRPr>
          </a:p>
        </p:txBody>
      </p:sp>
    </p:spTree>
    <p:extLst>
      <p:ext uri="{BB962C8B-B14F-4D97-AF65-F5344CB8AC3E}">
        <p14:creationId xmlns:p14="http://schemas.microsoft.com/office/powerpoint/2010/main" val="1857198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6498"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C0C0C0"/>
                </a:outerShdw>
              </a:effectLst>
              <a:uLnTx/>
              <a:uFillTx/>
              <a:latin typeface="SimSun" pitchFamily="2" charset="-122"/>
              <a:ea typeface="SimSun" pitchFamily="2" charset="-122"/>
              <a:cs typeface="+mn-cs"/>
            </a:endParaRPr>
          </a:p>
        </p:txBody>
      </p:sp>
      <p:sp>
        <p:nvSpPr>
          <p:cNvPr id="106499" name="Rectangle 1027"/>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06500" name="Rectangle 1028"/>
          <p:cNvSpPr>
            <a:spLocks noGrp="1" noChangeArrowheads="1"/>
          </p:cNvSpPr>
          <p:nvPr>
            <p:ph type="body" sz="half" idx="1"/>
          </p:nvPr>
        </p:nvSpPr>
        <p:spPr>
          <a:xfrm>
            <a:off x="228600" y="3429000"/>
            <a:ext cx="4114800" cy="29718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见数字为品质或</a:t>
            </a:r>
            <a:r>
              <a:rPr lang="zh-CN" altLang="en-US" sz="4000" b="1">
                <a:solidFill>
                  <a:srgbClr val="FFFF00"/>
                </a:solidFill>
                <a:latin typeface="华文细黑" charset="0"/>
                <a:ea typeface="华文细黑" charset="0"/>
                <a:cs typeface="华文细黑" charset="0"/>
              </a:rPr>
              <a:t>象微</a:t>
            </a:r>
            <a:endParaRPr lang="en-US" sz="4000" b="1">
              <a:solidFill>
                <a:srgbClr val="FFFF00"/>
              </a:solidFill>
              <a:latin typeface="华文细黑" charset="0"/>
              <a:ea typeface="华文细黑" charset="0"/>
              <a:cs typeface="华文细黑" charset="0"/>
            </a:endParaRPr>
          </a:p>
        </p:txBody>
      </p:sp>
      <p:sp>
        <p:nvSpPr>
          <p:cNvPr id="106501" name="Rectangle 1029"/>
          <p:cNvSpPr>
            <a:spLocks noGrp="1" noChangeArrowheads="1"/>
          </p:cNvSpPr>
          <p:nvPr>
            <p:ph type="body" sz="half" idx="2"/>
          </p:nvPr>
        </p:nvSpPr>
        <p:spPr>
          <a:xfrm>
            <a:off x="4724400" y="3505200"/>
            <a:ext cx="3962400" cy="28194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见数字为一种</a:t>
            </a:r>
            <a:r>
              <a:rPr lang="zh-CN" altLang="en-US" sz="4000" b="1">
                <a:solidFill>
                  <a:srgbClr val="FFFF00"/>
                </a:solidFill>
                <a:latin typeface="华文细黑" charset="0"/>
                <a:ea typeface="华文细黑" charset="0"/>
                <a:cs typeface="华文细黑" charset="0"/>
              </a:rPr>
              <a:t>容量</a:t>
            </a:r>
            <a:endParaRPr lang="en-US" sz="4000" b="1">
              <a:solidFill>
                <a:srgbClr val="FFFF00"/>
              </a:solidFill>
              <a:latin typeface="华文细黑" charset="0"/>
              <a:ea typeface="华文细黑" charset="0"/>
              <a:cs typeface="华文细黑" charset="0"/>
            </a:endParaRPr>
          </a:p>
        </p:txBody>
      </p:sp>
      <p:sp>
        <p:nvSpPr>
          <p:cNvPr id="106502" name="Text Box 1030"/>
          <p:cNvSpPr txBox="1">
            <a:spLocks noChangeArrowheads="1"/>
          </p:cNvSpPr>
          <p:nvPr/>
        </p:nvSpPr>
        <p:spPr bwMode="auto">
          <a:xfrm>
            <a:off x="990600" y="22860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rPr>
              <a:t>希伯来</a:t>
            </a:r>
            <a:endParaRPr kumimoji="0" lang="en-US"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endParaRPr>
          </a:p>
        </p:txBody>
      </p:sp>
      <p:sp>
        <p:nvSpPr>
          <p:cNvPr id="106503" name="Text Box 1031"/>
          <p:cNvSpPr txBox="1">
            <a:spLocks noChangeArrowheads="1"/>
          </p:cNvSpPr>
          <p:nvPr/>
        </p:nvSpPr>
        <p:spPr bwMode="auto">
          <a:xfrm>
            <a:off x="5562600" y="22860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Tahoma" pitchFamily="34" charset="0"/>
                <a:ea typeface="SimSun" pitchFamily="2" charset="-122"/>
                <a:cs typeface="+mn-cs"/>
              </a:rPr>
              <a:t>希腊</a:t>
            </a:r>
            <a:endParaRPr kumimoji="0" lang="en-US" altLang="en-US" sz="4400" b="1" i="0" u="none" strike="noStrike" kern="1200" cap="none" spc="0" normalizeH="0" baseline="0" noProof="0">
              <a:ln>
                <a:noFill/>
              </a:ln>
              <a:solidFill>
                <a:srgbClr val="FFFF00"/>
              </a:solidFill>
              <a:effectLst/>
              <a:uLnTx/>
              <a:uFillTx/>
              <a:latin typeface="Tahoma" pitchFamily="34" charset="0"/>
              <a:ea typeface="MS PGothic" pitchFamily="34" charset="-128"/>
              <a:cs typeface="+mn-cs"/>
            </a:endParaRPr>
          </a:p>
        </p:txBody>
      </p:sp>
      <p:sp>
        <p:nvSpPr>
          <p:cNvPr id="200712" name="WordArt 1032"/>
          <p:cNvSpPr>
            <a:spLocks noChangeArrowheads="1" noChangeShapeType="1" noTextEdit="1"/>
          </p:cNvSpPr>
          <p:nvPr/>
        </p:nvSpPr>
        <p:spPr bwMode="auto">
          <a:xfrm>
            <a:off x="3124200" y="609600"/>
            <a:ext cx="2819400" cy="1371600"/>
          </a:xfrm>
          <a:prstGeom prst="rect">
            <a:avLst/>
          </a:prstGeom>
        </p:spPr>
        <p:txBody>
          <a:bodyPr wrap="none"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rPr>
              <a:t>数字</a:t>
            </a:r>
            <a:endParaRPr kumimoji="0" lang="en-GB"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endParaRPr>
          </a:p>
        </p:txBody>
      </p:sp>
      <p:sp>
        <p:nvSpPr>
          <p:cNvPr id="106505" name="Text Box 1033"/>
          <p:cNvSpPr txBox="1">
            <a:spLocks noChangeArrowheads="1"/>
          </p:cNvSpPr>
          <p:nvPr/>
        </p:nvSpPr>
        <p:spPr bwMode="auto">
          <a:xfrm>
            <a:off x="8397875" y="82550"/>
            <a:ext cx="184150" cy="400050"/>
          </a:xfrm>
          <a:prstGeom prst="rect">
            <a:avLst/>
          </a:prstGeom>
          <a:noFill/>
          <a:ln>
            <a:noFill/>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FFFFFF"/>
              </a:solidFill>
              <a:effectLst/>
              <a:uLnTx/>
              <a:uFillTx/>
              <a:latin typeface="Tahoma" pitchFamily="34" charset="0"/>
              <a:ea typeface="SimSun" pitchFamily="2" charset="-122"/>
              <a:cs typeface="+mn-cs"/>
            </a:endParaRPr>
          </a:p>
        </p:txBody>
      </p:sp>
    </p:spTree>
    <p:extLst>
      <p:ext uri="{BB962C8B-B14F-4D97-AF65-F5344CB8AC3E}">
        <p14:creationId xmlns:p14="http://schemas.microsoft.com/office/powerpoint/2010/main" val="3577716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8546"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C0C0C0"/>
                </a:outerShdw>
              </a:effectLst>
              <a:uLnTx/>
              <a:uFillTx/>
              <a:latin typeface="SimSun" pitchFamily="2" charset="-122"/>
              <a:ea typeface="SimSun" pitchFamily="2" charset="-122"/>
              <a:cs typeface="+mn-cs"/>
            </a:endParaRPr>
          </a:p>
        </p:txBody>
      </p:sp>
      <p:sp>
        <p:nvSpPr>
          <p:cNvPr id="108547" name="Rectangle 1027"/>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08548" name="Rectangle 1028"/>
          <p:cNvSpPr>
            <a:spLocks noGrp="1" noChangeArrowheads="1"/>
          </p:cNvSpPr>
          <p:nvPr>
            <p:ph type="body" sz="half" idx="1"/>
          </p:nvPr>
        </p:nvSpPr>
        <p:spPr>
          <a:xfrm>
            <a:off x="4648200" y="3276600"/>
            <a:ext cx="4191000" cy="35814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重识</a:t>
            </a:r>
            <a:r>
              <a:rPr lang="zh-CN" altLang="en-US" sz="4000" b="1">
                <a:solidFill>
                  <a:srgbClr val="FFFF00"/>
                </a:solidFill>
                <a:latin typeface="华文细黑" charset="0"/>
                <a:ea typeface="华文细黑" charset="0"/>
                <a:cs typeface="华文细黑" charset="0"/>
              </a:rPr>
              <a:t>个人</a:t>
            </a:r>
            <a:r>
              <a:rPr lang="zh-CN" altLang="en-US" sz="4000" b="1">
                <a:latin typeface="华文细黑" charset="0"/>
                <a:ea typeface="华文细黑" charset="0"/>
                <a:cs typeface="华文细黑" charset="0"/>
              </a:rPr>
              <a:t>与神的关係</a:t>
            </a:r>
            <a:endParaRPr lang="en-US" altLang="ja-JP" sz="4000" b="1">
              <a:latin typeface="华文细黑" charset="0"/>
              <a:ea typeface="华文细黑" charset="0"/>
              <a:cs typeface="华文细黑" charset="0"/>
            </a:endParaRPr>
          </a:p>
          <a:p>
            <a:pPr eaLnBrk="1" hangingPunct="1">
              <a:buFont typeface="Wingdings" charset="0"/>
              <a:buNone/>
              <a:defRPr/>
            </a:pPr>
            <a:endParaRPr lang="en-US" sz="4000" b="1">
              <a:latin typeface="华文细黑" charset="0"/>
              <a:ea typeface="华文细黑" charset="0"/>
              <a:cs typeface="华文细黑" charset="0"/>
            </a:endParaRPr>
          </a:p>
        </p:txBody>
      </p:sp>
      <p:sp>
        <p:nvSpPr>
          <p:cNvPr id="108549" name="Rectangle 1029"/>
          <p:cNvSpPr>
            <a:spLocks noGrp="1" noChangeArrowheads="1"/>
          </p:cNvSpPr>
          <p:nvPr>
            <p:ph type="body" sz="half" idx="2"/>
          </p:nvPr>
        </p:nvSpPr>
        <p:spPr>
          <a:xfrm>
            <a:off x="0" y="3276600"/>
            <a:ext cx="4267200" cy="35814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重识</a:t>
            </a:r>
            <a:r>
              <a:rPr lang="zh-CN" altLang="en-US" sz="4000" b="1">
                <a:solidFill>
                  <a:srgbClr val="FFFF00"/>
                </a:solidFill>
                <a:latin typeface="华文细黑" charset="0"/>
                <a:ea typeface="华文细黑" charset="0"/>
                <a:cs typeface="华文细黑" charset="0"/>
              </a:rPr>
              <a:t>群体</a:t>
            </a:r>
            <a:r>
              <a:rPr lang="zh-CN" altLang="en-US" sz="4000" b="1">
                <a:latin typeface="华文细黑" charset="0"/>
                <a:ea typeface="华文细黑" charset="0"/>
                <a:cs typeface="华文细黑" charset="0"/>
              </a:rPr>
              <a:t>与神的关係</a:t>
            </a:r>
            <a:endParaRPr lang="en-US" sz="4000" b="1">
              <a:latin typeface="华文细黑" charset="0"/>
              <a:ea typeface="华文细黑" charset="0"/>
              <a:cs typeface="华文细黑" charset="0"/>
            </a:endParaRPr>
          </a:p>
        </p:txBody>
      </p:sp>
      <p:sp>
        <p:nvSpPr>
          <p:cNvPr id="108550" name="Text Box 1030"/>
          <p:cNvSpPr txBox="1">
            <a:spLocks noChangeArrowheads="1"/>
          </p:cNvSpPr>
          <p:nvPr/>
        </p:nvSpPr>
        <p:spPr bwMode="auto">
          <a:xfrm>
            <a:off x="1066800" y="21336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rPr>
              <a:t>希伯来</a:t>
            </a:r>
            <a:endParaRPr kumimoji="0" lang="en-US"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endParaRPr>
          </a:p>
        </p:txBody>
      </p:sp>
      <p:sp>
        <p:nvSpPr>
          <p:cNvPr id="108551" name="Text Box 1031"/>
          <p:cNvSpPr txBox="1">
            <a:spLocks noChangeArrowheads="1"/>
          </p:cNvSpPr>
          <p:nvPr/>
        </p:nvSpPr>
        <p:spPr bwMode="auto">
          <a:xfrm>
            <a:off x="5715000" y="21336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Tahoma" pitchFamily="34" charset="0"/>
                <a:ea typeface="SimSun" pitchFamily="2" charset="-122"/>
                <a:cs typeface="+mn-cs"/>
              </a:rPr>
              <a:t>希腊</a:t>
            </a:r>
            <a:endParaRPr kumimoji="0" lang="en-US" altLang="en-US" sz="4400" b="1" i="0" u="none" strike="noStrike" kern="1200" cap="none" spc="0" normalizeH="0" baseline="0" noProof="0">
              <a:ln>
                <a:noFill/>
              </a:ln>
              <a:solidFill>
                <a:srgbClr val="FFFF00"/>
              </a:solidFill>
              <a:effectLst/>
              <a:uLnTx/>
              <a:uFillTx/>
              <a:latin typeface="Tahoma" pitchFamily="34" charset="0"/>
              <a:ea typeface="MS PGothic" pitchFamily="34" charset="-128"/>
              <a:cs typeface="+mn-cs"/>
            </a:endParaRPr>
          </a:p>
        </p:txBody>
      </p:sp>
      <p:sp>
        <p:nvSpPr>
          <p:cNvPr id="202760" name="WordArt 1032"/>
          <p:cNvSpPr>
            <a:spLocks noChangeArrowheads="1" noChangeShapeType="1" noTextEdit="1"/>
          </p:cNvSpPr>
          <p:nvPr/>
        </p:nvSpPr>
        <p:spPr bwMode="auto">
          <a:xfrm>
            <a:off x="2590800" y="457200"/>
            <a:ext cx="3505200" cy="1676400"/>
          </a:xfrm>
          <a:prstGeom prst="rect">
            <a:avLst/>
          </a:prstGeom>
        </p:spPr>
        <p:txBody>
          <a:bodyPr wrap="none"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rPr>
              <a:t>与神的关係</a:t>
            </a:r>
            <a:endParaRPr kumimoji="0" lang="en-GB"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endParaRPr>
          </a:p>
        </p:txBody>
      </p:sp>
      <p:sp>
        <p:nvSpPr>
          <p:cNvPr id="108553" name="Text Box 1033"/>
          <p:cNvSpPr txBox="1">
            <a:spLocks noChangeArrowheads="1"/>
          </p:cNvSpPr>
          <p:nvPr/>
        </p:nvSpPr>
        <p:spPr bwMode="auto">
          <a:xfrm>
            <a:off x="8397875" y="82550"/>
            <a:ext cx="184150" cy="400050"/>
          </a:xfrm>
          <a:prstGeom prst="rect">
            <a:avLst/>
          </a:prstGeom>
          <a:noFill/>
          <a:ln>
            <a:noFill/>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FFFFFF"/>
              </a:solidFill>
              <a:effectLst/>
              <a:uLnTx/>
              <a:uFillTx/>
              <a:latin typeface="Tahoma" pitchFamily="34" charset="0"/>
              <a:ea typeface="SimSun" pitchFamily="2" charset="-122"/>
              <a:cs typeface="+mn-cs"/>
            </a:endParaRPr>
          </a:p>
        </p:txBody>
      </p:sp>
    </p:spTree>
    <p:extLst>
      <p:ext uri="{BB962C8B-B14F-4D97-AF65-F5344CB8AC3E}">
        <p14:creationId xmlns:p14="http://schemas.microsoft.com/office/powerpoint/2010/main" val="3696658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0594"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C0C0C0"/>
                </a:outerShdw>
              </a:effectLst>
              <a:uLnTx/>
              <a:uFillTx/>
              <a:latin typeface="SimSun" pitchFamily="2" charset="-122"/>
              <a:ea typeface="SimSun" pitchFamily="2" charset="-122"/>
              <a:cs typeface="+mn-cs"/>
            </a:endParaRPr>
          </a:p>
        </p:txBody>
      </p:sp>
      <p:sp>
        <p:nvSpPr>
          <p:cNvPr id="110595" name="Rectangle 3"/>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10596" name="Rectangle 4"/>
          <p:cNvSpPr>
            <a:spLocks noGrp="1" noChangeArrowheads="1"/>
          </p:cNvSpPr>
          <p:nvPr>
            <p:ph type="body" sz="half" idx="1"/>
          </p:nvPr>
        </p:nvSpPr>
        <p:spPr>
          <a:xfrm>
            <a:off x="228600" y="2971800"/>
            <a:ext cx="4038600" cy="3657600"/>
          </a:xfrm>
          <a:effectLst>
            <a:outerShdw blurRad="63500" dist="38099" dir="2700000" algn="ctr" rotWithShape="0">
              <a:srgbClr val="000000">
                <a:alpha val="74997"/>
              </a:srgbClr>
            </a:outerShdw>
          </a:effectLst>
        </p:spPr>
        <p:txBody>
          <a:bodyPr/>
          <a:lstStyle/>
          <a:p>
            <a:pPr eaLnBrk="1" hangingPunct="1"/>
            <a:r>
              <a:rPr lang="zh-CN" altLang="en-US" sz="4000" b="1">
                <a:latin typeface="华文细黑" charset="-122"/>
                <a:ea typeface="华文细黑" charset="-122"/>
              </a:rPr>
              <a:t>神的国从</a:t>
            </a:r>
            <a:r>
              <a:rPr lang="zh-CN" altLang="en-US" sz="4000" b="1">
                <a:solidFill>
                  <a:srgbClr val="FFFF00"/>
                </a:solidFill>
                <a:latin typeface="华文细黑" charset="-122"/>
                <a:ea typeface="华文细黑" charset="-122"/>
              </a:rPr>
              <a:t>今生开始</a:t>
            </a:r>
            <a:r>
              <a:rPr lang="en-US" altLang="ja-JP" sz="4000" b="1">
                <a:latin typeface="华文细黑" charset="-122"/>
                <a:ea typeface="华文细黑" charset="-122"/>
              </a:rPr>
              <a:t>. </a:t>
            </a:r>
            <a:r>
              <a:rPr lang="zh-CN" altLang="en-US" sz="4000" b="1">
                <a:latin typeface="华文细黑" charset="-122"/>
                <a:ea typeface="华文细黑" charset="-122"/>
              </a:rPr>
              <a:t>永生是与神和谐</a:t>
            </a:r>
            <a:r>
              <a:rPr lang="en-US" altLang="ja-JP" sz="4000" b="1">
                <a:latin typeface="华文细黑" charset="-122"/>
                <a:ea typeface="华文细黑" charset="-122"/>
              </a:rPr>
              <a:t>.</a:t>
            </a:r>
            <a:endParaRPr lang="en-US" altLang="en-US" sz="4000" b="1">
              <a:latin typeface="华文细黑" charset="-122"/>
              <a:ea typeface="华文细黑" charset="-122"/>
            </a:endParaRPr>
          </a:p>
        </p:txBody>
      </p:sp>
      <p:sp>
        <p:nvSpPr>
          <p:cNvPr id="110597" name="Rectangle 5"/>
          <p:cNvSpPr>
            <a:spLocks noGrp="1" noChangeArrowheads="1"/>
          </p:cNvSpPr>
          <p:nvPr>
            <p:ph type="body" sz="half" idx="2"/>
          </p:nvPr>
        </p:nvSpPr>
        <p:spPr>
          <a:xfrm>
            <a:off x="4876800" y="2971800"/>
            <a:ext cx="4038600" cy="3733800"/>
          </a:xfrm>
          <a:effectLst>
            <a:outerShdw blurRad="63500" dist="38099" dir="2700000" algn="ctr" rotWithShape="0">
              <a:srgbClr val="000000">
                <a:alpha val="74997"/>
              </a:srgbClr>
            </a:outerShdw>
          </a:effectLst>
        </p:spPr>
        <p:txBody>
          <a:bodyPr/>
          <a:lstStyle/>
          <a:p>
            <a:pPr eaLnBrk="1" hangingPunct="1"/>
            <a:r>
              <a:rPr lang="zh-CN" altLang="en-US" sz="4000" b="1">
                <a:latin typeface="华文细黑" charset="-122"/>
                <a:ea typeface="华文细黑" charset="-122"/>
              </a:rPr>
              <a:t>神的国是在</a:t>
            </a:r>
            <a:r>
              <a:rPr lang="zh-CN" altLang="en-US" sz="4000">
                <a:solidFill>
                  <a:srgbClr val="FFFF00"/>
                </a:solidFill>
                <a:latin typeface="华文细黑" charset="-122"/>
                <a:ea typeface="华文细黑" charset="-122"/>
              </a:rPr>
              <a:t>世</a:t>
            </a:r>
            <a:r>
              <a:rPr lang="zh-CN" altLang="en-US" sz="4000" b="1">
                <a:solidFill>
                  <a:srgbClr val="FFFF00"/>
                </a:solidFill>
                <a:latin typeface="华文细黑" charset="-122"/>
                <a:ea typeface="华文细黑" charset="-122"/>
              </a:rPr>
              <a:t>界以外</a:t>
            </a:r>
            <a:r>
              <a:rPr lang="en-US" altLang="ja-JP" sz="4000" b="1">
                <a:latin typeface="华文细黑" charset="-122"/>
                <a:ea typeface="华文细黑" charset="-122"/>
              </a:rPr>
              <a:t>.</a:t>
            </a:r>
            <a:r>
              <a:rPr lang="en-US" altLang="zh-CN" sz="4000" b="1">
                <a:latin typeface="华文细黑" charset="-122"/>
                <a:ea typeface="华文细黑" charset="-122"/>
              </a:rPr>
              <a:t> </a:t>
            </a:r>
            <a:r>
              <a:rPr lang="zh-CN" altLang="en-US" sz="4000" b="1">
                <a:latin typeface="华文细黑" charset="-122"/>
                <a:ea typeface="华文细黑" charset="-122"/>
              </a:rPr>
              <a:t>永生是从今生过去后才开始</a:t>
            </a:r>
            <a:r>
              <a:rPr lang="en-US" altLang="ja-JP" sz="4000" b="1">
                <a:latin typeface="华文细黑" charset="-122"/>
                <a:ea typeface="华文细黑" charset="-122"/>
              </a:rPr>
              <a:t>.</a:t>
            </a:r>
            <a:endParaRPr lang="en-US" altLang="en-US" sz="4000" b="1">
              <a:latin typeface="华文细黑" charset="-122"/>
              <a:ea typeface="华文细黑" charset="-122"/>
            </a:endParaRPr>
          </a:p>
        </p:txBody>
      </p:sp>
      <p:sp>
        <p:nvSpPr>
          <p:cNvPr id="110598" name="Text Box 6"/>
          <p:cNvSpPr txBox="1">
            <a:spLocks noChangeArrowheads="1"/>
          </p:cNvSpPr>
          <p:nvPr/>
        </p:nvSpPr>
        <p:spPr bwMode="auto">
          <a:xfrm>
            <a:off x="914400" y="2057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rPr>
              <a:t>希伯来</a:t>
            </a:r>
            <a:endParaRPr kumimoji="0" lang="en-US"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endParaRPr>
          </a:p>
        </p:txBody>
      </p:sp>
      <p:sp>
        <p:nvSpPr>
          <p:cNvPr id="110599" name="Text Box 7"/>
          <p:cNvSpPr txBox="1">
            <a:spLocks noChangeArrowheads="1"/>
          </p:cNvSpPr>
          <p:nvPr/>
        </p:nvSpPr>
        <p:spPr bwMode="auto">
          <a:xfrm>
            <a:off x="5867400" y="19812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Tahoma" pitchFamily="34" charset="0"/>
                <a:ea typeface="SimSun" pitchFamily="2" charset="-122"/>
                <a:cs typeface="+mn-cs"/>
              </a:rPr>
              <a:t>希腊</a:t>
            </a:r>
            <a:endParaRPr kumimoji="0" lang="en-US" altLang="en-US" sz="4400" b="1" i="0" u="none" strike="noStrike" kern="1200" cap="none" spc="0" normalizeH="0" baseline="0" noProof="0">
              <a:ln>
                <a:noFill/>
              </a:ln>
              <a:solidFill>
                <a:srgbClr val="FFFF00"/>
              </a:solidFill>
              <a:effectLst/>
              <a:uLnTx/>
              <a:uFillTx/>
              <a:latin typeface="Tahoma" pitchFamily="34" charset="0"/>
              <a:ea typeface="SimSun" pitchFamily="2" charset="-122"/>
              <a:cs typeface="+mn-cs"/>
            </a:endParaRPr>
          </a:p>
        </p:txBody>
      </p:sp>
      <p:sp>
        <p:nvSpPr>
          <p:cNvPr id="204808" name="WordArt 8"/>
          <p:cNvSpPr>
            <a:spLocks noChangeArrowheads="1" noChangeShapeType="1" noTextEdit="1"/>
          </p:cNvSpPr>
          <p:nvPr/>
        </p:nvSpPr>
        <p:spPr bwMode="auto">
          <a:xfrm>
            <a:off x="2819400" y="533400"/>
            <a:ext cx="3124200" cy="1752600"/>
          </a:xfrm>
          <a:prstGeom prst="rect">
            <a:avLst/>
          </a:prstGeom>
        </p:spPr>
        <p:txBody>
          <a:bodyPr wrap="none"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rPr>
              <a:t>永生</a:t>
            </a:r>
            <a:endParaRPr kumimoji="0" lang="en-GB"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endParaRPr>
          </a:p>
        </p:txBody>
      </p:sp>
    </p:spTree>
    <p:extLst>
      <p:ext uri="{BB962C8B-B14F-4D97-AF65-F5344CB8AC3E}">
        <p14:creationId xmlns:p14="http://schemas.microsoft.com/office/powerpoint/2010/main" val="1073041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8653" y="2060415"/>
            <a:ext cx="9144000" cy="27371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因信称义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33277942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06850" name="Rectangle 2050"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SimSun" pitchFamily="2" charset="-122"/>
              <a:cs typeface="+mn-cs"/>
            </a:endParaRPr>
          </a:p>
        </p:txBody>
      </p:sp>
      <p:sp>
        <p:nvSpPr>
          <p:cNvPr id="112643" name="Rectangle 2051"/>
          <p:cNvSpPr>
            <a:spLocks noGrp="1" noChangeArrowheads="1"/>
          </p:cNvSpPr>
          <p:nvPr>
            <p:ph type="title"/>
          </p:nvPr>
        </p:nvSpPr>
        <p:spPr>
          <a:xfrm>
            <a:off x="0" y="0"/>
            <a:ext cx="22860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12644" name="Rectangle 2052"/>
          <p:cNvSpPr>
            <a:spLocks noGrp="1" noChangeArrowheads="1"/>
          </p:cNvSpPr>
          <p:nvPr>
            <p:ph type="body" sz="half" idx="1"/>
          </p:nvPr>
        </p:nvSpPr>
        <p:spPr>
          <a:xfrm>
            <a:off x="381000" y="2895600"/>
            <a:ext cx="3886200" cy="3505200"/>
          </a:xfrm>
          <a:effectLst>
            <a:outerShdw blurRad="63500" dist="38099" dir="2700000" algn="ctr" rotWithShape="0">
              <a:srgbClr val="000000">
                <a:alpha val="74997"/>
              </a:srgbClr>
            </a:outerShdw>
          </a:effectLst>
        </p:spPr>
        <p:txBody>
          <a:bodyPr/>
          <a:lstStyle/>
          <a:p>
            <a:pPr eaLnBrk="1" hangingPunct="1">
              <a:lnSpc>
                <a:spcPct val="90000"/>
              </a:lnSpc>
            </a:pPr>
            <a:r>
              <a:rPr lang="zh-CN" altLang="en-US" sz="4000" b="1">
                <a:latin typeface="华文细黑" charset="-122"/>
                <a:ea typeface="华文细黑" charset="-122"/>
              </a:rPr>
              <a:t>罪是错误的</a:t>
            </a:r>
            <a:r>
              <a:rPr lang="zh-CN" altLang="en-US" sz="4000" b="1">
                <a:solidFill>
                  <a:srgbClr val="FFFF00"/>
                </a:solidFill>
                <a:latin typeface="华文细黑" charset="-122"/>
                <a:ea typeface="华文细黑" charset="-122"/>
              </a:rPr>
              <a:t>行为</a:t>
            </a:r>
            <a:r>
              <a:rPr lang="en-US" altLang="ja-JP" sz="4000" b="1">
                <a:latin typeface="华文细黑" charset="-122"/>
                <a:ea typeface="华文细黑" charset="-122"/>
              </a:rPr>
              <a:t>.  </a:t>
            </a:r>
          </a:p>
          <a:p>
            <a:pPr eaLnBrk="1" hangingPunct="1">
              <a:lnSpc>
                <a:spcPct val="90000"/>
              </a:lnSpc>
            </a:pPr>
            <a:r>
              <a:rPr lang="zh-CN" altLang="en-US" sz="4000" b="1">
                <a:latin typeface="华文细黑" charset="-122"/>
                <a:ea typeface="华文细黑" charset="-122"/>
              </a:rPr>
              <a:t>他们强调人的信仰和</a:t>
            </a:r>
            <a:r>
              <a:rPr lang="zh-CN" altLang="en-US" sz="4000" b="1">
                <a:solidFill>
                  <a:srgbClr val="FFFF00"/>
                </a:solidFill>
                <a:latin typeface="华文细黑" charset="-122"/>
                <a:ea typeface="华文细黑" charset="-122"/>
              </a:rPr>
              <a:t>行为</a:t>
            </a:r>
            <a:r>
              <a:rPr lang="en-US" altLang="zh-CN" sz="4000" b="1">
                <a:latin typeface="华文细黑" charset="-122"/>
                <a:ea typeface="华文细黑" charset="-122"/>
              </a:rPr>
              <a:t>.</a:t>
            </a:r>
            <a:endParaRPr lang="en-US" altLang="en-US" sz="4000" b="1">
              <a:latin typeface="华文细黑" charset="-122"/>
              <a:ea typeface="华文细黑" charset="-122"/>
            </a:endParaRPr>
          </a:p>
        </p:txBody>
      </p:sp>
      <p:sp>
        <p:nvSpPr>
          <p:cNvPr id="112645" name="Rectangle 2053"/>
          <p:cNvSpPr>
            <a:spLocks noGrp="1" noChangeArrowheads="1"/>
          </p:cNvSpPr>
          <p:nvPr>
            <p:ph type="body" sz="half" idx="2"/>
          </p:nvPr>
        </p:nvSpPr>
        <p:spPr>
          <a:xfrm>
            <a:off x="4800600" y="2819400"/>
            <a:ext cx="3886200" cy="3810000"/>
          </a:xfrm>
          <a:effectLst>
            <a:outerShdw blurRad="63500" dist="38099" dir="2700000" algn="ctr" rotWithShape="0">
              <a:srgbClr val="000000">
                <a:alpha val="74997"/>
              </a:srgbClr>
            </a:outerShdw>
          </a:effectLst>
        </p:spPr>
        <p:txBody>
          <a:bodyPr/>
          <a:lstStyle/>
          <a:p>
            <a:pPr eaLnBrk="1" hangingPunct="1"/>
            <a:r>
              <a:rPr lang="zh-CN" altLang="en-US" sz="4000" b="1">
                <a:latin typeface="SimSun" pitchFamily="2" charset="-122"/>
                <a:ea typeface="SimSun" pitchFamily="2" charset="-122"/>
              </a:rPr>
              <a:t>罪是错误的</a:t>
            </a:r>
            <a:r>
              <a:rPr lang="zh-CN" altLang="en-US" sz="4000" b="1">
                <a:solidFill>
                  <a:srgbClr val="FFFF00"/>
                </a:solidFill>
                <a:latin typeface="SimSun" pitchFamily="2" charset="-122"/>
                <a:ea typeface="SimSun" pitchFamily="2" charset="-122"/>
              </a:rPr>
              <a:t>思想</a:t>
            </a:r>
            <a:r>
              <a:rPr lang="zh-CN" altLang="en-US" sz="4000" b="1">
                <a:latin typeface="SimSun" pitchFamily="2" charset="-122"/>
                <a:ea typeface="SimSun" pitchFamily="2" charset="-122"/>
              </a:rPr>
              <a:t>和行动</a:t>
            </a:r>
            <a:r>
              <a:rPr lang="en-US" altLang="ja-JP" sz="4000" b="1">
                <a:latin typeface="SimSun" pitchFamily="2" charset="-122"/>
                <a:ea typeface="SimSun" pitchFamily="2" charset="-122"/>
              </a:rPr>
              <a:t>.  </a:t>
            </a:r>
          </a:p>
          <a:p>
            <a:pPr eaLnBrk="1" hangingPunct="1"/>
            <a:r>
              <a:rPr lang="zh-CN" altLang="en-US" sz="4000" b="1">
                <a:latin typeface="SimSun" pitchFamily="2" charset="-122"/>
                <a:ea typeface="SimSun" pitchFamily="2" charset="-122"/>
              </a:rPr>
              <a:t>他们强调个人对其信仰的</a:t>
            </a:r>
            <a:r>
              <a:rPr lang="zh-CN" altLang="en-US" sz="4000" b="1">
                <a:solidFill>
                  <a:srgbClr val="FFFF00"/>
                </a:solidFill>
                <a:latin typeface="SimSun" pitchFamily="2" charset="-122"/>
                <a:ea typeface="SimSun" pitchFamily="2" charset="-122"/>
              </a:rPr>
              <a:t>认识</a:t>
            </a:r>
            <a:r>
              <a:rPr lang="en-US" altLang="ja-JP" sz="4000" b="1">
                <a:latin typeface="SimSun" pitchFamily="2" charset="-122"/>
                <a:ea typeface="SimSun" pitchFamily="2" charset="-122"/>
              </a:rPr>
              <a:t>.</a:t>
            </a:r>
            <a:endParaRPr lang="en-US" altLang="en-US" sz="4000" b="1">
              <a:latin typeface="SimSun" pitchFamily="2" charset="-122"/>
              <a:ea typeface="SimSun" pitchFamily="2" charset="-122"/>
            </a:endParaRPr>
          </a:p>
        </p:txBody>
      </p:sp>
      <p:sp>
        <p:nvSpPr>
          <p:cNvPr id="112646" name="Text Box 2054"/>
          <p:cNvSpPr txBox="1">
            <a:spLocks noChangeArrowheads="1"/>
          </p:cNvSpPr>
          <p:nvPr/>
        </p:nvSpPr>
        <p:spPr bwMode="auto">
          <a:xfrm>
            <a:off x="1066800" y="18288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rPr>
              <a:t>希伯来</a:t>
            </a:r>
            <a:endParaRPr kumimoji="0" lang="en-US"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endParaRPr>
          </a:p>
        </p:txBody>
      </p:sp>
      <p:sp>
        <p:nvSpPr>
          <p:cNvPr id="112647" name="Text Box 2055"/>
          <p:cNvSpPr txBox="1">
            <a:spLocks noChangeArrowheads="1"/>
          </p:cNvSpPr>
          <p:nvPr/>
        </p:nvSpPr>
        <p:spPr bwMode="auto">
          <a:xfrm>
            <a:off x="5638800" y="18288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Tahoma" pitchFamily="34" charset="0"/>
                <a:ea typeface="SimSun" pitchFamily="2" charset="-122"/>
                <a:cs typeface="+mn-cs"/>
              </a:rPr>
              <a:t>希腊</a:t>
            </a:r>
            <a:endParaRPr kumimoji="0" lang="en-US" altLang="en-US" sz="4400" b="1" i="0" u="none" strike="noStrike" kern="1200" cap="none" spc="0" normalizeH="0" baseline="0" noProof="0">
              <a:ln>
                <a:noFill/>
              </a:ln>
              <a:solidFill>
                <a:srgbClr val="FFFF00"/>
              </a:solidFill>
              <a:effectLst/>
              <a:uLnTx/>
              <a:uFillTx/>
              <a:latin typeface="Tahoma" pitchFamily="34" charset="0"/>
              <a:ea typeface="MS PGothic" pitchFamily="34" charset="-128"/>
              <a:cs typeface="+mn-cs"/>
            </a:endParaRPr>
          </a:p>
        </p:txBody>
      </p:sp>
      <p:sp>
        <p:nvSpPr>
          <p:cNvPr id="206856" name="WordArt 2056"/>
          <p:cNvSpPr>
            <a:spLocks noChangeArrowheads="1" noChangeShapeType="1" noTextEdit="1"/>
          </p:cNvSpPr>
          <p:nvPr/>
        </p:nvSpPr>
        <p:spPr bwMode="auto">
          <a:xfrm>
            <a:off x="3581400" y="609600"/>
            <a:ext cx="1905000" cy="1371600"/>
          </a:xfrm>
          <a:prstGeom prst="rect">
            <a:avLst/>
          </a:prstGeom>
        </p:spPr>
        <p:txBody>
          <a:bodyPr wrap="none"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rPr>
              <a:t>罪</a:t>
            </a:r>
            <a:endParaRPr kumimoji="0" lang="en-GB"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endParaRPr>
          </a:p>
        </p:txBody>
      </p:sp>
      <p:sp>
        <p:nvSpPr>
          <p:cNvPr id="112649" name="Text Box 2057"/>
          <p:cNvSpPr txBox="1">
            <a:spLocks noChangeArrowheads="1"/>
          </p:cNvSpPr>
          <p:nvPr/>
        </p:nvSpPr>
        <p:spPr bwMode="auto">
          <a:xfrm>
            <a:off x="8397875" y="82550"/>
            <a:ext cx="184150" cy="400050"/>
          </a:xfrm>
          <a:prstGeom prst="rect">
            <a:avLst/>
          </a:prstGeom>
          <a:noFill/>
          <a:ln>
            <a:noFill/>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FFFFFF"/>
              </a:solidFill>
              <a:effectLst/>
              <a:uLnTx/>
              <a:uFillTx/>
              <a:latin typeface="Tahoma" pitchFamily="34" charset="0"/>
              <a:ea typeface="SimSun" pitchFamily="2" charset="-122"/>
              <a:cs typeface="+mn-cs"/>
            </a:endParaRPr>
          </a:p>
        </p:txBody>
      </p:sp>
    </p:spTree>
    <p:extLst>
      <p:ext uri="{BB962C8B-B14F-4D97-AF65-F5344CB8AC3E}">
        <p14:creationId xmlns:p14="http://schemas.microsoft.com/office/powerpoint/2010/main" val="2194036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4690"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C0C0C0"/>
                </a:outerShdw>
              </a:effectLst>
              <a:uLnTx/>
              <a:uFillTx/>
              <a:latin typeface="SimSun" pitchFamily="2" charset="-122"/>
              <a:ea typeface="SimSun" pitchFamily="2" charset="-122"/>
              <a:cs typeface="+mn-cs"/>
            </a:endParaRPr>
          </a:p>
        </p:txBody>
      </p:sp>
      <p:sp>
        <p:nvSpPr>
          <p:cNvPr id="114691" name="Rectangle 1027"/>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14692" name="Rectangle 1028"/>
          <p:cNvSpPr>
            <a:spLocks noGrp="1" noChangeArrowheads="1"/>
          </p:cNvSpPr>
          <p:nvPr>
            <p:ph type="body" sz="half" idx="1"/>
          </p:nvPr>
        </p:nvSpPr>
        <p:spPr>
          <a:xfrm>
            <a:off x="152400" y="3124200"/>
            <a:ext cx="4038600" cy="31242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solidFill>
                  <a:srgbClr val="FFFF00"/>
                </a:solidFill>
                <a:latin typeface="华文细黑" charset="0"/>
                <a:ea typeface="华文细黑" charset="0"/>
                <a:cs typeface="华文细黑" charset="0"/>
              </a:rPr>
              <a:t>以为</a:t>
            </a:r>
            <a:r>
              <a:rPr lang="zh-CN" altLang="en-US" sz="4000" b="1">
                <a:latin typeface="华文细黑" charset="0"/>
                <a:ea typeface="华文细黑" charset="0"/>
                <a:cs typeface="华文细黑" charset="0"/>
              </a:rPr>
              <a:t>神是存在</a:t>
            </a:r>
            <a:endParaRPr lang="en-US" sz="4000" b="1">
              <a:latin typeface="华文细黑" charset="0"/>
              <a:ea typeface="华文细黑" charset="0"/>
              <a:cs typeface="华文细黑" charset="0"/>
            </a:endParaRPr>
          </a:p>
        </p:txBody>
      </p:sp>
      <p:sp>
        <p:nvSpPr>
          <p:cNvPr id="114693" name="Rectangle 1029"/>
          <p:cNvSpPr>
            <a:spLocks noGrp="1" noChangeArrowheads="1"/>
          </p:cNvSpPr>
          <p:nvPr>
            <p:ph type="body" sz="half" idx="2"/>
          </p:nvPr>
        </p:nvSpPr>
        <p:spPr>
          <a:xfrm>
            <a:off x="4648200" y="3124200"/>
            <a:ext cx="4191000" cy="33528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想办法</a:t>
            </a:r>
            <a:r>
              <a:rPr lang="zh-CN" altLang="en-US" sz="4000" b="1">
                <a:solidFill>
                  <a:srgbClr val="FFFF00"/>
                </a:solidFill>
                <a:latin typeface="华文细黑" charset="0"/>
                <a:ea typeface="华文细黑" charset="0"/>
                <a:cs typeface="华文细黑" charset="0"/>
              </a:rPr>
              <a:t>证明</a:t>
            </a:r>
            <a:r>
              <a:rPr lang="zh-CN" altLang="en-US" sz="4000" b="1">
                <a:latin typeface="华文细黑" charset="0"/>
                <a:ea typeface="华文细黑" charset="0"/>
                <a:cs typeface="华文细黑" charset="0"/>
              </a:rPr>
              <a:t>神是存在的</a:t>
            </a:r>
            <a:endParaRPr lang="en-US" sz="4000" b="1">
              <a:latin typeface="华文细黑" charset="0"/>
              <a:ea typeface="华文细黑" charset="0"/>
              <a:cs typeface="华文细黑" charset="0"/>
            </a:endParaRPr>
          </a:p>
        </p:txBody>
      </p:sp>
      <p:sp>
        <p:nvSpPr>
          <p:cNvPr id="114694" name="Text Box 1030"/>
          <p:cNvSpPr txBox="1">
            <a:spLocks noChangeArrowheads="1"/>
          </p:cNvSpPr>
          <p:nvPr/>
        </p:nvSpPr>
        <p:spPr bwMode="auto">
          <a:xfrm>
            <a:off x="1066800" y="2057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rPr>
              <a:t>希伯来</a:t>
            </a:r>
            <a:endParaRPr kumimoji="0" lang="en-US"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endParaRPr>
          </a:p>
        </p:txBody>
      </p:sp>
      <p:sp>
        <p:nvSpPr>
          <p:cNvPr id="114695" name="Text Box 1031"/>
          <p:cNvSpPr txBox="1">
            <a:spLocks noChangeArrowheads="1"/>
          </p:cNvSpPr>
          <p:nvPr/>
        </p:nvSpPr>
        <p:spPr bwMode="auto">
          <a:xfrm>
            <a:off x="5562600" y="2057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Tahoma" pitchFamily="34" charset="0"/>
                <a:ea typeface="SimSun" pitchFamily="2" charset="-122"/>
                <a:cs typeface="+mn-cs"/>
              </a:rPr>
              <a:t>希腊</a:t>
            </a:r>
            <a:endParaRPr kumimoji="0" lang="en-US" altLang="en-US" sz="4400" b="1" i="0" u="none" strike="noStrike" kern="1200" cap="none" spc="0" normalizeH="0" baseline="0" noProof="0">
              <a:ln>
                <a:noFill/>
              </a:ln>
              <a:solidFill>
                <a:srgbClr val="FFFF00"/>
              </a:solidFill>
              <a:effectLst/>
              <a:uLnTx/>
              <a:uFillTx/>
              <a:latin typeface="Tahoma" pitchFamily="34" charset="0"/>
              <a:ea typeface="SimSun" pitchFamily="2" charset="-122"/>
              <a:cs typeface="+mn-cs"/>
            </a:endParaRPr>
          </a:p>
        </p:txBody>
      </p:sp>
      <p:sp>
        <p:nvSpPr>
          <p:cNvPr id="208904" name="WordArt 1032"/>
          <p:cNvSpPr>
            <a:spLocks noChangeArrowheads="1" noChangeShapeType="1" noTextEdit="1"/>
          </p:cNvSpPr>
          <p:nvPr/>
        </p:nvSpPr>
        <p:spPr bwMode="auto">
          <a:xfrm>
            <a:off x="3048000" y="457200"/>
            <a:ext cx="2971800" cy="1524000"/>
          </a:xfrm>
          <a:prstGeom prst="rect">
            <a:avLst/>
          </a:prstGeom>
        </p:spPr>
        <p:txBody>
          <a:bodyPr wrap="none"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rPr>
              <a:t>神的存在</a:t>
            </a:r>
            <a:endParaRPr kumimoji="0" lang="en-GB"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endParaRPr>
          </a:p>
        </p:txBody>
      </p:sp>
    </p:spTree>
    <p:extLst>
      <p:ext uri="{BB962C8B-B14F-4D97-AF65-F5344CB8AC3E}">
        <p14:creationId xmlns:p14="http://schemas.microsoft.com/office/powerpoint/2010/main" val="907875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6738"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C0C0C0"/>
                </a:outerShdw>
              </a:effectLst>
              <a:uLnTx/>
              <a:uFillTx/>
              <a:latin typeface="SimSun" pitchFamily="2" charset="-122"/>
              <a:ea typeface="SimSun" pitchFamily="2" charset="-122"/>
              <a:cs typeface="+mn-cs"/>
            </a:endParaRPr>
          </a:p>
        </p:txBody>
      </p:sp>
      <p:sp>
        <p:nvSpPr>
          <p:cNvPr id="116739" name="Rectangle 1027"/>
          <p:cNvSpPr>
            <a:spLocks noGrp="1" noChangeArrowheads="1"/>
          </p:cNvSpPr>
          <p:nvPr>
            <p:ph type="title"/>
          </p:nvPr>
        </p:nvSpPr>
        <p:spPr>
          <a:xfrm>
            <a:off x="0" y="0"/>
            <a:ext cx="2362200" cy="609600"/>
          </a:xfrm>
          <a:solidFill>
            <a:srgbClr val="000000"/>
          </a:solidFill>
        </p:spPr>
        <p:txBody>
          <a:bodyPr/>
          <a:lstStyle/>
          <a:p>
            <a:pPr eaLnBrk="1" hangingPunct="1"/>
            <a:r>
              <a:rPr lang="zh-CN" altLang="en-US" sz="3200" b="1">
                <a:effectLst>
                  <a:outerShdw blurRad="38100" dist="38100" dir="2700000" algn="tl">
                    <a:srgbClr val="FFFFFF"/>
                  </a:outerShdw>
                </a:effectLst>
                <a:latin typeface="SimSun" pitchFamily="2" charset="-122"/>
                <a:ea typeface="SimSun" pitchFamily="2" charset="-122"/>
              </a:rPr>
              <a:t>东西符合</a:t>
            </a:r>
            <a:endParaRPr lang="en-US" altLang="en-US" sz="3200" b="1">
              <a:effectLst>
                <a:outerShdw blurRad="38100" dist="38100" dir="2700000" algn="tl">
                  <a:srgbClr val="FFFFFF"/>
                </a:outerShdw>
              </a:effectLst>
              <a:latin typeface="SimSun" pitchFamily="2" charset="-122"/>
              <a:ea typeface="SimSun" pitchFamily="2" charset="-122"/>
            </a:endParaRPr>
          </a:p>
        </p:txBody>
      </p:sp>
      <p:sp>
        <p:nvSpPr>
          <p:cNvPr id="116740" name="Rectangle 1028"/>
          <p:cNvSpPr>
            <a:spLocks noGrp="1" noChangeArrowheads="1"/>
          </p:cNvSpPr>
          <p:nvPr>
            <p:ph type="body" sz="half" idx="1"/>
          </p:nvPr>
        </p:nvSpPr>
        <p:spPr>
          <a:xfrm>
            <a:off x="228600" y="2743200"/>
            <a:ext cx="4038600" cy="3581400"/>
          </a:xfrm>
          <a:effectLst>
            <a:outerShdw blurRad="63500" dist="38099" dir="2700000" algn="ctr" rotWithShape="0">
              <a:srgbClr val="000000">
                <a:alpha val="74997"/>
              </a:srgbClr>
            </a:outerShdw>
          </a:effectLst>
        </p:spPr>
        <p:txBody>
          <a:bodyPr/>
          <a:lstStyle/>
          <a:p>
            <a:pPr eaLnBrk="1" hangingPunct="1"/>
            <a:r>
              <a:rPr lang="zh-CN" altLang="en-US" sz="4000" b="1">
                <a:latin typeface="华文细黑" charset="-122"/>
                <a:ea typeface="华文细黑" charset="-122"/>
              </a:rPr>
              <a:t>居</a:t>
            </a:r>
            <a:r>
              <a:rPr lang="zh-CN" altLang="en-US" sz="4000" b="1">
                <a:solidFill>
                  <a:srgbClr val="FFFF00"/>
                </a:solidFill>
                <a:latin typeface="华文细黑" charset="-122"/>
                <a:ea typeface="华文细黑" charset="-122"/>
              </a:rPr>
              <a:t>个人</a:t>
            </a:r>
            <a:r>
              <a:rPr lang="zh-CN" altLang="en-US" sz="4000" b="1">
                <a:latin typeface="华文细黑" charset="-122"/>
                <a:ea typeface="华文细黑" charset="-122"/>
              </a:rPr>
              <a:t>的一种关係</a:t>
            </a:r>
            <a:endParaRPr lang="en-US" altLang="zh-CN" sz="4000" b="1">
              <a:latin typeface="华文细黑" charset="-122"/>
              <a:ea typeface="华文细黑" charset="-122"/>
            </a:endParaRPr>
          </a:p>
          <a:p>
            <a:pPr eaLnBrk="1" hangingPunct="1"/>
            <a:r>
              <a:rPr lang="zh-CN" altLang="en-US" sz="4000" b="1">
                <a:latin typeface="华文细黑" charset="-122"/>
                <a:ea typeface="华文细黑" charset="-122"/>
              </a:rPr>
              <a:t>表达人与神的</a:t>
            </a:r>
            <a:r>
              <a:rPr lang="zh-CN" altLang="en-US" sz="4000" b="1">
                <a:solidFill>
                  <a:srgbClr val="FFFF00"/>
                </a:solidFill>
                <a:latin typeface="华文细黑" charset="-122"/>
                <a:ea typeface="华文细黑" charset="-122"/>
              </a:rPr>
              <a:t>关係</a:t>
            </a:r>
            <a:r>
              <a:rPr lang="zh-CN" altLang="en-US" sz="4000" b="1">
                <a:latin typeface="华文细黑" charset="-122"/>
                <a:ea typeface="华文细黑" charset="-122"/>
              </a:rPr>
              <a:t>那不是一种理性的认识</a:t>
            </a:r>
            <a:r>
              <a:rPr lang="en-US" altLang="ja-JP" sz="4000" b="1">
                <a:latin typeface="华文细黑" charset="-122"/>
                <a:ea typeface="华文细黑" charset="-122"/>
              </a:rPr>
              <a:t> </a:t>
            </a:r>
            <a:endParaRPr lang="en-US" altLang="en-US" sz="4000" b="1">
              <a:latin typeface="华文细黑" charset="-122"/>
              <a:ea typeface="华文细黑" charset="-122"/>
            </a:endParaRPr>
          </a:p>
        </p:txBody>
      </p:sp>
      <p:sp>
        <p:nvSpPr>
          <p:cNvPr id="116741" name="Rectangle 1029"/>
          <p:cNvSpPr>
            <a:spLocks noGrp="1" noChangeArrowheads="1"/>
          </p:cNvSpPr>
          <p:nvPr>
            <p:ph type="body" sz="half" idx="2"/>
          </p:nvPr>
        </p:nvSpPr>
        <p:spPr>
          <a:xfrm>
            <a:off x="4724400" y="2667000"/>
            <a:ext cx="4038600" cy="40386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4000" b="1">
                <a:latin typeface="华文细黑" charset="0"/>
                <a:ea typeface="华文细黑" charset="0"/>
                <a:cs typeface="华文细黑" charset="0"/>
              </a:rPr>
              <a:t>是理性的理解</a:t>
            </a:r>
            <a:endParaRPr lang="en-US" altLang="zh-CN" sz="4000" b="1">
              <a:latin typeface="华文细黑" charset="0"/>
              <a:ea typeface="华文细黑" charset="0"/>
              <a:cs typeface="华文细黑" charset="0"/>
            </a:endParaRPr>
          </a:p>
          <a:p>
            <a:pPr eaLnBrk="1" hangingPunct="1">
              <a:buFont typeface="Wingdings" charset="0"/>
              <a:buChar char="n"/>
              <a:defRPr/>
            </a:pPr>
            <a:r>
              <a:rPr lang="zh-CN" altLang="en-US" sz="4000" b="1">
                <a:latin typeface="华文细黑" charset="0"/>
                <a:ea typeface="华文细黑" charset="0"/>
                <a:cs typeface="华文细黑" charset="0"/>
              </a:rPr>
              <a:t>以</a:t>
            </a:r>
            <a:r>
              <a:rPr lang="zh-CN" altLang="en-US" sz="4000" b="1">
                <a:solidFill>
                  <a:srgbClr val="FFFF00"/>
                </a:solidFill>
                <a:latin typeface="华文细黑" charset="0"/>
                <a:ea typeface="华文细黑" charset="0"/>
                <a:cs typeface="华文细黑" charset="0"/>
              </a:rPr>
              <a:t>教條</a:t>
            </a:r>
            <a:r>
              <a:rPr lang="zh-CN" altLang="en-US" sz="4000" b="1">
                <a:latin typeface="华文细黑" charset="0"/>
                <a:ea typeface="华文细黑" charset="0"/>
                <a:cs typeface="华文细黑" charset="0"/>
              </a:rPr>
              <a:t>和教义来表达</a:t>
            </a:r>
            <a:endParaRPr lang="en-US" sz="4000" b="1">
              <a:latin typeface="华文细黑" charset="0"/>
              <a:ea typeface="华文细黑" charset="0"/>
              <a:cs typeface="华文细黑" charset="0"/>
            </a:endParaRPr>
          </a:p>
        </p:txBody>
      </p:sp>
      <p:sp>
        <p:nvSpPr>
          <p:cNvPr id="116742" name="Text Box 1030"/>
          <p:cNvSpPr txBox="1">
            <a:spLocks noChangeArrowheads="1"/>
          </p:cNvSpPr>
          <p:nvPr/>
        </p:nvSpPr>
        <p:spPr bwMode="auto">
          <a:xfrm>
            <a:off x="1219200" y="1676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rPr>
              <a:t>希伯来</a:t>
            </a:r>
            <a:endParaRPr kumimoji="0" lang="en-US"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endParaRPr>
          </a:p>
        </p:txBody>
      </p:sp>
      <p:sp>
        <p:nvSpPr>
          <p:cNvPr id="116743" name="Text Box 1031"/>
          <p:cNvSpPr txBox="1">
            <a:spLocks noChangeArrowheads="1"/>
          </p:cNvSpPr>
          <p:nvPr/>
        </p:nvSpPr>
        <p:spPr bwMode="auto">
          <a:xfrm>
            <a:off x="5715000" y="17526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Tahoma" pitchFamily="34" charset="0"/>
                <a:ea typeface="SimSun" pitchFamily="2" charset="-122"/>
                <a:cs typeface="+mn-cs"/>
              </a:rPr>
              <a:t>希腊</a:t>
            </a:r>
            <a:endParaRPr kumimoji="0" lang="en-US" altLang="en-US" sz="4400" b="1" i="0" u="none" strike="noStrike" kern="1200" cap="none" spc="0" normalizeH="0" baseline="0" noProof="0">
              <a:ln>
                <a:noFill/>
              </a:ln>
              <a:solidFill>
                <a:srgbClr val="FFFF00"/>
              </a:solidFill>
              <a:effectLst/>
              <a:uLnTx/>
              <a:uFillTx/>
              <a:latin typeface="Tahoma" pitchFamily="34" charset="0"/>
              <a:ea typeface="SimSun" pitchFamily="2" charset="-122"/>
              <a:cs typeface="+mn-cs"/>
            </a:endParaRPr>
          </a:p>
        </p:txBody>
      </p:sp>
      <p:sp>
        <p:nvSpPr>
          <p:cNvPr id="210952" name="WordArt 1032"/>
          <p:cNvSpPr>
            <a:spLocks noChangeArrowheads="1" noChangeShapeType="1" noTextEdit="1"/>
          </p:cNvSpPr>
          <p:nvPr/>
        </p:nvSpPr>
        <p:spPr bwMode="auto">
          <a:xfrm>
            <a:off x="3352800" y="609600"/>
            <a:ext cx="2286000" cy="1219200"/>
          </a:xfrm>
          <a:prstGeom prst="rect">
            <a:avLst/>
          </a:prstGeom>
        </p:spPr>
        <p:txBody>
          <a:bodyPr wrap="none"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rPr>
              <a:t>信仰</a:t>
            </a:r>
            <a:endParaRPr kumimoji="0" lang="en-GB"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endParaRPr>
          </a:p>
        </p:txBody>
      </p:sp>
    </p:spTree>
    <p:extLst>
      <p:ext uri="{BB962C8B-B14F-4D97-AF65-F5344CB8AC3E}">
        <p14:creationId xmlns:p14="http://schemas.microsoft.com/office/powerpoint/2010/main" val="1339331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8786"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ffec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C0C0C0"/>
                </a:outerShdw>
              </a:effectLst>
              <a:uLnTx/>
              <a:uFillTx/>
              <a:latin typeface="SimSun" pitchFamily="2" charset="-122"/>
              <a:ea typeface="SimSun" pitchFamily="2" charset="-122"/>
              <a:cs typeface="+mn-cs"/>
            </a:endParaRPr>
          </a:p>
        </p:txBody>
      </p:sp>
      <p:sp>
        <p:nvSpPr>
          <p:cNvPr id="118787" name="Rectangle 3"/>
          <p:cNvSpPr>
            <a:spLocks noGrp="1" noChangeArrowheads="1"/>
          </p:cNvSpPr>
          <p:nvPr>
            <p:ph type="title"/>
          </p:nvPr>
        </p:nvSpPr>
        <p:spPr>
          <a:xfrm>
            <a:off x="0" y="0"/>
            <a:ext cx="2362200" cy="685800"/>
          </a:xfrm>
          <a:solidFill>
            <a:srgbClr val="000000"/>
          </a:solidFill>
        </p:spPr>
        <p:txBody>
          <a:bodyPr/>
          <a:lstStyle/>
          <a:p>
            <a:pPr eaLnBrk="1" hangingPunct="1"/>
            <a:r>
              <a:rPr lang="zh-CN" altLang="en-US" sz="3600" b="1">
                <a:effectLst>
                  <a:outerShdw blurRad="38100" dist="38100" dir="2700000" algn="tl">
                    <a:srgbClr val="FFFFFF"/>
                  </a:outerShdw>
                </a:effectLst>
                <a:latin typeface="SimSun" pitchFamily="2" charset="-122"/>
                <a:ea typeface="SimSun" pitchFamily="2" charset="-122"/>
              </a:rPr>
              <a:t>东西符合</a:t>
            </a:r>
            <a:endParaRPr lang="en-US" altLang="en-US" sz="3600" b="1">
              <a:effectLst>
                <a:outerShdw blurRad="38100" dist="38100" dir="2700000" algn="tl">
                  <a:srgbClr val="FFFFFF"/>
                </a:outerShdw>
              </a:effectLst>
              <a:latin typeface="SimSun" pitchFamily="2" charset="-122"/>
              <a:ea typeface="SimSun" pitchFamily="2" charset="-122"/>
            </a:endParaRPr>
          </a:p>
        </p:txBody>
      </p:sp>
      <p:sp>
        <p:nvSpPr>
          <p:cNvPr id="118788" name="Rectangle 4"/>
          <p:cNvSpPr>
            <a:spLocks noGrp="1" noChangeArrowheads="1"/>
          </p:cNvSpPr>
          <p:nvPr>
            <p:ph type="body" sz="half" idx="1"/>
          </p:nvPr>
        </p:nvSpPr>
        <p:spPr>
          <a:xfrm>
            <a:off x="228600" y="2819400"/>
            <a:ext cx="4267200" cy="4038600"/>
          </a:xfrm>
          <a:effectLst>
            <a:outerShdw blurRad="63500" dist="38099" dir="2700000" algn="ctr" rotWithShape="0">
              <a:srgbClr val="000000">
                <a:alpha val="74997"/>
              </a:srgbClr>
            </a:outerShdw>
          </a:effectLst>
        </p:spPr>
        <p:txBody>
          <a:bodyPr/>
          <a:lstStyle/>
          <a:p>
            <a:pPr eaLnBrk="1" hangingPunct="1">
              <a:buFont typeface="Wingdings" charset="0"/>
              <a:buChar char="n"/>
              <a:defRPr/>
            </a:pPr>
            <a:r>
              <a:rPr lang="zh-CN" altLang="en-US" sz="3600" b="1">
                <a:latin typeface="华文细黑" charset="0"/>
                <a:ea typeface="华文细黑" charset="0"/>
                <a:cs typeface="华文细黑" charset="0"/>
              </a:rPr>
              <a:t>一种</a:t>
            </a:r>
            <a:r>
              <a:rPr lang="zh-CN" altLang="en-US" sz="3600" b="1">
                <a:solidFill>
                  <a:srgbClr val="FFFF00"/>
                </a:solidFill>
                <a:latin typeface="华文细黑" charset="0"/>
                <a:ea typeface="华文细黑" charset="0"/>
                <a:cs typeface="华文细黑" charset="0"/>
              </a:rPr>
              <a:t>经历</a:t>
            </a:r>
            <a:r>
              <a:rPr lang="zh-CN" altLang="en-US" sz="3600" b="1">
                <a:latin typeface="华文细黑" charset="0"/>
                <a:ea typeface="华文细黑" charset="0"/>
                <a:cs typeface="华文细黑" charset="0"/>
              </a:rPr>
              <a:t>和感受</a:t>
            </a:r>
          </a:p>
          <a:p>
            <a:pPr eaLnBrk="1" hangingPunct="1">
              <a:buFont typeface="Wingdings" charset="0"/>
              <a:buChar char="n"/>
              <a:defRPr/>
            </a:pPr>
            <a:r>
              <a:rPr lang="zh-CN" altLang="en-US" sz="3600" b="1">
                <a:latin typeface="华文细黑" charset="0"/>
                <a:ea typeface="华文细黑" charset="0"/>
                <a:cs typeface="华文细黑" charset="0"/>
              </a:rPr>
              <a:t>是谁在经文里</a:t>
            </a:r>
            <a:r>
              <a:rPr lang="zh-CN" altLang="en-US" sz="3600" b="1">
                <a:solidFill>
                  <a:srgbClr val="FFFF00"/>
                </a:solidFill>
                <a:latin typeface="华文细黑" charset="0"/>
                <a:ea typeface="华文细黑" charset="0"/>
                <a:cs typeface="华文细黑" charset="0"/>
              </a:rPr>
              <a:t>所做</a:t>
            </a:r>
            <a:r>
              <a:rPr lang="zh-CN" altLang="en-US" sz="3600" b="1">
                <a:latin typeface="华文细黑" charset="0"/>
                <a:ea typeface="华文细黑" charset="0"/>
                <a:cs typeface="华文细黑" charset="0"/>
              </a:rPr>
              <a:t>的</a:t>
            </a:r>
          </a:p>
          <a:p>
            <a:pPr eaLnBrk="1" hangingPunct="1">
              <a:buFont typeface="Wingdings" charset="0"/>
              <a:buChar char="n"/>
              <a:defRPr/>
            </a:pPr>
            <a:r>
              <a:rPr lang="zh-CN" altLang="en-US" sz="3600" b="1">
                <a:latin typeface="华文细黑" charset="0"/>
                <a:ea typeface="华文细黑" charset="0"/>
                <a:cs typeface="华文细黑" charset="0"/>
              </a:rPr>
              <a:t>信心从</a:t>
            </a:r>
            <a:r>
              <a:rPr lang="zh-CN" altLang="en-US" sz="3600" b="1">
                <a:solidFill>
                  <a:srgbClr val="FFFF00"/>
                </a:solidFill>
                <a:latin typeface="华文细黑" charset="0"/>
                <a:ea typeface="华文细黑" charset="0"/>
                <a:cs typeface="华文细黑" charset="0"/>
              </a:rPr>
              <a:t>经验</a:t>
            </a:r>
            <a:r>
              <a:rPr lang="zh-CN" altLang="en-US" sz="3600" b="1">
                <a:latin typeface="华文细黑" charset="0"/>
                <a:ea typeface="华文细黑" charset="0"/>
                <a:cs typeface="华文细黑" charset="0"/>
              </a:rPr>
              <a:t>产生的</a:t>
            </a:r>
          </a:p>
          <a:p>
            <a:pPr eaLnBrk="1" hangingPunct="1">
              <a:buFont typeface="Wingdings" charset="0"/>
              <a:buChar char="n"/>
              <a:defRPr/>
            </a:pPr>
            <a:r>
              <a:rPr lang="zh-CN" altLang="en-US" sz="3600" b="1">
                <a:latin typeface="华文细黑" charset="0"/>
                <a:ea typeface="华文细黑" charset="0"/>
                <a:cs typeface="华文细黑" charset="0"/>
              </a:rPr>
              <a:t>真理是一种关係的</a:t>
            </a:r>
            <a:r>
              <a:rPr lang="zh-CN" altLang="en-US" sz="3600" b="1">
                <a:solidFill>
                  <a:srgbClr val="FFFF00"/>
                </a:solidFill>
                <a:latin typeface="华文细黑" charset="0"/>
                <a:ea typeface="华文细黑" charset="0"/>
                <a:cs typeface="华文细黑" charset="0"/>
              </a:rPr>
              <a:t>演进</a:t>
            </a:r>
            <a:endParaRPr lang="en-US" sz="3600" b="1">
              <a:solidFill>
                <a:srgbClr val="FFFF00"/>
              </a:solidFill>
              <a:latin typeface="华文细黑" charset="0"/>
              <a:ea typeface="华文细黑" charset="0"/>
              <a:cs typeface="华文细黑" charset="0"/>
            </a:endParaRPr>
          </a:p>
        </p:txBody>
      </p:sp>
      <p:sp>
        <p:nvSpPr>
          <p:cNvPr id="118789" name="Rectangle 5"/>
          <p:cNvSpPr>
            <a:spLocks noGrp="1" noChangeArrowheads="1"/>
          </p:cNvSpPr>
          <p:nvPr>
            <p:ph type="body" sz="half" idx="2"/>
          </p:nvPr>
        </p:nvSpPr>
        <p:spPr>
          <a:xfrm>
            <a:off x="4724400" y="2743200"/>
            <a:ext cx="4191000" cy="4114800"/>
          </a:xfrm>
          <a:effectLst>
            <a:outerShdw blurRad="63500" dist="38099" dir="2700000" algn="ctr" rotWithShape="0">
              <a:srgbClr val="000000">
                <a:alpha val="74997"/>
              </a:srgbClr>
            </a:outerShdw>
          </a:effectLst>
        </p:spPr>
        <p:txBody>
          <a:bodyPr/>
          <a:lstStyle/>
          <a:p>
            <a:pPr eaLnBrk="1" hangingPunct="1">
              <a:lnSpc>
                <a:spcPct val="90000"/>
              </a:lnSpc>
              <a:buFont typeface="Wingdings" charset="0"/>
              <a:buChar char="n"/>
              <a:defRPr/>
            </a:pPr>
            <a:r>
              <a:rPr lang="zh-CN" altLang="en-US" sz="3600" b="1">
                <a:solidFill>
                  <a:srgbClr val="FFFF00"/>
                </a:solidFill>
                <a:latin typeface="华文细黑" charset="0"/>
                <a:ea typeface="华文细黑" charset="0"/>
                <a:cs typeface="华文细黑" charset="0"/>
              </a:rPr>
              <a:t>科学</a:t>
            </a:r>
            <a:r>
              <a:rPr lang="zh-CN" altLang="en-US" sz="3600" b="1">
                <a:latin typeface="华文细黑" charset="0"/>
                <a:ea typeface="华文细黑" charset="0"/>
                <a:cs typeface="华文细黑" charset="0"/>
              </a:rPr>
              <a:t>和理性</a:t>
            </a:r>
          </a:p>
          <a:p>
            <a:pPr eaLnBrk="1" hangingPunct="1">
              <a:lnSpc>
                <a:spcPct val="90000"/>
              </a:lnSpc>
              <a:buFont typeface="Wingdings" charset="0"/>
              <a:buChar char="n"/>
              <a:defRPr/>
            </a:pPr>
            <a:r>
              <a:rPr lang="zh-CN" altLang="en-US" sz="3600" b="1">
                <a:latin typeface="华文细黑" charset="0"/>
                <a:ea typeface="华文细黑" charset="0"/>
                <a:cs typeface="华文细黑" charset="0"/>
              </a:rPr>
              <a:t>圣经中记载</a:t>
            </a:r>
            <a:r>
              <a:rPr lang="zh-CN" altLang="en-US" sz="3600" b="1">
                <a:solidFill>
                  <a:srgbClr val="FFFF00"/>
                </a:solidFill>
                <a:latin typeface="华文细黑" charset="0"/>
                <a:ea typeface="华文细黑" charset="0"/>
                <a:cs typeface="华文细黑" charset="0"/>
              </a:rPr>
              <a:t>所发生</a:t>
            </a:r>
            <a:r>
              <a:rPr lang="zh-CN" altLang="en-US" sz="3600" b="1">
                <a:latin typeface="华文细黑" charset="0"/>
                <a:ea typeface="华文细黑" charset="0"/>
                <a:cs typeface="华文细黑" charset="0"/>
              </a:rPr>
              <a:t>的事</a:t>
            </a:r>
            <a:endParaRPr lang="en-US" altLang="ja-JP" sz="3600" b="1">
              <a:latin typeface="华文细黑" charset="0"/>
              <a:ea typeface="华文细黑" charset="0"/>
              <a:cs typeface="华文细黑" charset="0"/>
            </a:endParaRPr>
          </a:p>
          <a:p>
            <a:pPr eaLnBrk="1" hangingPunct="1">
              <a:lnSpc>
                <a:spcPct val="90000"/>
              </a:lnSpc>
              <a:buFont typeface="Wingdings" charset="0"/>
              <a:buChar char="n"/>
              <a:defRPr/>
            </a:pPr>
            <a:r>
              <a:rPr lang="zh-CN" altLang="en-US" sz="3600" b="1">
                <a:latin typeface="华文细黑" charset="0"/>
                <a:ea typeface="华文细黑" charset="0"/>
                <a:cs typeface="华文细黑" charset="0"/>
              </a:rPr>
              <a:t>信心是经过</a:t>
            </a:r>
            <a:r>
              <a:rPr lang="zh-CN" altLang="en-US" sz="3600" b="1">
                <a:solidFill>
                  <a:srgbClr val="FFFF00"/>
                </a:solidFill>
                <a:latin typeface="华文细黑" charset="0"/>
                <a:ea typeface="华文细黑" charset="0"/>
                <a:cs typeface="华文细黑" charset="0"/>
              </a:rPr>
              <a:t>思考</a:t>
            </a:r>
            <a:endParaRPr lang="en-US" altLang="ja-JP" sz="3600" b="1">
              <a:solidFill>
                <a:srgbClr val="FFFF00"/>
              </a:solidFill>
              <a:latin typeface="华文细黑" charset="0"/>
              <a:ea typeface="华文细黑" charset="0"/>
              <a:cs typeface="华文细黑" charset="0"/>
            </a:endParaRPr>
          </a:p>
          <a:p>
            <a:pPr eaLnBrk="1" hangingPunct="1">
              <a:lnSpc>
                <a:spcPct val="90000"/>
              </a:lnSpc>
              <a:buFont typeface="Wingdings" charset="0"/>
              <a:buChar char="n"/>
              <a:defRPr/>
            </a:pPr>
            <a:r>
              <a:rPr lang="zh-CN" altLang="en-US" sz="3600" b="1">
                <a:latin typeface="华文细黑" charset="0"/>
                <a:ea typeface="华文细黑" charset="0"/>
                <a:cs typeface="华文细黑" charset="0"/>
              </a:rPr>
              <a:t>真理是固定</a:t>
            </a:r>
            <a:r>
              <a:rPr lang="zh-CN" altLang="en-US" sz="3600" b="1">
                <a:solidFill>
                  <a:srgbClr val="FFFF00"/>
                </a:solidFill>
                <a:latin typeface="华文细黑" charset="0"/>
                <a:ea typeface="华文细黑" charset="0"/>
                <a:cs typeface="华文细黑" charset="0"/>
              </a:rPr>
              <a:t>不变</a:t>
            </a:r>
            <a:r>
              <a:rPr lang="zh-CN" altLang="en-US" sz="3600" b="1">
                <a:latin typeface="华文细黑" charset="0"/>
                <a:ea typeface="华文细黑" charset="0"/>
                <a:cs typeface="华文细黑" charset="0"/>
              </a:rPr>
              <a:t>的</a:t>
            </a:r>
            <a:endParaRPr lang="en-US" sz="3600" b="1">
              <a:solidFill>
                <a:srgbClr val="FFFF00"/>
              </a:solidFill>
              <a:latin typeface="华文细黑" charset="0"/>
              <a:ea typeface="华文细黑" charset="0"/>
              <a:cs typeface="华文细黑" charset="0"/>
            </a:endParaRPr>
          </a:p>
        </p:txBody>
      </p:sp>
      <p:sp>
        <p:nvSpPr>
          <p:cNvPr id="118790" name="Text Box 6"/>
          <p:cNvSpPr txBox="1">
            <a:spLocks noChangeArrowheads="1"/>
          </p:cNvSpPr>
          <p:nvPr/>
        </p:nvSpPr>
        <p:spPr bwMode="auto">
          <a:xfrm>
            <a:off x="762000" y="1676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rPr>
              <a:t>希伯来</a:t>
            </a:r>
            <a:endParaRPr kumimoji="0" lang="en-US" altLang="en-US" sz="4400" b="1" i="0" u="none" strike="noStrike" kern="1200" cap="none" spc="0" normalizeH="0" baseline="0" noProof="0">
              <a:ln>
                <a:noFill/>
              </a:ln>
              <a:solidFill>
                <a:srgbClr val="FFFF00"/>
              </a:solidFill>
              <a:effectLst/>
              <a:uLnTx/>
              <a:uFillTx/>
              <a:latin typeface="SimSun" pitchFamily="2" charset="-122"/>
              <a:ea typeface="SimSun" pitchFamily="2" charset="-122"/>
              <a:cs typeface="+mn-cs"/>
            </a:endParaRPr>
          </a:p>
        </p:txBody>
      </p:sp>
      <p:sp>
        <p:nvSpPr>
          <p:cNvPr id="118791" name="Text Box 7"/>
          <p:cNvSpPr txBox="1">
            <a:spLocks noChangeArrowheads="1"/>
          </p:cNvSpPr>
          <p:nvPr/>
        </p:nvSpPr>
        <p:spPr bwMode="auto">
          <a:xfrm>
            <a:off x="5715000" y="1676400"/>
            <a:ext cx="2263775" cy="769938"/>
          </a:xfrm>
          <a:prstGeom prst="rect">
            <a:avLst/>
          </a:prstGeom>
          <a:noFill/>
          <a:ln>
            <a:noFill/>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400" b="1" i="0" u="none" strike="noStrike" kern="1200" cap="none" spc="0" normalizeH="0" baseline="0" noProof="0">
                <a:ln>
                  <a:noFill/>
                </a:ln>
                <a:solidFill>
                  <a:srgbClr val="FFFF00"/>
                </a:solidFill>
                <a:effectLst/>
                <a:uLnTx/>
                <a:uFillTx/>
                <a:latin typeface="Tahoma" pitchFamily="34" charset="0"/>
                <a:ea typeface="SimSun" pitchFamily="2" charset="-122"/>
                <a:cs typeface="+mn-cs"/>
              </a:rPr>
              <a:t>希腊</a:t>
            </a:r>
            <a:endParaRPr kumimoji="0" lang="en-US" altLang="en-US" sz="4400" b="1" i="0" u="none" strike="noStrike" kern="1200" cap="none" spc="0" normalizeH="0" baseline="0" noProof="0">
              <a:ln>
                <a:noFill/>
              </a:ln>
              <a:solidFill>
                <a:srgbClr val="FFFF00"/>
              </a:solidFill>
              <a:effectLst/>
              <a:uLnTx/>
              <a:uFillTx/>
              <a:latin typeface="Tahoma" pitchFamily="34" charset="0"/>
              <a:ea typeface="SimSun" pitchFamily="2" charset="-122"/>
              <a:cs typeface="+mn-cs"/>
            </a:endParaRPr>
          </a:p>
        </p:txBody>
      </p:sp>
      <p:sp>
        <p:nvSpPr>
          <p:cNvPr id="213000" name="WordArt 8"/>
          <p:cNvSpPr>
            <a:spLocks noChangeArrowheads="1" noChangeShapeType="1" noTextEdit="1"/>
          </p:cNvSpPr>
          <p:nvPr/>
        </p:nvSpPr>
        <p:spPr bwMode="auto">
          <a:xfrm>
            <a:off x="3429000" y="533400"/>
            <a:ext cx="2438400" cy="1447800"/>
          </a:xfrm>
          <a:prstGeom prst="rect">
            <a:avLst/>
          </a:prstGeom>
        </p:spPr>
        <p:txBody>
          <a:bodyPr wrap="none"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rPr>
              <a:t>真理</a:t>
            </a:r>
            <a:endParaRPr kumimoji="0" lang="en-GB"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dist="107763" dir="13500000" algn="ctr" rotWithShape="0">
                  <a:srgbClr val="808080">
                    <a:alpha val="74997"/>
                  </a:srgbClr>
                </a:outerShdw>
              </a:effectLst>
              <a:uLnTx/>
              <a:uFillTx/>
              <a:latin typeface="黑体"/>
              <a:ea typeface="黑体"/>
              <a:cs typeface="+mn-cs"/>
            </a:endParaRPr>
          </a:p>
        </p:txBody>
      </p:sp>
    </p:spTree>
    <p:extLst>
      <p:ext uri="{BB962C8B-B14F-4D97-AF65-F5344CB8AC3E}">
        <p14:creationId xmlns:p14="http://schemas.microsoft.com/office/powerpoint/2010/main" val="460730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215042" name="Picture 2" descr="Soldier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14800" y="1676400"/>
            <a:ext cx="502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3" name="Picture 3" descr="Jew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1676400"/>
            <a:ext cx="4038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4"/>
          <p:cNvSpPr>
            <a:spLocks noGrp="1" noChangeArrowheads="1"/>
          </p:cNvSpPr>
          <p:nvPr>
            <p:ph type="title"/>
          </p:nvPr>
        </p:nvSpPr>
        <p:spPr>
          <a:xfrm>
            <a:off x="0" y="277813"/>
            <a:ext cx="9144000" cy="1143000"/>
          </a:xfrm>
        </p:spPr>
        <p:txBody>
          <a:bodyPr/>
          <a:lstStyle/>
          <a:p>
            <a:pPr eaLnBrk="1" hangingPunct="1"/>
            <a:r>
              <a:rPr lang="zh-CN" altLang="en-US" b="1">
                <a:latin typeface="SimSun" pitchFamily="2" charset="-122"/>
                <a:ea typeface="SimSun" pitchFamily="2" charset="-122"/>
              </a:rPr>
              <a:t>现今的种族分别</a:t>
            </a:r>
            <a:r>
              <a:rPr lang="en-US" altLang="ja-JP" b="1">
                <a:latin typeface="SimSun" pitchFamily="2" charset="-122"/>
                <a:ea typeface="SimSun" pitchFamily="2" charset="-122"/>
              </a:rPr>
              <a:t>?</a:t>
            </a:r>
            <a:endParaRPr lang="en-US" altLang="en-US" b="1">
              <a:latin typeface="SimSun" pitchFamily="2" charset="-122"/>
              <a:ea typeface="SimSun" pitchFamily="2" charset="-122"/>
            </a:endParaRPr>
          </a:p>
        </p:txBody>
      </p:sp>
      <p:sp>
        <p:nvSpPr>
          <p:cNvPr id="33800" name="Rectangle 8"/>
          <p:cNvSpPr>
            <a:spLocks noGrp="1" noChangeArrowheads="1"/>
          </p:cNvSpPr>
          <p:nvPr>
            <p:ph sz="half" idx="1"/>
          </p:nvPr>
        </p:nvSpPr>
        <p:spPr>
          <a:xfrm>
            <a:off x="2133600" y="1676400"/>
            <a:ext cx="1905000" cy="685800"/>
          </a:xfrm>
          <a:solidFill>
            <a:srgbClr val="000000"/>
          </a:solidFill>
        </p:spPr>
        <p:txBody>
          <a:bodyPr/>
          <a:lstStyle/>
          <a:p>
            <a:pPr algn="ctr" eaLnBrk="1" hangingPunct="1">
              <a:buFont typeface="Wingdings" pitchFamily="2" charset="2"/>
              <a:buNone/>
            </a:pPr>
            <a:r>
              <a:rPr lang="zh-CN" altLang="en-US" sz="3200" b="1" i="1">
                <a:solidFill>
                  <a:srgbClr val="FFFFFF"/>
                </a:solidFill>
                <a:effectLst/>
                <a:ea typeface="SimSun" pitchFamily="2" charset="-122"/>
              </a:rPr>
              <a:t>犹</a:t>
            </a:r>
            <a:r>
              <a:rPr lang="zh-CN" altLang="en-US" sz="3200" b="1" i="1">
                <a:effectLst>
                  <a:outerShdw blurRad="38100" dist="38100" dir="2700000" algn="tl">
                    <a:srgbClr val="663300"/>
                  </a:outerShdw>
                </a:effectLst>
                <a:ea typeface="SimSun" pitchFamily="2" charset="-122"/>
              </a:rPr>
              <a:t>太人</a:t>
            </a:r>
            <a:endParaRPr lang="en-US" altLang="en-US" sz="3200" b="1" i="1">
              <a:effectLst>
                <a:outerShdw blurRad="38100" dist="38100" dir="2700000" algn="tl">
                  <a:srgbClr val="663300"/>
                </a:outerShdw>
              </a:effectLst>
              <a:ea typeface="SimSun" pitchFamily="2" charset="-122"/>
            </a:endParaRPr>
          </a:p>
        </p:txBody>
      </p:sp>
      <p:sp>
        <p:nvSpPr>
          <p:cNvPr id="33797" name="Rectangle 5"/>
          <p:cNvSpPr>
            <a:spLocks noGrp="1" noChangeArrowheads="1"/>
          </p:cNvSpPr>
          <p:nvPr>
            <p:ph sz="half" idx="2"/>
          </p:nvPr>
        </p:nvSpPr>
        <p:spPr>
          <a:xfrm>
            <a:off x="4267200" y="1676400"/>
            <a:ext cx="1905000" cy="685800"/>
          </a:xfrm>
          <a:solidFill>
            <a:srgbClr val="000000"/>
          </a:solidFill>
        </p:spPr>
        <p:txBody>
          <a:bodyPr/>
          <a:lstStyle/>
          <a:p>
            <a:pPr algn="ctr" eaLnBrk="1" hangingPunct="1">
              <a:buFont typeface="Wingdings" pitchFamily="2" charset="2"/>
              <a:buNone/>
            </a:pPr>
            <a:r>
              <a:rPr lang="zh-CN" altLang="en-US" sz="3200" b="1" i="1">
                <a:effectLst>
                  <a:outerShdw blurRad="38100" dist="38100" dir="2700000" algn="tl">
                    <a:srgbClr val="663300"/>
                  </a:outerShdw>
                </a:effectLst>
                <a:ea typeface="SimSun" pitchFamily="2" charset="-122"/>
              </a:rPr>
              <a:t>外邦人</a:t>
            </a:r>
            <a:endParaRPr lang="en-US" altLang="en-US" sz="3200" b="1" i="1">
              <a:effectLst>
                <a:outerShdw blurRad="38100" dist="38100" dir="2700000" algn="tl">
                  <a:srgbClr val="663300"/>
                </a:outerShdw>
              </a:effectLst>
              <a:ea typeface="SimSun" pitchFamily="2" charset="-122"/>
            </a:endParaRPr>
          </a:p>
        </p:txBody>
      </p:sp>
      <p:sp>
        <p:nvSpPr>
          <p:cNvPr id="33798" name="Rectangle 6"/>
          <p:cNvSpPr>
            <a:spLocks noChangeArrowheads="1"/>
          </p:cNvSpPr>
          <p:nvPr/>
        </p:nvSpPr>
        <p:spPr bwMode="auto">
          <a:xfrm>
            <a:off x="2133600" y="2362200"/>
            <a:ext cx="1905000" cy="1981200"/>
          </a:xfrm>
          <a:prstGeom prst="rect">
            <a:avLst/>
          </a:prstGeom>
          <a:solidFill>
            <a:srgbClr val="FF0000"/>
          </a:solidFill>
          <a:ln>
            <a:noFill/>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独一的神</a:t>
            </a:r>
            <a:endParaRPr kumimoji="0"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endParaRP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rPr>
              <a:t>很多禁忌</a:t>
            </a: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Times New Roman" pitchFamily="18" charset="0"/>
            </a:endParaRPr>
          </a:p>
        </p:txBody>
      </p:sp>
      <p:sp>
        <p:nvSpPr>
          <p:cNvPr id="33799" name="Rectangle 7"/>
          <p:cNvSpPr>
            <a:spLocks noChangeArrowheads="1"/>
          </p:cNvSpPr>
          <p:nvPr/>
        </p:nvSpPr>
        <p:spPr bwMode="auto">
          <a:xfrm>
            <a:off x="4267200" y="2362200"/>
            <a:ext cx="1905000" cy="1905000"/>
          </a:xfrm>
          <a:prstGeom prst="rect">
            <a:avLst/>
          </a:prstGeom>
          <a:solidFill>
            <a:srgbClr val="FF0000"/>
          </a:solidFill>
          <a:ln>
            <a:noFill/>
          </a:ln>
          <a:effectLst/>
        </p:spPr>
        <p:txBody>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Times New Roman" pitchFamily="18" charset="0"/>
              </a:rPr>
              <a:t>很多神</a:t>
            </a:r>
            <a:r>
              <a:rPr kumimoji="0"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mn-cs"/>
              </a:rPr>
              <a:t> </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pitchFamily="2" charset="2"/>
              <a:buChar char="n"/>
              <a:tabLst/>
              <a:defRPr/>
            </a:pPr>
            <a:r>
              <a:rPr kumimoji="0" lang="zh-CN"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Times New Roman" pitchFamily="18" charset="0"/>
              </a:rPr>
              <a:t>很少禁忌</a:t>
            </a: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Times New Roman" pitchFamily="18" charset="0"/>
            </a:endParaRPr>
          </a:p>
        </p:txBody>
      </p:sp>
      <p:sp>
        <p:nvSpPr>
          <p:cNvPr id="33802" name="Text Box 10"/>
          <p:cNvSpPr txBox="1">
            <a:spLocks noChangeArrowheads="1"/>
          </p:cNvSpPr>
          <p:nvPr/>
        </p:nvSpPr>
        <p:spPr bwMode="auto">
          <a:xfrm>
            <a:off x="8397875" y="82550"/>
            <a:ext cx="184150" cy="400050"/>
          </a:xfrm>
          <a:prstGeom prst="rect">
            <a:avLst/>
          </a:prstGeom>
          <a:noFill/>
          <a:ln>
            <a:noFill/>
          </a:ln>
          <a:effec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SimSun" pitchFamily="2" charset="-122"/>
              <a:cs typeface="+mn-cs"/>
            </a:endParaRPr>
          </a:p>
        </p:txBody>
      </p:sp>
    </p:spTree>
    <p:extLst>
      <p:ext uri="{BB962C8B-B14F-4D97-AF65-F5344CB8AC3E}">
        <p14:creationId xmlns:p14="http://schemas.microsoft.com/office/powerpoint/2010/main" val="601319844"/>
      </p:ext>
    </p:extLst>
  </p:cSld>
  <p:clrMapOvr>
    <a:overrideClrMapping bg1="dk2" tx1="lt1" bg2="dk1"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torah-001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5" name="WordArt 3"/>
          <p:cNvSpPr>
            <a:spLocks noChangeArrowheads="1" noChangeShapeType="1" noTextEdit="1"/>
          </p:cNvSpPr>
          <p:nvPr/>
        </p:nvSpPr>
        <p:spPr bwMode="auto">
          <a:xfrm rot="-1711157">
            <a:off x="581025" y="3016250"/>
            <a:ext cx="7812088" cy="1616075"/>
          </a:xfrm>
          <a:prstGeom prst="rect">
            <a:avLst/>
          </a:prstGeom>
        </p:spPr>
        <p:txBody>
          <a:bodyPr wrap="none" fromWordArt="1">
            <a:prstTxWarp prst="textPlain">
              <a:avLst>
                <a:gd name="adj" fmla="val 50000"/>
              </a:avLst>
            </a:prstTxWarp>
          </a:bodyPr>
          <a:lstStyle/>
          <a:p>
            <a:pPr algn="ctr"/>
            <a:r>
              <a:rPr lang="zh-TW" altLang="en-US" sz="3600" b="1" kern="10">
                <a:ln w="12700">
                  <a:solidFill>
                    <a:schemeClr val="tx1"/>
                  </a:solidFill>
                  <a:round/>
                  <a:headEnd/>
                  <a:tailEnd/>
                </a:ln>
                <a:gradFill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7880000" scaled="1"/>
                </a:gradFill>
                <a:effectLst>
                  <a:outerShdw blurRad="63500" dist="46662" dir="2115817" algn="ctr" rotWithShape="0">
                    <a:srgbClr val="9999FF">
                      <a:alpha val="74997"/>
                    </a:srgbClr>
                  </a:outerShdw>
                </a:effectLst>
                <a:latin typeface="微软简综艺"/>
                <a:ea typeface="微软简综艺"/>
                <a:cs typeface="微软简综艺"/>
              </a:rPr>
              <a:t>应用律法</a:t>
            </a:r>
            <a:endParaRPr lang="en-US" sz="3600" b="1" kern="10">
              <a:ln w="12700">
                <a:solidFill>
                  <a:schemeClr val="tx1"/>
                </a:solidFill>
                <a:round/>
                <a:headEnd/>
                <a:tailEnd/>
              </a:ln>
              <a:gradFill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7880000" scaled="1"/>
              </a:gradFill>
              <a:effectLst>
                <a:outerShdw blurRad="63500" dist="46662" dir="2115817" algn="ctr" rotWithShape="0">
                  <a:srgbClr val="9999FF">
                    <a:alpha val="74997"/>
                  </a:srgbClr>
                </a:outerShdw>
              </a:effectLst>
              <a:latin typeface="微软简综艺"/>
              <a:ea typeface="微软简综艺"/>
              <a:cs typeface="微软简综艺"/>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p:cTn id="7" dur="500" fill="hold"/>
                                        <p:tgtEl>
                                          <p:spTgt spid="95235"/>
                                        </p:tgtEl>
                                        <p:attrNameLst>
                                          <p:attrName>ppt_w</p:attrName>
                                        </p:attrNameLst>
                                      </p:cBhvr>
                                      <p:tavLst>
                                        <p:tav tm="0">
                                          <p:val>
                                            <p:strVal val="4*#ppt_w"/>
                                          </p:val>
                                        </p:tav>
                                        <p:tav tm="100000">
                                          <p:val>
                                            <p:strVal val="#ppt_w"/>
                                          </p:val>
                                        </p:tav>
                                      </p:tavLst>
                                    </p:anim>
                                    <p:anim calcmode="lin" valueType="num">
                                      <p:cBhvr>
                                        <p:cTn id="8" dur="500" fill="hold"/>
                                        <p:tgtEl>
                                          <p:spTgt spid="9523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914400" y="304800"/>
            <a:ext cx="6934200" cy="762000"/>
          </a:xfrm>
          <a:solidFill>
            <a:schemeClr val="bg1"/>
          </a:solidFill>
          <a:ln w="28575">
            <a:solidFill>
              <a:schemeClr val="tx1"/>
            </a:solidFill>
          </a:ln>
        </p:spPr>
        <p:txBody>
          <a:bodyPr/>
          <a:lstStyle/>
          <a:p>
            <a:pPr eaLnBrk="1" hangingPunct="1">
              <a:defRPr/>
            </a:pPr>
            <a:r>
              <a:rPr lang="zh-CN" altLang="en-US" sz="4800" b="1" dirty="0">
                <a:solidFill>
                  <a:srgbClr val="FF0000"/>
                </a:solidFill>
                <a:latin typeface="微软简楷体" charset="0"/>
                <a:ea typeface="微软简楷体" charset="0"/>
                <a:cs typeface="微软简楷体" charset="0"/>
              </a:rPr>
              <a:t>真假？</a:t>
            </a:r>
          </a:p>
        </p:txBody>
      </p:sp>
      <p:sp>
        <p:nvSpPr>
          <p:cNvPr id="97283" name="Rectangle 3"/>
          <p:cNvSpPr>
            <a:spLocks noGrp="1" noChangeArrowheads="1"/>
          </p:cNvSpPr>
          <p:nvPr>
            <p:ph type="body" idx="1"/>
          </p:nvPr>
        </p:nvSpPr>
        <p:spPr/>
        <p:txBody>
          <a:bodyPr/>
          <a:lstStyle/>
          <a:p>
            <a:pPr eaLnBrk="1" hangingPunct="1">
              <a:defRPr/>
            </a:pPr>
            <a:r>
              <a:rPr lang="zh-CN" altLang="en-US" sz="4000" dirty="0">
                <a:solidFill>
                  <a:schemeClr val="bg1"/>
                </a:solidFill>
                <a:effectLst>
                  <a:glow rad="355600">
                    <a:schemeClr val="tx1"/>
                  </a:glow>
                  <a:outerShdw blurRad="38100" dist="38100" dir="2700000" algn="tl">
                    <a:srgbClr val="DDDDDD"/>
                  </a:outerShdw>
                </a:effectLst>
                <a:latin typeface="Tahoma" charset="0"/>
                <a:ea typeface="宋体" charset="0"/>
                <a:cs typeface="宋体" charset="0"/>
              </a:rPr>
              <a:t>律法规定人一年洗一次的躁</a:t>
            </a:r>
          </a:p>
          <a:p>
            <a:pPr eaLnBrk="1" hangingPunct="1">
              <a:buFontTx/>
              <a:buNone/>
              <a:defRPr/>
            </a:pPr>
            <a:endParaRPr lang="en-US" sz="4000" dirty="0">
              <a:solidFill>
                <a:schemeClr val="bg1"/>
              </a:solidFill>
              <a:effectLst>
                <a:glow rad="355600">
                  <a:schemeClr val="tx1"/>
                </a:glow>
                <a:outerShdw blurRad="38100" dist="38100" dir="2700000" algn="tl">
                  <a:srgbClr val="DDDDDD"/>
                </a:outerShdw>
              </a:effectLst>
              <a:latin typeface="Tahoma" charset="0"/>
              <a:ea typeface="宋体" charset="0"/>
              <a:cs typeface="宋体" charset="0"/>
            </a:endParaRPr>
          </a:p>
          <a:p>
            <a:pPr eaLnBrk="1" hangingPunct="1">
              <a:defRPr/>
            </a:pPr>
            <a:r>
              <a:rPr lang="zh-CN" altLang="en-US" sz="4000" dirty="0">
                <a:solidFill>
                  <a:schemeClr val="bg1"/>
                </a:solidFill>
                <a:effectLst>
                  <a:glow rad="355600">
                    <a:schemeClr val="tx1"/>
                  </a:glow>
                  <a:outerShdw blurRad="38100" dist="38100" dir="2700000" algn="tl">
                    <a:srgbClr val="DDDDDD"/>
                  </a:outerShdw>
                </a:effectLst>
                <a:latin typeface="Tahoma" charset="0"/>
                <a:ea typeface="宋体" charset="0"/>
                <a:cs typeface="宋体" charset="0"/>
              </a:rPr>
              <a:t>拥有一只狗是不合法的</a:t>
            </a:r>
            <a:endParaRPr lang="en-US" altLang="ja-JP" sz="4000" dirty="0">
              <a:solidFill>
                <a:schemeClr val="bg1"/>
              </a:solidFill>
              <a:effectLst>
                <a:glow rad="355600">
                  <a:schemeClr val="tx1"/>
                </a:glow>
                <a:outerShdw blurRad="38100" dist="38100" dir="2700000" algn="tl">
                  <a:srgbClr val="DDDDDD"/>
                </a:outerShdw>
              </a:effectLst>
              <a:latin typeface="Tahoma" charset="0"/>
              <a:ea typeface="ＭＳ Ｐゴシック" charset="0"/>
              <a:cs typeface="Times New Roman" charset="0"/>
            </a:endParaRPr>
          </a:p>
          <a:p>
            <a:pPr eaLnBrk="1" hangingPunct="1">
              <a:defRPr/>
            </a:pPr>
            <a:endParaRPr lang="en-US" sz="4000" dirty="0">
              <a:solidFill>
                <a:schemeClr val="bg1"/>
              </a:solidFill>
              <a:effectLst>
                <a:glow rad="355600">
                  <a:schemeClr val="tx1"/>
                </a:glow>
                <a:outerShdw blurRad="38100" dist="38100" dir="2700000" algn="tl">
                  <a:srgbClr val="DDDDDD"/>
                </a:outerShdw>
              </a:effectLst>
              <a:latin typeface="Tahoma" charset="0"/>
              <a:ea typeface="ＭＳ Ｐゴシック" charset="0"/>
              <a:cs typeface="Times New Roman" charset="0"/>
            </a:endParaRPr>
          </a:p>
          <a:p>
            <a:pPr eaLnBrk="1" hangingPunct="1">
              <a:defRPr/>
            </a:pPr>
            <a:r>
              <a:rPr lang="zh-CN" altLang="en-US" sz="4000" dirty="0">
                <a:solidFill>
                  <a:schemeClr val="bg1"/>
                </a:solidFill>
                <a:effectLst>
                  <a:glow rad="355600">
                    <a:schemeClr val="tx1"/>
                  </a:glow>
                  <a:outerShdw blurRad="38100" dist="38100" dir="2700000" algn="tl">
                    <a:srgbClr val="DDDDDD"/>
                  </a:outerShdw>
                </a:effectLst>
                <a:latin typeface="Tahoma" charset="0"/>
                <a:ea typeface="宋体" charset="0"/>
                <a:cs typeface="宋体" charset="0"/>
              </a:rPr>
              <a:t>按着律法，人必须识字在能结婚</a:t>
            </a:r>
            <a:endParaRPr lang="en-US" sz="4000" dirty="0">
              <a:solidFill>
                <a:schemeClr val="bg1"/>
              </a:solidFill>
              <a:effectLst>
                <a:glow rad="355600">
                  <a:schemeClr val="tx1"/>
                </a:glow>
                <a:outerShdw blurRad="38100" dist="38100" dir="2700000" algn="tl">
                  <a:srgbClr val="DDDDDD"/>
                </a:outerShdw>
              </a:effectLst>
              <a:latin typeface="Tahoma" charset="0"/>
              <a:ea typeface="宋体" charset="0"/>
              <a:cs typeface="宋体" charset="0"/>
            </a:endParaRPr>
          </a:p>
        </p:txBody>
      </p:sp>
      <p:sp>
        <p:nvSpPr>
          <p:cNvPr id="97284" name="Text Box 4"/>
          <p:cNvSpPr txBox="1">
            <a:spLocks noChangeArrowheads="1"/>
          </p:cNvSpPr>
          <p:nvPr/>
        </p:nvSpPr>
        <p:spPr bwMode="auto">
          <a:xfrm rot="20719659">
            <a:off x="730756" y="1779873"/>
            <a:ext cx="5816639" cy="70788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eaLnBrk="1" hangingPunct="1">
              <a:spcBef>
                <a:spcPct val="20000"/>
              </a:spcBef>
              <a:buChar char="•"/>
              <a:defRPr sz="4000" b="1">
                <a:solidFill>
                  <a:schemeClr val="bg1"/>
                </a:solidFill>
                <a:effectLst>
                  <a:glow rad="355600">
                    <a:schemeClr val="tx1"/>
                  </a:glow>
                  <a:outerShdw blurRad="38100" dist="38100" dir="2700000" algn="tl">
                    <a:srgbClr val="DDDDDD"/>
                  </a:outerShdw>
                </a:effectLst>
                <a:latin typeface="Tahoma" charset="0"/>
                <a:ea typeface="宋体" charset="0"/>
                <a:cs typeface="宋体" charset="0"/>
              </a:defRPr>
            </a:lvl1pPr>
            <a:lvl2pPr marL="742950" indent="-285750" eaLnBrk="0" hangingPunct="0">
              <a:spcBef>
                <a:spcPct val="20000"/>
              </a:spcBef>
              <a:buChar char="–"/>
              <a:defRPr sz="2800">
                <a:effectLst>
                  <a:outerShdw blurRad="38100" dist="38100" dir="2700000" algn="tl">
                    <a:srgbClr val="DDDDDD"/>
                  </a:outerShdw>
                </a:effectLst>
                <a:latin typeface="+mn-lt"/>
                <a:ea typeface="ＭＳ Ｐゴシック" charset="-128"/>
              </a:defRPr>
            </a:lvl2pPr>
            <a:lvl3pPr marL="1143000" indent="-228600" eaLnBrk="0" hangingPunct="0">
              <a:spcBef>
                <a:spcPct val="20000"/>
              </a:spcBef>
              <a:buChar char="•"/>
              <a:defRPr>
                <a:effectLst>
                  <a:outerShdw blurRad="38100" dist="38100" dir="2700000" algn="tl">
                    <a:srgbClr val="DDDDDD"/>
                  </a:outerShdw>
                </a:effectLst>
                <a:latin typeface="+mn-lt"/>
                <a:ea typeface="ＭＳ Ｐゴシック" charset="-128"/>
              </a:defRPr>
            </a:lvl3pPr>
            <a:lvl4pPr marL="1600200" indent="-228600" eaLnBrk="0" hangingPunct="0">
              <a:spcBef>
                <a:spcPct val="20000"/>
              </a:spcBef>
              <a:buChar char="–"/>
              <a:defRPr sz="2000">
                <a:effectLst>
                  <a:outerShdw blurRad="38100" dist="38100" dir="2700000" algn="tl">
                    <a:srgbClr val="DDDDDD"/>
                  </a:outerShdw>
                </a:effectLst>
                <a:latin typeface="+mn-lt"/>
                <a:ea typeface="ＭＳ Ｐゴシック" charset="-128"/>
              </a:defRPr>
            </a:lvl4pPr>
            <a:lvl5pPr marL="2057400" indent="-228600" eaLnBrk="0" hangingPunct="0">
              <a:spcBef>
                <a:spcPct val="20000"/>
              </a:spcBef>
              <a:buChar char="»"/>
              <a:defRPr sz="2000">
                <a:effectLst>
                  <a:outerShdw blurRad="38100" dist="38100" dir="2700000" algn="tl">
                    <a:srgbClr val="DDDDDD"/>
                  </a:outerShdw>
                </a:effectLst>
                <a:latin typeface="+mn-lt"/>
                <a:ea typeface="ＭＳ Ｐゴシック" charset="-128"/>
              </a:defRPr>
            </a:lvl5pPr>
            <a:lvl6pPr marL="25146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6pPr>
            <a:lvl7pPr marL="29718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7pPr>
            <a:lvl8pPr marL="34290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8pPr>
            <a:lvl9pPr marL="38862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9pPr>
          </a:lstStyle>
          <a:p>
            <a:pPr marL="0" indent="0">
              <a:buNone/>
            </a:pPr>
            <a:r>
              <a:rPr lang="zh-CN" altLang="en-US" sz="6000" b="0" dirty="0">
                <a:solidFill>
                  <a:srgbClr val="FFFF00"/>
                </a:solidFill>
              </a:rPr>
              <a:t>肯德鸡</a:t>
            </a:r>
          </a:p>
        </p:txBody>
      </p:sp>
      <p:sp>
        <p:nvSpPr>
          <p:cNvPr id="97285" name="Text Box 5"/>
          <p:cNvSpPr txBox="1">
            <a:spLocks noChangeArrowheads="1"/>
          </p:cNvSpPr>
          <p:nvPr/>
        </p:nvSpPr>
        <p:spPr bwMode="auto">
          <a:xfrm rot="20719659">
            <a:off x="2313867" y="2540815"/>
            <a:ext cx="6929303" cy="15696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indent="0" eaLnBrk="1" hangingPunct="1">
              <a:spcBef>
                <a:spcPct val="20000"/>
              </a:spcBef>
              <a:buNone/>
              <a:defRPr sz="4800" b="1">
                <a:solidFill>
                  <a:schemeClr val="bg1"/>
                </a:solidFill>
                <a:effectLst>
                  <a:glow rad="355600">
                    <a:schemeClr val="tx1"/>
                  </a:glow>
                  <a:outerShdw blurRad="38100" dist="38100" dir="2700000" algn="tl">
                    <a:srgbClr val="DDDDDD"/>
                  </a:outerShdw>
                </a:effectLst>
                <a:latin typeface="Tahoma" charset="0"/>
                <a:ea typeface="宋体" charset="0"/>
                <a:cs typeface="宋体" charset="0"/>
              </a:defRPr>
            </a:lvl1pPr>
            <a:lvl2pPr marL="742950" indent="-285750" eaLnBrk="0" hangingPunct="0">
              <a:spcBef>
                <a:spcPct val="20000"/>
              </a:spcBef>
              <a:buChar char="–"/>
              <a:defRPr sz="2800">
                <a:effectLst>
                  <a:outerShdw blurRad="38100" dist="38100" dir="2700000" algn="tl">
                    <a:srgbClr val="DDDDDD"/>
                  </a:outerShdw>
                </a:effectLst>
                <a:latin typeface="+mn-lt"/>
                <a:ea typeface="ＭＳ Ｐゴシック" charset="-128"/>
              </a:defRPr>
            </a:lvl2pPr>
            <a:lvl3pPr marL="1143000" indent="-228600" eaLnBrk="0" hangingPunct="0">
              <a:spcBef>
                <a:spcPct val="20000"/>
              </a:spcBef>
              <a:buChar char="•"/>
              <a:defRPr>
                <a:effectLst>
                  <a:outerShdw blurRad="38100" dist="38100" dir="2700000" algn="tl">
                    <a:srgbClr val="DDDDDD"/>
                  </a:outerShdw>
                </a:effectLst>
                <a:latin typeface="+mn-lt"/>
                <a:ea typeface="ＭＳ Ｐゴシック" charset="-128"/>
              </a:defRPr>
            </a:lvl3pPr>
            <a:lvl4pPr marL="1600200" indent="-228600" eaLnBrk="0" hangingPunct="0">
              <a:spcBef>
                <a:spcPct val="20000"/>
              </a:spcBef>
              <a:buChar char="–"/>
              <a:defRPr sz="2000">
                <a:effectLst>
                  <a:outerShdw blurRad="38100" dist="38100" dir="2700000" algn="tl">
                    <a:srgbClr val="DDDDDD"/>
                  </a:outerShdw>
                </a:effectLst>
                <a:latin typeface="+mn-lt"/>
                <a:ea typeface="ＭＳ Ｐゴシック" charset="-128"/>
              </a:defRPr>
            </a:lvl4pPr>
            <a:lvl5pPr marL="2057400" indent="-228600" eaLnBrk="0" hangingPunct="0">
              <a:spcBef>
                <a:spcPct val="20000"/>
              </a:spcBef>
              <a:buChar char="»"/>
              <a:defRPr sz="2000">
                <a:effectLst>
                  <a:outerShdw blurRad="38100" dist="38100" dir="2700000" algn="tl">
                    <a:srgbClr val="DDDDDD"/>
                  </a:outerShdw>
                </a:effectLst>
                <a:latin typeface="+mn-lt"/>
                <a:ea typeface="ＭＳ Ｐゴシック" charset="-128"/>
              </a:defRPr>
            </a:lvl5pPr>
            <a:lvl6pPr marL="25146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6pPr>
            <a:lvl7pPr marL="29718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7pPr>
            <a:lvl8pPr marL="34290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8pPr>
            <a:lvl9pPr marL="38862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9pPr>
          </a:lstStyle>
          <a:p>
            <a:r>
              <a:rPr lang="zh-CN" altLang="en-US" sz="6000" b="0" dirty="0">
                <a:solidFill>
                  <a:srgbClr val="FFFF00"/>
                </a:solidFill>
              </a:rPr>
              <a:t>雷克亚维克</a:t>
            </a:r>
            <a:r>
              <a:rPr lang="en-US" altLang="ja-JP" sz="6000" b="0" dirty="0">
                <a:solidFill>
                  <a:srgbClr val="FFFF00"/>
                </a:solidFill>
              </a:rPr>
              <a:t>, </a:t>
            </a:r>
            <a:r>
              <a:rPr lang="zh-CN" altLang="en-US" sz="6000" b="0" dirty="0">
                <a:solidFill>
                  <a:srgbClr val="FFFF00"/>
                </a:solidFill>
              </a:rPr>
              <a:t>冰岛</a:t>
            </a:r>
          </a:p>
        </p:txBody>
      </p:sp>
      <p:sp>
        <p:nvSpPr>
          <p:cNvPr id="97286" name="Text Box 6"/>
          <p:cNvSpPr txBox="1">
            <a:spLocks noChangeArrowheads="1"/>
          </p:cNvSpPr>
          <p:nvPr/>
        </p:nvSpPr>
        <p:spPr bwMode="auto">
          <a:xfrm rot="20719659">
            <a:off x="3336751" y="4683124"/>
            <a:ext cx="7125796" cy="830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indent="0" eaLnBrk="1" hangingPunct="1">
              <a:spcBef>
                <a:spcPct val="20000"/>
              </a:spcBef>
              <a:buNone/>
              <a:defRPr sz="4800" b="1">
                <a:solidFill>
                  <a:schemeClr val="bg1"/>
                </a:solidFill>
                <a:effectLst>
                  <a:glow rad="355600">
                    <a:schemeClr val="tx1"/>
                  </a:glow>
                  <a:outerShdw blurRad="38100" dist="38100" dir="2700000" algn="tl">
                    <a:srgbClr val="DDDDDD"/>
                  </a:outerShdw>
                </a:effectLst>
                <a:latin typeface="Tahoma" charset="0"/>
                <a:ea typeface="宋体" charset="0"/>
                <a:cs typeface="宋体" charset="0"/>
              </a:defRPr>
            </a:lvl1pPr>
            <a:lvl2pPr marL="742950" indent="-285750" eaLnBrk="0" hangingPunct="0">
              <a:spcBef>
                <a:spcPct val="20000"/>
              </a:spcBef>
              <a:buChar char="–"/>
              <a:defRPr sz="2800">
                <a:effectLst>
                  <a:outerShdw blurRad="38100" dist="38100" dir="2700000" algn="tl">
                    <a:srgbClr val="DDDDDD"/>
                  </a:outerShdw>
                </a:effectLst>
                <a:latin typeface="+mn-lt"/>
                <a:ea typeface="ＭＳ Ｐゴシック" charset="-128"/>
              </a:defRPr>
            </a:lvl2pPr>
            <a:lvl3pPr marL="1143000" indent="-228600" eaLnBrk="0" hangingPunct="0">
              <a:spcBef>
                <a:spcPct val="20000"/>
              </a:spcBef>
              <a:buChar char="•"/>
              <a:defRPr>
                <a:effectLst>
                  <a:outerShdw blurRad="38100" dist="38100" dir="2700000" algn="tl">
                    <a:srgbClr val="DDDDDD"/>
                  </a:outerShdw>
                </a:effectLst>
                <a:latin typeface="+mn-lt"/>
                <a:ea typeface="ＭＳ Ｐゴシック" charset="-128"/>
              </a:defRPr>
            </a:lvl3pPr>
            <a:lvl4pPr marL="1600200" indent="-228600" eaLnBrk="0" hangingPunct="0">
              <a:spcBef>
                <a:spcPct val="20000"/>
              </a:spcBef>
              <a:buChar char="–"/>
              <a:defRPr sz="2000">
                <a:effectLst>
                  <a:outerShdw blurRad="38100" dist="38100" dir="2700000" algn="tl">
                    <a:srgbClr val="DDDDDD"/>
                  </a:outerShdw>
                </a:effectLst>
                <a:latin typeface="+mn-lt"/>
                <a:ea typeface="ＭＳ Ｐゴシック" charset="-128"/>
              </a:defRPr>
            </a:lvl4pPr>
            <a:lvl5pPr marL="2057400" indent="-228600" eaLnBrk="0" hangingPunct="0">
              <a:spcBef>
                <a:spcPct val="20000"/>
              </a:spcBef>
              <a:buChar char="»"/>
              <a:defRPr sz="2000">
                <a:effectLst>
                  <a:outerShdw blurRad="38100" dist="38100" dir="2700000" algn="tl">
                    <a:srgbClr val="DDDDDD"/>
                  </a:outerShdw>
                </a:effectLst>
                <a:latin typeface="+mn-lt"/>
                <a:ea typeface="ＭＳ Ｐゴシック" charset="-128"/>
              </a:defRPr>
            </a:lvl5pPr>
            <a:lvl6pPr marL="25146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6pPr>
            <a:lvl7pPr marL="29718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7pPr>
            <a:lvl8pPr marL="34290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8pPr>
            <a:lvl9pPr marL="3886200" indent="-228600" fontAlgn="base">
              <a:spcBef>
                <a:spcPct val="20000"/>
              </a:spcBef>
              <a:spcAft>
                <a:spcPct val="0"/>
              </a:spcAft>
              <a:buChar char="»"/>
              <a:defRPr sz="2000">
                <a:effectLst>
                  <a:outerShdw blurRad="38100" dist="38100" dir="2700000" algn="tl">
                    <a:srgbClr val="DDDDDD"/>
                  </a:outerShdw>
                </a:effectLst>
                <a:latin typeface="+mn-lt"/>
                <a:ea typeface="ＭＳ Ｐゴシック" charset="-128"/>
              </a:defRPr>
            </a:lvl9pPr>
          </a:lstStyle>
          <a:p>
            <a:r>
              <a:rPr lang="zh-CN" altLang="en-US" sz="6000" b="0" dirty="0">
                <a:solidFill>
                  <a:srgbClr val="FFFF00"/>
                </a:solidFill>
              </a:rPr>
              <a:t>芬兰</a:t>
            </a:r>
          </a:p>
        </p:txBody>
      </p:sp>
      <p:sp>
        <p:nvSpPr>
          <p:cNvPr id="73735" name="Text Box 7"/>
          <p:cNvSpPr txBox="1">
            <a:spLocks noChangeArrowheads="1"/>
          </p:cNvSpPr>
          <p:nvPr/>
        </p:nvSpPr>
        <p:spPr bwMode="auto">
          <a:xfrm>
            <a:off x="0" y="1162050"/>
            <a:ext cx="916148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b="1" dirty="0">
                <a:ea typeface="宋体" charset="0"/>
                <a:cs typeface="宋体" charset="0"/>
              </a:rPr>
              <a:t>在世界的某一处真的有履行这些律法吗</a:t>
            </a:r>
            <a:r>
              <a:rPr lang="en-US" altLang="zh-CN" sz="4000" b="1" dirty="0">
                <a:ea typeface="宋体" charset="0"/>
                <a:cs typeface="宋体" charset="0"/>
              </a:rPr>
              <a:t>?</a:t>
            </a:r>
            <a:endParaRPr lang="en-US" sz="4000" b="1" dirty="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97284"/>
                                        </p:tgtEl>
                                        <p:attrNameLst>
                                          <p:attrName>style.visibility</p:attrName>
                                        </p:attrNameLst>
                                      </p:cBhvr>
                                      <p:to>
                                        <p:strVal val="visible"/>
                                      </p:to>
                                    </p:set>
                                    <p:anim calcmode="lin" valueType="num">
                                      <p:cBhvr>
                                        <p:cTn id="7" dur="500" fill="hold"/>
                                        <p:tgtEl>
                                          <p:spTgt spid="97284"/>
                                        </p:tgtEl>
                                        <p:attrNameLst>
                                          <p:attrName>ppt_w</p:attrName>
                                        </p:attrNameLst>
                                      </p:cBhvr>
                                      <p:tavLst>
                                        <p:tav tm="0">
                                          <p:val>
                                            <p:strVal val="4*#ppt_w"/>
                                          </p:val>
                                        </p:tav>
                                        <p:tav tm="100000">
                                          <p:val>
                                            <p:strVal val="#ppt_w"/>
                                          </p:val>
                                        </p:tav>
                                      </p:tavLst>
                                    </p:anim>
                                    <p:anim calcmode="lin" valueType="num">
                                      <p:cBhvr>
                                        <p:cTn id="8" dur="500" fill="hold"/>
                                        <p:tgtEl>
                                          <p:spTgt spid="97284"/>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97285"/>
                                        </p:tgtEl>
                                        <p:attrNameLst>
                                          <p:attrName>style.visibility</p:attrName>
                                        </p:attrNameLst>
                                      </p:cBhvr>
                                      <p:to>
                                        <p:strVal val="visible"/>
                                      </p:to>
                                    </p:set>
                                    <p:anim calcmode="lin" valueType="num">
                                      <p:cBhvr>
                                        <p:cTn id="13" dur="500" fill="hold"/>
                                        <p:tgtEl>
                                          <p:spTgt spid="97285"/>
                                        </p:tgtEl>
                                        <p:attrNameLst>
                                          <p:attrName>ppt_w</p:attrName>
                                        </p:attrNameLst>
                                      </p:cBhvr>
                                      <p:tavLst>
                                        <p:tav tm="0">
                                          <p:val>
                                            <p:strVal val="4*#ppt_w"/>
                                          </p:val>
                                        </p:tav>
                                        <p:tav tm="100000">
                                          <p:val>
                                            <p:strVal val="#ppt_w"/>
                                          </p:val>
                                        </p:tav>
                                      </p:tavLst>
                                    </p:anim>
                                    <p:anim calcmode="lin" valueType="num">
                                      <p:cBhvr>
                                        <p:cTn id="14" dur="500" fill="hold"/>
                                        <p:tgtEl>
                                          <p:spTgt spid="97285"/>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97286"/>
                                        </p:tgtEl>
                                        <p:attrNameLst>
                                          <p:attrName>style.visibility</p:attrName>
                                        </p:attrNameLst>
                                      </p:cBhvr>
                                      <p:to>
                                        <p:strVal val="visible"/>
                                      </p:to>
                                    </p:set>
                                    <p:anim calcmode="lin" valueType="num">
                                      <p:cBhvr>
                                        <p:cTn id="19" dur="500" fill="hold"/>
                                        <p:tgtEl>
                                          <p:spTgt spid="97286"/>
                                        </p:tgtEl>
                                        <p:attrNameLst>
                                          <p:attrName>ppt_w</p:attrName>
                                        </p:attrNameLst>
                                      </p:cBhvr>
                                      <p:tavLst>
                                        <p:tav tm="0">
                                          <p:val>
                                            <p:strVal val="4*#ppt_w"/>
                                          </p:val>
                                        </p:tav>
                                        <p:tav tm="100000">
                                          <p:val>
                                            <p:strVal val="#ppt_w"/>
                                          </p:val>
                                        </p:tav>
                                      </p:tavLst>
                                    </p:anim>
                                    <p:anim calcmode="lin" valueType="num">
                                      <p:cBhvr>
                                        <p:cTn id="20" dur="500" fill="hold"/>
                                        <p:tgtEl>
                                          <p:spTgt spid="9728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utoUpdateAnimBg="0"/>
      <p:bldP spid="97285" grpId="0" autoUpdateAnimBg="0"/>
      <p:bldP spid="9728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rabb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3" name="Text Box 5"/>
          <p:cNvSpPr txBox="1">
            <a:spLocks noChangeArrowheads="1"/>
          </p:cNvSpPr>
          <p:nvPr/>
        </p:nvSpPr>
        <p:spPr bwMode="auto">
          <a:xfrm>
            <a:off x="457200" y="5257800"/>
            <a:ext cx="5181600" cy="1006475"/>
          </a:xfrm>
          <a:prstGeom prst="rect">
            <a:avLst/>
          </a:prstGeom>
          <a:solidFill>
            <a:srgbClr val="A000C6"/>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3000" b="1">
                <a:solidFill>
                  <a:schemeClr val="bg1"/>
                </a:solidFill>
                <a:effectLst>
                  <a:outerShdw blurRad="38100" dist="38100" dir="2700000" algn="tl">
                    <a:srgbClr val="000000"/>
                  </a:outerShdw>
                </a:effectLst>
                <a:latin typeface="宋体" charset="0"/>
                <a:ea typeface="宋体" charset="0"/>
                <a:cs typeface="Times New Roman" charset="0"/>
              </a:rPr>
              <a:t>利十九</a:t>
            </a:r>
            <a:r>
              <a:rPr lang="en-US" altLang="ja-JP" sz="3000" b="1">
                <a:solidFill>
                  <a:schemeClr val="bg1"/>
                </a:solidFill>
                <a:effectLst>
                  <a:outerShdw blurRad="38100" dist="38100" dir="2700000" algn="tl">
                    <a:srgbClr val="000000"/>
                  </a:outerShdw>
                </a:effectLst>
                <a:latin typeface="宋体" charset="0"/>
                <a:ea typeface="宋体" charset="0"/>
                <a:cs typeface="Times New Roman" charset="0"/>
              </a:rPr>
              <a:t>27</a:t>
            </a:r>
            <a:r>
              <a:rPr lang="zh-CN" altLang="en-US" sz="3000" b="1">
                <a:solidFill>
                  <a:schemeClr val="bg1"/>
                </a:solidFill>
                <a:effectLst>
                  <a:outerShdw blurRad="38100" dist="38100" dir="2700000" algn="tl">
                    <a:srgbClr val="000000"/>
                  </a:outerShdw>
                </a:effectLst>
                <a:latin typeface="宋体" charset="0"/>
                <a:ea typeface="宋体" charset="0"/>
                <a:cs typeface="Times New Roman" charset="0"/>
              </a:rPr>
              <a:t>：不可剃两边的头发，胡须的周围也不可刮掉。</a:t>
            </a:r>
            <a:endParaRPr lang="en-US" sz="3000" b="1">
              <a:solidFill>
                <a:schemeClr val="bg1"/>
              </a:solidFill>
              <a:effectLst>
                <a:outerShdw blurRad="38100" dist="38100" dir="2700000" algn="tl">
                  <a:srgbClr val="000000"/>
                </a:outerShdw>
              </a:effectLst>
              <a:latin typeface="宋体"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8200"/>
            </a:gs>
            <a:gs pos="10001">
              <a:srgbClr val="FF0000"/>
            </a:gs>
            <a:gs pos="35001">
              <a:srgbClr val="BA0066"/>
            </a:gs>
            <a:gs pos="70000">
              <a:srgbClr val="66008F"/>
            </a:gs>
            <a:gs pos="100000">
              <a:srgbClr val="000082"/>
            </a:gs>
          </a:gsLst>
          <a:lin ang="2700000" scaled="1"/>
        </a:gradFill>
        <a:effectLst/>
      </p:bgPr>
    </p:bg>
    <p:spTree>
      <p:nvGrpSpPr>
        <p:cNvPr id="1" name=""/>
        <p:cNvGrpSpPr/>
        <p:nvPr/>
      </p:nvGrpSpPr>
      <p:grpSpPr>
        <a:xfrm>
          <a:off x="0" y="0"/>
          <a:ext cx="0" cy="0"/>
          <a:chOff x="0" y="0"/>
          <a:chExt cx="0" cy="0"/>
        </a:xfrm>
      </p:grpSpPr>
      <p:sp>
        <p:nvSpPr>
          <p:cNvPr id="77826" name="WordArt 2" descr="Sand"/>
          <p:cNvSpPr>
            <a:spLocks noChangeArrowheads="1" noChangeShapeType="1" noTextEdit="1"/>
          </p:cNvSpPr>
          <p:nvPr/>
        </p:nvSpPr>
        <p:spPr bwMode="auto">
          <a:xfrm>
            <a:off x="2971800" y="2800350"/>
            <a:ext cx="3219450" cy="154305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7200" b="1" kern="10" dirty="0">
                <a:blipFill dpi="0" rotWithShape="0">
                  <a:blip r:embed="rId4"/>
                  <a:srcRect/>
                  <a:tile tx="0" ty="0" sx="100000" sy="100000" flip="none" algn="tl"/>
                </a:blipFill>
                <a:effectLst>
                  <a:outerShdw blurRad="63500" dist="38099" dir="2700000" algn="ctr" rotWithShape="0">
                    <a:srgbClr val="C0C0C0">
                      <a:alpha val="74997"/>
                    </a:srgbClr>
                  </a:outerShdw>
                </a:effectLst>
                <a:latin typeface="微软简中圆"/>
                <a:ea typeface="微软简中圆"/>
                <a:cs typeface="微软简中圆"/>
              </a:rPr>
              <a:t>律法</a:t>
            </a:r>
            <a:endParaRPr lang="en-US" sz="7200" b="1" kern="10" dirty="0">
              <a:blipFill dpi="0" rotWithShape="0">
                <a:blip r:embed="rId4"/>
                <a:srcRect/>
                <a:tile tx="0" ty="0" sx="100000" sy="100000" flip="none" algn="tl"/>
              </a:blipFill>
              <a:effectLst>
                <a:outerShdw blurRad="63500" dist="38099" dir="2700000" algn="ctr" rotWithShape="0">
                  <a:srgbClr val="C0C0C0">
                    <a:alpha val="74997"/>
                  </a:srgbClr>
                </a:outerShdw>
              </a:effectLst>
              <a:latin typeface="微软简中圆"/>
              <a:ea typeface="微软简中圆"/>
              <a:cs typeface="微软简中圆"/>
            </a:endParaRPr>
          </a:p>
        </p:txBody>
      </p:sp>
      <p:sp>
        <p:nvSpPr>
          <p:cNvPr id="101379" name="Text Box 3"/>
          <p:cNvSpPr txBox="1">
            <a:spLocks noChangeArrowheads="1"/>
          </p:cNvSpPr>
          <p:nvPr/>
        </p:nvSpPr>
        <p:spPr bwMode="auto">
          <a:xfrm>
            <a:off x="381000" y="304800"/>
            <a:ext cx="1905000" cy="1569660"/>
          </a:xfrm>
          <a:prstGeom prst="rect">
            <a:avLst/>
          </a:prstGeom>
          <a:solidFill>
            <a:schemeClr val="tx1"/>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a:solidFill>
                  <a:schemeClr val="bg1"/>
                </a:solidFill>
                <a:effectLst>
                  <a:outerShdw blurRad="38100" dist="38100" dir="2700000" algn="tl">
                    <a:srgbClr val="000000"/>
                  </a:outerShdw>
                </a:effectLst>
                <a:latin typeface="宋体" charset="0"/>
                <a:ea typeface="宋体" charset="0"/>
                <a:cs typeface="宋体" charset="0"/>
              </a:rPr>
              <a:t>我们是否活在律法之下？</a:t>
            </a:r>
          </a:p>
        </p:txBody>
      </p:sp>
      <p:sp>
        <p:nvSpPr>
          <p:cNvPr id="101380" name="Text Box 4"/>
          <p:cNvSpPr txBox="1">
            <a:spLocks noChangeArrowheads="1"/>
          </p:cNvSpPr>
          <p:nvPr/>
        </p:nvSpPr>
        <p:spPr bwMode="auto">
          <a:xfrm>
            <a:off x="3657600" y="304800"/>
            <a:ext cx="1905000" cy="1077218"/>
          </a:xfrm>
          <a:prstGeom prst="rect">
            <a:avLst/>
          </a:prstGeom>
          <a:solidFill>
            <a:srgbClr val="800000"/>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a:solidFill>
                  <a:schemeClr val="bg1"/>
                </a:solidFill>
                <a:effectLst>
                  <a:outerShdw blurRad="38100" dist="38100" dir="2700000" algn="tl">
                    <a:srgbClr val="000000"/>
                  </a:outerShdw>
                </a:effectLst>
                <a:latin typeface="宋体" charset="0"/>
                <a:ea typeface="宋体" charset="0"/>
                <a:cs typeface="宋体" charset="0"/>
              </a:rPr>
              <a:t>我可以吃猪肉吗？</a:t>
            </a:r>
          </a:p>
        </p:txBody>
      </p:sp>
      <p:sp>
        <p:nvSpPr>
          <p:cNvPr id="101381" name="Text Box 5"/>
          <p:cNvSpPr txBox="1">
            <a:spLocks noChangeArrowheads="1"/>
          </p:cNvSpPr>
          <p:nvPr/>
        </p:nvSpPr>
        <p:spPr bwMode="auto">
          <a:xfrm>
            <a:off x="6324600" y="304800"/>
            <a:ext cx="2362200" cy="1077218"/>
          </a:xfrm>
          <a:prstGeom prst="rect">
            <a:avLst/>
          </a:prstGeom>
          <a:solidFill>
            <a:srgbClr val="660066"/>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a:solidFill>
                  <a:schemeClr val="bg1"/>
                </a:solidFill>
                <a:effectLst>
                  <a:outerShdw blurRad="38100" dist="38100" dir="2700000" algn="tl">
                    <a:srgbClr val="000000"/>
                  </a:outerShdw>
                </a:effectLst>
                <a:latin typeface="宋体" charset="0"/>
                <a:ea typeface="宋体" charset="0"/>
                <a:cs typeface="宋体" charset="0"/>
              </a:rPr>
              <a:t>我应该守安息日吗？</a:t>
            </a:r>
          </a:p>
        </p:txBody>
      </p:sp>
      <p:sp>
        <p:nvSpPr>
          <p:cNvPr id="101382" name="Text Box 6"/>
          <p:cNvSpPr txBox="1">
            <a:spLocks noChangeArrowheads="1"/>
          </p:cNvSpPr>
          <p:nvPr/>
        </p:nvSpPr>
        <p:spPr bwMode="auto">
          <a:xfrm>
            <a:off x="381000" y="4648200"/>
            <a:ext cx="2133600" cy="1190625"/>
          </a:xfrm>
          <a:prstGeom prst="rect">
            <a:avLst/>
          </a:prstGeom>
          <a:solidFill>
            <a:srgbClr val="0000FF"/>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600" b="1" dirty="0">
                <a:solidFill>
                  <a:schemeClr val="bg1"/>
                </a:solidFill>
                <a:effectLst>
                  <a:outerShdw blurRad="38100" dist="38100" dir="2700000" algn="tl">
                    <a:srgbClr val="000000"/>
                  </a:outerShdw>
                </a:effectLst>
                <a:latin typeface="宋体" charset="0"/>
                <a:ea typeface="宋体" charset="0"/>
                <a:cs typeface="宋体" charset="0"/>
              </a:rPr>
              <a:t>律法与我们何关？</a:t>
            </a:r>
          </a:p>
        </p:txBody>
      </p:sp>
      <p:sp>
        <p:nvSpPr>
          <p:cNvPr id="101383" name="Text Box 7"/>
          <p:cNvSpPr txBox="1">
            <a:spLocks noChangeArrowheads="1"/>
          </p:cNvSpPr>
          <p:nvPr/>
        </p:nvSpPr>
        <p:spPr bwMode="auto">
          <a:xfrm>
            <a:off x="6553200" y="3886200"/>
            <a:ext cx="2286000" cy="2554545"/>
          </a:xfrm>
          <a:prstGeom prst="rect">
            <a:avLst/>
          </a:prstGeom>
          <a:solidFill>
            <a:srgbClr val="000090"/>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dirty="0">
                <a:solidFill>
                  <a:schemeClr val="bg1"/>
                </a:solidFill>
                <a:effectLst>
                  <a:outerShdw blurRad="38100" dist="38100" dir="2700000" algn="tl">
                    <a:srgbClr val="000000"/>
                  </a:outerShdw>
                </a:effectLst>
                <a:latin typeface="宋体" charset="0"/>
                <a:ea typeface="宋体" charset="0"/>
                <a:cs typeface="宋体" charset="0"/>
              </a:rPr>
              <a:t>基督徒可以吃血吗？（如：杨豆腐、血块等等）</a:t>
            </a:r>
            <a:r>
              <a:rPr lang="en-US" altLang="zh-CN" sz="3200" b="1" dirty="0">
                <a:solidFill>
                  <a:schemeClr val="bg1"/>
                </a:solidFill>
                <a:effectLst>
                  <a:outerShdw blurRad="38100" dist="38100" dir="2700000" algn="tl">
                    <a:srgbClr val="000000"/>
                  </a:outerShdw>
                </a:effectLst>
                <a:latin typeface="宋体" charset="0"/>
                <a:ea typeface="宋体" charset="0"/>
                <a:cs typeface="宋体" charset="0"/>
              </a:rPr>
              <a:t>?</a:t>
            </a:r>
            <a:endParaRPr lang="en-US" sz="3200" b="1" dirty="0">
              <a:solidFill>
                <a:schemeClr val="bg1"/>
              </a:solidFill>
              <a:effectLst>
                <a:outerShdw blurRad="38100" dist="38100" dir="2700000" algn="tl">
                  <a:srgbClr val="000000"/>
                </a:outerShdw>
              </a:effectLst>
              <a:latin typeface="宋体" charset="0"/>
              <a:ea typeface="宋体" charset="0"/>
              <a:cs typeface="宋体" charset="0"/>
            </a:endParaRPr>
          </a:p>
        </p:txBody>
      </p:sp>
      <p:sp>
        <p:nvSpPr>
          <p:cNvPr id="101384" name="Text Box 8"/>
          <p:cNvSpPr txBox="1">
            <a:spLocks noChangeArrowheads="1"/>
          </p:cNvSpPr>
          <p:nvPr/>
        </p:nvSpPr>
        <p:spPr bwMode="auto">
          <a:xfrm>
            <a:off x="3581400" y="4419600"/>
            <a:ext cx="2362200" cy="1077218"/>
          </a:xfrm>
          <a:prstGeom prst="rect">
            <a:avLst/>
          </a:prstGeom>
          <a:solidFill>
            <a:schemeClr val="bg2">
              <a:lumMod val="50000"/>
            </a:schemeClr>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a:solidFill>
                  <a:schemeClr val="bg1"/>
                </a:solidFill>
                <a:effectLst>
                  <a:outerShdw blurRad="38100" dist="38100" dir="2700000" algn="tl">
                    <a:srgbClr val="000000"/>
                  </a:outerShdw>
                </a:effectLst>
                <a:latin typeface="宋体" charset="0"/>
                <a:ea typeface="宋体" charset="0"/>
                <a:cs typeface="宋体" charset="0"/>
              </a:rPr>
              <a:t>神需要我给十一奉献吗？</a:t>
            </a:r>
          </a:p>
        </p:txBody>
      </p:sp>
      <p:sp>
        <p:nvSpPr>
          <p:cNvPr id="101385" name="Rectangle 9"/>
          <p:cNvSpPr>
            <a:spLocks noGrp="1" noChangeArrowheads="1"/>
          </p:cNvSpPr>
          <p:nvPr>
            <p:ph type="title"/>
          </p:nvPr>
        </p:nvSpPr>
        <p:spPr>
          <a:xfrm>
            <a:off x="533400" y="1981200"/>
            <a:ext cx="7772400" cy="1143000"/>
          </a:xfrm>
        </p:spPr>
        <p:txBody>
          <a:bodyPr/>
          <a:lstStyle/>
          <a:p>
            <a:pPr eaLnBrk="1" hangingPunct="1">
              <a:defRPr/>
            </a:pPr>
            <a:r>
              <a:rPr lang="zh-CN" altLang="en-US" sz="11500" b="1" dirty="0">
                <a:solidFill>
                  <a:schemeClr val="bg1"/>
                </a:solidFill>
                <a:effectLst>
                  <a:outerShdw blurRad="38100" dist="38100" dir="2700000" algn="tl">
                    <a:srgbClr val="000000"/>
                  </a:outerShdw>
                </a:effectLst>
                <a:latin typeface="微软简魏碑" charset="0"/>
                <a:ea typeface="微软简魏碑" charset="0"/>
                <a:cs typeface="微软简魏碑" charset="0"/>
              </a:rPr>
              <a:t>你看法如何？</a:t>
            </a:r>
            <a:endParaRPr lang="zh-CN" altLang="en-US" sz="11500" dirty="0">
              <a:effectLst>
                <a:outerShdw blurRad="38100" dist="38100" dir="2700000" algn="tl">
                  <a:srgbClr val="FFFFFF"/>
                </a:outerShdw>
              </a:effectLst>
              <a:latin typeface="微软简魏碑" charset="0"/>
              <a:ea typeface="微软简魏碑" charset="0"/>
              <a:cs typeface="微软简魏碑"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300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0" fill="hold"/>
                                        <p:tgtEl>
                                          <p:spTgt spid="101379"/>
                                        </p:tgtEl>
                                        <p:attrNameLst>
                                          <p:attrName>ppt_x</p:attrName>
                                        </p:attrNameLst>
                                      </p:cBhvr>
                                      <p:tavLst>
                                        <p:tav tm="0">
                                          <p:val>
                                            <p:strVal val="0-#ppt_w/2"/>
                                          </p:val>
                                        </p:tav>
                                        <p:tav tm="100000">
                                          <p:val>
                                            <p:strVal val="#ppt_x"/>
                                          </p:val>
                                        </p:tav>
                                      </p:tavLst>
                                    </p:anim>
                                    <p:anim calcmode="lin" valueType="num">
                                      <p:cBhvr additive="base">
                                        <p:cTn id="8" dur="5000" fill="hold"/>
                                        <p:tgtEl>
                                          <p:spTgt spid="1013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0"/>
                            </p:stCondLst>
                            <p:childTnLst>
                              <p:par>
                                <p:cTn id="10" presetID="7" presetClass="entr" presetSubtype="1" fill="hold" grpId="0" nodeType="after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additive="base">
                                        <p:cTn id="12" dur="5000" fill="hold"/>
                                        <p:tgtEl>
                                          <p:spTgt spid="101380"/>
                                        </p:tgtEl>
                                        <p:attrNameLst>
                                          <p:attrName>ppt_x</p:attrName>
                                        </p:attrNameLst>
                                      </p:cBhvr>
                                      <p:tavLst>
                                        <p:tav tm="0">
                                          <p:val>
                                            <p:strVal val="#ppt_x"/>
                                          </p:val>
                                        </p:tav>
                                        <p:tav tm="100000">
                                          <p:val>
                                            <p:strVal val="#ppt_x"/>
                                          </p:val>
                                        </p:tav>
                                      </p:tavLst>
                                    </p:anim>
                                    <p:anim calcmode="lin" valueType="num">
                                      <p:cBhvr additive="base">
                                        <p:cTn id="13" dur="5000" fill="hold"/>
                                        <p:tgtEl>
                                          <p:spTgt spid="101380"/>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3000"/>
                            </p:stCondLst>
                            <p:childTnLst>
                              <p:par>
                                <p:cTn id="15" presetID="7" presetClass="entr" presetSubtype="2" fill="hold" grpId="0" nodeType="afterEffect">
                                  <p:stCondLst>
                                    <p:cond delay="0"/>
                                  </p:stCondLst>
                                  <p:childTnLst>
                                    <p:set>
                                      <p:cBhvr>
                                        <p:cTn id="16" dur="1" fill="hold">
                                          <p:stCondLst>
                                            <p:cond delay="0"/>
                                          </p:stCondLst>
                                        </p:cTn>
                                        <p:tgtEl>
                                          <p:spTgt spid="101381"/>
                                        </p:tgtEl>
                                        <p:attrNameLst>
                                          <p:attrName>style.visibility</p:attrName>
                                        </p:attrNameLst>
                                      </p:cBhvr>
                                      <p:to>
                                        <p:strVal val="visible"/>
                                      </p:to>
                                    </p:set>
                                    <p:anim calcmode="lin" valueType="num">
                                      <p:cBhvr additive="base">
                                        <p:cTn id="17" dur="5000" fill="hold"/>
                                        <p:tgtEl>
                                          <p:spTgt spid="101381"/>
                                        </p:tgtEl>
                                        <p:attrNameLst>
                                          <p:attrName>ppt_x</p:attrName>
                                        </p:attrNameLst>
                                      </p:cBhvr>
                                      <p:tavLst>
                                        <p:tav tm="0">
                                          <p:val>
                                            <p:strVal val="1+#ppt_w/2"/>
                                          </p:val>
                                        </p:tav>
                                        <p:tav tm="100000">
                                          <p:val>
                                            <p:strVal val="#ppt_x"/>
                                          </p:val>
                                        </p:tav>
                                      </p:tavLst>
                                    </p:anim>
                                    <p:anim calcmode="lin" valueType="num">
                                      <p:cBhvr additive="base">
                                        <p:cTn id="18" dur="5000" fill="hold"/>
                                        <p:tgtEl>
                                          <p:spTgt spid="10138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8000"/>
                            </p:stCondLst>
                            <p:childTnLst>
                              <p:par>
                                <p:cTn id="20" presetID="7" presetClass="entr" presetSubtype="8" fill="hold" grpId="0" nodeType="afterEffect">
                                  <p:stCondLst>
                                    <p:cond delay="0"/>
                                  </p:stCondLst>
                                  <p:childTnLst>
                                    <p:set>
                                      <p:cBhvr>
                                        <p:cTn id="21" dur="1" fill="hold">
                                          <p:stCondLst>
                                            <p:cond delay="0"/>
                                          </p:stCondLst>
                                        </p:cTn>
                                        <p:tgtEl>
                                          <p:spTgt spid="101382"/>
                                        </p:tgtEl>
                                        <p:attrNameLst>
                                          <p:attrName>style.visibility</p:attrName>
                                        </p:attrNameLst>
                                      </p:cBhvr>
                                      <p:to>
                                        <p:strVal val="visible"/>
                                      </p:to>
                                    </p:set>
                                    <p:anim calcmode="lin" valueType="num">
                                      <p:cBhvr additive="base">
                                        <p:cTn id="22" dur="5000" fill="hold"/>
                                        <p:tgtEl>
                                          <p:spTgt spid="101382"/>
                                        </p:tgtEl>
                                        <p:attrNameLst>
                                          <p:attrName>ppt_x</p:attrName>
                                        </p:attrNameLst>
                                      </p:cBhvr>
                                      <p:tavLst>
                                        <p:tav tm="0">
                                          <p:val>
                                            <p:strVal val="0-#ppt_w/2"/>
                                          </p:val>
                                        </p:tav>
                                        <p:tav tm="100000">
                                          <p:val>
                                            <p:strVal val="#ppt_x"/>
                                          </p:val>
                                        </p:tav>
                                      </p:tavLst>
                                    </p:anim>
                                    <p:anim calcmode="lin" valueType="num">
                                      <p:cBhvr additive="base">
                                        <p:cTn id="23" dur="5000" fill="hold"/>
                                        <p:tgtEl>
                                          <p:spTgt spid="10138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0"/>
                            </p:stCondLst>
                            <p:childTnLst>
                              <p:par>
                                <p:cTn id="25" presetID="7" presetClass="entr" presetSubtype="4" fill="hold" grpId="0" nodeType="afterEffect">
                                  <p:stCondLst>
                                    <p:cond delay="0"/>
                                  </p:stCondLst>
                                  <p:childTnLst>
                                    <p:set>
                                      <p:cBhvr>
                                        <p:cTn id="26" dur="1" fill="hold">
                                          <p:stCondLst>
                                            <p:cond delay="0"/>
                                          </p:stCondLst>
                                        </p:cTn>
                                        <p:tgtEl>
                                          <p:spTgt spid="101384"/>
                                        </p:tgtEl>
                                        <p:attrNameLst>
                                          <p:attrName>style.visibility</p:attrName>
                                        </p:attrNameLst>
                                      </p:cBhvr>
                                      <p:to>
                                        <p:strVal val="visible"/>
                                      </p:to>
                                    </p:set>
                                    <p:anim calcmode="lin" valueType="num">
                                      <p:cBhvr additive="base">
                                        <p:cTn id="27" dur="5000" fill="hold"/>
                                        <p:tgtEl>
                                          <p:spTgt spid="101384"/>
                                        </p:tgtEl>
                                        <p:attrNameLst>
                                          <p:attrName>ppt_x</p:attrName>
                                        </p:attrNameLst>
                                      </p:cBhvr>
                                      <p:tavLst>
                                        <p:tav tm="0">
                                          <p:val>
                                            <p:strVal val="#ppt_x"/>
                                          </p:val>
                                        </p:tav>
                                        <p:tav tm="100000">
                                          <p:val>
                                            <p:strVal val="#ppt_x"/>
                                          </p:val>
                                        </p:tav>
                                      </p:tavLst>
                                    </p:anim>
                                    <p:anim calcmode="lin" valueType="num">
                                      <p:cBhvr additive="base">
                                        <p:cTn id="28" dur="5000" fill="hold"/>
                                        <p:tgtEl>
                                          <p:spTgt spid="101384"/>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8000"/>
                            </p:stCondLst>
                            <p:childTnLst>
                              <p:par>
                                <p:cTn id="30" presetID="7" presetClass="entr" presetSubtype="2" fill="hold" grpId="0" nodeType="afterEffect">
                                  <p:stCondLst>
                                    <p:cond delay="0"/>
                                  </p:stCondLst>
                                  <p:childTnLst>
                                    <p:set>
                                      <p:cBhvr>
                                        <p:cTn id="31" dur="1" fill="hold">
                                          <p:stCondLst>
                                            <p:cond delay="0"/>
                                          </p:stCondLst>
                                        </p:cTn>
                                        <p:tgtEl>
                                          <p:spTgt spid="101383"/>
                                        </p:tgtEl>
                                        <p:attrNameLst>
                                          <p:attrName>style.visibility</p:attrName>
                                        </p:attrNameLst>
                                      </p:cBhvr>
                                      <p:to>
                                        <p:strVal val="visible"/>
                                      </p:to>
                                    </p:set>
                                    <p:anim calcmode="lin" valueType="num">
                                      <p:cBhvr additive="base">
                                        <p:cTn id="32" dur="5000" fill="hold"/>
                                        <p:tgtEl>
                                          <p:spTgt spid="101383"/>
                                        </p:tgtEl>
                                        <p:attrNameLst>
                                          <p:attrName>ppt_x</p:attrName>
                                        </p:attrNameLst>
                                      </p:cBhvr>
                                      <p:tavLst>
                                        <p:tav tm="0">
                                          <p:val>
                                            <p:strVal val="1+#ppt_w/2"/>
                                          </p:val>
                                        </p:tav>
                                        <p:tav tm="100000">
                                          <p:val>
                                            <p:strVal val="#ppt_x"/>
                                          </p:val>
                                        </p:tav>
                                      </p:tavLst>
                                    </p:anim>
                                    <p:anim calcmode="lin" valueType="num">
                                      <p:cBhvr additive="base">
                                        <p:cTn id="33" dur="5000" fill="hold"/>
                                        <p:tgtEl>
                                          <p:spTgt spid="101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autoUpdateAnimBg="0"/>
      <p:bldP spid="101380" grpId="0" animBg="1" autoUpdateAnimBg="0"/>
      <p:bldP spid="101381" grpId="0" animBg="1" autoUpdateAnimBg="0"/>
      <p:bldP spid="101382" grpId="0" animBg="1" autoUpdateAnimBg="0"/>
      <p:bldP spid="101383" grpId="0" animBg="1" autoUpdateAnimBg="0"/>
      <p:bldP spid="101384"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solidFill>
            <a:srgbClr val="800000"/>
          </a:solidFill>
        </p:spPr>
        <p:txBody>
          <a:bodyPr/>
          <a:lstStyle/>
          <a:p>
            <a:pPr eaLnBrk="1" hangingPunct="1">
              <a:defRPr/>
            </a:pPr>
            <a:r>
              <a:rPr lang="zh-CN" altLang="en-US" dirty="0">
                <a:latin typeface="宋体" charset="0"/>
                <a:ea typeface="宋体" charset="0"/>
                <a:cs typeface="宋体" charset="0"/>
              </a:rPr>
              <a:t>小心行走</a:t>
            </a:r>
          </a:p>
        </p:txBody>
      </p:sp>
      <p:pic>
        <p:nvPicPr>
          <p:cNvPr id="79874" name="Picture 4" descr="Eye Tricks"/>
          <p:cNvPicPr>
            <a:picLocks noChangeAspect="1" noChangeArrowheads="1"/>
          </p:cNvPicPr>
          <p:nvPr/>
        </p:nvPicPr>
        <p:blipFill>
          <a:blip r:embed="rId3">
            <a:extLst>
              <a:ext uri="{28A0092B-C50C-407E-A947-70E740481C1C}">
                <a14:useLocalDpi xmlns:a14="http://schemas.microsoft.com/office/drawing/2010/main" val="0"/>
              </a:ext>
            </a:extLst>
          </a:blip>
          <a:srcRect l="43951" t="70667" r="34882" b="13649"/>
          <a:stretch>
            <a:fillRect/>
          </a:stretch>
        </p:blipFill>
        <p:spPr bwMode="auto">
          <a:xfrm>
            <a:off x="4046538" y="381000"/>
            <a:ext cx="4945062"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5" name="Picture 5" descr="Eye Tri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2667000"/>
            <a:ext cx="7559675" cy="1068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6" name="Text Box 6"/>
          <p:cNvSpPr txBox="1">
            <a:spLocks noChangeArrowheads="1"/>
          </p:cNvSpPr>
          <p:nvPr/>
        </p:nvSpPr>
        <p:spPr bwMode="auto">
          <a:xfrm>
            <a:off x="4114800" y="4191000"/>
            <a:ext cx="4800600" cy="10668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600" dirty="0">
                <a:solidFill>
                  <a:schemeClr val="bg2"/>
                </a:solidFill>
                <a:ea typeface="宋体" charset="0"/>
                <a:cs typeface="宋体" charset="0"/>
              </a:rPr>
              <a:t>你需要多少时间才能</a:t>
            </a:r>
            <a:br>
              <a:rPr lang="en-US" altLang="zh-CN" sz="3600" dirty="0">
                <a:solidFill>
                  <a:schemeClr val="bg2"/>
                </a:solidFill>
                <a:ea typeface="宋体" charset="0"/>
                <a:cs typeface="宋体" charset="0"/>
              </a:rPr>
            </a:br>
            <a:r>
              <a:rPr lang="zh-CN" altLang="en-US" sz="3600" dirty="0">
                <a:solidFill>
                  <a:schemeClr val="bg2"/>
                </a:solidFill>
                <a:ea typeface="宋体" charset="0"/>
                <a:cs typeface="宋体" charset="0"/>
              </a:rPr>
              <a:t>到达梯顶呢？</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我们犹太人</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既然知道人称义不是靠行律法，而是因信耶稣基督，我们也就信了基督耶稣，使我们因信基督称义，不是靠行律法；因为没有人能靠行律法称义。</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(2:16).</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167</a:t>
            </a:r>
          </a:p>
        </p:txBody>
      </p:sp>
    </p:spTree>
    <p:extLst>
      <p:ext uri="{BB962C8B-B14F-4D97-AF65-F5344CB8AC3E}">
        <p14:creationId xmlns:p14="http://schemas.microsoft.com/office/powerpoint/2010/main" val="568399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zh-CN" altLang="en-US">
                <a:latin typeface="Tahoma" charset="0"/>
                <a:ea typeface="宋体" charset="0"/>
                <a:cs typeface="宋体" charset="0"/>
              </a:rPr>
              <a:t>仔细观看</a:t>
            </a:r>
          </a:p>
        </p:txBody>
      </p:sp>
      <p:pic>
        <p:nvPicPr>
          <p:cNvPr id="81922" name="Picture 4" descr="Eye Tri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2667000"/>
            <a:ext cx="7559675" cy="1068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3" name="Picture 5" descr="Eye Tricks"/>
          <p:cNvPicPr>
            <a:picLocks noChangeAspect="1" noChangeArrowheads="1"/>
          </p:cNvPicPr>
          <p:nvPr/>
        </p:nvPicPr>
        <p:blipFill>
          <a:blip r:embed="rId3">
            <a:extLst>
              <a:ext uri="{28A0092B-C50C-407E-A947-70E740481C1C}">
                <a14:useLocalDpi xmlns:a14="http://schemas.microsoft.com/office/drawing/2010/main" val="0"/>
              </a:ext>
            </a:extLst>
          </a:blip>
          <a:srcRect l="16127" t="85695" r="59682" b="906"/>
          <a:stretch>
            <a:fillRect/>
          </a:stretch>
        </p:blipFill>
        <p:spPr bwMode="auto">
          <a:xfrm>
            <a:off x="1447800" y="1828800"/>
            <a:ext cx="63246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4" name="Text Box 6"/>
          <p:cNvSpPr txBox="1">
            <a:spLocks noChangeArrowheads="1"/>
          </p:cNvSpPr>
          <p:nvPr/>
        </p:nvSpPr>
        <p:spPr bwMode="auto">
          <a:xfrm>
            <a:off x="1524000" y="2133600"/>
            <a:ext cx="6172200" cy="579438"/>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200">
                <a:solidFill>
                  <a:schemeClr val="bg2"/>
                </a:solidFill>
                <a:latin typeface="宋体" charset="0"/>
                <a:ea typeface="宋体" charset="0"/>
                <a:cs typeface="宋体" charset="0"/>
              </a:rPr>
              <a:t>你看到灰色在白线之内呢</a:t>
            </a:r>
            <a:r>
              <a:rPr lang="zh-CN" altLang="en-US">
                <a:solidFill>
                  <a:schemeClr val="bg2"/>
                </a:solidFill>
                <a:ea typeface="宋体" charset="0"/>
                <a:cs typeface="宋体" charset="0"/>
              </a:rPr>
              <a: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zh-CN" altLang="en-US">
                <a:latin typeface="Tahoma" charset="0"/>
                <a:ea typeface="宋体" charset="0"/>
                <a:cs typeface="宋体" charset="0"/>
              </a:rPr>
              <a:t>再看一遍</a:t>
            </a:r>
          </a:p>
        </p:txBody>
      </p:sp>
      <p:pic>
        <p:nvPicPr>
          <p:cNvPr id="83970" name="Picture 4" descr="Eye Tri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2667000"/>
            <a:ext cx="7559675" cy="1068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1" name="Picture 5" descr="Eye Tricks"/>
          <p:cNvPicPr>
            <a:picLocks noChangeAspect="1" noChangeArrowheads="1"/>
          </p:cNvPicPr>
          <p:nvPr/>
        </p:nvPicPr>
        <p:blipFill>
          <a:blip r:embed="rId3">
            <a:extLst>
              <a:ext uri="{28A0092B-C50C-407E-A947-70E740481C1C}">
                <a14:useLocalDpi xmlns:a14="http://schemas.microsoft.com/office/drawing/2010/main" val="0"/>
              </a:ext>
            </a:extLst>
          </a:blip>
          <a:srcRect l="41327" t="86974" r="28433"/>
          <a:stretch>
            <a:fillRect/>
          </a:stretch>
        </p:blipFill>
        <p:spPr bwMode="auto">
          <a:xfrm>
            <a:off x="990600" y="1828800"/>
            <a:ext cx="7391400" cy="450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2" name="Text Box 6"/>
          <p:cNvSpPr txBox="1">
            <a:spLocks noChangeArrowheads="1"/>
          </p:cNvSpPr>
          <p:nvPr/>
        </p:nvSpPr>
        <p:spPr bwMode="auto">
          <a:xfrm>
            <a:off x="1219200" y="5486400"/>
            <a:ext cx="6858000" cy="707886"/>
          </a:xfrm>
          <a:prstGeom prst="rect">
            <a:avLst/>
          </a:prstGeom>
          <a:solidFill>
            <a:srgbClr val="FFFFFF"/>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dirty="0">
                <a:solidFill>
                  <a:schemeClr val="bg2"/>
                </a:solidFill>
                <a:ea typeface="宋体" charset="0"/>
                <a:cs typeface="宋体" charset="0"/>
              </a:rPr>
              <a:t>你将如何制造这形状呢？</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zh-CN" altLang="en-US" b="1">
                <a:latin typeface="宋体" charset="0"/>
                <a:ea typeface="宋体" charset="0"/>
                <a:cs typeface="宋体" charset="0"/>
              </a:rPr>
              <a:t>重点？</a:t>
            </a:r>
          </a:p>
        </p:txBody>
      </p:sp>
      <p:pic>
        <p:nvPicPr>
          <p:cNvPr id="86018" name="Picture 3" descr="Eye Tri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2667000"/>
            <a:ext cx="7559675" cy="1068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0" name="Rectangle 6"/>
          <p:cNvSpPr>
            <a:spLocks noGrp="1" noChangeArrowheads="1"/>
          </p:cNvSpPr>
          <p:nvPr>
            <p:ph type="body" idx="1"/>
          </p:nvPr>
        </p:nvSpPr>
        <p:spPr>
          <a:xfrm>
            <a:off x="685800" y="3200400"/>
            <a:ext cx="8305800" cy="3429000"/>
          </a:xfrm>
        </p:spPr>
        <p:txBody>
          <a:bodyPr/>
          <a:lstStyle/>
          <a:p>
            <a:pPr eaLnBrk="1" hangingPunct="1">
              <a:defRPr/>
            </a:pPr>
            <a:r>
              <a:rPr lang="zh-CN" altLang="en-US" b="1" dirty="0">
                <a:latin typeface="Tahoma" charset="0"/>
                <a:ea typeface="宋体" charset="0"/>
                <a:cs typeface="宋体" charset="0"/>
              </a:rPr>
              <a:t>眼睛往往看到不在场的东西</a:t>
            </a:r>
            <a:endParaRPr lang="en-US" altLang="ja-JP" b="1" dirty="0">
              <a:latin typeface="Tahoma" charset="0"/>
              <a:ea typeface="ＭＳ Ｐゴシック" charset="0"/>
              <a:cs typeface="ＭＳ Ｐゴシック" charset="0"/>
            </a:endParaRPr>
          </a:p>
          <a:p>
            <a:pPr eaLnBrk="1" hangingPunct="1">
              <a:defRPr/>
            </a:pPr>
            <a:r>
              <a:rPr lang="zh-CN" altLang="en-US" b="1" dirty="0">
                <a:latin typeface="Tahoma" charset="0"/>
                <a:ea typeface="宋体" charset="0"/>
                <a:cs typeface="宋体" charset="0"/>
              </a:rPr>
              <a:t>灵也是这样</a:t>
            </a:r>
            <a:endParaRPr lang="en-US" altLang="ja-JP" b="1" dirty="0">
              <a:latin typeface="Tahoma" charset="0"/>
              <a:ea typeface="ＭＳ Ｐゴシック" charset="0"/>
              <a:cs typeface="ＭＳ Ｐゴシック" charset="0"/>
            </a:endParaRPr>
          </a:p>
          <a:p>
            <a:pPr eaLnBrk="1" hangingPunct="1">
              <a:defRPr/>
            </a:pPr>
            <a:r>
              <a:rPr lang="zh-CN" altLang="en-US" b="1" dirty="0">
                <a:latin typeface="Tahoma" charset="0"/>
                <a:ea typeface="宋体" charset="0"/>
                <a:cs typeface="宋体" charset="0"/>
              </a:rPr>
              <a:t>没有话题比清楚看到福音更重要</a:t>
            </a:r>
            <a:endParaRPr lang="en-US" altLang="ja-JP" b="1" dirty="0">
              <a:latin typeface="Tahoma" charset="0"/>
              <a:ea typeface="ＭＳ Ｐゴシック" charset="0"/>
              <a:cs typeface="ＭＳ Ｐゴシック" charset="0"/>
            </a:endParaRPr>
          </a:p>
          <a:p>
            <a:pPr eaLnBrk="1" hangingPunct="1">
              <a:defRPr/>
            </a:pPr>
            <a:r>
              <a:rPr lang="zh-CN" altLang="en-US" b="1" dirty="0">
                <a:latin typeface="Tahoma" charset="0"/>
                <a:ea typeface="宋体" charset="0"/>
                <a:cs typeface="宋体" charset="0"/>
              </a:rPr>
              <a:t>福音到底是什么</a:t>
            </a:r>
            <a:r>
              <a:rPr lang="en-US" altLang="ja-JP" b="1" dirty="0">
                <a:latin typeface="Tahoma" charset="0"/>
                <a:ea typeface="ＭＳ Ｐゴシック" charset="0"/>
                <a:cs typeface="ＭＳ Ｐゴシック" charset="0"/>
              </a:rPr>
              <a:t>?  </a:t>
            </a:r>
            <a:r>
              <a:rPr lang="zh-CN" altLang="en-US" b="1" dirty="0">
                <a:latin typeface="Tahoma" charset="0"/>
                <a:ea typeface="宋体" charset="0"/>
                <a:cs typeface="宋体" charset="0"/>
              </a:rPr>
              <a:t>这问题的答案在书卷。。。</a:t>
            </a:r>
            <a:endParaRPr lang="en-US" b="1" dirty="0">
              <a:latin typeface="Tahoma" charset="0"/>
              <a:ea typeface="ＭＳ Ｐゴシック" charset="0"/>
              <a:cs typeface="ＭＳ Ｐゴシック" charset="0"/>
            </a:endParaRPr>
          </a:p>
        </p:txBody>
      </p:sp>
      <p:sp>
        <p:nvSpPr>
          <p:cNvPr id="41991" name="Text Box 7"/>
          <p:cNvSpPr txBox="1">
            <a:spLocks noChangeArrowheads="1"/>
          </p:cNvSpPr>
          <p:nvPr/>
        </p:nvSpPr>
        <p:spPr bwMode="auto">
          <a:xfrm>
            <a:off x="1600200" y="2133600"/>
            <a:ext cx="5791200" cy="769441"/>
          </a:xfrm>
          <a:prstGeom prst="rect">
            <a:avLst/>
          </a:prstGeom>
          <a:solidFill>
            <a:srgbClr val="FFFF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400" b="1" dirty="0">
                <a:solidFill>
                  <a:schemeClr val="bg2"/>
                </a:solidFill>
                <a:ea typeface="宋体" charset="0"/>
                <a:cs typeface="宋体" charset="0"/>
              </a:rPr>
              <a:t>最好看两次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1991"/>
                                        </p:tgtEl>
                                        <p:attrNameLst>
                                          <p:attrName>style.visibility</p:attrName>
                                        </p:attrNameLst>
                                      </p:cBhvr>
                                      <p:to>
                                        <p:strVal val="visible"/>
                                      </p:to>
                                    </p:set>
                                    <p:anim calcmode="lin" valueType="num">
                                      <p:cBhvr>
                                        <p:cTn id="7" dur="500" decel="50000" fill="hold">
                                          <p:stCondLst>
                                            <p:cond delay="0"/>
                                          </p:stCondLst>
                                        </p:cTn>
                                        <p:tgtEl>
                                          <p:spTgt spid="4199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99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991"/>
                                        </p:tgtEl>
                                        <p:attrNameLst>
                                          <p:attrName>ppt_w</p:attrName>
                                        </p:attrNameLst>
                                      </p:cBhvr>
                                      <p:tavLst>
                                        <p:tav tm="0">
                                          <p:val>
                                            <p:strVal val="#ppt_w*.05"/>
                                          </p:val>
                                        </p:tav>
                                        <p:tav tm="100000">
                                          <p:val>
                                            <p:strVal val="#ppt_w"/>
                                          </p:val>
                                        </p:tav>
                                      </p:tavLst>
                                    </p:anim>
                                    <p:anim calcmode="lin" valueType="num">
                                      <p:cBhvr>
                                        <p:cTn id="10" dur="1000" fill="hold"/>
                                        <p:tgtEl>
                                          <p:spTgt spid="4199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99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99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99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99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nodeType="clickEffect">
                                  <p:stCondLst>
                                    <p:cond delay="0"/>
                                  </p:stCondLst>
                                  <p:childTnLst>
                                    <p:set>
                                      <p:cBhvr>
                                        <p:cTn id="18" dur="1" fill="hold">
                                          <p:stCondLst>
                                            <p:cond delay="0"/>
                                          </p:stCondLst>
                                        </p:cTn>
                                        <p:tgtEl>
                                          <p:spTgt spid="41990">
                                            <p:txEl>
                                              <p:pRg st="0" end="0"/>
                                            </p:txEl>
                                          </p:spTgt>
                                        </p:tgtEl>
                                        <p:attrNameLst>
                                          <p:attrName>style.visibility</p:attrName>
                                        </p:attrNameLst>
                                      </p:cBhvr>
                                      <p:to>
                                        <p:strVal val="visible"/>
                                      </p:to>
                                    </p:set>
                                    <p:anim to="" calcmode="lin" valueType="num">
                                      <p:cBhvr>
                                        <p:cTn id="19" dur="1" fill="hold"/>
                                        <p:tgtEl>
                                          <p:spTgt spid="41990">
                                            <p:txEl>
                                              <p:pRg st="0" end="0"/>
                                            </p:txEl>
                                          </p:spTgt>
                                        </p:tgtEl>
                                        <p:attrNameLst>
                                          <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4" presetClass="entr" presetSubtype="0" fill="hold" nodeType="clickEffect">
                                  <p:stCondLst>
                                    <p:cond delay="0"/>
                                  </p:stCondLst>
                                  <p:childTnLst>
                                    <p:set>
                                      <p:cBhvr>
                                        <p:cTn id="23" dur="1" fill="hold">
                                          <p:stCondLst>
                                            <p:cond delay="0"/>
                                          </p:stCondLst>
                                        </p:cTn>
                                        <p:tgtEl>
                                          <p:spTgt spid="41990">
                                            <p:txEl>
                                              <p:pRg st="1" end="1"/>
                                            </p:txEl>
                                          </p:spTgt>
                                        </p:tgtEl>
                                        <p:attrNameLst>
                                          <p:attrName>style.visibility</p:attrName>
                                        </p:attrNameLst>
                                      </p:cBhvr>
                                      <p:to>
                                        <p:strVal val="visible"/>
                                      </p:to>
                                    </p:set>
                                    <p:anim to="" calcmode="lin" valueType="num">
                                      <p:cBhvr>
                                        <p:cTn id="24" dur="1" fill="hold"/>
                                        <p:tgtEl>
                                          <p:spTgt spid="41990">
                                            <p:txEl>
                                              <p:pRg st="1" end="1"/>
                                            </p:txEl>
                                          </p:spTgt>
                                        </p:tgtEl>
                                        <p:attrNameLst>
                                          <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4" presetClass="entr" presetSubtype="0" fill="hold" nodeType="clickEffect">
                                  <p:stCondLst>
                                    <p:cond delay="0"/>
                                  </p:stCondLst>
                                  <p:childTnLst>
                                    <p:set>
                                      <p:cBhvr>
                                        <p:cTn id="28" dur="1" fill="hold">
                                          <p:stCondLst>
                                            <p:cond delay="0"/>
                                          </p:stCondLst>
                                        </p:cTn>
                                        <p:tgtEl>
                                          <p:spTgt spid="41990">
                                            <p:txEl>
                                              <p:pRg st="2" end="2"/>
                                            </p:txEl>
                                          </p:spTgt>
                                        </p:tgtEl>
                                        <p:attrNameLst>
                                          <p:attrName>style.visibility</p:attrName>
                                        </p:attrNameLst>
                                      </p:cBhvr>
                                      <p:to>
                                        <p:strVal val="visible"/>
                                      </p:to>
                                    </p:set>
                                    <p:anim to="" calcmode="lin" valueType="num">
                                      <p:cBhvr>
                                        <p:cTn id="29" dur="1" fill="hold"/>
                                        <p:tgtEl>
                                          <p:spTgt spid="41990">
                                            <p:txEl>
                                              <p:pRg st="2" end="2"/>
                                            </p:txEl>
                                          </p:spTgt>
                                        </p:tgtEl>
                                        <p:attrNameLst>
                                          <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4" presetClass="entr" presetSubtype="0" fill="hold" nodeType="clickEffect">
                                  <p:stCondLst>
                                    <p:cond delay="0"/>
                                  </p:stCondLst>
                                  <p:childTnLst>
                                    <p:set>
                                      <p:cBhvr>
                                        <p:cTn id="33" dur="1" fill="hold">
                                          <p:stCondLst>
                                            <p:cond delay="0"/>
                                          </p:stCondLst>
                                        </p:cTn>
                                        <p:tgtEl>
                                          <p:spTgt spid="41990">
                                            <p:txEl>
                                              <p:pRg st="3" end="3"/>
                                            </p:txEl>
                                          </p:spTgt>
                                        </p:tgtEl>
                                        <p:attrNameLst>
                                          <p:attrName>style.visibility</p:attrName>
                                        </p:attrNameLst>
                                      </p:cBhvr>
                                      <p:to>
                                        <p:strVal val="visible"/>
                                      </p:to>
                                    </p:set>
                                    <p:anim to="" calcmode="lin" valueType="num">
                                      <p:cBhvr>
                                        <p:cTn id="34" dur="1" fill="hold"/>
                                        <p:tgtEl>
                                          <p:spTgt spid="41990">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1"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5" name="Text Box 3"/>
          <p:cNvSpPr txBox="1">
            <a:spLocks noChangeArrowheads="1"/>
          </p:cNvSpPr>
          <p:nvPr/>
        </p:nvSpPr>
        <p:spPr bwMode="auto">
          <a:xfrm>
            <a:off x="2522538" y="0"/>
            <a:ext cx="4113212" cy="519113"/>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FFFFF"/>
                </a:solidFill>
                <a:latin typeface="Times" charset="0"/>
                <a:ea typeface="宋体" charset="0"/>
                <a:cs typeface="宋体" charset="0"/>
              </a:rPr>
              <a:t>保罗第一与第二宣教旅程</a:t>
            </a:r>
          </a:p>
        </p:txBody>
      </p:sp>
      <p:sp>
        <p:nvSpPr>
          <p:cNvPr id="88066" name="Text Box 4"/>
          <p:cNvSpPr txBox="1">
            <a:spLocks noChangeArrowheads="1"/>
          </p:cNvSpPr>
          <p:nvPr/>
        </p:nvSpPr>
        <p:spPr bwMode="auto">
          <a:xfrm>
            <a:off x="8096250" y="76200"/>
            <a:ext cx="1047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138-39</a:t>
            </a:r>
          </a:p>
        </p:txBody>
      </p:sp>
      <p:pic>
        <p:nvPicPr>
          <p:cNvPr id="88067" name="Picture 5" descr="paul journey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611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7" descr="galatianma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32" r="4648"/>
          <a:stretch>
            <a:fillRect/>
          </a:stretch>
        </p:blipFill>
        <p:spPr>
          <a:xfrm>
            <a:off x="0" y="0"/>
            <a:ext cx="9144000" cy="6858000"/>
          </a:xfrm>
          <a:noFill/>
        </p:spPr>
      </p:pic>
      <p:sp>
        <p:nvSpPr>
          <p:cNvPr id="90114" name="Rectangle 3"/>
          <p:cNvSpPr>
            <a:spLocks noGrp="1" noChangeArrowheads="1"/>
          </p:cNvSpPr>
          <p:nvPr>
            <p:ph type="title"/>
          </p:nvPr>
        </p:nvSpPr>
        <p:spPr>
          <a:xfrm>
            <a:off x="762000" y="228600"/>
            <a:ext cx="7772400" cy="762000"/>
          </a:xfrm>
          <a:noFill/>
        </p:spPr>
        <p:txBody>
          <a:bodyPr/>
          <a:lstStyle/>
          <a:p>
            <a:pPr algn="ctr" eaLnBrk="1" hangingPunct="1"/>
            <a:r>
              <a:rPr lang="zh-CN" altLang="en-US" b="1">
                <a:solidFill>
                  <a:srgbClr val="000000"/>
                </a:solidFill>
                <a:latin typeface="Times New Roman" charset="0"/>
                <a:ea typeface="宋体" charset="0"/>
                <a:cs typeface="宋体" charset="0"/>
              </a:rPr>
              <a:t>加拉太人在何处？</a:t>
            </a:r>
          </a:p>
        </p:txBody>
      </p:sp>
      <p:sp>
        <p:nvSpPr>
          <p:cNvPr id="90115"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142</a:t>
            </a:r>
          </a:p>
        </p:txBody>
      </p:sp>
      <p:sp>
        <p:nvSpPr>
          <p:cNvPr id="51206" name="Text Box 6"/>
          <p:cNvSpPr txBox="1">
            <a:spLocks noChangeArrowheads="1"/>
          </p:cNvSpPr>
          <p:nvPr/>
        </p:nvSpPr>
        <p:spPr bwMode="auto">
          <a:xfrm>
            <a:off x="6705600" y="2438400"/>
            <a:ext cx="692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0000CC"/>
                </a:solidFill>
                <a:latin typeface="微软繁琥珀" charset="0"/>
                <a:ea typeface="微软繁琥珀" charset="0"/>
                <a:cs typeface="微软繁琥珀" charset="0"/>
              </a:rPr>
              <a:t>南</a:t>
            </a:r>
          </a:p>
        </p:txBody>
      </p:sp>
      <p:sp>
        <p:nvSpPr>
          <p:cNvPr id="51205" name="Text Box 5"/>
          <p:cNvSpPr txBox="1">
            <a:spLocks noChangeArrowheads="1"/>
          </p:cNvSpPr>
          <p:nvPr/>
        </p:nvSpPr>
        <p:spPr bwMode="auto">
          <a:xfrm>
            <a:off x="7848600" y="1219200"/>
            <a:ext cx="692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0000CC"/>
                </a:solidFill>
                <a:latin typeface="微软繁琥珀" charset="0"/>
                <a:ea typeface="微软繁琥珀" charset="0"/>
                <a:cs typeface="微软繁琥珀" charset="0"/>
              </a:rPr>
              <a:t>北</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animEffect transition="in" filter="fade">
                                      <p:cBhvr>
                                        <p:cTn id="7" dur="500"/>
                                        <p:tgtEl>
                                          <p:spTgt spid="512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06"/>
                                        </p:tgtEl>
                                        <p:attrNameLst>
                                          <p:attrName>style.visibility</p:attrName>
                                        </p:attrNameLst>
                                      </p:cBhvr>
                                      <p:to>
                                        <p:strVal val="visible"/>
                                      </p:to>
                                    </p:set>
                                    <p:animEffect transition="in" filter="fade">
                                      <p:cBhvr>
                                        <p:cTn id="12" dur="500"/>
                                        <p:tgtEl>
                                          <p:spTgt spid="5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autoUpdateAnimBg="0"/>
      <p:bldP spid="51205"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8953" name="Group 281"/>
          <p:cNvGraphicFramePr>
            <a:graphicFrameLocks noGrp="1"/>
          </p:cNvGraphicFramePr>
          <p:nvPr/>
        </p:nvGraphicFramePr>
        <p:xfrm>
          <a:off x="0" y="0"/>
          <a:ext cx="9144000" cy="6862765"/>
        </p:xfrm>
        <a:graphic>
          <a:graphicData uri="http://schemas.openxmlformats.org/drawingml/2006/table">
            <a:tbl>
              <a:tblPr/>
              <a:tblGrid>
                <a:gridCol w="1300163">
                  <a:extLst>
                    <a:ext uri="{9D8B030D-6E8A-4147-A177-3AD203B41FA5}">
                      <a16:colId xmlns:a16="http://schemas.microsoft.com/office/drawing/2014/main" val="20000"/>
                    </a:ext>
                  </a:extLst>
                </a:gridCol>
                <a:gridCol w="3694112">
                  <a:extLst>
                    <a:ext uri="{9D8B030D-6E8A-4147-A177-3AD203B41FA5}">
                      <a16:colId xmlns:a16="http://schemas.microsoft.com/office/drawing/2014/main" val="20001"/>
                    </a:ext>
                  </a:extLst>
                </a:gridCol>
                <a:gridCol w="4149725">
                  <a:extLst>
                    <a:ext uri="{9D8B030D-6E8A-4147-A177-3AD203B41FA5}">
                      <a16:colId xmlns:a16="http://schemas.microsoft.com/office/drawing/2014/main" val="20002"/>
                    </a:ext>
                  </a:extLst>
                </a:gridCol>
              </a:tblGrid>
              <a:tr h="5969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GB" sz="32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Northern Theory</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Southern Theory</a:t>
                      </a:r>
                      <a:endParaRPr kumimoji="0" lang="en-US" sz="16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extLst>
                  <a:ext uri="{0D108BD9-81ED-4DB2-BD59-A6C34878D82A}">
                    <a16:rowId xmlns:a16="http://schemas.microsoft.com/office/drawing/2014/main" val="10000"/>
                  </a:ext>
                </a:extLst>
              </a:tr>
              <a:tr h="754062">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Advocates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Lightfoot, Betz, Kümmel, Harrison,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John A.T. Robinson</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Ramsey, Bruce, Hiebert, Guthrie, Grassmick, Hoehner, Tenney, Benware, Griffith</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1"/>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Age</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Traditional View</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Newer View (1800s)</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2"/>
                  </a:ext>
                </a:extLst>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Location</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North Galatia (small area-Benware)</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South Galatia  (large area)</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3"/>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Nature</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Territory</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Roman Province</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4"/>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Describes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Ethnic Galatia</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Political Galatia</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5"/>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Cities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Ancyra, Pessinus, Tavium</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Pisidian Antioch, Iconium, Lystra, Derbe</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6"/>
                  </a:ext>
                </a:extLst>
              </a:tr>
              <a:tr h="5032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Established</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Second Missionary Journey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(Acts 16:6-8; AD 51-52)</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First Missionary Journey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(Acts 13–14; AD 49)</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7"/>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Barnabas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Absent (with John Mark)</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Present</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8"/>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Gal 2 Ref.</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Jerusalem Council (Acts 15)</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Famine Visit (Acts 11:27-30)</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9"/>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Date</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AD 53-57</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AD 48-49</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0"/>
                  </a:ext>
                </a:extLst>
              </a:tr>
              <a:tr h="2984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Writing</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altLang="ja-JP"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s third NT letter</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altLang="ja-JP"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s first NT letter</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1"/>
                  </a:ext>
                </a:extLst>
              </a:tr>
              <a:tr h="3000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Origin</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Ephesus, Corinth, Macedonia</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Antioch, en route to Jerusalem</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2"/>
                  </a:ext>
                </a:extLst>
              </a:tr>
              <a:tr h="125729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Support</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Luke Used Geographical Names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Gallic Lifestyles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Unanimous Patristic Support</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 Used Roman Names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 did Plant Churches Here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Mention of Barnabas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s Sickness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Absence of Jerusalem Council Decree</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3"/>
                  </a:ext>
                </a:extLst>
              </a:tr>
              <a:tr h="75406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a:ln>
                            <a:noFill/>
                          </a:ln>
                          <a:solidFill>
                            <a:schemeClr val="tx1"/>
                          </a:solidFill>
                          <a:effectLst/>
                          <a:latin typeface="Arial" charset="0"/>
                          <a:ea typeface="ＭＳ Ｐゴシック" charset="0"/>
                          <a:cs typeface="Times New Roman" charset="0"/>
                        </a:rPr>
                        <a:t>Problems</a:t>
                      </a:r>
                      <a:endParaRPr kumimoji="0" lang="en-US" sz="1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Second Visit (2:1)</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No Support Paul ever Visited North</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No Jerusalem Council (Acts 15)</a:t>
                      </a: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Paul</a:t>
                      </a:r>
                      <a:r>
                        <a:rPr kumimoji="0" lang="fr-FR"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s Dates (1:18; 2:1)</a:t>
                      </a: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4"/>
                  </a:ext>
                </a:extLst>
              </a:tr>
            </a:tbl>
          </a:graphicData>
        </a:graphic>
      </p:graphicFrame>
      <p:sp>
        <p:nvSpPr>
          <p:cNvPr id="117762" name="Text Box 2"/>
          <p:cNvSpPr txBox="1">
            <a:spLocks noChangeArrowheads="1"/>
          </p:cNvSpPr>
          <p:nvPr/>
        </p:nvSpPr>
        <p:spPr bwMode="auto">
          <a:xfrm>
            <a:off x="8153400" y="-4763"/>
            <a:ext cx="914400" cy="461963"/>
          </a:xfrm>
          <a:prstGeom prst="rect">
            <a:avLst/>
          </a:prstGeom>
          <a:noFill/>
          <a:ln w="12700">
            <a:noFill/>
            <a:miter lim="800000"/>
            <a:headEnd type="none" w="sm" len="sm"/>
            <a:tailEnd type="none" w="sm" len="sm"/>
          </a:ln>
        </p:spPr>
        <p:txBody>
          <a:bodyPr>
            <a:spAutoFit/>
          </a:bodyPr>
          <a:lstStyle/>
          <a:p>
            <a:pPr algn="ctr">
              <a:defRPr/>
            </a:pPr>
            <a:r>
              <a:rPr lang="en-US" b="1" dirty="0">
                <a:solidFill>
                  <a:srgbClr val="000000"/>
                </a:solidFill>
                <a:latin typeface="Arial"/>
                <a:ea typeface="+mn-ea"/>
                <a:cs typeface="Arial"/>
              </a:rPr>
              <a:t>174</a:t>
            </a:r>
          </a:p>
        </p:txBody>
      </p:sp>
      <p:sp>
        <p:nvSpPr>
          <p:cNvPr id="28675" name="Text Box 3"/>
          <p:cNvSpPr txBox="1">
            <a:spLocks noChangeArrowheads="1"/>
          </p:cNvSpPr>
          <p:nvPr/>
        </p:nvSpPr>
        <p:spPr bwMode="auto">
          <a:xfrm rot="20742521">
            <a:off x="-17463" y="68263"/>
            <a:ext cx="1874838" cy="70802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algn="ctr">
              <a:defRPr/>
            </a:pPr>
            <a:r>
              <a:rPr lang="en-US" altLang="zh-CN" sz="2000" b="1" dirty="0">
                <a:latin typeface="Arial"/>
                <a:ea typeface="SimSun" pitchFamily="2" charset="-122"/>
                <a:cs typeface="Arial"/>
              </a:rPr>
              <a:t>The Readers of Galatians</a:t>
            </a:r>
          </a:p>
        </p:txBody>
      </p:sp>
      <p:sp>
        <p:nvSpPr>
          <p:cNvPr id="304197"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br>
              <a:rPr lang="en-US" altLang="zh-CN" sz="1800">
                <a:solidFill>
                  <a:srgbClr val="FFFFFF"/>
                </a:solidFill>
                <a:ea typeface="宋体" charset="0"/>
                <a:cs typeface="宋体" charset="0"/>
              </a:rPr>
            </a:b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br>
              <a:rPr lang="en-US" altLang="zh-CN" sz="1800">
                <a:solidFill>
                  <a:srgbClr val="FFFFFF"/>
                </a:solidFill>
                <a:ea typeface="宋体" charset="0"/>
                <a:cs typeface="宋体" charset="0"/>
              </a:rPr>
            </a:b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eaLnBrk="0" hangingPunct="0">
              <a:tabLst>
                <a:tab pos="457200" algn="r"/>
                <a:tab pos="2743200" algn="ctr"/>
                <a:tab pos="5486400" algn="r"/>
              </a:tabLst>
            </a:pPr>
            <a:endParaRPr lang="en-US" altLang="zh-CN">
              <a:solidFill>
                <a:srgbClr val="FFFFFF"/>
              </a:solidFill>
              <a:ea typeface="宋体" charset="0"/>
              <a:cs typeface="宋体" charset="0"/>
            </a:endParaRPr>
          </a:p>
        </p:txBody>
      </p:sp>
      <p:sp>
        <p:nvSpPr>
          <p:cNvPr id="117765" name="Rectangle 5"/>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a:tabLst>
                <a:tab pos="457200" algn="r"/>
                <a:tab pos="2743200" algn="ctr"/>
                <a:tab pos="5486400" algn="r"/>
              </a:tabLst>
              <a:defRPr/>
            </a:pPr>
            <a:endParaRPr lang="en-GB">
              <a:solidFill>
                <a:srgbClr val="FFFFFF"/>
              </a:solidFill>
              <a:ea typeface="+mn-ea"/>
              <a:cs typeface="+mn-cs"/>
            </a:endParaRPr>
          </a:p>
        </p:txBody>
      </p:sp>
      <p:sp>
        <p:nvSpPr>
          <p:cNvPr id="117766" name="Rectangle 6"/>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a:tabLst>
                <a:tab pos="457200" algn="r"/>
                <a:tab pos="2743200" algn="ctr"/>
                <a:tab pos="5486400" algn="r"/>
              </a:tabLst>
              <a:defRPr/>
            </a:pPr>
            <a:endParaRPr lang="en-GB">
              <a:solidFill>
                <a:srgbClr val="FFFFFF"/>
              </a:solidFill>
              <a:ea typeface="+mn-ea"/>
              <a:cs typeface="+mn-cs"/>
            </a:endParaRPr>
          </a:p>
        </p:txBody>
      </p:sp>
      <p:sp>
        <p:nvSpPr>
          <p:cNvPr id="304200"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eaLnBrk="0" hangingPunct="0">
              <a:tabLst>
                <a:tab pos="742950" algn="r"/>
                <a:tab pos="2743200" algn="ctr"/>
                <a:tab pos="5486400" algn="r"/>
              </a:tabLst>
            </a:pPr>
            <a:endParaRPr lang="en-US" altLang="zh-CN">
              <a:solidFill>
                <a:srgbClr val="FFFFFF"/>
              </a:solidFill>
              <a:ea typeface="宋体" charset="0"/>
              <a:cs typeface="宋体" charset="0"/>
            </a:endParaRPr>
          </a:p>
        </p:txBody>
      </p:sp>
      <p:sp>
        <p:nvSpPr>
          <p:cNvPr id="117769" name="Rectangle 9"/>
          <p:cNvSpPr>
            <a:spLocks noChangeArrowheads="1"/>
          </p:cNvSpPr>
          <p:nvPr/>
        </p:nvSpPr>
        <p:spPr bwMode="auto">
          <a:xfrm>
            <a:off x="1938338" y="-9525"/>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
        <p:nvSpPr>
          <p:cNvPr id="117770" name="Rectangle 157"/>
          <p:cNvSpPr>
            <a:spLocks noChangeArrowheads="1"/>
          </p:cNvSpPr>
          <p:nvPr/>
        </p:nvSpPr>
        <p:spPr bwMode="auto">
          <a:xfrm>
            <a:off x="1933575" y="0"/>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Tree>
    <p:extLst>
      <p:ext uri="{BB962C8B-B14F-4D97-AF65-F5344CB8AC3E}">
        <p14:creationId xmlns:p14="http://schemas.microsoft.com/office/powerpoint/2010/main" val="20382705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000CC">
            <a:alpha val="87842"/>
          </a:srgbClr>
        </a:solidFill>
        <a:effectLst/>
      </p:bgPr>
    </p:bg>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8274050" y="2286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168</a:t>
            </a:r>
          </a:p>
        </p:txBody>
      </p:sp>
      <p:sp>
        <p:nvSpPr>
          <p:cNvPr id="17415" name="Text Box 7"/>
          <p:cNvSpPr txBox="1">
            <a:spLocks noChangeArrowheads="1"/>
          </p:cNvSpPr>
          <p:nvPr/>
        </p:nvSpPr>
        <p:spPr bwMode="auto">
          <a:xfrm>
            <a:off x="304800" y="1054100"/>
            <a:ext cx="8474075" cy="457200"/>
          </a:xfrm>
          <a:prstGeom prst="rect">
            <a:avLst/>
          </a:prstGeom>
          <a:gradFill rotWithShape="1">
            <a:gsLst>
              <a:gs pos="0">
                <a:srgbClr val="4D4D4D"/>
              </a:gs>
              <a:gs pos="50000">
                <a:srgbClr val="252525"/>
              </a:gs>
              <a:gs pos="100000">
                <a:srgbClr val="4D4D4D"/>
              </a:gs>
            </a:gsLst>
            <a:lin ang="54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rgbClr val="FFFFFF"/>
                </a:solidFill>
                <a:latin typeface="Times" charset="0"/>
                <a:ea typeface="宋体" charset="0"/>
                <a:cs typeface="宋体" charset="0"/>
              </a:rPr>
              <a:t>写作日期的问题与写信的地点是非常有关联的。</a:t>
            </a:r>
            <a:endParaRPr lang="en-US" b="1">
              <a:solidFill>
                <a:srgbClr val="FFFFFF"/>
              </a:solidFill>
              <a:ea typeface="宋体" charset="0"/>
              <a:cs typeface="宋体" charset="0"/>
            </a:endParaRPr>
          </a:p>
        </p:txBody>
      </p:sp>
      <p:sp>
        <p:nvSpPr>
          <p:cNvPr id="17416" name="Text Box 8"/>
          <p:cNvSpPr txBox="1">
            <a:spLocks noChangeArrowheads="1"/>
          </p:cNvSpPr>
          <p:nvPr/>
        </p:nvSpPr>
        <p:spPr bwMode="auto">
          <a:xfrm>
            <a:off x="2209800" y="2482850"/>
            <a:ext cx="4733925" cy="958850"/>
          </a:xfrm>
          <a:prstGeom prst="rect">
            <a:avLst/>
          </a:prstGeom>
          <a:solidFill>
            <a:schemeClr val="bg1"/>
          </a:solidFill>
          <a:ln w="12700">
            <a:solidFill>
              <a:schemeClr val="folHlink"/>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latin typeface="Times" charset="0"/>
                <a:ea typeface="宋体" charset="0"/>
                <a:cs typeface="宋体" charset="0"/>
              </a:rPr>
              <a:t>北加拉太说</a:t>
            </a:r>
          </a:p>
          <a:p>
            <a:pPr algn="ctr" eaLnBrk="1" hangingPunct="1"/>
            <a:r>
              <a:rPr lang="en-US" altLang="zh-CN" sz="2800" b="1">
                <a:latin typeface="Times" charset="0"/>
                <a:ea typeface="宋体" charset="0"/>
                <a:cs typeface="宋体" charset="0"/>
              </a:rPr>
              <a:t>(</a:t>
            </a:r>
            <a:r>
              <a:rPr lang="zh-CN" altLang="en-US" sz="2800" b="1">
                <a:latin typeface="Times" charset="0"/>
                <a:ea typeface="宋体" charset="0"/>
                <a:cs typeface="宋体" charset="0"/>
              </a:rPr>
              <a:t>后期</a:t>
            </a:r>
            <a:r>
              <a:rPr lang="en-US" altLang="zh-CN" sz="2800" b="1">
                <a:latin typeface="Times" charset="0"/>
                <a:ea typeface="宋体" charset="0"/>
                <a:cs typeface="宋体" charset="0"/>
              </a:rPr>
              <a:t>)</a:t>
            </a:r>
            <a:endParaRPr lang="en-US" sz="2800">
              <a:latin typeface="Times" charset="0"/>
              <a:ea typeface="宋体" charset="0"/>
              <a:cs typeface="宋体" charset="0"/>
            </a:endParaRPr>
          </a:p>
        </p:txBody>
      </p:sp>
      <p:sp>
        <p:nvSpPr>
          <p:cNvPr id="17417" name="Text Box 9"/>
          <p:cNvSpPr txBox="1">
            <a:spLocks noChangeArrowheads="1"/>
          </p:cNvSpPr>
          <p:nvPr/>
        </p:nvSpPr>
        <p:spPr bwMode="auto">
          <a:xfrm>
            <a:off x="2209800" y="3917950"/>
            <a:ext cx="4733925" cy="958850"/>
          </a:xfrm>
          <a:prstGeom prst="rect">
            <a:avLst/>
          </a:prstGeom>
          <a:solidFill>
            <a:schemeClr val="bg1"/>
          </a:solidFill>
          <a:ln w="12700">
            <a:solidFill>
              <a:schemeClr val="folHlink"/>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latin typeface="Times" charset="0"/>
                <a:ea typeface="宋体" charset="0"/>
                <a:cs typeface="宋体" charset="0"/>
              </a:rPr>
              <a:t>南加拉太说</a:t>
            </a:r>
          </a:p>
          <a:p>
            <a:pPr algn="ctr" eaLnBrk="1" hangingPunct="1"/>
            <a:r>
              <a:rPr lang="en-US" altLang="zh-CN" sz="2800" b="1">
                <a:latin typeface="Times" charset="0"/>
                <a:ea typeface="宋体" charset="0"/>
                <a:cs typeface="宋体" charset="0"/>
              </a:rPr>
              <a:t> (</a:t>
            </a:r>
            <a:r>
              <a:rPr lang="zh-CN" altLang="en-US" sz="2800" b="1">
                <a:latin typeface="Times" charset="0"/>
                <a:ea typeface="宋体" charset="0"/>
                <a:cs typeface="宋体" charset="0"/>
              </a:rPr>
              <a:t>较早期</a:t>
            </a:r>
            <a:r>
              <a:rPr lang="en-US" altLang="zh-CN" sz="2800" b="1">
                <a:latin typeface="Times" charset="0"/>
                <a:ea typeface="宋体" charset="0"/>
                <a:cs typeface="宋体" charset="0"/>
              </a:rPr>
              <a:t>)</a:t>
            </a:r>
          </a:p>
        </p:txBody>
      </p:sp>
      <p:sp>
        <p:nvSpPr>
          <p:cNvPr id="17419" name="Text Box 11"/>
          <p:cNvSpPr txBox="1">
            <a:spLocks noChangeArrowheads="1"/>
          </p:cNvSpPr>
          <p:nvPr/>
        </p:nvSpPr>
        <p:spPr bwMode="auto">
          <a:xfrm rot="-1200000">
            <a:off x="1031875" y="2852738"/>
            <a:ext cx="7213600" cy="17399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latin typeface="Times" charset="0"/>
                <a:ea typeface="宋体" charset="0"/>
                <a:cs typeface="宋体" charset="0"/>
              </a:rPr>
              <a:t>两个</a:t>
            </a:r>
            <a:r>
              <a:rPr lang="zh-CN" altLang="en-US" sz="3600" b="1">
                <a:solidFill>
                  <a:schemeClr val="bg1"/>
                </a:solidFill>
                <a:latin typeface="Times" charset="0"/>
                <a:ea typeface="宋体" charset="0"/>
                <a:cs typeface="宋体" charset="0"/>
              </a:rPr>
              <a:t>日期的论据是非决定性的，虽然证据最支持南加拉太说与较早期的日期，大约夏主后</a:t>
            </a:r>
            <a:r>
              <a:rPr lang="en-US" altLang="zh-CN" sz="3600" b="1">
                <a:solidFill>
                  <a:schemeClr val="bg1"/>
                </a:solidFill>
                <a:latin typeface="Times" charset="0"/>
                <a:ea typeface="宋体" charset="0"/>
                <a:cs typeface="宋体" charset="0"/>
              </a:rPr>
              <a:t>49</a:t>
            </a:r>
            <a:r>
              <a:rPr lang="zh-CN" altLang="en-US" sz="3600" b="1">
                <a:solidFill>
                  <a:schemeClr val="bg1"/>
                </a:solidFill>
                <a:latin typeface="Times" charset="0"/>
                <a:ea typeface="宋体" charset="0"/>
                <a:cs typeface="宋体" charset="0"/>
              </a:rPr>
              <a:t>。</a:t>
            </a:r>
            <a:endParaRPr lang="en-US" sz="3600" b="1">
              <a:solidFill>
                <a:schemeClr val="bg1"/>
              </a:solidFill>
              <a:latin typeface="Times" charset="0"/>
              <a:ea typeface="宋体" charset="0"/>
              <a:cs typeface="宋体" charset="0"/>
            </a:endParaRPr>
          </a:p>
        </p:txBody>
      </p:sp>
      <p:sp>
        <p:nvSpPr>
          <p:cNvPr id="17420" name="Text Box 12"/>
          <p:cNvSpPr txBox="1">
            <a:spLocks noChangeArrowheads="1"/>
          </p:cNvSpPr>
          <p:nvPr/>
        </p:nvSpPr>
        <p:spPr bwMode="auto">
          <a:xfrm>
            <a:off x="4138613" y="130175"/>
            <a:ext cx="898525"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a:latin typeface="黑体" charset="0"/>
                <a:ea typeface="黑体" charset="0"/>
                <a:cs typeface="黑体" charset="0"/>
              </a:rPr>
              <a:t>日期</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415"/>
                                        </p:tgtEl>
                                        <p:attrNameLst>
                                          <p:attrName>style.visibility</p:attrName>
                                        </p:attrNameLst>
                                      </p:cBhvr>
                                      <p:to>
                                        <p:strVal val="visible"/>
                                      </p:to>
                                    </p:set>
                                    <p:anim calcmode="lin" valueType="num">
                                      <p:cBhvr additive="base">
                                        <p:cTn id="7" dur="500" fill="hold"/>
                                        <p:tgtEl>
                                          <p:spTgt spid="17415"/>
                                        </p:tgtEl>
                                        <p:attrNameLst>
                                          <p:attrName>ppt_x</p:attrName>
                                        </p:attrNameLst>
                                      </p:cBhvr>
                                      <p:tavLst>
                                        <p:tav tm="0">
                                          <p:val>
                                            <p:strVal val="#ppt_x"/>
                                          </p:val>
                                        </p:tav>
                                        <p:tav tm="100000">
                                          <p:val>
                                            <p:strVal val="#ppt_x"/>
                                          </p:val>
                                        </p:tav>
                                      </p:tavLst>
                                    </p:anim>
                                    <p:anim calcmode="lin" valueType="num">
                                      <p:cBhvr additive="base">
                                        <p:cTn id="8" dur="500" fill="hold"/>
                                        <p:tgtEl>
                                          <p:spTgt spid="1741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6"/>
                                        </p:tgtEl>
                                        <p:attrNameLst>
                                          <p:attrName>style.visibility</p:attrName>
                                        </p:attrNameLst>
                                      </p:cBhvr>
                                      <p:to>
                                        <p:strVal val="visible"/>
                                      </p:to>
                                    </p:set>
                                    <p:anim calcmode="lin" valueType="num">
                                      <p:cBhvr additive="base">
                                        <p:cTn id="13" dur="500" fill="hold"/>
                                        <p:tgtEl>
                                          <p:spTgt spid="17416"/>
                                        </p:tgtEl>
                                        <p:attrNameLst>
                                          <p:attrName>ppt_x</p:attrName>
                                        </p:attrNameLst>
                                      </p:cBhvr>
                                      <p:tavLst>
                                        <p:tav tm="0">
                                          <p:val>
                                            <p:strVal val="0-#ppt_w/2"/>
                                          </p:val>
                                        </p:tav>
                                        <p:tav tm="100000">
                                          <p:val>
                                            <p:strVal val="#ppt_x"/>
                                          </p:val>
                                        </p:tav>
                                      </p:tavLst>
                                    </p:anim>
                                    <p:anim calcmode="lin" valueType="num">
                                      <p:cBhvr additive="base">
                                        <p:cTn id="14" dur="500" fill="hold"/>
                                        <p:tgtEl>
                                          <p:spTgt spid="174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7417"/>
                                        </p:tgtEl>
                                        <p:attrNameLst>
                                          <p:attrName>style.visibility</p:attrName>
                                        </p:attrNameLst>
                                      </p:cBhvr>
                                      <p:to>
                                        <p:strVal val="visible"/>
                                      </p:to>
                                    </p:set>
                                    <p:anim calcmode="lin" valueType="num">
                                      <p:cBhvr additive="base">
                                        <p:cTn id="19" dur="500" fill="hold"/>
                                        <p:tgtEl>
                                          <p:spTgt spid="17417"/>
                                        </p:tgtEl>
                                        <p:attrNameLst>
                                          <p:attrName>ppt_x</p:attrName>
                                        </p:attrNameLst>
                                      </p:cBhvr>
                                      <p:tavLst>
                                        <p:tav tm="0">
                                          <p:val>
                                            <p:strVal val="1+#ppt_w/2"/>
                                          </p:val>
                                        </p:tav>
                                        <p:tav tm="100000">
                                          <p:val>
                                            <p:strVal val="#ppt_x"/>
                                          </p:val>
                                        </p:tav>
                                      </p:tavLst>
                                    </p:anim>
                                    <p:anim calcmode="lin" valueType="num">
                                      <p:cBhvr additive="base">
                                        <p:cTn id="20" dur="500" fill="hold"/>
                                        <p:tgtEl>
                                          <p:spTgt spid="1741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419"/>
                                        </p:tgtEl>
                                        <p:attrNameLst>
                                          <p:attrName>style.visibility</p:attrName>
                                        </p:attrNameLst>
                                      </p:cBhvr>
                                      <p:to>
                                        <p:strVal val="visible"/>
                                      </p:to>
                                    </p:set>
                                    <p:anim calcmode="lin" valueType="num">
                                      <p:cBhvr>
                                        <p:cTn id="25" dur="500" fill="hold"/>
                                        <p:tgtEl>
                                          <p:spTgt spid="17419"/>
                                        </p:tgtEl>
                                        <p:attrNameLst>
                                          <p:attrName>ppt_w</p:attrName>
                                        </p:attrNameLst>
                                      </p:cBhvr>
                                      <p:tavLst>
                                        <p:tav tm="0">
                                          <p:val>
                                            <p:fltVal val="0"/>
                                          </p:val>
                                        </p:tav>
                                        <p:tav tm="100000">
                                          <p:val>
                                            <p:strVal val="#ppt_w"/>
                                          </p:val>
                                        </p:tav>
                                      </p:tavLst>
                                    </p:anim>
                                    <p:anim calcmode="lin" valueType="num">
                                      <p:cBhvr>
                                        <p:cTn id="26" dur="500" fill="hold"/>
                                        <p:tgtEl>
                                          <p:spTgt spid="174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animBg="1" autoUpdateAnimBg="0"/>
      <p:bldP spid="17416" grpId="0" animBg="1" autoUpdateAnimBg="0"/>
      <p:bldP spid="17417" grpId="0" animBg="1" autoUpdateAnimBg="0"/>
      <p:bldP spid="17419"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7848600" y="228600"/>
            <a:ext cx="1200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168-169</a:t>
            </a:r>
          </a:p>
        </p:txBody>
      </p:sp>
      <p:sp>
        <p:nvSpPr>
          <p:cNvPr id="18441" name="Text Box 9"/>
          <p:cNvSpPr txBox="1">
            <a:spLocks noChangeArrowheads="1"/>
          </p:cNvSpPr>
          <p:nvPr/>
        </p:nvSpPr>
        <p:spPr bwMode="auto">
          <a:xfrm>
            <a:off x="228600" y="889000"/>
            <a:ext cx="4114800" cy="1200150"/>
          </a:xfrm>
          <a:prstGeom prst="rect">
            <a:avLst/>
          </a:prstGeom>
          <a:solidFill>
            <a:schemeClr val="bg2"/>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latin typeface="Times" charset="0"/>
                <a:ea typeface="宋体" charset="0"/>
                <a:cs typeface="宋体" charset="0"/>
              </a:rPr>
              <a:t>北加拉太说</a:t>
            </a:r>
          </a:p>
          <a:p>
            <a:pPr algn="ctr" eaLnBrk="1" hangingPunct="1"/>
            <a:r>
              <a:rPr lang="en-US" altLang="zh-CN" b="1">
                <a:latin typeface="Times" charset="0"/>
                <a:ea typeface="宋体" charset="0"/>
                <a:cs typeface="宋体" charset="0"/>
              </a:rPr>
              <a:t>– </a:t>
            </a:r>
            <a:r>
              <a:rPr lang="zh-CN" altLang="en-US" b="1">
                <a:latin typeface="Times" charset="0"/>
                <a:ea typeface="宋体" charset="0"/>
                <a:cs typeface="宋体" charset="0"/>
              </a:rPr>
              <a:t>来自以弗所，哥林多，马其顿于罗马。</a:t>
            </a:r>
            <a:endParaRPr lang="en-US" b="1">
              <a:latin typeface="Times" charset="0"/>
              <a:ea typeface="宋体" charset="0"/>
              <a:cs typeface="宋体" charset="0"/>
            </a:endParaRPr>
          </a:p>
        </p:txBody>
      </p:sp>
      <p:sp>
        <p:nvSpPr>
          <p:cNvPr id="18442" name="Text Box 10"/>
          <p:cNvSpPr txBox="1">
            <a:spLocks noChangeArrowheads="1"/>
          </p:cNvSpPr>
          <p:nvPr/>
        </p:nvSpPr>
        <p:spPr bwMode="auto">
          <a:xfrm>
            <a:off x="4800600" y="914400"/>
            <a:ext cx="4114800" cy="1565275"/>
          </a:xfrm>
          <a:prstGeom prst="rect">
            <a:avLst/>
          </a:prstGeom>
          <a:solidFill>
            <a:schemeClr val="bg2"/>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latin typeface="Times" charset="0"/>
                <a:ea typeface="宋体" charset="0"/>
                <a:cs typeface="宋体" charset="0"/>
              </a:rPr>
              <a:t>南加拉太说</a:t>
            </a:r>
          </a:p>
          <a:p>
            <a:pPr algn="ctr" eaLnBrk="1" hangingPunct="1"/>
            <a:r>
              <a:rPr lang="en-US" altLang="zh-CN" b="1">
                <a:latin typeface="Times" charset="0"/>
                <a:ea typeface="宋体" charset="0"/>
                <a:cs typeface="宋体" charset="0"/>
              </a:rPr>
              <a:t>– </a:t>
            </a:r>
            <a:r>
              <a:rPr lang="zh-CN" altLang="en-US" b="1">
                <a:latin typeface="Times" charset="0"/>
                <a:ea typeface="宋体" charset="0"/>
                <a:cs typeface="宋体" charset="0"/>
              </a:rPr>
              <a:t>为耶路撒冷会从安提阿或某路途中从安提阿到耶路撒冷。</a:t>
            </a:r>
            <a:endParaRPr lang="en-US" b="1">
              <a:latin typeface="Times" charset="0"/>
              <a:ea typeface="宋体" charset="0"/>
              <a:cs typeface="宋体" charset="0"/>
            </a:endParaRPr>
          </a:p>
        </p:txBody>
      </p:sp>
      <p:sp>
        <p:nvSpPr>
          <p:cNvPr id="18443" name="Text Box 11"/>
          <p:cNvSpPr txBox="1">
            <a:spLocks noChangeArrowheads="1"/>
          </p:cNvSpPr>
          <p:nvPr/>
        </p:nvSpPr>
        <p:spPr bwMode="auto">
          <a:xfrm>
            <a:off x="228600" y="4044950"/>
            <a:ext cx="4114800" cy="1930400"/>
          </a:xfrm>
          <a:prstGeom prst="rect">
            <a:avLst/>
          </a:prstGeom>
          <a:solidFill>
            <a:srgbClr val="800000"/>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dirty="0">
                <a:latin typeface="Times" charset="0"/>
                <a:ea typeface="宋体" charset="0"/>
                <a:cs typeface="宋体" charset="0"/>
              </a:rPr>
              <a:t>加拉太疆土里的加利亚新图（加拉太种族，包括安该拉，帕西纳斯与塔维安的城市）</a:t>
            </a:r>
            <a:r>
              <a:rPr lang="en-US" altLang="zh-CN" b="1" dirty="0">
                <a:latin typeface="Times" charset="0"/>
                <a:ea typeface="宋体" charset="0"/>
                <a:cs typeface="宋体" charset="0"/>
              </a:rPr>
              <a:t>– </a:t>
            </a:r>
            <a:r>
              <a:rPr lang="zh-CN" altLang="en-US" b="1" dirty="0">
                <a:latin typeface="Times" charset="0"/>
                <a:ea typeface="宋体" charset="0"/>
                <a:cs typeface="宋体" charset="0"/>
              </a:rPr>
              <a:t>第二宣教旅程</a:t>
            </a:r>
            <a:r>
              <a:rPr lang="en-US" altLang="zh-CN" b="1" dirty="0">
                <a:latin typeface="Times" charset="0"/>
                <a:ea typeface="宋体" charset="0"/>
                <a:cs typeface="宋体" charset="0"/>
              </a:rPr>
              <a:t> </a:t>
            </a:r>
          </a:p>
          <a:p>
            <a:pPr algn="ctr" eaLnBrk="1" hangingPunct="1"/>
            <a:r>
              <a:rPr lang="en-US" altLang="zh-CN" b="1" dirty="0">
                <a:latin typeface="Times" charset="0"/>
                <a:ea typeface="宋体" charset="0"/>
                <a:cs typeface="宋体" charset="0"/>
              </a:rPr>
              <a:t>(</a:t>
            </a:r>
            <a:r>
              <a:rPr lang="zh-CN" altLang="en-US" b="1" dirty="0">
                <a:latin typeface="Times" charset="0"/>
                <a:ea typeface="宋体" charset="0"/>
                <a:cs typeface="宋体" charset="0"/>
              </a:rPr>
              <a:t>徒十六</a:t>
            </a:r>
            <a:r>
              <a:rPr lang="en-US" altLang="zh-CN" b="1" dirty="0">
                <a:latin typeface="Times" charset="0"/>
                <a:ea typeface="宋体" charset="0"/>
                <a:cs typeface="宋体" charset="0"/>
              </a:rPr>
              <a:t>6). </a:t>
            </a:r>
            <a:endParaRPr lang="en-US" b="1" dirty="0">
              <a:latin typeface="Times" charset="0"/>
              <a:ea typeface="宋体" charset="0"/>
              <a:cs typeface="宋体" charset="0"/>
            </a:endParaRPr>
          </a:p>
        </p:txBody>
      </p:sp>
      <p:sp>
        <p:nvSpPr>
          <p:cNvPr id="18444" name="Text Box 12"/>
          <p:cNvSpPr txBox="1">
            <a:spLocks noChangeArrowheads="1"/>
          </p:cNvSpPr>
          <p:nvPr/>
        </p:nvSpPr>
        <p:spPr bwMode="auto">
          <a:xfrm>
            <a:off x="4724400" y="3657600"/>
            <a:ext cx="4267200" cy="2295525"/>
          </a:xfrm>
          <a:prstGeom prst="rect">
            <a:avLst/>
          </a:prstGeom>
          <a:solidFill>
            <a:srgbClr val="800000"/>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latin typeface="Times" charset="0"/>
                <a:ea typeface="宋体" charset="0"/>
                <a:cs typeface="宋体" charset="0"/>
              </a:rPr>
              <a:t>在加拉太罗马省的希腊信徒</a:t>
            </a:r>
            <a:r>
              <a:rPr lang="en-US" altLang="zh-CN" b="1">
                <a:latin typeface="Times" charset="0"/>
                <a:ea typeface="宋体" charset="0"/>
                <a:cs typeface="宋体" charset="0"/>
              </a:rPr>
              <a:t> (</a:t>
            </a:r>
            <a:r>
              <a:rPr lang="zh-CN" altLang="en-US" b="1">
                <a:latin typeface="Times" charset="0"/>
                <a:ea typeface="宋体" charset="0"/>
                <a:cs typeface="宋体" charset="0"/>
              </a:rPr>
              <a:t>政治加拉太，包括彼西底的安提阿，以哥念，路司得与特庇的城市）</a:t>
            </a:r>
            <a:r>
              <a:rPr lang="en-US" altLang="zh-CN" b="1">
                <a:latin typeface="Times" charset="0"/>
                <a:ea typeface="宋体" charset="0"/>
                <a:cs typeface="宋体" charset="0"/>
              </a:rPr>
              <a:t>– </a:t>
            </a:r>
            <a:r>
              <a:rPr lang="zh-CN" altLang="en-US" b="1">
                <a:latin typeface="Times" charset="0"/>
                <a:ea typeface="宋体" charset="0"/>
                <a:cs typeface="宋体" charset="0"/>
              </a:rPr>
              <a:t>第一宣教旅程</a:t>
            </a:r>
            <a:r>
              <a:rPr lang="en-US" altLang="zh-CN" b="1">
                <a:latin typeface="Times" charset="0"/>
                <a:ea typeface="宋体" charset="0"/>
                <a:cs typeface="宋体" charset="0"/>
              </a:rPr>
              <a:t> </a:t>
            </a:r>
          </a:p>
          <a:p>
            <a:pPr algn="ctr" eaLnBrk="1" hangingPunct="1"/>
            <a:r>
              <a:rPr lang="en-US" altLang="zh-CN" b="1">
                <a:latin typeface="Times" charset="0"/>
                <a:ea typeface="宋体" charset="0"/>
                <a:cs typeface="宋体" charset="0"/>
              </a:rPr>
              <a:t>(</a:t>
            </a:r>
            <a:r>
              <a:rPr lang="zh-CN" altLang="en-US" b="1">
                <a:latin typeface="Times" charset="0"/>
                <a:ea typeface="宋体" charset="0"/>
                <a:cs typeface="宋体" charset="0"/>
              </a:rPr>
              <a:t>徒十三</a:t>
            </a:r>
            <a:r>
              <a:rPr lang="en-US" altLang="zh-CN" b="1">
                <a:latin typeface="Times" charset="0"/>
                <a:ea typeface="宋体" charset="0"/>
                <a:cs typeface="宋体" charset="0"/>
              </a:rPr>
              <a:t>–</a:t>
            </a:r>
            <a:r>
              <a:rPr lang="zh-CN" altLang="en-US" b="1">
                <a:latin typeface="Times" charset="0"/>
                <a:ea typeface="宋体" charset="0"/>
                <a:cs typeface="宋体" charset="0"/>
              </a:rPr>
              <a:t>十四</a:t>
            </a:r>
            <a:r>
              <a:rPr lang="en-US" altLang="zh-CN" b="1">
                <a:latin typeface="Times" charset="0"/>
                <a:ea typeface="宋体" charset="0"/>
                <a:cs typeface="宋体" charset="0"/>
              </a:rPr>
              <a:t>).</a:t>
            </a:r>
          </a:p>
        </p:txBody>
      </p:sp>
      <p:sp>
        <p:nvSpPr>
          <p:cNvPr id="18445" name="Line 13"/>
          <p:cNvSpPr>
            <a:spLocks noChangeShapeType="1"/>
          </p:cNvSpPr>
          <p:nvPr/>
        </p:nvSpPr>
        <p:spPr bwMode="auto">
          <a:xfrm>
            <a:off x="2362200" y="2133600"/>
            <a:ext cx="0" cy="1905000"/>
          </a:xfrm>
          <a:prstGeom prst="line">
            <a:avLst/>
          </a:prstGeom>
          <a:noFill/>
          <a:ln w="57150">
            <a:solidFill>
              <a:schemeClr val="tx1"/>
            </a:solidFill>
            <a:round/>
            <a:headEnd type="none" w="sm" len="sm"/>
            <a:tailEnd type="triangle" w="lg" len="lg"/>
          </a:ln>
          <a:extLst>
            <a:ext uri="{909E8E84-426E-40dd-AFC4-6F175D3DCCD1}">
              <a14:hiddenFill xmlns:a14="http://schemas.microsoft.com/office/drawing/2010/main" xmlns="">
                <a:noFill/>
              </a14:hiddenFill>
            </a:ext>
          </a:extLst>
        </p:spPr>
        <p:txBody>
          <a:bodyPr wrap="none"/>
          <a:lstStyle/>
          <a:p>
            <a:endParaRPr lang="en-US"/>
          </a:p>
        </p:txBody>
      </p:sp>
      <p:sp>
        <p:nvSpPr>
          <p:cNvPr id="18446" name="Line 14"/>
          <p:cNvSpPr>
            <a:spLocks noChangeShapeType="1"/>
          </p:cNvSpPr>
          <p:nvPr/>
        </p:nvSpPr>
        <p:spPr bwMode="auto">
          <a:xfrm>
            <a:off x="6934200" y="2895600"/>
            <a:ext cx="0" cy="685800"/>
          </a:xfrm>
          <a:prstGeom prst="line">
            <a:avLst/>
          </a:prstGeom>
          <a:noFill/>
          <a:ln w="57150">
            <a:solidFill>
              <a:schemeClr val="tx1"/>
            </a:solidFill>
            <a:round/>
            <a:headEnd type="none" w="sm" len="sm"/>
            <a:tailEnd type="triangle" w="lg" len="lg"/>
          </a:ln>
          <a:extLst>
            <a:ext uri="{909E8E84-426E-40dd-AFC4-6F175D3DCCD1}">
              <a14:hiddenFill xmlns:a14="http://schemas.microsoft.com/office/drawing/2010/main" xmlns="">
                <a:noFill/>
              </a14:hiddenFill>
            </a:ext>
          </a:extLst>
        </p:spPr>
        <p:txBody>
          <a:bodyPr wrap="none"/>
          <a:lstStyle/>
          <a:p>
            <a:endParaRPr lang="en-US"/>
          </a:p>
        </p:txBody>
      </p:sp>
      <p:sp>
        <p:nvSpPr>
          <p:cNvPr id="18447" name="Text Box 15"/>
          <p:cNvSpPr txBox="1">
            <a:spLocks noChangeArrowheads="1"/>
          </p:cNvSpPr>
          <p:nvPr/>
        </p:nvSpPr>
        <p:spPr bwMode="auto">
          <a:xfrm rot="-1200000">
            <a:off x="220663" y="2265363"/>
            <a:ext cx="7924800" cy="192087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6000" b="1">
                <a:latin typeface="Times" charset="0"/>
                <a:ea typeface="宋体" charset="0"/>
                <a:cs typeface="宋体" charset="0"/>
              </a:rPr>
              <a:t>证据的重量支持南加拉太说</a:t>
            </a:r>
            <a:endParaRPr lang="en-US" sz="6000" b="1">
              <a:latin typeface="Times" charset="0"/>
              <a:ea typeface="宋体" charset="0"/>
              <a:cs typeface="宋体" charset="0"/>
            </a:endParaRPr>
          </a:p>
        </p:txBody>
      </p:sp>
      <p:sp>
        <p:nvSpPr>
          <p:cNvPr id="18448" name="Text Box 16"/>
          <p:cNvSpPr txBox="1">
            <a:spLocks noChangeArrowheads="1"/>
          </p:cNvSpPr>
          <p:nvPr/>
        </p:nvSpPr>
        <p:spPr bwMode="auto">
          <a:xfrm>
            <a:off x="3517900" y="130175"/>
            <a:ext cx="2149475"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a:latin typeface="黑体" charset="0"/>
                <a:ea typeface="黑体" charset="0"/>
                <a:cs typeface="黑体" charset="0"/>
              </a:rPr>
              <a:t>地点</a:t>
            </a:r>
            <a:r>
              <a:rPr lang="en-US" altLang="zh-CN" sz="2800" b="1">
                <a:latin typeface="黑体" charset="0"/>
                <a:ea typeface="黑体" charset="0"/>
                <a:cs typeface="黑体" charset="0"/>
              </a:rPr>
              <a:t>/</a:t>
            </a:r>
            <a:r>
              <a:rPr lang="zh-CN" altLang="en-US" sz="2800" b="1">
                <a:latin typeface="黑体" charset="0"/>
                <a:ea typeface="黑体" charset="0"/>
                <a:cs typeface="黑体" charset="0"/>
              </a:rPr>
              <a:t>受书人</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ppt_x"/>
                                          </p:val>
                                        </p:tav>
                                        <p:tav tm="100000">
                                          <p:val>
                                            <p:strVal val="#ppt_x"/>
                                          </p:val>
                                        </p:tav>
                                      </p:tavLst>
                                    </p:anim>
                                    <p:anim calcmode="lin" valueType="num">
                                      <p:cBhvr additive="base">
                                        <p:cTn id="8" dur="500" fill="hold"/>
                                        <p:tgtEl>
                                          <p:spTgt spid="184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8445"/>
                                        </p:tgtEl>
                                        <p:attrNameLst>
                                          <p:attrName>style.visibility</p:attrName>
                                        </p:attrNameLst>
                                      </p:cBhvr>
                                      <p:to>
                                        <p:strVal val="visible"/>
                                      </p:to>
                                    </p:set>
                                    <p:anim calcmode="lin" valueType="num">
                                      <p:cBhvr additive="base">
                                        <p:cTn id="13" dur="500" fill="hold"/>
                                        <p:tgtEl>
                                          <p:spTgt spid="18445"/>
                                        </p:tgtEl>
                                        <p:attrNameLst>
                                          <p:attrName>ppt_x</p:attrName>
                                        </p:attrNameLst>
                                      </p:cBhvr>
                                      <p:tavLst>
                                        <p:tav tm="0">
                                          <p:val>
                                            <p:strVal val="#ppt_x"/>
                                          </p:val>
                                        </p:tav>
                                        <p:tav tm="100000">
                                          <p:val>
                                            <p:strVal val="#ppt_x"/>
                                          </p:val>
                                        </p:tav>
                                      </p:tavLst>
                                    </p:anim>
                                    <p:anim calcmode="lin" valueType="num">
                                      <p:cBhvr additive="base">
                                        <p:cTn id="14" dur="500" fill="hold"/>
                                        <p:tgtEl>
                                          <p:spTgt spid="1844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43"/>
                                        </p:tgtEl>
                                        <p:attrNameLst>
                                          <p:attrName>style.visibility</p:attrName>
                                        </p:attrNameLst>
                                      </p:cBhvr>
                                      <p:to>
                                        <p:strVal val="visible"/>
                                      </p:to>
                                    </p:set>
                                    <p:anim calcmode="lin" valueType="num">
                                      <p:cBhvr additive="base">
                                        <p:cTn id="19" dur="500" fill="hold"/>
                                        <p:tgtEl>
                                          <p:spTgt spid="18443"/>
                                        </p:tgtEl>
                                        <p:attrNameLst>
                                          <p:attrName>ppt_x</p:attrName>
                                        </p:attrNameLst>
                                      </p:cBhvr>
                                      <p:tavLst>
                                        <p:tav tm="0">
                                          <p:val>
                                            <p:strVal val="#ppt_x"/>
                                          </p:val>
                                        </p:tav>
                                        <p:tav tm="100000">
                                          <p:val>
                                            <p:strVal val="#ppt_x"/>
                                          </p:val>
                                        </p:tav>
                                      </p:tavLst>
                                    </p:anim>
                                    <p:anim calcmode="lin" valueType="num">
                                      <p:cBhvr additive="base">
                                        <p:cTn id="20" dur="500" fill="hold"/>
                                        <p:tgtEl>
                                          <p:spTgt spid="1844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8442"/>
                                        </p:tgtEl>
                                        <p:attrNameLst>
                                          <p:attrName>style.visibility</p:attrName>
                                        </p:attrNameLst>
                                      </p:cBhvr>
                                      <p:to>
                                        <p:strVal val="visible"/>
                                      </p:to>
                                    </p:set>
                                    <p:anim calcmode="lin" valueType="num">
                                      <p:cBhvr additive="base">
                                        <p:cTn id="25" dur="500" fill="hold"/>
                                        <p:tgtEl>
                                          <p:spTgt spid="18442"/>
                                        </p:tgtEl>
                                        <p:attrNameLst>
                                          <p:attrName>ppt_x</p:attrName>
                                        </p:attrNameLst>
                                      </p:cBhvr>
                                      <p:tavLst>
                                        <p:tav tm="0">
                                          <p:val>
                                            <p:strVal val="#ppt_x"/>
                                          </p:val>
                                        </p:tav>
                                        <p:tav tm="100000">
                                          <p:val>
                                            <p:strVal val="#ppt_x"/>
                                          </p:val>
                                        </p:tav>
                                      </p:tavLst>
                                    </p:anim>
                                    <p:anim calcmode="lin" valueType="num">
                                      <p:cBhvr additive="base">
                                        <p:cTn id="26" dur="500" fill="hold"/>
                                        <p:tgtEl>
                                          <p:spTgt spid="18442"/>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8446"/>
                                        </p:tgtEl>
                                        <p:attrNameLst>
                                          <p:attrName>style.visibility</p:attrName>
                                        </p:attrNameLst>
                                      </p:cBhvr>
                                      <p:to>
                                        <p:strVal val="visible"/>
                                      </p:to>
                                    </p:set>
                                    <p:anim calcmode="lin" valueType="num">
                                      <p:cBhvr additive="base">
                                        <p:cTn id="31" dur="500" fill="hold"/>
                                        <p:tgtEl>
                                          <p:spTgt spid="18446"/>
                                        </p:tgtEl>
                                        <p:attrNameLst>
                                          <p:attrName>ppt_x</p:attrName>
                                        </p:attrNameLst>
                                      </p:cBhvr>
                                      <p:tavLst>
                                        <p:tav tm="0">
                                          <p:val>
                                            <p:strVal val="#ppt_x"/>
                                          </p:val>
                                        </p:tav>
                                        <p:tav tm="100000">
                                          <p:val>
                                            <p:strVal val="#ppt_x"/>
                                          </p:val>
                                        </p:tav>
                                      </p:tavLst>
                                    </p:anim>
                                    <p:anim calcmode="lin" valueType="num">
                                      <p:cBhvr additive="base">
                                        <p:cTn id="32" dur="500" fill="hold"/>
                                        <p:tgtEl>
                                          <p:spTgt spid="18446"/>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444"/>
                                        </p:tgtEl>
                                        <p:attrNameLst>
                                          <p:attrName>style.visibility</p:attrName>
                                        </p:attrNameLst>
                                      </p:cBhvr>
                                      <p:to>
                                        <p:strVal val="visible"/>
                                      </p:to>
                                    </p:set>
                                    <p:anim calcmode="lin" valueType="num">
                                      <p:cBhvr additive="base">
                                        <p:cTn id="37" dur="500" fill="hold"/>
                                        <p:tgtEl>
                                          <p:spTgt spid="18444"/>
                                        </p:tgtEl>
                                        <p:attrNameLst>
                                          <p:attrName>ppt_x</p:attrName>
                                        </p:attrNameLst>
                                      </p:cBhvr>
                                      <p:tavLst>
                                        <p:tav tm="0">
                                          <p:val>
                                            <p:strVal val="#ppt_x"/>
                                          </p:val>
                                        </p:tav>
                                        <p:tav tm="100000">
                                          <p:val>
                                            <p:strVal val="#ppt_x"/>
                                          </p:val>
                                        </p:tav>
                                      </p:tavLst>
                                    </p:anim>
                                    <p:anim calcmode="lin" valueType="num">
                                      <p:cBhvr additive="base">
                                        <p:cTn id="38" dur="500" fill="hold"/>
                                        <p:tgtEl>
                                          <p:spTgt spid="18444"/>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8447"/>
                                        </p:tgtEl>
                                        <p:attrNameLst>
                                          <p:attrName>style.visibility</p:attrName>
                                        </p:attrNameLst>
                                      </p:cBhvr>
                                      <p:to>
                                        <p:strVal val="visible"/>
                                      </p:to>
                                    </p:set>
                                    <p:anim calcmode="lin" valueType="num">
                                      <p:cBhvr>
                                        <p:cTn id="43" dur="500" fill="hold"/>
                                        <p:tgtEl>
                                          <p:spTgt spid="18447"/>
                                        </p:tgtEl>
                                        <p:attrNameLst>
                                          <p:attrName>ppt_w</p:attrName>
                                        </p:attrNameLst>
                                      </p:cBhvr>
                                      <p:tavLst>
                                        <p:tav tm="0">
                                          <p:val>
                                            <p:fltVal val="0"/>
                                          </p:val>
                                        </p:tav>
                                        <p:tav tm="100000">
                                          <p:val>
                                            <p:strVal val="#ppt_w"/>
                                          </p:val>
                                        </p:tav>
                                      </p:tavLst>
                                    </p:anim>
                                    <p:anim calcmode="lin" valueType="num">
                                      <p:cBhvr>
                                        <p:cTn id="44" dur="500" fill="hold"/>
                                        <p:tgtEl>
                                          <p:spTgt spid="184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P spid="18443" grpId="0" animBg="1" autoUpdateAnimBg="0"/>
      <p:bldP spid="18444" grpId="0" animBg="1" autoUpdateAnimBg="0"/>
      <p:bldP spid="18445" grpId="0" animBg="1"/>
      <p:bldP spid="18446" grpId="0" animBg="1"/>
      <p:bldP spid="18447"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algn="ctr" eaLnBrk="0" hangingPunct="0">
              <a:defRPr/>
            </a:pPr>
            <a:endParaRPr lang="en-US" sz="1800">
              <a:solidFill>
                <a:srgbClr val="000000"/>
              </a:solidFill>
              <a:effectLst>
                <a:outerShdw blurRad="38100" dist="38100" dir="2700000" algn="tl">
                  <a:srgbClr val="DDDDDD"/>
                </a:outerShdw>
              </a:effectLst>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defRPr/>
            </a:pPr>
            <a:r>
              <a:rPr kumimoji="0" lang="zh-CN" altLang="en-US" dirty="0">
                <a:solidFill>
                  <a:schemeClr val="tx1"/>
                </a:solidFill>
                <a:latin typeface="ＭＳ Ｐゴシック"/>
                <a:ea typeface="ＭＳ Ｐゴシック"/>
                <a:cs typeface="ＭＳ Ｐゴシック"/>
              </a:rPr>
              <a:t>哪个最准确</a:t>
            </a:r>
            <a:r>
              <a:rPr kumimoji="0" lang="en-US" dirty="0">
                <a:solidFill>
                  <a:schemeClr val="tx1"/>
                </a:solidFill>
                <a:latin typeface="Firecat Medium" charset="0"/>
                <a:ea typeface="ＭＳ Ｐゴシック" charset="0"/>
                <a:cs typeface="ＭＳ Ｐゴシック" charset="0"/>
              </a:rPr>
              <a:t>?</a:t>
            </a:r>
            <a:endParaRPr kumimoji="0" lang="en-US" dirty="0">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39098"/>
            <a:ext cx="91440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zh-CN" altLang="en-US" sz="3200" b="1" dirty="0">
                <a:solidFill>
                  <a:srgbClr val="FFFFFF"/>
                </a:solidFill>
                <a:effectLst>
                  <a:outerShdw blurRad="38100" dist="38100" dir="2700000" algn="tl">
                    <a:srgbClr val="000000"/>
                  </a:outerShdw>
                </a:effectLst>
                <a:latin typeface="华文宋体"/>
                <a:ea typeface="华文宋体"/>
                <a:cs typeface="华文宋体"/>
              </a:rPr>
              <a:t>旧约</a:t>
            </a:r>
            <a:endParaRPr lang="en-US" sz="3200" b="1" dirty="0">
              <a:solidFill>
                <a:srgbClr val="FFFFFF"/>
              </a:solidFill>
              <a:effectLst>
                <a:outerShdw blurRad="38100" dist="38100" dir="2700000" algn="tl">
                  <a:srgbClr val="000000"/>
                </a:outerShdw>
              </a:effectLst>
              <a:latin typeface="华文宋体"/>
              <a:ea typeface="华文宋体"/>
              <a:cs typeface="华文宋体"/>
            </a:endParaRPr>
          </a:p>
        </p:txBody>
      </p:sp>
      <p:sp>
        <p:nvSpPr>
          <p:cNvPr id="540678" name="Text Box 1030"/>
          <p:cNvSpPr txBox="1">
            <a:spLocks noChangeArrowheads="1"/>
          </p:cNvSpPr>
          <p:nvPr/>
        </p:nvSpPr>
        <p:spPr bwMode="auto">
          <a:xfrm>
            <a:off x="228600" y="4343400"/>
            <a:ext cx="685800" cy="48736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en-US" sz="3200" b="1">
                <a:solidFill>
                  <a:srgbClr val="FFFFFF"/>
                </a:solidFill>
                <a:effectLst>
                  <a:outerShdw blurRad="38100" dist="38100" dir="2700000" algn="tl">
                    <a:srgbClr val="000000"/>
                  </a:outerShdw>
                </a:effectLst>
              </a:rPr>
              <a:t>NT</a:t>
            </a:r>
          </a:p>
        </p:txBody>
      </p:sp>
      <p:grpSp>
        <p:nvGrpSpPr>
          <p:cNvPr id="310277" name="Group 1031"/>
          <p:cNvGrpSpPr>
            <a:grpSpLocks/>
          </p:cNvGrpSpPr>
          <p:nvPr/>
        </p:nvGrpSpPr>
        <p:grpSpPr bwMode="auto">
          <a:xfrm>
            <a:off x="1295400" y="2667000"/>
            <a:ext cx="1447800" cy="2895600"/>
            <a:chOff x="960" y="1680"/>
            <a:chExt cx="912" cy="1824"/>
          </a:xfrm>
        </p:grpSpPr>
        <p:sp>
          <p:nvSpPr>
            <p:cNvPr id="31029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81" name="Text Box 1033"/>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zh-CN" altLang="en-US" sz="3200" b="1" dirty="0">
                  <a:solidFill>
                    <a:srgbClr val="FFFFFF"/>
                  </a:solidFill>
                  <a:effectLst>
                    <a:outerShdw blurRad="38100" dist="38100" dir="2700000" algn="tl">
                      <a:srgbClr val="000000"/>
                    </a:outerShdw>
                  </a:effectLst>
                  <a:latin typeface="华文宋体"/>
                  <a:ea typeface="华文宋体"/>
                  <a:cs typeface="华文宋体"/>
                </a:rPr>
                <a:t>行为</a:t>
              </a:r>
              <a:endParaRPr lang="en-US" sz="3200" b="1" dirty="0">
                <a:solidFill>
                  <a:srgbClr val="FFFFFF"/>
                </a:solidFill>
                <a:effectLst>
                  <a:outerShdw blurRad="38100" dist="38100" dir="2700000" algn="tl">
                    <a:srgbClr val="000000"/>
                  </a:outerShdw>
                </a:effectLst>
                <a:latin typeface="华文宋体"/>
                <a:ea typeface="华文宋体"/>
                <a:cs typeface="华文宋体"/>
              </a:endParaRPr>
            </a:p>
          </p:txBody>
        </p:sp>
        <p:sp>
          <p:nvSpPr>
            <p:cNvPr id="540682" name="Text Box 1034"/>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zh-CN" altLang="en-US" sz="3200" b="1" dirty="0">
                  <a:solidFill>
                    <a:srgbClr val="FFFFFF"/>
                  </a:solidFill>
                  <a:effectLst>
                    <a:outerShdw blurRad="38100" dist="38100" dir="2700000" algn="tl">
                      <a:srgbClr val="000000"/>
                    </a:outerShdw>
                  </a:effectLst>
                  <a:latin typeface="华文宋体"/>
                  <a:ea typeface="华文宋体"/>
                  <a:cs typeface="华文宋体"/>
                </a:rPr>
                <a:t>信心</a:t>
              </a:r>
              <a:endParaRPr lang="en-US" sz="3200" b="1" dirty="0">
                <a:solidFill>
                  <a:srgbClr val="FFFFFF"/>
                </a:solidFill>
                <a:effectLst>
                  <a:outerShdw blurRad="38100" dist="38100" dir="2700000" algn="tl">
                    <a:srgbClr val="000000"/>
                  </a:outerShdw>
                </a:effectLst>
                <a:latin typeface="华文宋体"/>
                <a:ea typeface="华文宋体"/>
                <a:cs typeface="华文宋体"/>
              </a:endParaRP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zh-CN" altLang="en-US" sz="3200" b="1" i="1" dirty="0">
                <a:solidFill>
                  <a:srgbClr val="FFFFFF"/>
                </a:solidFill>
                <a:effectLst>
                  <a:outerShdw blurRad="38100" dist="38100" dir="2700000" algn="tl">
                    <a:srgbClr val="000000"/>
                  </a:outerShdw>
                </a:effectLst>
              </a:rPr>
              <a:t>救恩是</a:t>
            </a:r>
            <a:r>
              <a:rPr lang="en-US" sz="3200" b="1" i="1" dirty="0">
                <a:solidFill>
                  <a:srgbClr val="FFFFFF"/>
                </a:solidFill>
                <a:effectLst>
                  <a:outerShdw blurRad="38100" dist="38100" dir="2700000" algn="tl">
                    <a:srgbClr val="000000"/>
                  </a:outerShdw>
                </a:effectLst>
              </a:rPr>
              <a:t>…</a:t>
            </a:r>
          </a:p>
        </p:txBody>
      </p:sp>
      <p:grpSp>
        <p:nvGrpSpPr>
          <p:cNvPr id="310279" name="Group 1036"/>
          <p:cNvGrpSpPr>
            <a:grpSpLocks/>
          </p:cNvGrpSpPr>
          <p:nvPr/>
        </p:nvGrpSpPr>
        <p:grpSpPr bwMode="auto">
          <a:xfrm>
            <a:off x="3378200" y="2667000"/>
            <a:ext cx="1447800" cy="2895600"/>
            <a:chOff x="2352" y="1680"/>
            <a:chExt cx="912" cy="1824"/>
          </a:xfrm>
        </p:grpSpPr>
        <p:sp>
          <p:nvSpPr>
            <p:cNvPr id="31029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86" name="Text Box 1038"/>
            <p:cNvSpPr txBox="1">
              <a:spLocks noChangeArrowheads="1"/>
            </p:cNvSpPr>
            <p:nvPr/>
          </p:nvSpPr>
          <p:spPr bwMode="auto">
            <a:xfrm>
              <a:off x="2400" y="171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zh-CN" altLang="en-US" sz="3200" b="1" dirty="0">
                  <a:solidFill>
                    <a:srgbClr val="FFFFFF"/>
                  </a:solidFill>
                  <a:effectLst>
                    <a:outerShdw blurRad="38100" dist="38100" dir="2700000" algn="tl">
                      <a:srgbClr val="000000"/>
                    </a:outerShdw>
                  </a:effectLst>
                  <a:latin typeface="华文宋体"/>
                  <a:ea typeface="华文宋体"/>
                  <a:cs typeface="华文宋体"/>
                </a:rPr>
                <a:t>信心＋</a:t>
              </a:r>
              <a:endParaRPr lang="en-US" altLang="zh-CN" sz="3200" b="1" dirty="0">
                <a:solidFill>
                  <a:srgbClr val="FFFFFF"/>
                </a:solidFill>
                <a:effectLst>
                  <a:outerShdw blurRad="38100" dist="38100" dir="2700000" algn="tl">
                    <a:srgbClr val="000000"/>
                  </a:outerShdw>
                </a:effectLst>
                <a:latin typeface="华文宋体"/>
                <a:ea typeface="华文宋体"/>
                <a:cs typeface="华文宋体"/>
              </a:endParaRPr>
            </a:p>
            <a:p>
              <a:pPr eaLnBrk="0" hangingPunct="0">
                <a:spcBef>
                  <a:spcPts val="0"/>
                </a:spcBef>
                <a:defRPr/>
              </a:pPr>
              <a:r>
                <a:rPr lang="en-US" sz="3200" b="1" dirty="0">
                  <a:solidFill>
                    <a:srgbClr val="FFFFFF"/>
                  </a:solidFill>
                  <a:effectLst>
                    <a:outerShdw blurRad="38100" dist="38100" dir="2700000" algn="tl">
                      <a:srgbClr val="000000"/>
                    </a:outerShdw>
                  </a:effectLst>
                  <a:latin typeface="华文宋体"/>
                  <a:ea typeface="华文宋体"/>
                  <a:cs typeface="华文宋体"/>
                </a:rPr>
                <a:t> </a:t>
              </a:r>
              <a:r>
                <a:rPr lang="zh-CN" altLang="en-US" sz="3200" b="1" dirty="0">
                  <a:solidFill>
                    <a:srgbClr val="FFFFFF"/>
                  </a:solidFill>
                  <a:effectLst>
                    <a:outerShdw blurRad="38100" dist="38100" dir="2700000" algn="tl">
                      <a:srgbClr val="000000"/>
                    </a:outerShdw>
                  </a:effectLst>
                  <a:latin typeface="华文宋体"/>
                  <a:ea typeface="华文宋体"/>
                  <a:cs typeface="华文宋体"/>
                </a:rPr>
                <a:t>行为</a:t>
              </a:r>
              <a:endParaRPr lang="en-US" altLang="zh-CN" sz="3200" b="1" dirty="0">
                <a:solidFill>
                  <a:srgbClr val="FFFFFF"/>
                </a:solidFill>
                <a:effectLst>
                  <a:outerShdw blurRad="38100" dist="38100" dir="2700000" algn="tl">
                    <a:srgbClr val="000000"/>
                  </a:outerShdw>
                </a:effectLst>
                <a:latin typeface="华文宋体"/>
                <a:ea typeface="华文宋体"/>
                <a:cs typeface="华文宋体"/>
              </a:endParaRPr>
            </a:p>
          </p:txBody>
        </p:sp>
        <p:sp>
          <p:nvSpPr>
            <p:cNvPr id="540687" name="Text Box 1039"/>
            <p:cNvSpPr txBox="1">
              <a:spLocks noChangeArrowheads="1"/>
            </p:cNvSpPr>
            <p:nvPr/>
          </p:nvSpPr>
          <p:spPr bwMode="auto">
            <a:xfrm>
              <a:off x="2400" y="2598"/>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zh-CN" altLang="en-US" sz="3200" b="1" dirty="0">
                  <a:solidFill>
                    <a:srgbClr val="FFFFFF"/>
                  </a:solidFill>
                  <a:effectLst>
                    <a:outerShdw blurRad="38100" dist="38100" dir="2700000" algn="tl">
                      <a:srgbClr val="000000"/>
                    </a:outerShdw>
                  </a:effectLst>
                  <a:latin typeface="华文宋体"/>
                  <a:ea typeface="华文宋体"/>
                  <a:cs typeface="华文宋体"/>
                </a:rPr>
                <a:t>只是信心</a:t>
              </a:r>
              <a:endParaRPr lang="en-US" altLang="zh-CN" sz="3200" b="1" dirty="0">
                <a:solidFill>
                  <a:srgbClr val="FFFFFF"/>
                </a:solidFill>
                <a:effectLst>
                  <a:outerShdw blurRad="38100" dist="38100" dir="2700000" algn="tl">
                    <a:srgbClr val="000000"/>
                  </a:outerShdw>
                </a:effectLst>
                <a:latin typeface="华文宋体"/>
                <a:ea typeface="华文宋体"/>
                <a:cs typeface="华文宋体"/>
              </a:endParaRPr>
            </a:p>
          </p:txBody>
        </p:sp>
      </p:grpSp>
      <p:grpSp>
        <p:nvGrpSpPr>
          <p:cNvPr id="310280" name="Group 1040"/>
          <p:cNvGrpSpPr>
            <a:grpSpLocks/>
          </p:cNvGrpSpPr>
          <p:nvPr/>
        </p:nvGrpSpPr>
        <p:grpSpPr bwMode="auto">
          <a:xfrm>
            <a:off x="5461000" y="2667000"/>
            <a:ext cx="1447800" cy="2895600"/>
            <a:chOff x="3792" y="1680"/>
            <a:chExt cx="912" cy="1824"/>
          </a:xfrm>
        </p:grpSpPr>
        <p:sp>
          <p:nvSpPr>
            <p:cNvPr id="31028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90" name="Text Box 1042"/>
            <p:cNvSpPr txBox="1">
              <a:spLocks noChangeArrowheads="1"/>
            </p:cNvSpPr>
            <p:nvPr/>
          </p:nvSpPr>
          <p:spPr bwMode="auto">
            <a:xfrm>
              <a:off x="384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zh-CN" altLang="en-US" sz="3200" b="1" dirty="0">
                  <a:solidFill>
                    <a:srgbClr val="FFFFFF"/>
                  </a:solidFill>
                  <a:effectLst>
                    <a:outerShdw blurRad="38100" dist="38100" dir="2700000" algn="tl">
                      <a:srgbClr val="000000"/>
                    </a:outerShdw>
                  </a:effectLst>
                  <a:latin typeface="华文宋体"/>
                  <a:ea typeface="华文宋体"/>
                  <a:cs typeface="华文宋体"/>
                </a:rPr>
                <a:t>只是信心</a:t>
              </a:r>
              <a:endParaRPr lang="en-US" altLang="zh-CN" sz="3200" b="1" dirty="0">
                <a:solidFill>
                  <a:srgbClr val="FFFFFF"/>
                </a:solidFill>
                <a:effectLst>
                  <a:outerShdw blurRad="38100" dist="38100" dir="2700000" algn="tl">
                    <a:srgbClr val="000000"/>
                  </a:outerShdw>
                </a:effectLst>
                <a:latin typeface="华文宋体"/>
                <a:ea typeface="华文宋体"/>
                <a:cs typeface="华文宋体"/>
              </a:endParaRPr>
            </a:p>
          </p:txBody>
        </p:sp>
        <p:sp>
          <p:nvSpPr>
            <p:cNvPr id="540691" name="Text Box 1043"/>
            <p:cNvSpPr txBox="1">
              <a:spLocks noChangeArrowheads="1"/>
            </p:cNvSpPr>
            <p:nvPr/>
          </p:nvSpPr>
          <p:spPr bwMode="auto">
            <a:xfrm>
              <a:off x="384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zh-CN" altLang="en-US" sz="3200" b="1" dirty="0">
                  <a:solidFill>
                    <a:srgbClr val="FFFFFF"/>
                  </a:solidFill>
                  <a:effectLst>
                    <a:outerShdw blurRad="38100" dist="38100" dir="2700000" algn="tl">
                      <a:srgbClr val="000000"/>
                    </a:outerShdw>
                  </a:effectLst>
                  <a:latin typeface="华文宋体"/>
                  <a:ea typeface="华文宋体"/>
                  <a:cs typeface="华文宋体"/>
                </a:rPr>
                <a:t>只是信心</a:t>
              </a:r>
              <a:endParaRPr lang="en-US" altLang="zh-CN" sz="3200" b="1" dirty="0">
                <a:solidFill>
                  <a:srgbClr val="FFFFFF"/>
                </a:solidFill>
                <a:effectLst>
                  <a:outerShdw blurRad="38100" dist="38100" dir="2700000" algn="tl">
                    <a:srgbClr val="000000"/>
                  </a:outerShdw>
                </a:effectLst>
                <a:latin typeface="华文宋体"/>
                <a:ea typeface="华文宋体"/>
                <a:cs typeface="华文宋体"/>
              </a:endParaRPr>
            </a:p>
          </p:txBody>
        </p:sp>
      </p:grpSp>
      <p:sp>
        <p:nvSpPr>
          <p:cNvPr id="31028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93" name="Text Box 1045"/>
          <p:cNvSpPr txBox="1">
            <a:spLocks noChangeArrowheads="1"/>
          </p:cNvSpPr>
          <p:nvPr/>
        </p:nvSpPr>
        <p:spPr bwMode="auto">
          <a:xfrm>
            <a:off x="8283575" y="74613"/>
            <a:ext cx="701675"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defRPr/>
            </a:pPr>
            <a:r>
              <a:rPr lang="en-US" sz="2400" b="1" dirty="0">
                <a:solidFill>
                  <a:srgbClr val="FFFFFF"/>
                </a:solidFill>
                <a:effectLst>
                  <a:outerShdw blurRad="38100" dist="38100" dir="2700000" algn="tl">
                    <a:srgbClr val="000000"/>
                  </a:outerShdw>
                </a:effectLst>
                <a:latin typeface="Arial"/>
                <a:cs typeface="Arial"/>
              </a:rPr>
              <a:t>174d</a:t>
            </a:r>
            <a:endParaRPr lang="en-US" sz="1800" b="1" dirty="0">
              <a:effectLst>
                <a:outerShdw blurRad="38100" dist="38100" dir="2700000" algn="tl">
                  <a:srgbClr val="FFFFFF"/>
                </a:outerShdw>
              </a:effectLst>
              <a:latin typeface="Arial"/>
              <a:cs typeface="Arial"/>
            </a:endParaRPr>
          </a:p>
        </p:txBody>
      </p:sp>
      <p:grpSp>
        <p:nvGrpSpPr>
          <p:cNvPr id="310283" name="Group 1046"/>
          <p:cNvGrpSpPr>
            <a:grpSpLocks/>
          </p:cNvGrpSpPr>
          <p:nvPr/>
        </p:nvGrpSpPr>
        <p:grpSpPr bwMode="auto">
          <a:xfrm>
            <a:off x="7543800" y="2681288"/>
            <a:ext cx="1447800" cy="2895600"/>
            <a:chOff x="4896" y="1689"/>
            <a:chExt cx="912" cy="1824"/>
          </a:xfrm>
        </p:grpSpPr>
        <p:sp>
          <p:nvSpPr>
            <p:cNvPr id="31028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96" name="Text Box 1048"/>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zh-CN" altLang="en-US" sz="3200" b="1" dirty="0">
                  <a:solidFill>
                    <a:srgbClr val="FFFFFF"/>
                  </a:solidFill>
                  <a:effectLst>
                    <a:outerShdw blurRad="38100" dist="38100" dir="2700000" algn="tl">
                      <a:srgbClr val="000000"/>
                    </a:outerShdw>
                  </a:effectLst>
                  <a:latin typeface="华文宋体"/>
                  <a:ea typeface="华文宋体"/>
                  <a:cs typeface="华文宋体"/>
                </a:rPr>
                <a:t>信心＋</a:t>
              </a:r>
              <a:endParaRPr lang="en-US" altLang="zh-CN" sz="3200" b="1" dirty="0">
                <a:solidFill>
                  <a:srgbClr val="FFFFFF"/>
                </a:solidFill>
                <a:effectLst>
                  <a:outerShdw blurRad="38100" dist="38100" dir="2700000" algn="tl">
                    <a:srgbClr val="000000"/>
                  </a:outerShdw>
                </a:effectLst>
                <a:latin typeface="华文宋体"/>
                <a:ea typeface="华文宋体"/>
                <a:cs typeface="华文宋体"/>
              </a:endParaRPr>
            </a:p>
            <a:p>
              <a:pPr eaLnBrk="0" hangingPunct="0">
                <a:spcBef>
                  <a:spcPts val="0"/>
                </a:spcBef>
                <a:defRPr/>
              </a:pPr>
              <a:r>
                <a:rPr lang="en-US" altLang="zh-CN" sz="3200" b="1" dirty="0">
                  <a:solidFill>
                    <a:srgbClr val="FFFFFF"/>
                  </a:solidFill>
                  <a:effectLst>
                    <a:outerShdw blurRad="38100" dist="38100" dir="2700000" algn="tl">
                      <a:srgbClr val="000000"/>
                    </a:outerShdw>
                  </a:effectLst>
                  <a:latin typeface="华文宋体"/>
                  <a:ea typeface="华文宋体"/>
                  <a:cs typeface="华文宋体"/>
                </a:rPr>
                <a:t> </a:t>
              </a:r>
              <a:r>
                <a:rPr lang="zh-CN" altLang="en-US" sz="3200" b="1" dirty="0">
                  <a:solidFill>
                    <a:srgbClr val="FFFFFF"/>
                  </a:solidFill>
                  <a:effectLst>
                    <a:outerShdw blurRad="38100" dist="38100" dir="2700000" algn="tl">
                      <a:srgbClr val="000000"/>
                    </a:outerShdw>
                  </a:effectLst>
                  <a:latin typeface="华文宋体"/>
                  <a:ea typeface="华文宋体"/>
                  <a:cs typeface="华文宋体"/>
                </a:rPr>
                <a:t>行为</a:t>
              </a:r>
              <a:endParaRPr lang="en-US" altLang="zh-CN" sz="3200" b="1" dirty="0">
                <a:solidFill>
                  <a:srgbClr val="FFFFFF"/>
                </a:solidFill>
                <a:effectLst>
                  <a:outerShdw blurRad="38100" dist="38100" dir="2700000" algn="tl">
                    <a:srgbClr val="000000"/>
                  </a:outerShdw>
                </a:effectLst>
                <a:latin typeface="华文宋体"/>
                <a:ea typeface="华文宋体"/>
                <a:cs typeface="华文宋体"/>
              </a:endParaRPr>
            </a:p>
          </p:txBody>
        </p:sp>
        <p:sp>
          <p:nvSpPr>
            <p:cNvPr id="540697" name="Text Box 1049"/>
            <p:cNvSpPr txBox="1">
              <a:spLocks noChangeArrowheads="1"/>
            </p:cNvSpPr>
            <p:nvPr/>
          </p:nvSpPr>
          <p:spPr bwMode="auto">
            <a:xfrm>
              <a:off x="4944" y="2608"/>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zh-CN" altLang="en-US" sz="3200" b="1" dirty="0">
                  <a:solidFill>
                    <a:srgbClr val="FFFFFF"/>
                  </a:solidFill>
                  <a:effectLst>
                    <a:outerShdw blurRad="38100" dist="38100" dir="2700000" algn="tl">
                      <a:srgbClr val="000000"/>
                    </a:outerShdw>
                  </a:effectLst>
                  <a:latin typeface="华文宋体"/>
                  <a:ea typeface="华文宋体"/>
                  <a:cs typeface="华文宋体"/>
                </a:rPr>
                <a:t>信心＋</a:t>
              </a:r>
              <a:endParaRPr lang="en-US" altLang="zh-CN" sz="3200" b="1" dirty="0">
                <a:solidFill>
                  <a:srgbClr val="FFFFFF"/>
                </a:solidFill>
                <a:effectLst>
                  <a:outerShdw blurRad="38100" dist="38100" dir="2700000" algn="tl">
                    <a:srgbClr val="000000"/>
                  </a:outerShdw>
                </a:effectLst>
                <a:latin typeface="华文宋体"/>
                <a:ea typeface="华文宋体"/>
                <a:cs typeface="华文宋体"/>
              </a:endParaRPr>
            </a:p>
            <a:p>
              <a:pPr eaLnBrk="0" hangingPunct="0">
                <a:spcBef>
                  <a:spcPts val="0"/>
                </a:spcBef>
                <a:defRPr/>
              </a:pPr>
              <a:r>
                <a:rPr lang="en-US" altLang="zh-CN" sz="3200" b="1" dirty="0">
                  <a:solidFill>
                    <a:srgbClr val="FFFFFF"/>
                  </a:solidFill>
                  <a:effectLst>
                    <a:outerShdw blurRad="38100" dist="38100" dir="2700000" algn="tl">
                      <a:srgbClr val="000000"/>
                    </a:outerShdw>
                  </a:effectLst>
                  <a:latin typeface="华文宋体"/>
                  <a:ea typeface="华文宋体"/>
                  <a:cs typeface="华文宋体"/>
                </a:rPr>
                <a:t> </a:t>
              </a:r>
              <a:r>
                <a:rPr lang="zh-CN" altLang="en-US" sz="3200" b="1" dirty="0">
                  <a:solidFill>
                    <a:srgbClr val="FFFFFF"/>
                  </a:solidFill>
                  <a:effectLst>
                    <a:outerShdw blurRad="38100" dist="38100" dir="2700000" algn="tl">
                      <a:srgbClr val="000000"/>
                    </a:outerShdw>
                  </a:effectLst>
                  <a:latin typeface="华文宋体"/>
                  <a:ea typeface="华文宋体"/>
                  <a:cs typeface="华文宋体"/>
                </a:rPr>
                <a:t>行为</a:t>
              </a:r>
              <a:endParaRPr lang="en-US" altLang="zh-CN" sz="3200" b="1" dirty="0">
                <a:solidFill>
                  <a:srgbClr val="FFFFFF"/>
                </a:solidFill>
                <a:effectLst>
                  <a:outerShdw blurRad="38100" dist="38100" dir="2700000" algn="tl">
                    <a:srgbClr val="000000"/>
                  </a:outerShdw>
                </a:effectLst>
                <a:latin typeface="华文宋体"/>
                <a:ea typeface="华文宋体"/>
                <a:cs typeface="华文宋体"/>
              </a:endParaRPr>
            </a:p>
          </p:txBody>
        </p:sp>
      </p:grpSp>
      <p:sp>
        <p:nvSpPr>
          <p:cNvPr id="540698" name="Text Box 1050"/>
          <p:cNvSpPr txBox="1">
            <a:spLocks noChangeArrowheads="1"/>
          </p:cNvSpPr>
          <p:nvPr/>
        </p:nvSpPr>
        <p:spPr bwMode="auto">
          <a:xfrm>
            <a:off x="6759552" y="6399312"/>
            <a:ext cx="2187598" cy="307777"/>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defRPr/>
            </a:pPr>
            <a:r>
              <a:rPr lang="zh-CN" altLang="en-US" sz="2000" b="1" dirty="0">
                <a:solidFill>
                  <a:srgbClr val="FFFFFF"/>
                </a:solidFill>
                <a:effectLst>
                  <a:outerShdw blurRad="38100" dist="38100" dir="2700000" algn="tl">
                    <a:srgbClr val="000000"/>
                  </a:outerShdw>
                </a:effectLst>
                <a:latin typeface="华文宋体"/>
                <a:ea typeface="华文宋体"/>
                <a:cs typeface="华文宋体"/>
              </a:rPr>
              <a:t>对比旧约调查</a:t>
            </a:r>
            <a:r>
              <a:rPr lang="en-US" sz="2000" b="1" dirty="0">
                <a:solidFill>
                  <a:srgbClr val="FFFFFF"/>
                </a:solidFill>
                <a:effectLst>
                  <a:outerShdw blurRad="38100" dist="38100" dir="2700000" algn="tl">
                    <a:srgbClr val="000000"/>
                  </a:outerShdw>
                </a:effectLst>
                <a:latin typeface="Arial"/>
                <a:cs typeface="Arial"/>
              </a:rPr>
              <a:t> 121e</a:t>
            </a:r>
            <a:endParaRPr lang="en-US" sz="1600" b="1" dirty="0">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3231602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715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zh-CN" altLang="en-US" sz="2000" b="1">
              <a:solidFill>
                <a:srgbClr val="000000"/>
              </a:solidFill>
              <a:latin typeface="Arial Narrow" charset="0"/>
              <a:ea typeface="SimSun" charset="0"/>
              <a:cs typeface="SimSun" charset="0"/>
            </a:endParaRPr>
          </a:p>
          <a:p>
            <a:pPr algn="ctr" eaLnBrk="0" hangingPunct="0"/>
            <a:r>
              <a:rPr lang="zh-CN" altLang="en-US" sz="2000" b="1">
                <a:solidFill>
                  <a:srgbClr val="000000"/>
                </a:solidFill>
                <a:latin typeface="微軟正黑體" charset="0"/>
                <a:ea typeface="微軟正黑體" charset="0"/>
                <a:cs typeface="微軟正黑體" charset="0"/>
              </a:rPr>
              <a:t>原型</a:t>
            </a:r>
          </a:p>
          <a:p>
            <a:pPr algn="ctr" eaLnBrk="0" hangingPunct="0"/>
            <a:r>
              <a:rPr lang="en-US" altLang="zh-CN" sz="2000" b="1">
                <a:solidFill>
                  <a:srgbClr val="000000"/>
                </a:solidFill>
                <a:latin typeface="Arial Narrow" charset="0"/>
                <a:ea typeface="SimSun" charset="0"/>
                <a:cs typeface="SimSun" charset="0"/>
              </a:rPr>
              <a:t>|</a:t>
            </a:r>
          </a:p>
          <a:p>
            <a:pPr algn="ctr" eaLnBrk="0" hangingPunct="0"/>
            <a:r>
              <a:rPr lang="zh-CN" altLang="en-US" sz="2000" b="1">
                <a:solidFill>
                  <a:srgbClr val="000000"/>
                </a:solidFill>
                <a:latin typeface="微軟正黑體" charset="0"/>
                <a:ea typeface="微軟正黑體" charset="0"/>
                <a:cs typeface="微軟正黑體" charset="0"/>
              </a:rPr>
              <a:t>对应型</a:t>
            </a:r>
            <a:endParaRPr lang="en-US" sz="2000" b="1">
              <a:solidFill>
                <a:srgbClr val="000000"/>
              </a:solidFill>
              <a:latin typeface="微軟正黑體" charset="0"/>
              <a:ea typeface="微軟正黑體" charset="0"/>
              <a:cs typeface="微軟正黑體" charset="0"/>
            </a:endParaRPr>
          </a:p>
        </p:txBody>
      </p:sp>
      <p:sp>
        <p:nvSpPr>
          <p:cNvPr id="521218" name="Rectangle 1026"/>
          <p:cNvSpPr>
            <a:spLocks noGrp="1" noChangeArrowheads="1"/>
          </p:cNvSpPr>
          <p:nvPr>
            <p:ph type="ctrTitle"/>
          </p:nvPr>
        </p:nvSpPr>
        <p:spPr>
          <a:xfrm>
            <a:off x="0" y="0"/>
            <a:ext cx="6619875" cy="838200"/>
          </a:xfrm>
          <a:solidFill>
            <a:srgbClr val="006600"/>
          </a:solidFill>
          <a:effectLst>
            <a:outerShdw blurRad="63500" dist="35921" dir="2700000" algn="ctr" rotWithShape="0">
              <a:schemeClr val="bg2">
                <a:alpha val="74997"/>
              </a:schemeClr>
            </a:outerShdw>
          </a:effectLst>
        </p:spPr>
        <p:txBody>
          <a:bodyPr/>
          <a:lstStyle/>
          <a:p>
            <a:r>
              <a:rPr kumimoji="1" lang="zh-CN" altLang="en-US">
                <a:effectLst>
                  <a:outerShdw blurRad="38100" dist="38100" dir="2700000" algn="tl">
                    <a:srgbClr val="000000"/>
                  </a:outerShdw>
                </a:effectLst>
                <a:latin typeface="DFKai-SB" charset="0"/>
                <a:ea typeface="DFKai-SB" charset="0"/>
                <a:cs typeface="DFKai-SB" charset="0"/>
              </a:rPr>
              <a:t>得救</a:t>
            </a:r>
            <a:r>
              <a:rPr kumimoji="1" lang="zh-CN" altLang="en-US" sz="3600" b="1">
                <a:effectLst>
                  <a:outerShdw blurRad="38100" dist="38100" dir="2700000" algn="tl">
                    <a:srgbClr val="000000"/>
                  </a:outerShdw>
                </a:effectLst>
                <a:latin typeface="Arial" charset="0"/>
                <a:ea typeface="ＭＳ Ｐゴシック" charset="0"/>
                <a:cs typeface="ＭＳ Ｐゴシック" charset="0"/>
              </a:rPr>
              <a:t> </a:t>
            </a:r>
            <a:r>
              <a:rPr kumimoji="1" lang="en-US" altLang="zh-CN" sz="3600" b="1">
                <a:effectLst>
                  <a:outerShdw blurRad="38100" dist="38100" dir="2700000" algn="tl">
                    <a:srgbClr val="000000"/>
                  </a:outerShdw>
                </a:effectLst>
                <a:latin typeface="Arial" charset="0"/>
                <a:ea typeface="ＭＳ Ｐゴシック" charset="0"/>
                <a:cs typeface="ＭＳ Ｐゴシック" charset="0"/>
              </a:rPr>
              <a:t>&amp; </a:t>
            </a:r>
            <a:r>
              <a:rPr kumimoji="1" lang="zh-CN" altLang="en-US">
                <a:effectLst>
                  <a:outerShdw blurRad="38100" dist="38100" dir="2700000" algn="tl">
                    <a:srgbClr val="000000"/>
                  </a:outerShdw>
                </a:effectLst>
                <a:latin typeface="DFKai-SB" charset="0"/>
                <a:ea typeface="DFKai-SB" charset="0"/>
                <a:cs typeface="DFKai-SB" charset="0"/>
              </a:rPr>
              <a:t>成圣</a:t>
            </a:r>
            <a:endParaRPr kumimoji="1" lang="zh-CN" altLang="en-US">
              <a:latin typeface="DFKai-SB" charset="0"/>
              <a:ea typeface="DFKai-SB" charset="0"/>
              <a:cs typeface="DFKai-SB" charset="0"/>
            </a:endParaRPr>
          </a:p>
        </p:txBody>
      </p:sp>
      <p:sp>
        <p:nvSpPr>
          <p:cNvPr id="521220" name="Text Box 1028"/>
          <p:cNvSpPr txBox="1">
            <a:spLocks noChangeArrowheads="1"/>
          </p:cNvSpPr>
          <p:nvPr/>
        </p:nvSpPr>
        <p:spPr bwMode="auto">
          <a:xfrm>
            <a:off x="76200" y="1946275"/>
            <a:ext cx="595313" cy="862013"/>
          </a:xfrm>
          <a:prstGeom prst="rect">
            <a:avLst/>
          </a:prstGeom>
          <a:noFill/>
          <a:ln w="12700" cap="sq">
            <a:noFill/>
            <a:miter lim="800000"/>
            <a:headEnd/>
            <a:tailEnd/>
          </a:ln>
          <a:effectLst>
            <a:outerShdw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2800" b="1">
                <a:solidFill>
                  <a:srgbClr val="FFFFFF"/>
                </a:solidFill>
                <a:effectLst>
                  <a:outerShdw blurRad="38100" dist="38100" dir="2700000" algn="tl">
                    <a:srgbClr val="000000"/>
                  </a:outerShdw>
                </a:effectLst>
                <a:latin typeface="DFKai-SB" charset="0"/>
                <a:ea typeface="DFKai-SB" charset="0"/>
                <a:cs typeface="DFKai-SB" charset="0"/>
              </a:rPr>
              <a:t>旧约</a:t>
            </a:r>
          </a:p>
        </p:txBody>
      </p:sp>
      <p:sp>
        <p:nvSpPr>
          <p:cNvPr id="521221" name="Text Box 1029"/>
          <p:cNvSpPr txBox="1">
            <a:spLocks noChangeArrowheads="1"/>
          </p:cNvSpPr>
          <p:nvPr/>
        </p:nvSpPr>
        <p:spPr bwMode="auto">
          <a:xfrm>
            <a:off x="76200" y="4841875"/>
            <a:ext cx="595313" cy="862013"/>
          </a:xfrm>
          <a:prstGeom prst="rect">
            <a:avLst/>
          </a:prstGeom>
          <a:noFill/>
          <a:ln w="12700" cap="sq">
            <a:noFill/>
            <a:miter lim="800000"/>
            <a:headEnd/>
            <a:tailEnd/>
          </a:ln>
          <a:effectLst>
            <a:outerShdw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pPr>
            <a:r>
              <a:rPr lang="zh-CN" altLang="en-US" sz="2800" b="1">
                <a:solidFill>
                  <a:srgbClr val="FFFFFF"/>
                </a:solidFill>
                <a:effectLst>
                  <a:outerShdw blurRad="38100" dist="38100" dir="2700000" algn="tl">
                    <a:srgbClr val="000000"/>
                  </a:outerShdw>
                </a:effectLst>
                <a:latin typeface="DFKai-SB" charset="0"/>
                <a:ea typeface="DFKai-SB" charset="0"/>
                <a:cs typeface="DFKai-SB" charset="0"/>
              </a:rPr>
              <a:t>新约</a:t>
            </a:r>
          </a:p>
        </p:txBody>
      </p:sp>
      <p:sp>
        <p:nvSpPr>
          <p:cNvPr id="521222" name="Rectangle 1030"/>
          <p:cNvSpPr>
            <a:spLocks noChangeArrowheads="1"/>
          </p:cNvSpPr>
          <p:nvPr/>
        </p:nvSpPr>
        <p:spPr bwMode="auto">
          <a:xfrm>
            <a:off x="2700338" y="5183188"/>
            <a:ext cx="1454150" cy="404812"/>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得拯救</a:t>
            </a:r>
            <a:endParaRPr kumimoji="1" lang="en-US" b="1">
              <a:solidFill>
                <a:srgbClr val="FFFFFF"/>
              </a:solidFill>
              <a:latin typeface="微軟正黑體" charset="0"/>
              <a:ea typeface="微軟正黑體" charset="0"/>
              <a:cs typeface="微軟正黑體" charset="0"/>
            </a:endParaRPr>
          </a:p>
        </p:txBody>
      </p:sp>
      <p:sp>
        <p:nvSpPr>
          <p:cNvPr id="521223" name="Rectangle 1031"/>
          <p:cNvSpPr>
            <a:spLocks noChangeArrowheads="1"/>
          </p:cNvSpPr>
          <p:nvPr/>
        </p:nvSpPr>
        <p:spPr bwMode="auto">
          <a:xfrm>
            <a:off x="762000" y="990600"/>
            <a:ext cx="164941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sz="2800" b="1">
                <a:solidFill>
                  <a:srgbClr val="FFFFFF"/>
                </a:solidFill>
                <a:latin typeface="微軟正黑體" charset="0"/>
                <a:ea typeface="微軟正黑體" charset="0"/>
                <a:cs typeface="微軟正黑體" charset="0"/>
              </a:rPr>
              <a:t>人的角色</a:t>
            </a:r>
          </a:p>
        </p:txBody>
      </p:sp>
      <p:sp>
        <p:nvSpPr>
          <p:cNvPr id="521224" name="Rectangle 1032"/>
          <p:cNvSpPr>
            <a:spLocks noChangeArrowheads="1"/>
          </p:cNvSpPr>
          <p:nvPr/>
        </p:nvSpPr>
        <p:spPr bwMode="auto">
          <a:xfrm>
            <a:off x="2541588" y="990600"/>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sz="2800" b="1">
                <a:solidFill>
                  <a:srgbClr val="FFFFFF"/>
                </a:solidFill>
                <a:latin typeface="微軟正黑體" charset="0"/>
                <a:ea typeface="微軟正黑體" charset="0"/>
                <a:cs typeface="微軟正黑體" charset="0"/>
              </a:rPr>
              <a:t>神的回应</a:t>
            </a:r>
            <a:endParaRPr kumimoji="1" lang="en-US" sz="2800" b="1">
              <a:solidFill>
                <a:srgbClr val="FFFFFF"/>
              </a:solidFill>
              <a:latin typeface="微軟正黑體" charset="0"/>
              <a:ea typeface="微軟正黑體" charset="0"/>
              <a:cs typeface="微軟正黑體" charset="0"/>
            </a:endParaRPr>
          </a:p>
        </p:txBody>
      </p:sp>
      <p:sp>
        <p:nvSpPr>
          <p:cNvPr id="521225" name="Rectangle 1033"/>
          <p:cNvSpPr>
            <a:spLocks noChangeArrowheads="1"/>
          </p:cNvSpPr>
          <p:nvPr/>
        </p:nvSpPr>
        <p:spPr bwMode="auto">
          <a:xfrm>
            <a:off x="762000" y="1981200"/>
            <a:ext cx="1600200"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信靠神的逾越节羔羊</a:t>
            </a:r>
          </a:p>
        </p:txBody>
      </p:sp>
      <p:sp>
        <p:nvSpPr>
          <p:cNvPr id="521226" name="Rectangle 1034"/>
          <p:cNvSpPr>
            <a:spLocks noChangeArrowheads="1"/>
          </p:cNvSpPr>
          <p:nvPr/>
        </p:nvSpPr>
        <p:spPr bwMode="auto">
          <a:xfrm>
            <a:off x="762000" y="4953000"/>
            <a:ext cx="1522413" cy="1600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信靠基督那神的羔羊</a:t>
            </a:r>
          </a:p>
        </p:txBody>
      </p:sp>
      <p:sp>
        <p:nvSpPr>
          <p:cNvPr id="521227" name="Rectangle 1035"/>
          <p:cNvSpPr>
            <a:spLocks noChangeArrowheads="1"/>
          </p:cNvSpPr>
          <p:nvPr/>
        </p:nvSpPr>
        <p:spPr bwMode="auto">
          <a:xfrm>
            <a:off x="4648200" y="2198688"/>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走向迦南</a:t>
            </a:r>
            <a:endParaRPr kumimoji="1" lang="en-US" altLang="zh-CN" b="1">
              <a:solidFill>
                <a:srgbClr val="FFFFFF"/>
              </a:solidFill>
              <a:latin typeface="微軟正黑體" charset="0"/>
              <a:ea typeface="微軟正黑體" charset="0"/>
              <a:cs typeface="微軟正黑體" charset="0"/>
            </a:endParaRPr>
          </a:p>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之旅</a:t>
            </a:r>
            <a:endParaRPr kumimoji="1" lang="en-US" b="1">
              <a:solidFill>
                <a:srgbClr val="FFFFFF"/>
              </a:solidFill>
              <a:latin typeface="微軟正黑體" charset="0"/>
              <a:ea typeface="微軟正黑體" charset="0"/>
              <a:cs typeface="微軟正黑體" charset="0"/>
            </a:endParaRPr>
          </a:p>
        </p:txBody>
      </p:sp>
      <p:sp>
        <p:nvSpPr>
          <p:cNvPr id="521228" name="Rectangle 1036"/>
          <p:cNvSpPr>
            <a:spLocks noChangeArrowheads="1"/>
          </p:cNvSpPr>
          <p:nvPr/>
        </p:nvSpPr>
        <p:spPr bwMode="auto">
          <a:xfrm>
            <a:off x="4633913" y="5106988"/>
            <a:ext cx="1720850"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属灵的成长</a:t>
            </a:r>
            <a:endParaRPr kumimoji="1" lang="en-US" b="1">
              <a:solidFill>
                <a:srgbClr val="FFFFFF"/>
              </a:solidFill>
              <a:latin typeface="微軟正黑體" charset="0"/>
              <a:ea typeface="微軟正黑體" charset="0"/>
              <a:cs typeface="微軟正黑體" charset="0"/>
            </a:endParaRPr>
          </a:p>
        </p:txBody>
      </p:sp>
      <p:sp>
        <p:nvSpPr>
          <p:cNvPr id="521229" name="Rectangle 1037"/>
          <p:cNvSpPr>
            <a:spLocks noChangeArrowheads="1"/>
          </p:cNvSpPr>
          <p:nvPr/>
        </p:nvSpPr>
        <p:spPr bwMode="auto">
          <a:xfrm>
            <a:off x="4724400" y="990600"/>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pPr>
            <a:r>
              <a:rPr kumimoji="1" lang="zh-CN" altLang="en-US" sz="2800" b="1">
                <a:solidFill>
                  <a:srgbClr val="FFFFFF"/>
                </a:solidFill>
                <a:latin typeface="微軟正黑體" charset="0"/>
                <a:ea typeface="微軟正黑體" charset="0"/>
                <a:cs typeface="微軟正黑體" charset="0"/>
              </a:rPr>
              <a:t>信心的生活</a:t>
            </a:r>
            <a:endParaRPr kumimoji="1" lang="en-US" sz="2800" b="1">
              <a:solidFill>
                <a:srgbClr val="FFFFFF"/>
              </a:solidFill>
              <a:latin typeface="微軟正黑體" charset="0"/>
              <a:ea typeface="微軟正黑體" charset="0"/>
              <a:cs typeface="微軟正黑體" charset="0"/>
            </a:endParaRPr>
          </a:p>
        </p:txBody>
      </p:sp>
      <p:sp>
        <p:nvSpPr>
          <p:cNvPr id="521230" name="Rectangle 1038"/>
          <p:cNvSpPr>
            <a:spLocks noChangeArrowheads="1"/>
          </p:cNvSpPr>
          <p:nvPr/>
        </p:nvSpPr>
        <p:spPr bwMode="auto">
          <a:xfrm>
            <a:off x="2433638" y="5943600"/>
            <a:ext cx="2066925"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位分的成圣</a:t>
            </a:r>
            <a:endParaRPr kumimoji="1" lang="en-US" b="1">
              <a:solidFill>
                <a:srgbClr val="FFFFFF"/>
              </a:solidFill>
              <a:latin typeface="微軟正黑體" charset="0"/>
              <a:ea typeface="微軟正黑體" charset="0"/>
              <a:cs typeface="微軟正黑體" charset="0"/>
            </a:endParaRPr>
          </a:p>
        </p:txBody>
      </p:sp>
      <p:sp>
        <p:nvSpPr>
          <p:cNvPr id="521231" name="Rectangle 1039"/>
          <p:cNvSpPr>
            <a:spLocks noChangeArrowheads="1"/>
          </p:cNvSpPr>
          <p:nvPr/>
        </p:nvSpPr>
        <p:spPr bwMode="auto">
          <a:xfrm>
            <a:off x="4648200" y="593090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逐步的成圣</a:t>
            </a:r>
            <a:endParaRPr kumimoji="1" lang="en-US" b="1">
              <a:solidFill>
                <a:srgbClr val="FFFFFF"/>
              </a:solidFill>
              <a:latin typeface="微軟正黑體" charset="0"/>
              <a:ea typeface="微軟正黑體" charset="0"/>
              <a:cs typeface="微軟正黑體" charset="0"/>
            </a:endParaRPr>
          </a:p>
        </p:txBody>
      </p:sp>
      <p:sp>
        <p:nvSpPr>
          <p:cNvPr id="521232" name="Rectangle 1040"/>
          <p:cNvSpPr>
            <a:spLocks noChangeArrowheads="1"/>
          </p:cNvSpPr>
          <p:nvPr/>
        </p:nvSpPr>
        <p:spPr bwMode="auto">
          <a:xfrm>
            <a:off x="6853238" y="2133600"/>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献祭</a:t>
            </a:r>
            <a:br>
              <a:rPr kumimoji="1" lang="zh-CN" altLang="en-US" b="1">
                <a:solidFill>
                  <a:srgbClr val="FFFFFF"/>
                </a:solidFill>
                <a:latin typeface="Arial" charset="0"/>
                <a:ea typeface="SimSun" charset="0"/>
                <a:cs typeface="SimSun" charset="0"/>
              </a:rPr>
            </a:br>
            <a:r>
              <a:rPr kumimoji="1" lang="en-US" altLang="zh-CN" b="1">
                <a:solidFill>
                  <a:srgbClr val="FFFFFF"/>
                </a:solidFill>
                <a:latin typeface="Arial" charset="0"/>
                <a:ea typeface="SimSun" charset="0"/>
                <a:cs typeface="SimSun" charset="0"/>
              </a:rPr>
              <a:t>(</a:t>
            </a:r>
            <a:r>
              <a:rPr kumimoji="1" lang="zh-CN" altLang="en-US" b="1">
                <a:solidFill>
                  <a:srgbClr val="FFFFFF"/>
                </a:solidFill>
                <a:latin typeface="微軟正黑體" charset="0"/>
                <a:ea typeface="微軟正黑體" charset="0"/>
                <a:cs typeface="微軟正黑體" charset="0"/>
              </a:rPr>
              <a:t>罪、愆</a:t>
            </a:r>
            <a:r>
              <a:rPr kumimoji="1" lang="en-US" altLang="zh-CN" b="1">
                <a:solidFill>
                  <a:srgbClr val="FFFFFF"/>
                </a:solidFill>
                <a:latin typeface="Arial" charset="0"/>
                <a:ea typeface="SimSun" charset="0"/>
                <a:cs typeface="SimSun" charset="0"/>
              </a:rPr>
              <a:t>)</a:t>
            </a:r>
          </a:p>
        </p:txBody>
      </p:sp>
      <p:sp>
        <p:nvSpPr>
          <p:cNvPr id="521233" name="Rectangle 1041"/>
          <p:cNvSpPr>
            <a:spLocks noChangeArrowheads="1"/>
          </p:cNvSpPr>
          <p:nvPr/>
        </p:nvSpPr>
        <p:spPr bwMode="auto">
          <a:xfrm>
            <a:off x="6853238" y="5106988"/>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认罪</a:t>
            </a:r>
            <a:br>
              <a:rPr kumimoji="1" lang="zh-CN" altLang="en-US" b="1">
                <a:solidFill>
                  <a:srgbClr val="FFFFFF"/>
                </a:solidFill>
                <a:latin typeface="Arial" charset="0"/>
                <a:ea typeface="SimSun" charset="0"/>
                <a:cs typeface="SimSun" charset="0"/>
              </a:rPr>
            </a:br>
            <a:r>
              <a:rPr kumimoji="1" lang="en-US" altLang="zh-CN" b="1">
                <a:solidFill>
                  <a:srgbClr val="FFFFFF"/>
                </a:solidFill>
                <a:latin typeface="Arial" charset="0"/>
                <a:ea typeface="SimSun" charset="0"/>
                <a:cs typeface="SimSun" charset="0"/>
              </a:rPr>
              <a:t>(</a:t>
            </a:r>
            <a:r>
              <a:rPr kumimoji="1" lang="zh-CN" altLang="en-US" b="1">
                <a:solidFill>
                  <a:srgbClr val="FFFFFF"/>
                </a:solidFill>
                <a:latin typeface="微軟正黑體" charset="0"/>
                <a:ea typeface="微軟正黑體" charset="0"/>
                <a:cs typeface="微軟正黑體" charset="0"/>
              </a:rPr>
              <a:t>约翰一书</a:t>
            </a:r>
            <a:r>
              <a:rPr kumimoji="1" lang="zh-CN" altLang="en-US" b="1">
                <a:solidFill>
                  <a:srgbClr val="FFFFFF"/>
                </a:solidFill>
                <a:latin typeface="Arial" charset="0"/>
                <a:ea typeface="SimSun" charset="0"/>
                <a:cs typeface="SimSun" charset="0"/>
              </a:rPr>
              <a:t> </a:t>
            </a:r>
            <a:r>
              <a:rPr kumimoji="1" lang="en-US" altLang="zh-CN" b="1">
                <a:solidFill>
                  <a:srgbClr val="FFFFFF"/>
                </a:solidFill>
                <a:latin typeface="Arial" charset="0"/>
                <a:ea typeface="SimSun" charset="0"/>
                <a:cs typeface="SimSun" charset="0"/>
              </a:rPr>
              <a:t>1:9)</a:t>
            </a:r>
          </a:p>
        </p:txBody>
      </p:sp>
      <p:sp>
        <p:nvSpPr>
          <p:cNvPr id="521234" name="Rectangle 1042"/>
          <p:cNvSpPr>
            <a:spLocks noChangeArrowheads="1"/>
          </p:cNvSpPr>
          <p:nvPr/>
        </p:nvSpPr>
        <p:spPr bwMode="auto">
          <a:xfrm>
            <a:off x="6929438" y="990600"/>
            <a:ext cx="2035175"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charset="0"/>
              <a:buNone/>
            </a:pPr>
            <a:r>
              <a:rPr kumimoji="1" lang="zh-CN" altLang="en-US" sz="2800" b="1">
                <a:solidFill>
                  <a:srgbClr val="FFFFFF"/>
                </a:solidFill>
                <a:latin typeface="微軟正黑體" charset="0"/>
                <a:ea typeface="微軟正黑體" charset="0"/>
                <a:cs typeface="微軟正黑體" charset="0"/>
              </a:rPr>
              <a:t>恢复的关系</a:t>
            </a:r>
            <a:endParaRPr kumimoji="1" lang="en-US" altLang="zh-CN" sz="2800" b="1">
              <a:solidFill>
                <a:srgbClr val="FFFFFF"/>
              </a:solidFill>
              <a:latin typeface="微軟正黑體" charset="0"/>
              <a:ea typeface="微軟正黑體" charset="0"/>
              <a:cs typeface="微軟正黑體" charset="0"/>
            </a:endParaRPr>
          </a:p>
        </p:txBody>
      </p:sp>
      <p:sp>
        <p:nvSpPr>
          <p:cNvPr id="521238" name="AutoShape 1046"/>
          <p:cNvSpPr>
            <a:spLocks noChangeArrowheads="1"/>
          </p:cNvSpPr>
          <p:nvPr/>
        </p:nvSpPr>
        <p:spPr bwMode="auto">
          <a:xfrm rot="5400000">
            <a:off x="25781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zh-CN" altLang="en-US" sz="2000" b="1">
              <a:solidFill>
                <a:srgbClr val="000000"/>
              </a:solidFill>
              <a:latin typeface="Arial Narrow" charset="0"/>
              <a:ea typeface="SimSun" charset="0"/>
              <a:cs typeface="SimSun" charset="0"/>
            </a:endParaRPr>
          </a:p>
          <a:p>
            <a:pPr algn="ctr" eaLnBrk="0" hangingPunct="0"/>
            <a:r>
              <a:rPr lang="zh-CN" altLang="en-US" sz="2000" b="1">
                <a:solidFill>
                  <a:srgbClr val="000000"/>
                </a:solidFill>
                <a:latin typeface="微軟正黑體" charset="0"/>
                <a:ea typeface="微軟正黑體" charset="0"/>
                <a:cs typeface="微軟正黑體" charset="0"/>
              </a:rPr>
              <a:t>原型</a:t>
            </a:r>
          </a:p>
          <a:p>
            <a:pPr algn="ctr" eaLnBrk="0" hangingPunct="0"/>
            <a:r>
              <a:rPr lang="en-US" altLang="zh-CN" sz="2000" b="1">
                <a:solidFill>
                  <a:srgbClr val="000000"/>
                </a:solidFill>
                <a:latin typeface="Arial Narrow" charset="0"/>
                <a:ea typeface="SimSun" charset="0"/>
                <a:cs typeface="SimSun" charset="0"/>
              </a:rPr>
              <a:t>|</a:t>
            </a:r>
          </a:p>
          <a:p>
            <a:pPr algn="ctr" eaLnBrk="0" hangingPunct="0"/>
            <a:r>
              <a:rPr lang="zh-CN" altLang="en-US" sz="2000" b="1">
                <a:solidFill>
                  <a:srgbClr val="000000"/>
                </a:solidFill>
                <a:latin typeface="微軟正黑體" charset="0"/>
                <a:ea typeface="微軟正黑體" charset="0"/>
                <a:cs typeface="微軟正黑體" charset="0"/>
              </a:rPr>
              <a:t>对应型</a:t>
            </a:r>
            <a:endParaRPr lang="en-US" sz="2000" b="1">
              <a:solidFill>
                <a:srgbClr val="000000"/>
              </a:solidFill>
              <a:latin typeface="微軟正黑體" charset="0"/>
              <a:ea typeface="微軟正黑體" charset="0"/>
              <a:cs typeface="微軟正黑體" charset="0"/>
            </a:endParaRPr>
          </a:p>
        </p:txBody>
      </p:sp>
      <p:sp>
        <p:nvSpPr>
          <p:cNvPr id="521239" name="AutoShape 1047"/>
          <p:cNvSpPr>
            <a:spLocks noChangeArrowheads="1"/>
          </p:cNvSpPr>
          <p:nvPr/>
        </p:nvSpPr>
        <p:spPr bwMode="auto">
          <a:xfrm rot="5400000">
            <a:off x="45847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zh-CN" altLang="en-US" sz="2000" b="1">
              <a:solidFill>
                <a:srgbClr val="000000"/>
              </a:solidFill>
              <a:latin typeface="Arial Narrow" charset="0"/>
              <a:ea typeface="SimSun" charset="0"/>
              <a:cs typeface="SimSun" charset="0"/>
            </a:endParaRPr>
          </a:p>
          <a:p>
            <a:pPr algn="ctr" eaLnBrk="0" hangingPunct="0"/>
            <a:r>
              <a:rPr lang="zh-CN" altLang="en-US" sz="2000" b="1">
                <a:solidFill>
                  <a:srgbClr val="000000"/>
                </a:solidFill>
                <a:latin typeface="微軟正黑體" charset="0"/>
                <a:ea typeface="微軟正黑體" charset="0"/>
                <a:cs typeface="微軟正黑體" charset="0"/>
              </a:rPr>
              <a:t>原型</a:t>
            </a:r>
          </a:p>
          <a:p>
            <a:pPr algn="ctr" eaLnBrk="0" hangingPunct="0"/>
            <a:r>
              <a:rPr lang="en-US" altLang="zh-CN" sz="2000" b="1">
                <a:solidFill>
                  <a:srgbClr val="000000"/>
                </a:solidFill>
                <a:latin typeface="Arial Narrow" charset="0"/>
                <a:ea typeface="SimSun" charset="0"/>
                <a:cs typeface="SimSun" charset="0"/>
              </a:rPr>
              <a:t>|</a:t>
            </a:r>
          </a:p>
          <a:p>
            <a:pPr algn="ctr" eaLnBrk="0" hangingPunct="0"/>
            <a:r>
              <a:rPr lang="zh-CN" altLang="en-US" sz="2000" b="1">
                <a:solidFill>
                  <a:srgbClr val="000000"/>
                </a:solidFill>
                <a:latin typeface="微軟正黑體" charset="0"/>
                <a:ea typeface="微軟正黑體" charset="0"/>
                <a:cs typeface="微軟正黑體" charset="0"/>
              </a:rPr>
              <a:t>对应型</a:t>
            </a:r>
            <a:endParaRPr lang="en-US" sz="2000" b="1">
              <a:solidFill>
                <a:srgbClr val="000000"/>
              </a:solidFill>
              <a:latin typeface="微軟正黑體" charset="0"/>
              <a:ea typeface="微軟正黑體" charset="0"/>
              <a:cs typeface="微軟正黑體" charset="0"/>
            </a:endParaRPr>
          </a:p>
        </p:txBody>
      </p:sp>
      <p:sp>
        <p:nvSpPr>
          <p:cNvPr id="521240" name="AutoShape 1048"/>
          <p:cNvSpPr>
            <a:spLocks noChangeArrowheads="1"/>
          </p:cNvSpPr>
          <p:nvPr/>
        </p:nvSpPr>
        <p:spPr bwMode="auto">
          <a:xfrm rot="5400000">
            <a:off x="6591300" y="3543300"/>
            <a:ext cx="1752600"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zh-CN" altLang="en-US" sz="2000" b="1">
              <a:solidFill>
                <a:srgbClr val="000000"/>
              </a:solidFill>
              <a:latin typeface="Arial Narrow" charset="0"/>
              <a:ea typeface="SimSun" charset="0"/>
              <a:cs typeface="SimSun" charset="0"/>
            </a:endParaRPr>
          </a:p>
          <a:p>
            <a:pPr algn="ctr" eaLnBrk="0" hangingPunct="0"/>
            <a:r>
              <a:rPr lang="zh-CN" altLang="en-US" sz="2000" b="1">
                <a:solidFill>
                  <a:srgbClr val="000000"/>
                </a:solidFill>
                <a:latin typeface="微軟正黑體" charset="0"/>
                <a:ea typeface="微軟正黑體" charset="0"/>
                <a:cs typeface="微軟正黑體" charset="0"/>
              </a:rPr>
              <a:t>原型</a:t>
            </a:r>
          </a:p>
          <a:p>
            <a:pPr algn="ctr" eaLnBrk="0" hangingPunct="0"/>
            <a:r>
              <a:rPr lang="en-US" altLang="zh-CN" sz="2000" b="1">
                <a:solidFill>
                  <a:srgbClr val="000000"/>
                </a:solidFill>
                <a:latin typeface="Arial Narrow" charset="0"/>
                <a:ea typeface="SimSun" charset="0"/>
                <a:cs typeface="SimSun" charset="0"/>
              </a:rPr>
              <a:t>|</a:t>
            </a:r>
          </a:p>
          <a:p>
            <a:pPr algn="ctr" eaLnBrk="0" hangingPunct="0"/>
            <a:r>
              <a:rPr lang="zh-CN" altLang="en-US" sz="2000" b="1">
                <a:solidFill>
                  <a:srgbClr val="000000"/>
                </a:solidFill>
                <a:latin typeface="微軟正黑體" charset="0"/>
                <a:ea typeface="微軟正黑體" charset="0"/>
                <a:cs typeface="微軟正黑體" charset="0"/>
              </a:rPr>
              <a:t>对应型</a:t>
            </a:r>
            <a:endParaRPr lang="en-US" sz="2000" b="1">
              <a:solidFill>
                <a:srgbClr val="000000"/>
              </a:solidFill>
              <a:latin typeface="微軟正黑體" charset="0"/>
              <a:ea typeface="微軟正黑體" charset="0"/>
              <a:cs typeface="微軟正黑體" charset="0"/>
            </a:endParaRPr>
          </a:p>
        </p:txBody>
      </p:sp>
      <p:sp>
        <p:nvSpPr>
          <p:cNvPr id="23" name="Text Box 1045"/>
          <p:cNvSpPr txBox="1">
            <a:spLocks noChangeArrowheads="1"/>
          </p:cNvSpPr>
          <p:nvPr/>
        </p:nvSpPr>
        <p:spPr bwMode="auto">
          <a:xfrm>
            <a:off x="8283736" y="74097"/>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r>
              <a:rPr lang="en-US" altLang="zh-CN" sz="2400" b="1">
                <a:solidFill>
                  <a:srgbClr val="FFFFFF"/>
                </a:solidFill>
                <a:effectLst>
                  <a:outerShdw blurRad="38100" dist="38100" dir="2700000" algn="tl">
                    <a:srgbClr val="000000"/>
                  </a:outerShdw>
                </a:effectLst>
                <a:latin typeface="Arial" charset="0"/>
                <a:ea typeface="SimSun" charset="0"/>
                <a:cs typeface="Arial" charset="0"/>
              </a:rPr>
              <a:t>174d</a:t>
            </a:r>
            <a:endParaRPr lang="en-US" altLang="zh-CN" sz="1800">
              <a:effectLst>
                <a:outerShdw blurRad="38100" dist="38100" dir="2700000" algn="tl">
                  <a:srgbClr val="FFFFFF"/>
                </a:outerShdw>
              </a:effectLst>
              <a:latin typeface="Arial" charset="0"/>
              <a:ea typeface="SimSun" charset="0"/>
              <a:cs typeface="Arial" charset="0"/>
            </a:endParaRPr>
          </a:p>
        </p:txBody>
      </p:sp>
      <p:sp>
        <p:nvSpPr>
          <p:cNvPr id="24" name="Rectangle 1033"/>
          <p:cNvSpPr>
            <a:spLocks noChangeArrowheads="1"/>
          </p:cNvSpPr>
          <p:nvPr/>
        </p:nvSpPr>
        <p:spPr bwMode="auto">
          <a:xfrm>
            <a:off x="2627313" y="2060575"/>
            <a:ext cx="1600200" cy="936625"/>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algn="ctr" eaLnBrk="0" hangingPunct="0">
              <a:lnSpc>
                <a:spcPct val="90000"/>
              </a:lnSpc>
              <a:spcBef>
                <a:spcPct val="20000"/>
              </a:spcBef>
              <a:buSzPct val="80000"/>
              <a:buFont typeface="Wingdings" charset="0"/>
              <a:buNone/>
            </a:pPr>
            <a:r>
              <a:rPr kumimoji="1" lang="zh-CN" altLang="en-US" b="1">
                <a:solidFill>
                  <a:srgbClr val="FFFFFF"/>
                </a:solidFill>
                <a:latin typeface="微軟正黑體" charset="0"/>
                <a:ea typeface="微軟正黑體" charset="0"/>
                <a:cs typeface="微軟正黑體" charset="0"/>
              </a:rPr>
              <a:t>出埃及</a:t>
            </a:r>
          </a:p>
        </p:txBody>
      </p:sp>
    </p:spTree>
    <p:extLst>
      <p:ext uri="{BB962C8B-B14F-4D97-AF65-F5344CB8AC3E}">
        <p14:creationId xmlns:p14="http://schemas.microsoft.com/office/powerpoint/2010/main" val="2755528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ext Box 2"/>
          <p:cNvSpPr txBox="1">
            <a:spLocks noChangeArrowheads="1"/>
          </p:cNvSpPr>
          <p:nvPr/>
        </p:nvSpPr>
        <p:spPr bwMode="auto">
          <a:xfrm>
            <a:off x="8394478" y="42467"/>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167</a:t>
            </a:r>
          </a:p>
        </p:txBody>
      </p:sp>
      <p:sp>
        <p:nvSpPr>
          <p:cNvPr id="15366" name="Text Box 6"/>
          <p:cNvSpPr txBox="1">
            <a:spLocks noChangeArrowheads="1"/>
          </p:cNvSpPr>
          <p:nvPr/>
        </p:nvSpPr>
        <p:spPr bwMode="auto">
          <a:xfrm>
            <a:off x="304800" y="1628775"/>
            <a:ext cx="8534400" cy="1815882"/>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保罗向南加拉太教会维护他的使徒身份与因信称义为了对付从犹太派信徒的假教导，使得加拉太人不会寻找因律法而得救。</a:t>
            </a:r>
          </a:p>
        </p:txBody>
      </p:sp>
      <p:sp>
        <p:nvSpPr>
          <p:cNvPr id="15367" name="Text Box 7"/>
          <p:cNvSpPr txBox="1">
            <a:spLocks noChangeArrowheads="1"/>
          </p:cNvSpPr>
          <p:nvPr/>
        </p:nvSpPr>
        <p:spPr bwMode="auto">
          <a:xfrm>
            <a:off x="304800" y="3912281"/>
            <a:ext cx="8610600" cy="1815882"/>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sng"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宋体" charset="0"/>
              </a:rPr>
              <a:t>应用</a:t>
            </a:r>
            <a:endParaRPr kumimoji="0" lang="zh-CN" altLang="en-US" sz="2800" b="0"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宋体"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宋体" charset="0"/>
              </a:rPr>
              <a:t>你是否除了基督里的信心还加了及他的救恩的标准？</a:t>
            </a:r>
            <a:r>
              <a:rPr kumimoji="0" lang="en-US" altLang="zh-CN" sz="2800" b="1"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宋体" charset="0"/>
              </a:rPr>
              <a:t>—</a:t>
            </a:r>
            <a:r>
              <a:rPr kumimoji="0" lang="zh-CN" altLang="en-US" sz="2800" b="1"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宋体" charset="0"/>
              </a:rPr>
              <a:t>洗礼，方言，善行</a:t>
            </a:r>
            <a:r>
              <a:rPr kumimoji="0" lang="en-US" altLang="zh-CN" sz="2800" b="1"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宋体" charset="0"/>
              </a:rPr>
              <a:t>?</a:t>
            </a:r>
            <a:endParaRPr kumimoji="0" lang="en-US" altLang="zh-CN" sz="2800" b="0"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宋体"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宋体" charset="0"/>
              </a:rPr>
              <a:t>因信称义最有逻辑的结果就是敬虔。</a:t>
            </a:r>
            <a:endParaRPr kumimoji="0" lang="en-US" sz="2800" b="0"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宋体" charset="0"/>
            </a:endParaRPr>
          </a:p>
        </p:txBody>
      </p:sp>
      <p:sp>
        <p:nvSpPr>
          <p:cNvPr id="15368" name="Text Box 8"/>
          <p:cNvSpPr txBox="1">
            <a:spLocks noChangeArrowheads="1"/>
          </p:cNvSpPr>
          <p:nvPr/>
        </p:nvSpPr>
        <p:spPr bwMode="auto">
          <a:xfrm>
            <a:off x="2660272" y="304800"/>
            <a:ext cx="3437553" cy="584776"/>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加拉太书</a:t>
            </a:r>
          </a:p>
        </p:txBody>
      </p:sp>
      <p:sp>
        <p:nvSpPr>
          <p:cNvPr id="15369" name="Rectangle 9"/>
          <p:cNvSpPr>
            <a:spLocks noGrp="1" noChangeArrowheads="1"/>
          </p:cNvSpPr>
          <p:nvPr>
            <p:ph type="title" idx="4294967295"/>
          </p:nvPr>
        </p:nvSpPr>
        <p:spPr>
          <a:xfrm>
            <a:off x="304800" y="1600200"/>
            <a:ext cx="8458200" cy="533400"/>
          </a:xfrm>
        </p:spPr>
        <p:txBody>
          <a:bodyPr/>
          <a:lstStyle/>
          <a:p>
            <a:pPr algn="ctr" eaLnBrk="1" hangingPunct="1">
              <a:defRPr/>
            </a:pPr>
            <a:r>
              <a:rPr lang="zh-SG" altLang="en-US" sz="2400" b="1" u="sng" dirty="0">
                <a:solidFill>
                  <a:schemeClr val="tx1"/>
                </a:solidFill>
                <a:effectLst/>
                <a:latin typeface="Microsoft YaHei UI" panose="020B0503020204020204" pitchFamily="34" charset="-122"/>
                <a:ea typeface="Microsoft YaHei UI" panose="020B0503020204020204" pitchFamily="34" charset="-122"/>
                <a:cs typeface="Arial" charset="0"/>
              </a:rPr>
              <a:t>总结概要</a:t>
            </a:r>
            <a:endParaRPr lang="en-US" sz="4000" b="1" dirty="0">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366614232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5366">
                                            <p:txEl>
                                              <p:charRg st="4294967295" end="4294967295"/>
                                            </p:txEl>
                                          </p:spTgt>
                                        </p:tgtEl>
                                        <p:attrNameLst>
                                          <p:attrName>style.visibility</p:attrName>
                                        </p:attrNameLst>
                                      </p:cBhvr>
                                      <p:to>
                                        <p:strVal val="visible"/>
                                      </p:to>
                                    </p:set>
                                    <p:anim calcmode="lin" valueType="num">
                                      <p:cBhvr>
                                        <p:cTn id="7" dur="500" fill="hold"/>
                                        <p:tgtEl>
                                          <p:spTgt spid="15366">
                                            <p:txEl>
                                              <p:charRg st="4294967295" end="4294967295"/>
                                            </p:txEl>
                                          </p:spTgt>
                                        </p:tgtEl>
                                        <p:attrNameLst>
                                          <p:attrName>ppt_w</p:attrName>
                                        </p:attrNameLst>
                                      </p:cBhvr>
                                      <p:tavLst>
                                        <p:tav tm="0">
                                          <p:val>
                                            <p:fltVal val="0"/>
                                          </p:val>
                                        </p:tav>
                                        <p:tav tm="100000">
                                          <p:val>
                                            <p:strVal val="#ppt_w"/>
                                          </p:val>
                                        </p:tav>
                                      </p:tavLst>
                                    </p:anim>
                                    <p:anim calcmode="lin" valueType="num">
                                      <p:cBhvr>
                                        <p:cTn id="8" dur="500" fill="hold"/>
                                        <p:tgtEl>
                                          <p:spTgt spid="15366">
                                            <p:txEl>
                                              <p:charRg st="4294967295" end="4294967295"/>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367"/>
                                        </p:tgtEl>
                                        <p:attrNameLst>
                                          <p:attrName>style.visibility</p:attrName>
                                        </p:attrNameLst>
                                      </p:cBhvr>
                                      <p:to>
                                        <p:strVal val="visible"/>
                                      </p:to>
                                    </p:set>
                                    <p:animEffect transition="in" filter="checkerboard(across)">
                                      <p:cBhvr>
                                        <p:cTn id="13" dur="500"/>
                                        <p:tgtEl>
                                          <p:spTgt spid="1536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5368"/>
                                        </p:tgtEl>
                                        <p:attrNameLst>
                                          <p:attrName>style.visibility</p:attrName>
                                        </p:attrNameLst>
                                      </p:cBhvr>
                                      <p:to>
                                        <p:strVal val="visible"/>
                                      </p:to>
                                    </p:set>
                                    <p:animEffect transition="in" filter="dissolve">
                                      <p:cBhvr>
                                        <p:cTn id="18" dur="5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utoUpdateAnimBg="0"/>
      <p:bldP spid="15367" grpId="0" animBg="1" autoUpdateAnimBg="0"/>
      <p:bldP spid="1536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026"/>
          <p:cNvSpPr>
            <a:spLocks noGrp="1" noChangeArrowheads="1"/>
          </p:cNvSpPr>
          <p:nvPr>
            <p:ph type="ctrTitle"/>
          </p:nvPr>
        </p:nvSpPr>
        <p:spPr>
          <a:xfrm>
            <a:off x="0" y="0"/>
            <a:ext cx="4191000" cy="762000"/>
          </a:xfrm>
        </p:spPr>
        <p:txBody>
          <a:bodyPr/>
          <a:lstStyle/>
          <a:p>
            <a:pPr algn="l" eaLnBrk="1" hangingPunct="1"/>
            <a:r>
              <a:rPr kumimoji="0" lang="zh-CN" altLang="en-US" sz="3200" i="1" dirty="0">
                <a:latin typeface="Helvetica" charset="0"/>
                <a:ea typeface="Osaka" charset="0"/>
                <a:cs typeface="Osaka" charset="0"/>
              </a:rPr>
              <a:t>救恩</a:t>
            </a:r>
            <a:r>
              <a:rPr kumimoji="0" lang="en-US" altLang="zh-CN" sz="3200" i="1" dirty="0">
                <a:latin typeface="Helvetica" charset="0"/>
                <a:ea typeface="Osaka" charset="0"/>
                <a:cs typeface="Osaka" charset="0"/>
              </a:rPr>
              <a:t> </a:t>
            </a:r>
            <a:r>
              <a:rPr kumimoji="0" lang="zh-CN" altLang="en-US" sz="3200" i="1" dirty="0">
                <a:latin typeface="Helvetica" charset="0"/>
                <a:ea typeface="Osaka" charset="0"/>
                <a:cs typeface="Osaka" charset="0"/>
              </a:rPr>
              <a:t>（无论年龄）</a:t>
            </a:r>
            <a:r>
              <a:rPr kumimoji="0" lang="en-US" sz="3200" i="1" dirty="0">
                <a:latin typeface="Helvetica" charset="0"/>
                <a:ea typeface="Osaka" charset="0"/>
                <a:cs typeface="Osaka" charset="0"/>
              </a:rPr>
              <a:t>:</a:t>
            </a: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667000"/>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endParaRPr lang="en-US" sz="3200">
              <a:solidFill>
                <a:srgbClr val="FFFFFF"/>
              </a:solidFill>
              <a:latin typeface="Helvetica" charset="0"/>
              <a:ea typeface="Osaka" charset="0"/>
              <a:cs typeface="Osaka"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algn="ctr"/>
            <a:r>
              <a:rPr lang="zh-CN"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十字架的核心</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sp>
        <p:nvSpPr>
          <p:cNvPr id="314375" name="Rectangle 1034"/>
          <p:cNvSpPr>
            <a:spLocks noChangeArrowheads="1"/>
          </p:cNvSpPr>
          <p:nvPr/>
        </p:nvSpPr>
        <p:spPr bwMode="auto">
          <a:xfrm>
            <a:off x="76200" y="3810000"/>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zh-CN" altLang="en-US" sz="3200" dirty="0">
                <a:solidFill>
                  <a:srgbClr val="FFFFFF"/>
                </a:solidFill>
                <a:latin typeface="Helvetica" charset="0"/>
                <a:ea typeface="Osaka" charset="0"/>
                <a:cs typeface="Osaka" charset="0"/>
              </a:rPr>
              <a:t>公元前</a:t>
            </a:r>
            <a:endParaRPr lang="en-US" altLang="zh-CN" sz="3200" dirty="0">
              <a:solidFill>
                <a:srgbClr val="FFFFFF"/>
              </a:solidFill>
              <a:latin typeface="Helvetica" charset="0"/>
              <a:ea typeface="Osaka" charset="0"/>
              <a:cs typeface="Osaka" charset="0"/>
            </a:endParaRPr>
          </a:p>
          <a:p>
            <a:pPr indent="101600" algn="ctr">
              <a:lnSpc>
                <a:spcPct val="110000"/>
              </a:lnSpc>
              <a:spcBef>
                <a:spcPct val="20000"/>
              </a:spcBef>
              <a:buClr>
                <a:srgbClr val="960000"/>
              </a:buClr>
              <a:buSzPct val="100000"/>
              <a:buFont typeface="Wingdings" charset="0"/>
              <a:buNone/>
            </a:pPr>
            <a:r>
              <a:rPr lang="zh-CN" altLang="en-US" sz="3200" dirty="0">
                <a:solidFill>
                  <a:srgbClr val="FFFFFF"/>
                </a:solidFill>
                <a:latin typeface="Helvetica" charset="0"/>
                <a:ea typeface="Osaka" charset="0"/>
                <a:cs typeface="Osaka" charset="0"/>
              </a:rPr>
              <a:t>望向十字架</a:t>
            </a:r>
            <a:endParaRPr lang="en-US" sz="3200" dirty="0">
              <a:solidFill>
                <a:srgbClr val="FFFFFF"/>
              </a:solidFill>
              <a:latin typeface="Helvetica" charset="0"/>
              <a:ea typeface="Osaka" charset="0"/>
              <a:cs typeface="Osaka" charset="0"/>
            </a:endParaRPr>
          </a:p>
        </p:txBody>
      </p:sp>
      <p:sp>
        <p:nvSpPr>
          <p:cNvPr id="546827" name="Rectangle 1035"/>
          <p:cNvSpPr>
            <a:spLocks noChangeArrowheads="1"/>
          </p:cNvSpPr>
          <p:nvPr/>
        </p:nvSpPr>
        <p:spPr bwMode="auto">
          <a:xfrm>
            <a:off x="6477000" y="3810000"/>
            <a:ext cx="2667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r>
              <a:rPr lang="zh-CN" altLang="en-US" sz="3200" dirty="0">
                <a:solidFill>
                  <a:srgbClr val="FFFFFF"/>
                </a:solidFill>
                <a:latin typeface="Helvetica" charset="0"/>
                <a:ea typeface="Osaka" charset="0"/>
                <a:cs typeface="Osaka" charset="0"/>
              </a:rPr>
              <a:t>公元后</a:t>
            </a:r>
            <a:endParaRPr lang="en-US" altLang="zh-CN" sz="3200" dirty="0">
              <a:solidFill>
                <a:srgbClr val="FFFFFF"/>
              </a:solidFill>
              <a:latin typeface="Helvetica" charset="0"/>
              <a:ea typeface="Osaka" charset="0"/>
              <a:cs typeface="Osaka" charset="0"/>
            </a:endParaRPr>
          </a:p>
          <a:p>
            <a:pPr indent="101600" algn="ctr">
              <a:lnSpc>
                <a:spcPct val="110000"/>
              </a:lnSpc>
              <a:spcBef>
                <a:spcPct val="20000"/>
              </a:spcBef>
              <a:buClr>
                <a:srgbClr val="960000"/>
              </a:buClr>
              <a:buSzPct val="100000"/>
              <a:buFont typeface="Wingdings" charset="0"/>
              <a:buNone/>
            </a:pPr>
            <a:r>
              <a:rPr lang="zh-CN" altLang="en-US" sz="3200" dirty="0">
                <a:solidFill>
                  <a:srgbClr val="FFFFFF"/>
                </a:solidFill>
                <a:latin typeface="Helvetica" charset="0"/>
                <a:ea typeface="Osaka" charset="0"/>
                <a:cs typeface="Osaka" charset="0"/>
              </a:rPr>
              <a:t>回顾十字架</a:t>
            </a:r>
            <a:endParaRPr lang="en-US" sz="3200" dirty="0">
              <a:solidFill>
                <a:srgbClr val="FFFFFF"/>
              </a:solidFill>
              <a:latin typeface="Helvetica" charset="0"/>
              <a:ea typeface="Osaka" charset="0"/>
              <a:cs typeface="Osaka" charset="0"/>
            </a:endParaRPr>
          </a:p>
        </p:txBody>
      </p:sp>
    </p:spTree>
    <p:extLst>
      <p:ext uri="{BB962C8B-B14F-4D97-AF65-F5344CB8AC3E}">
        <p14:creationId xmlns:p14="http://schemas.microsoft.com/office/powerpoint/2010/main" val="2170180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0" fill="hold" grpId="0" nodeType="clickEffect">
                                  <p:stCondLst>
                                    <p:cond delay="0"/>
                                  </p:stCondLst>
                                  <p:childTnLst>
                                    <p:set>
                                      <p:cBhvr>
                                        <p:cTn id="20" dur="1" fill="hold">
                                          <p:stCondLst>
                                            <p:cond delay="0"/>
                                          </p:stCondLst>
                                        </p:cTn>
                                        <p:tgtEl>
                                          <p:spTgt spid="54682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6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animBg="1"/>
      <p:bldP spid="546827"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chemeClr val="accent1">
                <a:gamma/>
                <a:tint val="62745"/>
                <a:invGamma/>
              </a:schemeClr>
            </a:gs>
          </a:gsLst>
          <a:lin ang="5400000" scaled="1"/>
        </a:gradFill>
        <a:effectLst/>
      </p:bgPr>
    </p:bg>
    <p:spTree>
      <p:nvGrpSpPr>
        <p:cNvPr id="1" name=""/>
        <p:cNvGrpSpPr/>
        <p:nvPr/>
      </p:nvGrpSpPr>
      <p:grpSpPr>
        <a:xfrm>
          <a:off x="0" y="0"/>
          <a:ext cx="0" cy="0"/>
          <a:chOff x="0" y="0"/>
          <a:chExt cx="0" cy="0"/>
        </a:xfrm>
      </p:grpSpPr>
      <p:sp>
        <p:nvSpPr>
          <p:cNvPr id="54274" name="Rectangle 102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endParaRPr lang="zh-CN" altLang="en-US">
              <a:solidFill>
                <a:srgbClr val="000099"/>
              </a:solidFill>
              <a:ea typeface="SimSun" charset="0"/>
              <a:cs typeface="SimSun" charset="0"/>
            </a:endParaRPr>
          </a:p>
        </p:txBody>
      </p:sp>
      <p:sp>
        <p:nvSpPr>
          <p:cNvPr id="538627" name="Rectangle 1027"/>
          <p:cNvSpPr>
            <a:spLocks noGrp="1" noChangeArrowheads="1"/>
          </p:cNvSpPr>
          <p:nvPr>
            <p:ph type="title"/>
          </p:nvPr>
        </p:nvSpPr>
        <p:spPr>
          <a:xfrm>
            <a:off x="228600" y="76200"/>
            <a:ext cx="7772400" cy="381000"/>
          </a:xfrm>
        </p:spPr>
        <p:txBody>
          <a:bodyPr/>
          <a:lstStyle/>
          <a:p>
            <a:pPr eaLnBrk="1" hangingPunct="1"/>
            <a:r>
              <a:rPr lang="zh-CN" altLang="en-US" sz="3200" i="0">
                <a:latin typeface="DFKai-SB" charset="0"/>
                <a:ea typeface="DFKai-SB" charset="0"/>
                <a:cs typeface="DFKai-SB" charset="0"/>
              </a:rPr>
              <a:t>旧约中的救赎</a:t>
            </a:r>
          </a:p>
        </p:txBody>
      </p:sp>
      <p:sp>
        <p:nvSpPr>
          <p:cNvPr id="54276" name="Text Box 1028"/>
          <p:cNvSpPr txBox="1">
            <a:spLocks noChangeArrowheads="1"/>
          </p:cNvSpPr>
          <p:nvPr/>
        </p:nvSpPr>
        <p:spPr bwMode="auto">
          <a:xfrm>
            <a:off x="8225932" y="76200"/>
            <a:ext cx="8693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Times New Roman" charset="0"/>
              </a:defRPr>
            </a:lvl1pPr>
            <a:lvl2pPr marL="742950" indent="-285750">
              <a:defRPr sz="1400">
                <a:solidFill>
                  <a:srgbClr val="000000"/>
                </a:solidFill>
                <a:latin typeface="Arial Narrow" charset="0"/>
                <a:ea typeface="Times New Roman" charset="0"/>
                <a:cs typeface="Times New Roman" charset="0"/>
              </a:defRPr>
            </a:lvl2pPr>
            <a:lvl3pPr marL="1143000" indent="-228600">
              <a:defRPr sz="1400">
                <a:solidFill>
                  <a:srgbClr val="000000"/>
                </a:solidFill>
                <a:latin typeface="Arial Narrow" charset="0"/>
                <a:ea typeface="Times New Roman" charset="0"/>
                <a:cs typeface="Times New Roman" charset="0"/>
              </a:defRPr>
            </a:lvl3pPr>
            <a:lvl4pPr marL="1600200" indent="-228600">
              <a:defRPr sz="1400">
                <a:solidFill>
                  <a:srgbClr val="000000"/>
                </a:solidFill>
                <a:latin typeface="Arial Narrow" charset="0"/>
                <a:ea typeface="Times New Roman" charset="0"/>
                <a:cs typeface="Times New Roman" charset="0"/>
              </a:defRPr>
            </a:lvl4pPr>
            <a:lvl5pPr marL="2057400" indent="-228600">
              <a:defRPr sz="1400">
                <a:solidFill>
                  <a:srgbClr val="000000"/>
                </a:solidFill>
                <a:latin typeface="Arial Narrow" charset="0"/>
                <a:ea typeface="Times New Roman" charset="0"/>
                <a:cs typeface="Times New Roman" charset="0"/>
              </a:defRPr>
            </a:lvl5pPr>
            <a:lvl6pPr marL="25146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29718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34290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3886200" indent="-228600" algn="r"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r>
              <a:rPr lang="en-US" altLang="zh-CN" sz="2400" b="1">
                <a:solidFill>
                  <a:srgbClr val="F1F7E9"/>
                </a:solidFill>
                <a:latin typeface="Arial" charset="0"/>
                <a:ea typeface="SimSun" charset="0"/>
                <a:cs typeface="SimSun" charset="0"/>
              </a:rPr>
              <a:t>174e</a:t>
            </a:r>
          </a:p>
        </p:txBody>
      </p:sp>
      <p:grpSp>
        <p:nvGrpSpPr>
          <p:cNvPr id="54277" name="Group 1029"/>
          <p:cNvGrpSpPr>
            <a:grpSpLocks/>
          </p:cNvGrpSpPr>
          <p:nvPr/>
        </p:nvGrpSpPr>
        <p:grpSpPr bwMode="auto">
          <a:xfrm>
            <a:off x="0" y="598488"/>
            <a:ext cx="9144000" cy="6259512"/>
            <a:chOff x="43" y="0"/>
            <a:chExt cx="3823" cy="4622"/>
          </a:xfrm>
        </p:grpSpPr>
        <p:sp>
          <p:nvSpPr>
            <p:cNvPr id="54278" name="Rectangle 1030"/>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a:solidFill>
                    <a:srgbClr val="003300"/>
                  </a:solidFill>
                  <a:latin typeface="Arial Narrow" charset="0"/>
                  <a:ea typeface="SimSun" charset="0"/>
                  <a:cs typeface="SimSun" charset="0"/>
                </a:rPr>
                <a:t> </a:t>
              </a:r>
            </a:p>
            <a:p>
              <a:pPr algn="ctr" eaLnBrk="0" hangingPunct="0"/>
              <a:endParaRPr lang="zh-CN" altLang="en-US" sz="2000">
                <a:solidFill>
                  <a:srgbClr val="003300"/>
                </a:solidFill>
                <a:latin typeface="Arial Narrow" charset="0"/>
                <a:ea typeface="SimSun" charset="0"/>
                <a:cs typeface="SimSun" charset="0"/>
              </a:endParaRPr>
            </a:p>
          </p:txBody>
        </p:sp>
        <p:sp>
          <p:nvSpPr>
            <p:cNvPr id="54279" name="Rectangle 1031"/>
            <p:cNvSpPr>
              <a:spLocks noChangeArrowheads="1"/>
            </p:cNvSpPr>
            <p:nvPr/>
          </p:nvSpPr>
          <p:spPr bwMode="auto">
            <a:xfrm>
              <a:off x="950" y="0"/>
              <a:ext cx="1512"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0" hangingPunct="0"/>
              <a:r>
                <a:rPr lang="zh-CN" altLang="en-US" b="1">
                  <a:solidFill>
                    <a:srgbClr val="F1F7E9"/>
                  </a:solidFill>
                  <a:latin typeface="微軟正黑體" charset="0"/>
                  <a:ea typeface="微軟正黑體" charset="0"/>
                  <a:cs typeface="微軟正黑體" charset="0"/>
                </a:rPr>
                <a:t>旧约时期</a:t>
              </a:r>
              <a:endParaRPr lang="en-US" altLang="zh-CN" b="1">
                <a:solidFill>
                  <a:srgbClr val="F1F7E9"/>
                </a:solidFill>
                <a:latin typeface="微軟正黑體" charset="0"/>
                <a:ea typeface="微軟正黑體" charset="0"/>
                <a:cs typeface="微軟正黑體" charset="0"/>
              </a:endParaRPr>
            </a:p>
            <a:p>
              <a:pPr algn="ctr" eaLnBrk="0" hangingPunct="0"/>
              <a:r>
                <a:rPr lang="en-US" altLang="zh-CN" b="1">
                  <a:solidFill>
                    <a:srgbClr val="F1F7E9"/>
                  </a:solidFill>
                  <a:latin typeface="微軟正黑體" charset="0"/>
                  <a:ea typeface="微軟正黑體" charset="0"/>
                  <a:cs typeface="微軟正黑體" charset="0"/>
                </a:rPr>
                <a:t>(</a:t>
              </a:r>
              <a:r>
                <a:rPr lang="zh-CN" altLang="en-US" b="1">
                  <a:solidFill>
                    <a:srgbClr val="F1F7E9"/>
                  </a:solidFill>
                  <a:latin typeface="微軟正黑體" charset="0"/>
                  <a:ea typeface="微軟正黑體" charset="0"/>
                  <a:cs typeface="微軟正黑體" charset="0"/>
                </a:rPr>
                <a:t>从摩西到基督的死</a:t>
              </a:r>
              <a:r>
                <a:rPr lang="en-US" altLang="zh-CN" b="1">
                  <a:solidFill>
                    <a:srgbClr val="F1F7E9"/>
                  </a:solidFill>
                  <a:latin typeface="微軟正黑體" charset="0"/>
                  <a:ea typeface="微軟正黑體" charset="0"/>
                  <a:cs typeface="微軟正黑體" charset="0"/>
                </a:rPr>
                <a:t>)</a:t>
              </a:r>
              <a:endParaRPr lang="en-US" altLang="zh-CN">
                <a:solidFill>
                  <a:srgbClr val="F1F7E9"/>
                </a:solidFill>
                <a:latin typeface="微軟正黑體" charset="0"/>
                <a:ea typeface="微軟正黑體" charset="0"/>
                <a:cs typeface="微軟正黑體" charset="0"/>
              </a:endParaRPr>
            </a:p>
          </p:txBody>
        </p:sp>
        <p:sp>
          <p:nvSpPr>
            <p:cNvPr id="54280" name="Rectangle 1032"/>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0" hangingPunct="0"/>
              <a:r>
                <a:rPr lang="zh-CN" altLang="en-US" b="1">
                  <a:solidFill>
                    <a:srgbClr val="F1F7E9"/>
                  </a:solidFill>
                  <a:latin typeface="微軟正黑體" charset="0"/>
                  <a:ea typeface="微軟正黑體" charset="0"/>
                  <a:cs typeface="微軟正黑體" charset="0"/>
                </a:rPr>
                <a:t>新约时期</a:t>
              </a:r>
              <a:endParaRPr lang="en-US" altLang="zh-CN" b="1">
                <a:solidFill>
                  <a:srgbClr val="F1F7E9"/>
                </a:solidFill>
                <a:latin typeface="微軟正黑體" charset="0"/>
                <a:ea typeface="微軟正黑體" charset="0"/>
                <a:cs typeface="微軟正黑體" charset="0"/>
              </a:endParaRPr>
            </a:p>
            <a:p>
              <a:pPr algn="ctr" eaLnBrk="0" hangingPunct="0"/>
              <a:r>
                <a:rPr lang="en-US" altLang="zh-CN" b="1">
                  <a:solidFill>
                    <a:srgbClr val="F1F7E9"/>
                  </a:solidFill>
                  <a:latin typeface="微軟正黑體" charset="0"/>
                  <a:ea typeface="微軟正黑體" charset="0"/>
                  <a:cs typeface="微軟正黑體" charset="0"/>
                </a:rPr>
                <a:t>(</a:t>
              </a:r>
              <a:r>
                <a:rPr lang="zh-CN" altLang="en-US" b="1">
                  <a:solidFill>
                    <a:srgbClr val="F1F7E9"/>
                  </a:solidFill>
                  <a:latin typeface="微軟正黑體" charset="0"/>
                  <a:ea typeface="微軟正黑體" charset="0"/>
                  <a:cs typeface="微軟正黑體" charset="0"/>
                </a:rPr>
                <a:t>从基督的死到今天</a:t>
              </a:r>
              <a:r>
                <a:rPr lang="en-US" altLang="zh-CN" b="1">
                  <a:solidFill>
                    <a:srgbClr val="F1F7E9"/>
                  </a:solidFill>
                  <a:latin typeface="微軟正黑體" charset="0"/>
                  <a:ea typeface="微軟正黑體" charset="0"/>
                  <a:cs typeface="微軟正黑體" charset="0"/>
                </a:rPr>
                <a:t>)</a:t>
              </a:r>
              <a:endParaRPr lang="en-US" altLang="zh-CN">
                <a:solidFill>
                  <a:srgbClr val="F1F7E9"/>
                </a:solidFill>
                <a:latin typeface="微軟正黑體" charset="0"/>
                <a:ea typeface="微軟正黑體" charset="0"/>
                <a:cs typeface="微軟正黑體" charset="0"/>
              </a:endParaRPr>
            </a:p>
          </p:txBody>
        </p:sp>
        <p:sp>
          <p:nvSpPr>
            <p:cNvPr id="54281" name="Rectangle 1033"/>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b="1" i="1">
                  <a:solidFill>
                    <a:srgbClr val="F1F7E9"/>
                  </a:solidFill>
                  <a:latin typeface="微軟正黑體" charset="0"/>
                  <a:ea typeface="微軟正黑體" charset="0"/>
                  <a:cs typeface="微軟正黑體" charset="0"/>
                </a:rPr>
                <a:t>救赎的基础</a:t>
              </a:r>
              <a:endParaRPr lang="zh-CN" altLang="en-US" sz="2000">
                <a:solidFill>
                  <a:srgbClr val="F1F7E9"/>
                </a:solidFill>
                <a:latin typeface="微軟正黑體" charset="0"/>
                <a:ea typeface="微軟正黑體" charset="0"/>
                <a:cs typeface="微軟正黑體" charset="0"/>
              </a:endParaRPr>
            </a:p>
          </p:txBody>
        </p:sp>
        <p:sp>
          <p:nvSpPr>
            <p:cNvPr id="54282" name="Rectangle 1034"/>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基督之死是上帝恩典的供应</a:t>
              </a:r>
              <a:endParaRPr lang="en-US" altLang="zh-CN" sz="2000">
                <a:solidFill>
                  <a:srgbClr val="F1F7E9"/>
                </a:solidFill>
                <a:latin typeface="微軟正黑體" charset="0"/>
                <a:ea typeface="微軟正黑體" charset="0"/>
                <a:cs typeface="微軟正黑體" charset="0"/>
              </a:endParaRPr>
            </a:p>
            <a:p>
              <a:pPr algn="ct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因血里有生命，所以能赎罪</a:t>
              </a:r>
              <a:r>
                <a:rPr lang="en-US" altLang="zh-CN" sz="2000">
                  <a:solidFill>
                    <a:srgbClr val="F1F7E9"/>
                  </a:solidFill>
                  <a:latin typeface="Arial Narrow" charset="0"/>
                  <a:ea typeface="SimSun" charset="0"/>
                  <a:cs typeface="SimSun" charset="0"/>
                </a:rPr>
                <a:t>,” </a:t>
              </a:r>
              <a:r>
                <a:rPr lang="zh-CN" altLang="en-US" sz="2000">
                  <a:solidFill>
                    <a:srgbClr val="F1F7E9"/>
                  </a:solidFill>
                  <a:latin typeface="微軟正黑體" charset="0"/>
                  <a:ea typeface="微軟正黑體" charset="0"/>
                  <a:cs typeface="微軟正黑體" charset="0"/>
                </a:rPr>
                <a:t>利</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17:11b)</a:t>
              </a:r>
            </a:p>
          </p:txBody>
        </p:sp>
        <p:sp>
          <p:nvSpPr>
            <p:cNvPr id="54283" name="Rectangle 1035"/>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基督之死是上帝恩典的供应</a:t>
              </a:r>
              <a:endParaRPr lang="en-US" altLang="zh-CN" sz="2000">
                <a:solidFill>
                  <a:srgbClr val="F1F7E9"/>
                </a:solidFill>
                <a:latin typeface="微軟正黑體" charset="0"/>
                <a:ea typeface="微軟正黑體" charset="0"/>
                <a:cs typeface="微軟正黑體" charset="0"/>
              </a:endParaRPr>
            </a:p>
            <a:p>
              <a:pPr algn="ct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TW" altLang="en-US" sz="2000">
                  <a:solidFill>
                    <a:srgbClr val="F1F7E9"/>
                  </a:solidFill>
                  <a:latin typeface="微軟正黑體" charset="0"/>
                  <a:ea typeface="微軟正黑體" charset="0"/>
                  <a:cs typeface="微軟正黑體" charset="0"/>
                </a:rPr>
                <a:t>若不流血，罪就不得赦免  了</a:t>
              </a:r>
              <a:r>
                <a:rPr lang="en-US" altLang="zh-CN" sz="2000">
                  <a:solidFill>
                    <a:srgbClr val="F1F7E9"/>
                  </a:solidFill>
                  <a:latin typeface="Arial Narrow" charset="0"/>
                  <a:ea typeface="SimSun" charset="0"/>
                  <a:cs typeface="SimSun" charset="0"/>
                </a:rPr>
                <a:t>,” </a:t>
              </a:r>
              <a:r>
                <a:rPr lang="zh-CN" altLang="en-US" sz="2000">
                  <a:solidFill>
                    <a:srgbClr val="F1F7E9"/>
                  </a:solidFill>
                  <a:latin typeface="微軟正黑體" charset="0"/>
                  <a:ea typeface="微軟正黑體" charset="0"/>
                  <a:cs typeface="微軟正黑體" charset="0"/>
                </a:rPr>
                <a:t>来</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9:22)</a:t>
              </a:r>
            </a:p>
          </p:txBody>
        </p:sp>
        <p:sp>
          <p:nvSpPr>
            <p:cNvPr id="54284" name="Rectangle 1036"/>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b="1" i="1">
                  <a:solidFill>
                    <a:srgbClr val="F1F7E9"/>
                  </a:solidFill>
                  <a:latin typeface="微軟正黑體" charset="0"/>
                  <a:ea typeface="微軟正黑體" charset="0"/>
                  <a:cs typeface="微軟正黑體" charset="0"/>
                </a:rPr>
                <a:t>救赎的条件</a:t>
              </a:r>
              <a:endParaRPr lang="en-US" sz="2000" b="1" i="1">
                <a:solidFill>
                  <a:srgbClr val="F1F7E9"/>
                </a:solidFill>
                <a:latin typeface="微軟正黑體" charset="0"/>
                <a:ea typeface="微軟正黑體" charset="0"/>
                <a:cs typeface="微軟正黑體" charset="0"/>
              </a:endParaRPr>
            </a:p>
          </p:txBody>
        </p:sp>
        <p:sp>
          <p:nvSpPr>
            <p:cNvPr id="54285" name="Rectangle 1037"/>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信靠神所启示的供应</a:t>
              </a:r>
              <a:r>
                <a:rPr lang="en-US" sz="2000">
                  <a:solidFill>
                    <a:srgbClr val="F1F7E9"/>
                  </a:solidFill>
                  <a:latin typeface="微軟正黑體" charset="0"/>
                  <a:ea typeface="微軟正黑體" charset="0"/>
                  <a:cs typeface="微軟正黑體" charset="0"/>
                </a:rPr>
                <a:t>—</a:t>
              </a:r>
              <a:r>
                <a:rPr lang="zh-CN" altLang="en-US" sz="2000">
                  <a:solidFill>
                    <a:srgbClr val="F1F7E9"/>
                  </a:solidFill>
                  <a:latin typeface="微軟正黑體" charset="0"/>
                  <a:ea typeface="微軟正黑體" charset="0"/>
                  <a:cs typeface="微軟正黑體" charset="0"/>
                </a:rPr>
                <a:t>白白的</a:t>
              </a:r>
              <a:endParaRPr lang="en-US" altLang="zh-CN" sz="2000">
                <a:solidFill>
                  <a:srgbClr val="F1F7E9"/>
                </a:solidFill>
                <a:latin typeface="微軟正黑體" charset="0"/>
                <a:ea typeface="微軟正黑體" charset="0"/>
                <a:cs typeface="微軟正黑體" charset="0"/>
              </a:endParaRPr>
            </a:p>
            <a:p>
              <a:pPr algn="ctr"/>
              <a:r>
                <a:rPr lang="zh-CN" altLang="en-US" sz="2000">
                  <a:solidFill>
                    <a:srgbClr val="F1F7E9"/>
                  </a:solidFill>
                  <a:latin typeface="微軟正黑體" charset="0"/>
                  <a:ea typeface="微軟正黑體" charset="0"/>
                  <a:cs typeface="微軟正黑體" charset="0"/>
                </a:rPr>
                <a:t>礼物</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诗</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51:16-17)</a:t>
              </a:r>
            </a:p>
          </p:txBody>
        </p:sp>
        <p:sp>
          <p:nvSpPr>
            <p:cNvPr id="54286" name="Rectangle 1038"/>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信靠神所启示的供应</a:t>
              </a:r>
              <a:r>
                <a:rPr lang="en-US" sz="2000">
                  <a:solidFill>
                    <a:srgbClr val="F1F7E9"/>
                  </a:solidFill>
                  <a:latin typeface="微軟正黑體" charset="0"/>
                  <a:ea typeface="微軟正黑體" charset="0"/>
                  <a:cs typeface="微軟正黑體" charset="0"/>
                </a:rPr>
                <a:t>—</a:t>
              </a:r>
              <a:r>
                <a:rPr lang="zh-CN" altLang="en-US" sz="2000">
                  <a:solidFill>
                    <a:srgbClr val="F1F7E9"/>
                  </a:solidFill>
                  <a:latin typeface="微軟正黑體" charset="0"/>
                  <a:ea typeface="微軟正黑體" charset="0"/>
                  <a:cs typeface="微軟正黑體" charset="0"/>
                </a:rPr>
                <a:t>白白的</a:t>
              </a:r>
              <a:endParaRPr lang="en-US" altLang="zh-CN" sz="2000">
                <a:solidFill>
                  <a:srgbClr val="F1F7E9"/>
                </a:solidFill>
                <a:latin typeface="微軟正黑體" charset="0"/>
                <a:ea typeface="微軟正黑體" charset="0"/>
                <a:cs typeface="微軟正黑體" charset="0"/>
              </a:endParaRPr>
            </a:p>
            <a:p>
              <a:pPr algn="ctr"/>
              <a:r>
                <a:rPr lang="zh-CN" altLang="en-US" sz="2000">
                  <a:solidFill>
                    <a:srgbClr val="F1F7E9"/>
                  </a:solidFill>
                  <a:latin typeface="微軟正黑體" charset="0"/>
                  <a:ea typeface="微軟正黑體" charset="0"/>
                  <a:cs typeface="微軟正黑體" charset="0"/>
                </a:rPr>
                <a:t>礼物</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加</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2:16)</a:t>
              </a:r>
            </a:p>
          </p:txBody>
        </p:sp>
        <p:sp>
          <p:nvSpPr>
            <p:cNvPr id="54287" name="Rectangle 1039"/>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b="1" i="1">
                  <a:solidFill>
                    <a:srgbClr val="F1F7E9"/>
                  </a:solidFill>
                  <a:latin typeface="微軟正黑體" charset="0"/>
                  <a:ea typeface="微軟正黑體" charset="0"/>
                  <a:cs typeface="微軟正黑體" charset="0"/>
                </a:rPr>
                <a:t>救赎的最终内容</a:t>
              </a:r>
              <a:endParaRPr lang="en-US" sz="2000" b="1" i="1">
                <a:solidFill>
                  <a:srgbClr val="F1F7E9"/>
                </a:solidFill>
                <a:latin typeface="微軟正黑體" charset="0"/>
                <a:ea typeface="微軟正黑體" charset="0"/>
                <a:cs typeface="微軟正黑體" charset="0"/>
              </a:endParaRPr>
            </a:p>
          </p:txBody>
        </p:sp>
        <p:sp>
          <p:nvSpPr>
            <p:cNvPr id="54288" name="Rectangle 1040"/>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信靠的对象是神自己</a:t>
              </a:r>
              <a:r>
                <a:rPr lang="en-US" sz="2000">
                  <a:solidFill>
                    <a:srgbClr val="F1F7E9"/>
                  </a:solidFill>
                  <a:latin typeface="微軟正黑體" charset="0"/>
                  <a:ea typeface="微軟正黑體" charset="0"/>
                  <a:cs typeface="微軟正黑體" charset="0"/>
                </a:rPr>
                <a:t>—</a:t>
              </a:r>
            </a:p>
            <a:p>
              <a:pPr algn="ctr"/>
              <a:r>
                <a:rPr lang="zh-CN" altLang="en-US" sz="2000">
                  <a:solidFill>
                    <a:srgbClr val="F1F7E9"/>
                  </a:solidFill>
                  <a:latin typeface="微軟正黑體" charset="0"/>
                  <a:ea typeface="微軟正黑體" charset="0"/>
                  <a:cs typeface="微軟正黑體" charset="0"/>
                </a:rPr>
                <a:t>先知劝告悔改，而不是献祭</a:t>
              </a:r>
              <a:endParaRPr lang="en-US" altLang="zh-CN" sz="2000">
                <a:solidFill>
                  <a:srgbClr val="F1F7E9"/>
                </a:solidFill>
                <a:latin typeface="微軟正黑體" charset="0"/>
                <a:ea typeface="微軟正黑體" charset="0"/>
                <a:cs typeface="微軟正黑體" charset="0"/>
              </a:endParaRPr>
            </a:p>
            <a:p>
              <a:pPr algn="ct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耶</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3:12)</a:t>
              </a:r>
            </a:p>
          </p:txBody>
        </p:sp>
        <p:sp>
          <p:nvSpPr>
            <p:cNvPr id="54289" name="Rectangle 1041"/>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信靠的对象是神自己</a:t>
              </a:r>
              <a:r>
                <a:rPr lang="en-US" sz="2000">
                  <a:solidFill>
                    <a:srgbClr val="F1F7E9"/>
                  </a:solidFill>
                  <a:latin typeface="微軟正黑體" charset="0"/>
                  <a:ea typeface="微軟正黑體" charset="0"/>
                  <a:cs typeface="微軟正黑體" charset="0"/>
                </a:rPr>
                <a:t>—</a:t>
              </a:r>
            </a:p>
            <a:p>
              <a:pPr algn="ctr"/>
              <a:r>
                <a:rPr lang="zh-CN" altLang="en-US" sz="2000">
                  <a:solidFill>
                    <a:srgbClr val="F1F7E9"/>
                  </a:solidFill>
                  <a:latin typeface="微軟正黑體" charset="0"/>
                  <a:ea typeface="微軟正黑體" charset="0"/>
                  <a:cs typeface="微軟正黑體" charset="0"/>
                </a:rPr>
                <a:t>信心之人劝告对神的信靠</a:t>
              </a:r>
              <a:endParaRPr lang="en-US" altLang="zh-CN" sz="2000">
                <a:solidFill>
                  <a:srgbClr val="F1F7E9"/>
                </a:solidFill>
                <a:latin typeface="微軟正黑體" charset="0"/>
                <a:ea typeface="微軟正黑體" charset="0"/>
                <a:cs typeface="微軟正黑體" charset="0"/>
              </a:endParaRPr>
            </a:p>
            <a:p>
              <a:pPr algn="ct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来</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11)</a:t>
              </a:r>
            </a:p>
          </p:txBody>
        </p:sp>
        <p:sp>
          <p:nvSpPr>
            <p:cNvPr id="54290" name="Rectangle 1042"/>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b="1" i="1">
                  <a:solidFill>
                    <a:srgbClr val="F1F7E9"/>
                  </a:solidFill>
                  <a:latin typeface="微軟正黑體" charset="0"/>
                  <a:ea typeface="微軟正黑體" charset="0"/>
                  <a:cs typeface="微軟正黑體" charset="0"/>
                </a:rPr>
                <a:t>救赎的特殊内容</a:t>
              </a:r>
              <a:endParaRPr lang="en-US" sz="2000" b="1" i="1">
                <a:solidFill>
                  <a:srgbClr val="F1F7E9"/>
                </a:solidFill>
                <a:latin typeface="微軟正黑體" charset="0"/>
                <a:ea typeface="微軟正黑體" charset="0"/>
                <a:cs typeface="微軟正黑體" charset="0"/>
              </a:endParaRPr>
            </a:p>
          </p:txBody>
        </p:sp>
        <p:sp>
          <p:nvSpPr>
            <p:cNvPr id="54291" name="Rectangle 1043"/>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信心的内容包含献祭</a:t>
              </a:r>
              <a:r>
                <a:rPr lang="en-US" sz="2000">
                  <a:solidFill>
                    <a:srgbClr val="F1F7E9"/>
                  </a:solidFill>
                  <a:latin typeface="微軟正黑體" charset="0"/>
                  <a:ea typeface="微軟正黑體" charset="0"/>
                  <a:cs typeface="微軟正黑體" charset="0"/>
                </a:rPr>
                <a:t> </a:t>
              </a:r>
              <a:r>
                <a:rPr lang="en-US" altLang="zh-CN" sz="2000">
                  <a:solidFill>
                    <a:srgbClr val="F1F7E9"/>
                  </a:solidFill>
                  <a:latin typeface="Arial Narrow" charset="0"/>
                  <a:ea typeface="SimSun" charset="0"/>
                  <a:cs typeface="SimSun" charset="0"/>
                </a:rPr>
                <a:t>和 </a:t>
              </a:r>
              <a:r>
                <a:rPr lang="zh-CN" altLang="en-US" sz="2000">
                  <a:solidFill>
                    <a:srgbClr val="F1F7E9"/>
                  </a:solidFill>
                  <a:latin typeface="微軟正黑體" charset="0"/>
                  <a:ea typeface="微軟正黑體" charset="0"/>
                  <a:cs typeface="微軟正黑體" charset="0"/>
                </a:rPr>
                <a:t>应许</a:t>
              </a:r>
              <a:r>
                <a:rPr lang="en-US" sz="2000">
                  <a:solidFill>
                    <a:srgbClr val="F1F7E9"/>
                  </a:solidFill>
                  <a:latin typeface="微軟正黑體" charset="0"/>
                  <a:ea typeface="微軟正黑體" charset="0"/>
                  <a:cs typeface="微軟正黑體" charset="0"/>
                </a:rPr>
                <a:t>: </a:t>
              </a:r>
              <a:r>
                <a:rPr lang="zh-CN" altLang="en-US" sz="2000">
                  <a:solidFill>
                    <a:srgbClr val="F1F7E9"/>
                  </a:solidFill>
                  <a:latin typeface="微軟正黑體" charset="0"/>
                  <a:ea typeface="微軟正黑體" charset="0"/>
                  <a:cs typeface="微軟正黑體" charset="0"/>
                </a:rPr>
                <a:t>动物</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创</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3:21), </a:t>
              </a:r>
              <a:r>
                <a:rPr lang="zh-CN" altLang="en-US" sz="2000">
                  <a:solidFill>
                    <a:srgbClr val="F1F7E9"/>
                  </a:solidFill>
                  <a:latin typeface="微軟正黑體" charset="0"/>
                  <a:ea typeface="微軟正黑體" charset="0"/>
                  <a:cs typeface="微軟正黑體" charset="0"/>
                </a:rPr>
                <a:t>亚伯的献祭</a:t>
              </a:r>
              <a:r>
                <a:rPr lang="en-US" sz="2000">
                  <a:solidFill>
                    <a:srgbClr val="F1F7E9"/>
                  </a:solidFill>
                  <a:latin typeface="微軟正黑體" charset="0"/>
                  <a:ea typeface="微軟正黑體" charset="0"/>
                  <a:cs typeface="微軟正黑體"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创</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4:4), </a:t>
              </a:r>
              <a:r>
                <a:rPr lang="zh-CN" altLang="en-US" sz="2000">
                  <a:solidFill>
                    <a:srgbClr val="F1F7E9"/>
                  </a:solidFill>
                  <a:latin typeface="微軟正黑體" charset="0"/>
                  <a:ea typeface="微軟正黑體" charset="0"/>
                  <a:cs typeface="微軟正黑體" charset="0"/>
                </a:rPr>
                <a:t>亚伯拉罕的约</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创</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15)</a:t>
              </a:r>
            </a:p>
          </p:txBody>
        </p:sp>
        <p:sp>
          <p:nvSpPr>
            <p:cNvPr id="54292" name="Rectangle 1044"/>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信心的新内容是基督所流的血</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彼前</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1:18-21) </a:t>
              </a:r>
              <a:r>
                <a:rPr lang="zh-CN" altLang="en-US" sz="2000">
                  <a:solidFill>
                    <a:srgbClr val="F1F7E9"/>
                  </a:solidFill>
                  <a:latin typeface="微軟正黑體" charset="0"/>
                  <a:ea typeface="微軟正黑體" charset="0"/>
                  <a:cs typeface="微軟正黑體" charset="0"/>
                </a:rPr>
                <a:t>将罪除去</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旧约的献祭仅仅覆盖了罪</a:t>
              </a:r>
              <a:r>
                <a:rPr lang="en-US" altLang="zh-CN" sz="2000">
                  <a:solidFill>
                    <a:srgbClr val="F1F7E9"/>
                  </a:solidFill>
                  <a:latin typeface="Arial Narrow" charset="0"/>
                  <a:ea typeface="SimSun" charset="0"/>
                  <a:cs typeface="SimSun" charset="0"/>
                </a:rPr>
                <a:t>)</a:t>
              </a:r>
            </a:p>
          </p:txBody>
        </p:sp>
        <p:sp>
          <p:nvSpPr>
            <p:cNvPr id="54293" name="Rectangle 1045"/>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b="1" i="1">
                  <a:solidFill>
                    <a:srgbClr val="F1F7E9"/>
                  </a:solidFill>
                  <a:latin typeface="微軟正黑體" charset="0"/>
                  <a:ea typeface="微軟正黑體" charset="0"/>
                  <a:cs typeface="微軟正黑體" charset="0"/>
                </a:rPr>
                <a:t>信徒得救的表现</a:t>
              </a:r>
              <a:endParaRPr lang="en-US" sz="2000" b="1" i="1">
                <a:solidFill>
                  <a:srgbClr val="F1F7E9"/>
                </a:solidFill>
                <a:latin typeface="微軟正黑體" charset="0"/>
                <a:ea typeface="微軟正黑體" charset="0"/>
                <a:cs typeface="微軟正黑體" charset="0"/>
              </a:endParaRPr>
            </a:p>
          </p:txBody>
        </p:sp>
        <p:sp>
          <p:nvSpPr>
            <p:cNvPr id="54294" name="Rectangle 1046"/>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遵守道德律法，动物献祭，摩西律法</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民法和礼仪</a:t>
              </a:r>
              <a:r>
                <a:rPr lang="en-US" altLang="zh-CN" sz="2000">
                  <a:solidFill>
                    <a:srgbClr val="F1F7E9"/>
                  </a:solidFill>
                  <a:latin typeface="Arial Narrow" charset="0"/>
                  <a:ea typeface="SimSun" charset="0"/>
                  <a:cs typeface="SimSun" charset="0"/>
                </a:rPr>
                <a:t>)</a:t>
              </a:r>
            </a:p>
          </p:txBody>
        </p:sp>
        <p:sp>
          <p:nvSpPr>
            <p:cNvPr id="54295" name="Rectangle 1047"/>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a:solidFill>
                    <a:srgbClr val="F1F7E9"/>
                  </a:solidFill>
                  <a:latin typeface="微軟正黑體" charset="0"/>
                  <a:ea typeface="微軟正黑體" charset="0"/>
                  <a:cs typeface="微軟正黑體" charset="0"/>
                </a:rPr>
                <a:t>遵守道德律法，守圣餐，洗礼等。因着圣灵的工作</a:t>
              </a:r>
              <a:r>
                <a:rPr lang="en-US" sz="2000">
                  <a:solidFill>
                    <a:srgbClr val="F1F7E9"/>
                  </a:solidFill>
                  <a:latin typeface="微軟正黑體" charset="0"/>
                  <a:ea typeface="微軟正黑體" charset="0"/>
                  <a:cs typeface="微軟正黑體" charset="0"/>
                </a:rPr>
                <a:t> </a:t>
              </a:r>
              <a:r>
                <a:rPr lang="en-US" altLang="zh-CN" sz="2000">
                  <a:solidFill>
                    <a:srgbClr val="F1F7E9"/>
                  </a:solidFill>
                  <a:latin typeface="Arial Narrow" charset="0"/>
                  <a:ea typeface="SimSun" charset="0"/>
                  <a:cs typeface="SimSun" charset="0"/>
                </a:rPr>
                <a:t>(</a:t>
              </a:r>
              <a:r>
                <a:rPr lang="zh-CN" altLang="en-US" sz="2000">
                  <a:solidFill>
                    <a:srgbClr val="F1F7E9"/>
                  </a:solidFill>
                  <a:latin typeface="微軟正黑體" charset="0"/>
                  <a:ea typeface="微軟正黑體" charset="0"/>
                  <a:cs typeface="微軟正黑體" charset="0"/>
                </a:rPr>
                <a:t>罗</a:t>
              </a:r>
              <a:r>
                <a:rPr lang="zh-CN" altLang="en-US" sz="2000">
                  <a:solidFill>
                    <a:srgbClr val="F1F7E9"/>
                  </a:solidFill>
                  <a:latin typeface="Arial Narrow" charset="0"/>
                  <a:ea typeface="SimSun" charset="0"/>
                  <a:cs typeface="SimSun" charset="0"/>
                </a:rPr>
                <a:t> </a:t>
              </a:r>
              <a:r>
                <a:rPr lang="en-US" altLang="zh-CN" sz="2000">
                  <a:solidFill>
                    <a:srgbClr val="F1F7E9"/>
                  </a:solidFill>
                  <a:latin typeface="Arial Narrow" charset="0"/>
                  <a:ea typeface="SimSun" charset="0"/>
                  <a:cs typeface="SimSun" charset="0"/>
                </a:rPr>
                <a:t>8:9)</a:t>
              </a:r>
            </a:p>
          </p:txBody>
        </p:sp>
      </p:grpSp>
    </p:spTree>
    <p:extLst>
      <p:ext uri="{BB962C8B-B14F-4D97-AF65-F5344CB8AC3E}">
        <p14:creationId xmlns:p14="http://schemas.microsoft.com/office/powerpoint/2010/main" val="1676662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18466" name="Picture 8"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685800" y="-274638"/>
            <a:ext cx="7772400" cy="1143001"/>
          </a:xfrm>
          <a:effectLst>
            <a:outerShdw blurRad="63500" dist="38099" dir="2700000" algn="ctr" rotWithShape="0">
              <a:schemeClr val="accent2">
                <a:alpha val="74998"/>
              </a:schemeClr>
            </a:outerShdw>
          </a:effectLst>
        </p:spPr>
        <p:txBody>
          <a:bodyPr/>
          <a:lstStyle/>
          <a:p>
            <a:pPr>
              <a:defRPr/>
            </a:pPr>
            <a:r>
              <a:rPr lang="zh-CN" altLang="en-US" b="1" dirty="0">
                <a:solidFill>
                  <a:schemeClr val="bg2"/>
                </a:solidFill>
                <a:latin typeface="华文宋体"/>
                <a:ea typeface="华文宋体"/>
                <a:cs typeface="华文宋体"/>
              </a:rPr>
              <a:t>利未记合成</a:t>
            </a:r>
            <a:endParaRPr lang="en-US" b="1" dirty="0">
              <a:solidFill>
                <a:schemeClr val="bg2"/>
              </a:solidFill>
              <a:latin typeface="华文宋体"/>
              <a:ea typeface="华文宋体"/>
              <a:cs typeface="华文宋体"/>
            </a:endParaRPr>
          </a:p>
        </p:txBody>
      </p:sp>
      <p:sp>
        <p:nvSpPr>
          <p:cNvPr id="318468" name="Text Box 4"/>
          <p:cNvSpPr txBox="1">
            <a:spLocks noChangeArrowheads="1"/>
          </p:cNvSpPr>
          <p:nvPr/>
        </p:nvSpPr>
        <p:spPr bwMode="auto">
          <a:xfrm>
            <a:off x="7010400" y="-26988"/>
            <a:ext cx="2100305"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dirty="0">
                <a:solidFill>
                  <a:srgbClr val="CBCBCB"/>
                </a:solidFill>
                <a:latin typeface="Arial" charset="0"/>
              </a:rPr>
              <a:t>旧约调查</a:t>
            </a:r>
            <a:r>
              <a:rPr lang="en-US" dirty="0">
                <a:solidFill>
                  <a:srgbClr val="CBCBCB"/>
                </a:solidFill>
                <a:latin typeface="Arial" charset="0"/>
              </a:rPr>
              <a:t>, 124</a:t>
            </a:r>
          </a:p>
        </p:txBody>
      </p:sp>
      <p:sp>
        <p:nvSpPr>
          <p:cNvPr id="33797" name="Text Box 5"/>
          <p:cNvSpPr txBox="1">
            <a:spLocks noChangeArrowheads="1"/>
          </p:cNvSpPr>
          <p:nvPr/>
        </p:nvSpPr>
        <p:spPr bwMode="auto">
          <a:xfrm>
            <a:off x="4191000" y="5445125"/>
            <a:ext cx="44958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11–27	</a:t>
            </a:r>
            <a:r>
              <a:rPr lang="zh-CN" altLang="en-US" sz="2800" b="1" dirty="0">
                <a:solidFill>
                  <a:srgbClr val="FFFFFF"/>
                </a:solidFill>
                <a:effectLst>
                  <a:outerShdw blurRad="38100" dist="38100" dir="2700000" algn="tl">
                    <a:srgbClr val="000000"/>
                  </a:outerShdw>
                </a:effectLst>
                <a:latin typeface="ＭＳ Ｐゴシック"/>
                <a:ea typeface="ＭＳ Ｐゴシック"/>
                <a:cs typeface="ＭＳ Ｐゴシック"/>
              </a:rPr>
              <a:t>分离</a:t>
            </a:r>
            <a:endParaRPr lang="en-US" altLang="zh-CN" sz="2800" b="1" dirty="0">
              <a:solidFill>
                <a:srgbClr val="FFFFFF"/>
              </a:solidFill>
              <a:effectLst>
                <a:outerShdw blurRad="38100" dist="38100" dir="2700000" algn="tl">
                  <a:srgbClr val="000000"/>
                </a:outerShdw>
              </a:effectLst>
              <a:latin typeface="ＭＳ Ｐゴシック"/>
              <a:ea typeface="ＭＳ Ｐゴシック"/>
              <a:cs typeface="ＭＳ Ｐゴシック"/>
            </a:endParaRPr>
          </a:p>
          <a:p>
            <a:pPr algn="ctr">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				(</a:t>
            </a:r>
            <a:r>
              <a:rPr lang="zh-CN" altLang="en-US" sz="2800" b="1" dirty="0">
                <a:solidFill>
                  <a:srgbClr val="FFFFFF"/>
                </a:solidFill>
                <a:effectLst>
                  <a:outerShdw blurRad="38100" dist="38100" dir="2700000" algn="tl">
                    <a:srgbClr val="000000"/>
                  </a:outerShdw>
                </a:effectLst>
                <a:latin typeface="ＭＳ Ｐゴシック"/>
                <a:ea typeface="ＭＳ Ｐゴシック"/>
                <a:cs typeface="ＭＳ Ｐゴシック"/>
              </a:rPr>
              <a:t>与神同行</a:t>
            </a: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a:t>
            </a:r>
          </a:p>
        </p:txBody>
      </p:sp>
      <p:sp>
        <p:nvSpPr>
          <p:cNvPr id="33798" name="Text Box 6"/>
          <p:cNvSpPr txBox="1">
            <a:spLocks noChangeArrowheads="1"/>
          </p:cNvSpPr>
          <p:nvPr/>
        </p:nvSpPr>
        <p:spPr bwMode="auto">
          <a:xfrm>
            <a:off x="152400" y="5445125"/>
            <a:ext cx="3924300" cy="954107"/>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1–10		</a:t>
            </a:r>
            <a:r>
              <a:rPr lang="zh-CN" altLang="en-US" sz="2800" b="1" dirty="0">
                <a:solidFill>
                  <a:srgbClr val="FFFFFF"/>
                </a:solidFill>
                <a:latin typeface="ArialMT"/>
              </a:rPr>
              <a:t>瘗</a:t>
            </a: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					(</a:t>
            </a:r>
            <a:r>
              <a:rPr lang="zh-CN" altLang="en-US" sz="2800" b="1" dirty="0">
                <a:solidFill>
                  <a:schemeClr val="tx1"/>
                </a:solidFill>
              </a:rPr>
              <a:t>敬拜神</a:t>
            </a: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 </a:t>
            </a:r>
          </a:p>
        </p:txBody>
      </p:sp>
      <p:sp>
        <p:nvSpPr>
          <p:cNvPr id="33799" name="Text Box 7"/>
          <p:cNvSpPr txBox="1">
            <a:spLocks noChangeArrowheads="1"/>
          </p:cNvSpPr>
          <p:nvPr/>
        </p:nvSpPr>
        <p:spPr bwMode="auto">
          <a:xfrm>
            <a:off x="1676400" y="873125"/>
            <a:ext cx="6096000" cy="523220"/>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spAutoFit/>
          </a:bodyPr>
          <a:lstStyle/>
          <a:p>
            <a:pPr algn="ctr">
              <a:defRPr/>
            </a:pPr>
            <a:r>
              <a:rPr lang="zh-CN" altLang="en-US" sz="2800" b="1" dirty="0">
                <a:solidFill>
                  <a:srgbClr val="000000"/>
                </a:solidFill>
                <a:latin typeface="华文宋体"/>
                <a:ea typeface="华文宋体"/>
                <a:cs typeface="华文宋体"/>
              </a:rPr>
              <a:t>通过瘗和分离而成圣</a:t>
            </a:r>
            <a:endParaRPr lang="en-US" altLang="zh-CN" sz="2800" b="1" dirty="0">
              <a:solidFill>
                <a:srgbClr val="000000"/>
              </a:solidFill>
              <a:latin typeface="华文宋体"/>
              <a:ea typeface="华文宋体"/>
              <a:cs typeface="华文宋体"/>
            </a:endParaRPr>
          </a:p>
        </p:txBody>
      </p:sp>
    </p:spTree>
    <p:extLst>
      <p:ext uri="{BB962C8B-B14F-4D97-AF65-F5344CB8AC3E}">
        <p14:creationId xmlns:p14="http://schemas.microsoft.com/office/powerpoint/2010/main" val="89096824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additive="base">
                                        <p:cTn id="7" dur="500" fill="hold"/>
                                        <p:tgtEl>
                                          <p:spTgt spid="33798"/>
                                        </p:tgtEl>
                                        <p:attrNameLst>
                                          <p:attrName>ppt_x</p:attrName>
                                        </p:attrNameLst>
                                      </p:cBhvr>
                                      <p:tavLst>
                                        <p:tav tm="0">
                                          <p:val>
                                            <p:strVal val="0-#ppt_w/2"/>
                                          </p:val>
                                        </p:tav>
                                        <p:tav tm="100000">
                                          <p:val>
                                            <p:strVal val="#ppt_x"/>
                                          </p:val>
                                        </p:tav>
                                      </p:tavLst>
                                    </p:anim>
                                    <p:anim calcmode="lin" valueType="num">
                                      <p:cBhvr additive="base">
                                        <p:cTn id="8"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0-#ppt_w/2"/>
                                          </p:val>
                                        </p:tav>
                                        <p:tav tm="100000">
                                          <p:val>
                                            <p:strVal val="#ppt_x"/>
                                          </p:val>
                                        </p:tav>
                                      </p:tavLst>
                                    </p:anim>
                                    <p:anim calcmode="lin" valueType="num">
                                      <p:cBhvr additive="base">
                                        <p:cTn id="14"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autoUpdateAnimBg="0"/>
      <p:bldP spid="33798"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3" descr="conceptual-picture-about-salvat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988" y="0"/>
            <a:ext cx="9170988"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zh-CN" altLang="en-US" sz="3600" b="1" dirty="0">
                <a:effectLst>
                  <a:glow rad="266700">
                    <a:schemeClr val="bg1">
                      <a:alpha val="75000"/>
                    </a:schemeClr>
                  </a:glow>
                  <a:outerShdw blurRad="247650" dist="330200" dir="2700000" algn="tl">
                    <a:srgbClr val="000000"/>
                  </a:outerShdw>
                </a:effectLst>
                <a:latin typeface="华文宋体"/>
                <a:ea typeface="华文宋体"/>
                <a:cs typeface="华文宋体"/>
              </a:rPr>
              <a:t>换句话说</a:t>
            </a:r>
            <a:r>
              <a:rPr lang="en-US" sz="36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t>
            </a:r>
          </a:p>
        </p:txBody>
      </p:sp>
      <p:sp>
        <p:nvSpPr>
          <p:cNvPr id="3" name="Content Placeholder 2"/>
          <p:cNvSpPr>
            <a:spLocks noGrp="1"/>
          </p:cNvSpPr>
          <p:nvPr>
            <p:ph idx="1"/>
          </p:nvPr>
        </p:nvSpPr>
        <p:spPr>
          <a:xfrm>
            <a:off x="1331913" y="1600200"/>
            <a:ext cx="6480175" cy="4530725"/>
          </a:xfrm>
        </p:spPr>
        <p:txBody>
          <a:bodyPr>
            <a:normAutofit/>
          </a:bodyPr>
          <a:lstStyle/>
          <a:p>
            <a:pPr marL="0" indent="0" algn="ctr">
              <a:buFont typeface="Wingdings" charset="2"/>
              <a:buNone/>
              <a:defRPr/>
            </a:pPr>
            <a:r>
              <a:rPr lang="zh-CN" altLang="en-US" sz="4800" dirty="0"/>
              <a:t>救恩一向是</a:t>
            </a:r>
            <a:r>
              <a:rPr lang="zh-CN" altLang="en-US" sz="4800" dirty="0">
                <a:solidFill>
                  <a:srgbClr val="FFFF00"/>
                </a:solidFill>
              </a:rPr>
              <a:t>由信心</a:t>
            </a:r>
            <a:endParaRPr lang="en-US" altLang="zh-CN" sz="4800" dirty="0">
              <a:solidFill>
                <a:srgbClr val="FFFF00"/>
              </a:solidFill>
            </a:endParaRPr>
          </a:p>
          <a:p>
            <a:pPr marL="0" indent="0" algn="ctr">
              <a:buFont typeface="Wingdings" charset="2"/>
              <a:buNone/>
              <a:defRPr/>
            </a:pPr>
            <a:r>
              <a:rPr lang="zh-CN" altLang="en-US" sz="4800" dirty="0"/>
              <a:t>而成全的</a:t>
            </a: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t>
            </a:r>
          </a:p>
        </p:txBody>
      </p:sp>
      <p:sp>
        <p:nvSpPr>
          <p:cNvPr id="320516" name="Text Box 9"/>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153</a:t>
            </a:r>
          </a:p>
        </p:txBody>
      </p:sp>
    </p:spTree>
    <p:extLst>
      <p:ext uri="{BB962C8B-B14F-4D97-AF65-F5344CB8AC3E}">
        <p14:creationId xmlns:p14="http://schemas.microsoft.com/office/powerpoint/2010/main" val="382740312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Rectangle 111"/>
          <p:cNvSpPr>
            <a:spLocks noChangeArrowheads="1"/>
          </p:cNvSpPr>
          <p:nvPr/>
        </p:nvSpPr>
        <p:spPr bwMode="auto">
          <a:xfrm>
            <a:off x="1905000" y="0"/>
            <a:ext cx="4724400" cy="6858000"/>
          </a:xfrm>
          <a:prstGeom prst="rect">
            <a:avLst/>
          </a:prstGeom>
          <a:solidFill>
            <a:srgbClr val="000066"/>
          </a:solidFill>
          <a:ln>
            <a:noFill/>
          </a:ln>
          <a:extLst>
            <a:ext uri="{91240B29-F687-4f45-9708-019B960494DF}">
              <a14:hiddenLine xmlns="" xmlns:a14="http://schemas.microsoft.com/office/drawing/2010/main" w="12700">
                <a:solidFill>
                  <a:srgbClr val="000000"/>
                </a:solidFill>
                <a:round/>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221" name="Text Box 2"/>
          <p:cNvSpPr txBox="1">
            <a:spLocks noChangeArrowheads="1"/>
          </p:cNvSpPr>
          <p:nvPr/>
        </p:nvSpPr>
        <p:spPr bwMode="auto">
          <a:xfrm>
            <a:off x="8153400" y="71438"/>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SimSun" charset="0"/>
                <a:cs typeface="Arial" charset="0"/>
              </a:rPr>
              <a:t>173a</a:t>
            </a:r>
          </a:p>
        </p:txBody>
      </p:sp>
      <p:sp>
        <p:nvSpPr>
          <p:cNvPr id="222" name="Text Box 3"/>
          <p:cNvSpPr txBox="1">
            <a:spLocks noChangeArrowheads="1"/>
          </p:cNvSpPr>
          <p:nvPr/>
        </p:nvSpPr>
        <p:spPr bwMode="auto">
          <a:xfrm>
            <a:off x="6858000" y="2741613"/>
            <a:ext cx="2057400" cy="1384995"/>
          </a:xfrm>
          <a:prstGeom prst="rect">
            <a:avLst/>
          </a:prstGeom>
          <a:gradFill rotWithShape="1">
            <a:gsLst>
              <a:gs pos="0">
                <a:srgbClr val="660066"/>
              </a:gs>
              <a:gs pos="100000">
                <a:srgbClr val="000000"/>
              </a:gs>
            </a:gsLst>
            <a:path path="shape">
              <a:fillToRect l="50000" t="50000" r="50000" b="50000"/>
            </a:path>
          </a:gra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Arial" charset="0"/>
              </a:rPr>
              <a:t>加拉太书</a:t>
            </a:r>
            <a:r>
              <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Arial" charset="0"/>
              </a:rPr>
              <a:t> </a:t>
            </a: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Arial" charset="0"/>
              </a:rPr>
              <a:t>对比</a:t>
            </a:r>
            <a:endPar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Arial" charset="0"/>
              </a:rPr>
              <a:t>罗马书</a:t>
            </a:r>
            <a:endParaRPr kumimoji="0" lang="en-US" sz="28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grpSp>
        <p:nvGrpSpPr>
          <p:cNvPr id="223" name="Group 386"/>
          <p:cNvGrpSpPr>
            <a:grpSpLocks/>
          </p:cNvGrpSpPr>
          <p:nvPr/>
        </p:nvGrpSpPr>
        <p:grpSpPr bwMode="auto">
          <a:xfrm>
            <a:off x="0" y="0"/>
            <a:ext cx="6683375" cy="6719888"/>
            <a:chOff x="-4" y="-4"/>
            <a:chExt cx="4210" cy="5433"/>
          </a:xfrm>
        </p:grpSpPr>
        <p:grpSp>
          <p:nvGrpSpPr>
            <p:cNvPr id="224" name="Group 384"/>
            <p:cNvGrpSpPr>
              <a:grpSpLocks/>
            </p:cNvGrpSpPr>
            <p:nvPr/>
          </p:nvGrpSpPr>
          <p:grpSpPr bwMode="auto">
            <a:xfrm>
              <a:off x="0" y="0"/>
              <a:ext cx="4206" cy="5425"/>
              <a:chOff x="0" y="0"/>
              <a:chExt cx="4206" cy="5425"/>
            </a:xfrm>
          </p:grpSpPr>
          <p:grpSp>
            <p:nvGrpSpPr>
              <p:cNvPr id="226" name="Group 311"/>
              <p:cNvGrpSpPr>
                <a:grpSpLocks/>
              </p:cNvGrpSpPr>
              <p:nvPr/>
            </p:nvGrpSpPr>
            <p:grpSpPr bwMode="auto">
              <a:xfrm>
                <a:off x="0" y="0"/>
                <a:ext cx="1209" cy="451"/>
                <a:chOff x="0" y="0"/>
                <a:chExt cx="1209" cy="451"/>
              </a:xfrm>
            </p:grpSpPr>
            <p:sp>
              <p:nvSpPr>
                <p:cNvPr id="325" name="Rectangle 310"/>
                <p:cNvSpPr>
                  <a:spLocks noChangeArrowheads="1"/>
                </p:cNvSpPr>
                <p:nvPr/>
              </p:nvSpPr>
              <p:spPr bwMode="auto">
                <a:xfrm>
                  <a:off x="0" y="0"/>
                  <a:ext cx="1209" cy="451"/>
                </a:xfrm>
                <a:prstGeom prst="rect">
                  <a:avLst/>
                </a:prstGeom>
                <a:solidFill>
                  <a:srgbClr val="000000"/>
                </a:solidFill>
                <a:ln w="12700">
                  <a:solidFill>
                    <a:srgbClr val="000000"/>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326" name="Group 309"/>
                <p:cNvGrpSpPr>
                  <a:grpSpLocks/>
                </p:cNvGrpSpPr>
                <p:nvPr/>
              </p:nvGrpSpPr>
              <p:grpSpPr bwMode="auto">
                <a:xfrm>
                  <a:off x="0" y="0"/>
                  <a:ext cx="1209" cy="451"/>
                  <a:chOff x="0" y="0"/>
                  <a:chExt cx="1209" cy="451"/>
                </a:xfrm>
              </p:grpSpPr>
              <p:sp>
                <p:nvSpPr>
                  <p:cNvPr id="327" name="Rectangle 281"/>
                  <p:cNvSpPr>
                    <a:spLocks noChangeArrowheads="1"/>
                  </p:cNvSpPr>
                  <p:nvPr/>
                </p:nvSpPr>
                <p:spPr bwMode="auto">
                  <a:xfrm>
                    <a:off x="43" y="0"/>
                    <a:ext cx="1123" cy="451"/>
                  </a:xfrm>
                  <a:prstGeom prst="rect">
                    <a:avLst/>
                  </a:prstGeom>
                  <a:solidFill>
                    <a:srgbClr val="000000"/>
                  </a:solidFill>
                  <a:ln w="12700">
                    <a:solidFill>
                      <a:srgbClr val="000000"/>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2000" b="1"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328" name="Rectangle 308"/>
                  <p:cNvSpPr>
                    <a:spLocks noChangeArrowheads="1"/>
                  </p:cNvSpPr>
                  <p:nvPr/>
                </p:nvSpPr>
                <p:spPr bwMode="auto">
                  <a:xfrm>
                    <a:off x="0" y="0"/>
                    <a:ext cx="1209" cy="451"/>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27" name="Group 315"/>
              <p:cNvGrpSpPr>
                <a:grpSpLocks/>
              </p:cNvGrpSpPr>
              <p:nvPr/>
            </p:nvGrpSpPr>
            <p:grpSpPr bwMode="auto">
              <a:xfrm>
                <a:off x="1209" y="0"/>
                <a:ext cx="1454" cy="451"/>
                <a:chOff x="1209" y="0"/>
                <a:chExt cx="1454" cy="451"/>
              </a:xfrm>
            </p:grpSpPr>
            <p:sp>
              <p:nvSpPr>
                <p:cNvPr id="321" name="Rectangle 314"/>
                <p:cNvSpPr>
                  <a:spLocks noChangeArrowheads="1"/>
                </p:cNvSpPr>
                <p:nvPr/>
              </p:nvSpPr>
              <p:spPr bwMode="auto">
                <a:xfrm>
                  <a:off x="1209" y="0"/>
                  <a:ext cx="1454" cy="451"/>
                </a:xfrm>
                <a:prstGeom prst="rect">
                  <a:avLst/>
                </a:prstGeom>
                <a:solidFill>
                  <a:srgbClr val="000000"/>
                </a:solidFill>
                <a:ln w="12700">
                  <a:solidFill>
                    <a:srgbClr val="000000"/>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322" name="Group 313"/>
                <p:cNvGrpSpPr>
                  <a:grpSpLocks/>
                </p:cNvGrpSpPr>
                <p:nvPr/>
              </p:nvGrpSpPr>
              <p:grpSpPr bwMode="auto">
                <a:xfrm>
                  <a:off x="1209" y="0"/>
                  <a:ext cx="1454" cy="451"/>
                  <a:chOff x="1209" y="0"/>
                  <a:chExt cx="1454" cy="451"/>
                </a:xfrm>
              </p:grpSpPr>
              <p:sp>
                <p:nvSpPr>
                  <p:cNvPr id="323" name="Rectangle 282"/>
                  <p:cNvSpPr>
                    <a:spLocks noChangeArrowheads="1"/>
                  </p:cNvSpPr>
                  <p:nvPr/>
                </p:nvSpPr>
                <p:spPr bwMode="auto">
                  <a:xfrm>
                    <a:off x="1252" y="0"/>
                    <a:ext cx="1368" cy="451"/>
                  </a:xfrm>
                  <a:prstGeom prst="rect">
                    <a:avLst/>
                  </a:prstGeom>
                  <a:solidFill>
                    <a:srgbClr val="000000"/>
                  </a:solidFill>
                  <a:ln w="12700">
                    <a:solidFill>
                      <a:srgbClr val="000000"/>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Arial" charset="0"/>
                      </a:rPr>
                      <a:t>加拉太书</a:t>
                    </a:r>
                    <a:endPar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324" name="Rectangle 312"/>
                  <p:cNvSpPr>
                    <a:spLocks noChangeArrowheads="1"/>
                  </p:cNvSpPr>
                  <p:nvPr/>
                </p:nvSpPr>
                <p:spPr bwMode="auto">
                  <a:xfrm>
                    <a:off x="1209" y="0"/>
                    <a:ext cx="1454" cy="451"/>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28" name="Group 319"/>
              <p:cNvGrpSpPr>
                <a:grpSpLocks/>
              </p:cNvGrpSpPr>
              <p:nvPr/>
            </p:nvGrpSpPr>
            <p:grpSpPr bwMode="auto">
              <a:xfrm>
                <a:off x="2663" y="0"/>
                <a:ext cx="1490" cy="451"/>
                <a:chOff x="2663" y="0"/>
                <a:chExt cx="1490" cy="451"/>
              </a:xfrm>
            </p:grpSpPr>
            <p:sp>
              <p:nvSpPr>
                <p:cNvPr id="317" name="Rectangle 318"/>
                <p:cNvSpPr>
                  <a:spLocks noChangeArrowheads="1"/>
                </p:cNvSpPr>
                <p:nvPr/>
              </p:nvSpPr>
              <p:spPr bwMode="auto">
                <a:xfrm>
                  <a:off x="2663" y="0"/>
                  <a:ext cx="1490" cy="451"/>
                </a:xfrm>
                <a:prstGeom prst="rect">
                  <a:avLst/>
                </a:prstGeom>
                <a:solidFill>
                  <a:srgbClr val="000000"/>
                </a:solidFill>
                <a:ln w="12700">
                  <a:solidFill>
                    <a:srgbClr val="000000"/>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318" name="Group 317"/>
                <p:cNvGrpSpPr>
                  <a:grpSpLocks/>
                </p:cNvGrpSpPr>
                <p:nvPr/>
              </p:nvGrpSpPr>
              <p:grpSpPr bwMode="auto">
                <a:xfrm>
                  <a:off x="2663" y="0"/>
                  <a:ext cx="1490" cy="451"/>
                  <a:chOff x="2663" y="0"/>
                  <a:chExt cx="1490" cy="451"/>
                </a:xfrm>
              </p:grpSpPr>
              <p:sp>
                <p:nvSpPr>
                  <p:cNvPr id="319" name="Rectangle 283"/>
                  <p:cNvSpPr>
                    <a:spLocks noChangeArrowheads="1"/>
                  </p:cNvSpPr>
                  <p:nvPr/>
                </p:nvSpPr>
                <p:spPr bwMode="auto">
                  <a:xfrm>
                    <a:off x="2706" y="0"/>
                    <a:ext cx="1404" cy="451"/>
                  </a:xfrm>
                  <a:prstGeom prst="rect">
                    <a:avLst/>
                  </a:prstGeom>
                  <a:solidFill>
                    <a:srgbClr val="000000"/>
                  </a:solidFill>
                  <a:ln w="12700">
                    <a:solidFill>
                      <a:srgbClr val="000000"/>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Arial" charset="0"/>
                      </a:rPr>
                      <a:t>罗马书</a:t>
                    </a:r>
                    <a:endPar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320" name="Rectangle 316"/>
                  <p:cNvSpPr>
                    <a:spLocks noChangeArrowheads="1"/>
                  </p:cNvSpPr>
                  <p:nvPr/>
                </p:nvSpPr>
                <p:spPr bwMode="auto">
                  <a:xfrm>
                    <a:off x="2663" y="0"/>
                    <a:ext cx="1490" cy="451"/>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29" name="Group 323"/>
              <p:cNvGrpSpPr>
                <a:grpSpLocks/>
              </p:cNvGrpSpPr>
              <p:nvPr/>
            </p:nvGrpSpPr>
            <p:grpSpPr bwMode="auto">
              <a:xfrm>
                <a:off x="0" y="451"/>
                <a:ext cx="1209" cy="653"/>
                <a:chOff x="0" y="451"/>
                <a:chExt cx="1209" cy="653"/>
              </a:xfrm>
            </p:grpSpPr>
            <p:sp>
              <p:nvSpPr>
                <p:cNvPr id="313" name="Rectangle 322"/>
                <p:cNvSpPr>
                  <a:spLocks noChangeArrowheads="1"/>
                </p:cNvSpPr>
                <p:nvPr/>
              </p:nvSpPr>
              <p:spPr bwMode="auto">
                <a:xfrm>
                  <a:off x="0" y="451"/>
                  <a:ext cx="1209" cy="653"/>
                </a:xfrm>
                <a:prstGeom prst="rect">
                  <a:avLst/>
                </a:prstGeom>
                <a:solidFill>
                  <a:srgbClr val="CCCCCC"/>
                </a:solidFill>
                <a:ln w="12700">
                  <a:solidFill>
                    <a:srgbClr val="000000"/>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314" name="Group 321"/>
                <p:cNvGrpSpPr>
                  <a:grpSpLocks/>
                </p:cNvGrpSpPr>
                <p:nvPr/>
              </p:nvGrpSpPr>
              <p:grpSpPr bwMode="auto">
                <a:xfrm>
                  <a:off x="0" y="451"/>
                  <a:ext cx="1209" cy="653"/>
                  <a:chOff x="0" y="451"/>
                  <a:chExt cx="1209" cy="653"/>
                </a:xfrm>
              </p:grpSpPr>
              <p:sp>
                <p:nvSpPr>
                  <p:cNvPr id="315" name="Rectangle 284"/>
                  <p:cNvSpPr>
                    <a:spLocks noChangeArrowheads="1"/>
                  </p:cNvSpPr>
                  <p:nvPr/>
                </p:nvSpPr>
                <p:spPr bwMode="auto">
                  <a:xfrm>
                    <a:off x="43" y="451"/>
                    <a:ext cx="1123" cy="653"/>
                  </a:xfrm>
                  <a:prstGeom prst="rect">
                    <a:avLst/>
                  </a:prstGeom>
                  <a:solidFill>
                    <a:srgbClr val="CCCC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charset="0"/>
                        <a:ea typeface="SimSun" charset="0"/>
                        <a:cs typeface="Arial" charset="0"/>
                      </a:rPr>
                      <a:t>城市的影响力</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316" name="Rectangle 320"/>
                  <p:cNvSpPr>
                    <a:spLocks noChangeArrowheads="1"/>
                  </p:cNvSpPr>
                  <p:nvPr/>
                </p:nvSpPr>
                <p:spPr bwMode="auto">
                  <a:xfrm>
                    <a:off x="0" y="451"/>
                    <a:ext cx="1209" cy="653"/>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30" name="Group 325"/>
              <p:cNvGrpSpPr>
                <a:grpSpLocks/>
              </p:cNvGrpSpPr>
              <p:nvPr/>
            </p:nvGrpSpPr>
            <p:grpSpPr bwMode="auto">
              <a:xfrm>
                <a:off x="1209" y="451"/>
                <a:ext cx="1454" cy="653"/>
                <a:chOff x="1209" y="451"/>
                <a:chExt cx="1454" cy="653"/>
              </a:xfrm>
            </p:grpSpPr>
            <p:sp>
              <p:nvSpPr>
                <p:cNvPr id="311" name="Rectangle 285"/>
                <p:cNvSpPr>
                  <a:spLocks noChangeArrowheads="1"/>
                </p:cNvSpPr>
                <p:nvPr/>
              </p:nvSpPr>
              <p:spPr bwMode="auto">
                <a:xfrm>
                  <a:off x="1252" y="451"/>
                  <a:ext cx="1368"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少许</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312" name="Rectangle 324"/>
                <p:cNvSpPr>
                  <a:spLocks noChangeArrowheads="1"/>
                </p:cNvSpPr>
                <p:nvPr/>
              </p:nvSpPr>
              <p:spPr bwMode="auto">
                <a:xfrm>
                  <a:off x="1209" y="451"/>
                  <a:ext cx="1454" cy="653"/>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31" name="Group 327"/>
              <p:cNvGrpSpPr>
                <a:grpSpLocks/>
              </p:cNvGrpSpPr>
              <p:nvPr/>
            </p:nvGrpSpPr>
            <p:grpSpPr bwMode="auto">
              <a:xfrm>
                <a:off x="2663" y="451"/>
                <a:ext cx="1490" cy="653"/>
                <a:chOff x="2663" y="451"/>
                <a:chExt cx="1490" cy="653"/>
              </a:xfrm>
            </p:grpSpPr>
            <p:sp>
              <p:nvSpPr>
                <p:cNvPr id="309" name="Rectangle 286"/>
                <p:cNvSpPr>
                  <a:spLocks noChangeArrowheads="1"/>
                </p:cNvSpPr>
                <p:nvPr/>
              </p:nvSpPr>
              <p:spPr bwMode="auto">
                <a:xfrm>
                  <a:off x="2706" y="451"/>
                  <a:ext cx="1404"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强大</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310" name="Rectangle 326"/>
                <p:cNvSpPr>
                  <a:spLocks noChangeArrowheads="1"/>
                </p:cNvSpPr>
                <p:nvPr/>
              </p:nvSpPr>
              <p:spPr bwMode="auto">
                <a:xfrm>
                  <a:off x="2663" y="451"/>
                  <a:ext cx="1490" cy="653"/>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32" name="Group 331"/>
              <p:cNvGrpSpPr>
                <a:grpSpLocks/>
              </p:cNvGrpSpPr>
              <p:nvPr/>
            </p:nvGrpSpPr>
            <p:grpSpPr bwMode="auto">
              <a:xfrm>
                <a:off x="0" y="1104"/>
                <a:ext cx="1209" cy="653"/>
                <a:chOff x="0" y="1104"/>
                <a:chExt cx="1209" cy="653"/>
              </a:xfrm>
            </p:grpSpPr>
            <p:sp>
              <p:nvSpPr>
                <p:cNvPr id="305" name="Rectangle 330"/>
                <p:cNvSpPr>
                  <a:spLocks noChangeArrowheads="1"/>
                </p:cNvSpPr>
                <p:nvPr/>
              </p:nvSpPr>
              <p:spPr bwMode="auto">
                <a:xfrm>
                  <a:off x="0" y="1104"/>
                  <a:ext cx="1209" cy="653"/>
                </a:xfrm>
                <a:prstGeom prst="rect">
                  <a:avLst/>
                </a:prstGeom>
                <a:solidFill>
                  <a:srgbClr val="CCCCCC"/>
                </a:solidFill>
                <a:ln w="12700">
                  <a:solidFill>
                    <a:srgbClr val="000000"/>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306" name="Group 329"/>
                <p:cNvGrpSpPr>
                  <a:grpSpLocks/>
                </p:cNvGrpSpPr>
                <p:nvPr/>
              </p:nvGrpSpPr>
              <p:grpSpPr bwMode="auto">
                <a:xfrm>
                  <a:off x="0" y="1104"/>
                  <a:ext cx="1209" cy="653"/>
                  <a:chOff x="0" y="1104"/>
                  <a:chExt cx="1209" cy="653"/>
                </a:xfrm>
              </p:grpSpPr>
              <p:sp>
                <p:nvSpPr>
                  <p:cNvPr id="307" name="Rectangle 287"/>
                  <p:cNvSpPr>
                    <a:spLocks noChangeArrowheads="1"/>
                  </p:cNvSpPr>
                  <p:nvPr/>
                </p:nvSpPr>
                <p:spPr bwMode="auto">
                  <a:xfrm>
                    <a:off x="43" y="1104"/>
                    <a:ext cx="1123" cy="653"/>
                  </a:xfrm>
                  <a:prstGeom prst="rect">
                    <a:avLst/>
                  </a:prstGeom>
                  <a:solidFill>
                    <a:srgbClr val="CCCC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charset="0"/>
                        <a:ea typeface="SimSun" charset="0"/>
                        <a:cs typeface="Arial" charset="0"/>
                      </a:rPr>
                      <a:t>教会的数目</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308" name="Rectangle 328"/>
                  <p:cNvSpPr>
                    <a:spLocks noChangeArrowheads="1"/>
                  </p:cNvSpPr>
                  <p:nvPr/>
                </p:nvSpPr>
                <p:spPr bwMode="auto">
                  <a:xfrm>
                    <a:off x="0" y="1104"/>
                    <a:ext cx="1209" cy="653"/>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33" name="Group 333"/>
              <p:cNvGrpSpPr>
                <a:grpSpLocks/>
              </p:cNvGrpSpPr>
              <p:nvPr/>
            </p:nvGrpSpPr>
            <p:grpSpPr bwMode="auto">
              <a:xfrm>
                <a:off x="1209" y="1104"/>
                <a:ext cx="1454" cy="653"/>
                <a:chOff x="1209" y="1104"/>
                <a:chExt cx="1454" cy="653"/>
              </a:xfrm>
            </p:grpSpPr>
            <p:sp>
              <p:nvSpPr>
                <p:cNvPr id="303" name="Rectangle 288"/>
                <p:cNvSpPr>
                  <a:spLocks noChangeArrowheads="1"/>
                </p:cNvSpPr>
                <p:nvPr/>
              </p:nvSpPr>
              <p:spPr bwMode="auto">
                <a:xfrm>
                  <a:off x="1252" y="1104"/>
                  <a:ext cx="1368"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几个城市</a:t>
                  </a:r>
                  <a:endParaRPr kumimoji="0" lang="en-US" altLang="zh-CN" sz="2000" b="0" i="0" u="none" strike="noStrike" kern="1200" cap="none" spc="0" normalizeH="0" baseline="0" noProof="0" dirty="0">
                    <a:ln>
                      <a:noFill/>
                    </a:ln>
                    <a:solidFill>
                      <a:srgbClr val="FFFFFF"/>
                    </a:solidFill>
                    <a:effectLst/>
                    <a:uLnTx/>
                    <a:uFillTx/>
                    <a:latin typeface="Times New Roman"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路司得</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特庇</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p>
              </p:txBody>
            </p:sp>
            <p:sp>
              <p:nvSpPr>
                <p:cNvPr id="304" name="Rectangle 332"/>
                <p:cNvSpPr>
                  <a:spLocks noChangeArrowheads="1"/>
                </p:cNvSpPr>
                <p:nvPr/>
              </p:nvSpPr>
              <p:spPr bwMode="auto">
                <a:xfrm>
                  <a:off x="1209" y="1104"/>
                  <a:ext cx="1454" cy="653"/>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34" name="Group 335"/>
              <p:cNvGrpSpPr>
                <a:grpSpLocks/>
              </p:cNvGrpSpPr>
              <p:nvPr/>
            </p:nvGrpSpPr>
            <p:grpSpPr bwMode="auto">
              <a:xfrm>
                <a:off x="2663" y="1104"/>
                <a:ext cx="1490" cy="653"/>
                <a:chOff x="2663" y="1104"/>
                <a:chExt cx="1490" cy="653"/>
              </a:xfrm>
            </p:grpSpPr>
            <p:sp>
              <p:nvSpPr>
                <p:cNvPr id="301" name="Rectangle 289"/>
                <p:cNvSpPr>
                  <a:spLocks noChangeArrowheads="1"/>
                </p:cNvSpPr>
                <p:nvPr/>
              </p:nvSpPr>
              <p:spPr bwMode="auto">
                <a:xfrm>
                  <a:off x="2706" y="1104"/>
                  <a:ext cx="1404"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一个城市</a:t>
                  </a:r>
                  <a:endParaRPr kumimoji="0" lang="en-US" altLang="zh-CN" sz="2000" b="0" i="0" u="none" strike="noStrike" kern="1200" cap="none" spc="0" normalizeH="0" baseline="0" noProof="0" dirty="0">
                    <a:ln>
                      <a:noFill/>
                    </a:ln>
                    <a:solidFill>
                      <a:srgbClr val="FFFFFF"/>
                    </a:solidFill>
                    <a:effectLst/>
                    <a:uLnTx/>
                    <a:uFillTx/>
                    <a:latin typeface="Times New Roman"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罗马</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p>
              </p:txBody>
            </p:sp>
            <p:sp>
              <p:nvSpPr>
                <p:cNvPr id="302" name="Rectangle 334"/>
                <p:cNvSpPr>
                  <a:spLocks noChangeArrowheads="1"/>
                </p:cNvSpPr>
                <p:nvPr/>
              </p:nvSpPr>
              <p:spPr bwMode="auto">
                <a:xfrm>
                  <a:off x="2663" y="1104"/>
                  <a:ext cx="1490" cy="653"/>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35" name="Group 339"/>
              <p:cNvGrpSpPr>
                <a:grpSpLocks/>
              </p:cNvGrpSpPr>
              <p:nvPr/>
            </p:nvGrpSpPr>
            <p:grpSpPr bwMode="auto">
              <a:xfrm>
                <a:off x="0" y="1757"/>
                <a:ext cx="1209" cy="653"/>
                <a:chOff x="0" y="1757"/>
                <a:chExt cx="1209" cy="653"/>
              </a:xfrm>
            </p:grpSpPr>
            <p:sp>
              <p:nvSpPr>
                <p:cNvPr id="297" name="Rectangle 338"/>
                <p:cNvSpPr>
                  <a:spLocks noChangeArrowheads="1"/>
                </p:cNvSpPr>
                <p:nvPr/>
              </p:nvSpPr>
              <p:spPr bwMode="auto">
                <a:xfrm>
                  <a:off x="0" y="1757"/>
                  <a:ext cx="1209" cy="653"/>
                </a:xfrm>
                <a:prstGeom prst="rect">
                  <a:avLst/>
                </a:prstGeom>
                <a:solidFill>
                  <a:srgbClr val="CCCCCC"/>
                </a:solidFill>
                <a:ln w="12700">
                  <a:solidFill>
                    <a:srgbClr val="000000"/>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298" name="Group 337"/>
                <p:cNvGrpSpPr>
                  <a:grpSpLocks/>
                </p:cNvGrpSpPr>
                <p:nvPr/>
              </p:nvGrpSpPr>
              <p:grpSpPr bwMode="auto">
                <a:xfrm>
                  <a:off x="0" y="1757"/>
                  <a:ext cx="1209" cy="653"/>
                  <a:chOff x="0" y="1757"/>
                  <a:chExt cx="1209" cy="653"/>
                </a:xfrm>
              </p:grpSpPr>
              <p:sp>
                <p:nvSpPr>
                  <p:cNvPr id="299" name="Rectangle 290"/>
                  <p:cNvSpPr>
                    <a:spLocks noChangeArrowheads="1"/>
                  </p:cNvSpPr>
                  <p:nvPr/>
                </p:nvSpPr>
                <p:spPr bwMode="auto">
                  <a:xfrm>
                    <a:off x="43" y="1757"/>
                    <a:ext cx="1123" cy="653"/>
                  </a:xfrm>
                  <a:prstGeom prst="rect">
                    <a:avLst/>
                  </a:prstGeom>
                  <a:solidFill>
                    <a:srgbClr val="CCCC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charset="0"/>
                        <a:ea typeface="SimSun" charset="0"/>
                        <a:cs typeface="Arial" charset="0"/>
                      </a:rPr>
                      <a:t>教会的成立</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300" name="Rectangle 336"/>
                  <p:cNvSpPr>
                    <a:spLocks noChangeArrowheads="1"/>
                  </p:cNvSpPr>
                  <p:nvPr/>
                </p:nvSpPr>
                <p:spPr bwMode="auto">
                  <a:xfrm>
                    <a:off x="0" y="1757"/>
                    <a:ext cx="1209" cy="653"/>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36" name="Group 341"/>
              <p:cNvGrpSpPr>
                <a:grpSpLocks/>
              </p:cNvGrpSpPr>
              <p:nvPr/>
            </p:nvGrpSpPr>
            <p:grpSpPr bwMode="auto">
              <a:xfrm>
                <a:off x="1209" y="1757"/>
                <a:ext cx="1454" cy="653"/>
                <a:chOff x="1209" y="1757"/>
                <a:chExt cx="1454" cy="653"/>
              </a:xfrm>
            </p:grpSpPr>
            <p:sp>
              <p:nvSpPr>
                <p:cNvPr id="295" name="Rectangle 291"/>
                <p:cNvSpPr>
                  <a:spLocks noChangeArrowheads="1"/>
                </p:cNvSpPr>
                <p:nvPr/>
              </p:nvSpPr>
              <p:spPr bwMode="auto">
                <a:xfrm>
                  <a:off x="1252" y="1757"/>
                  <a:ext cx="1368"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AD 48-49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第一次的旅程</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96" name="Rectangle 340"/>
                <p:cNvSpPr>
                  <a:spLocks noChangeArrowheads="1"/>
                </p:cNvSpPr>
                <p:nvPr/>
              </p:nvSpPr>
              <p:spPr bwMode="auto">
                <a:xfrm>
                  <a:off x="1209" y="1757"/>
                  <a:ext cx="1454" cy="653"/>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37" name="Group 343"/>
              <p:cNvGrpSpPr>
                <a:grpSpLocks/>
              </p:cNvGrpSpPr>
              <p:nvPr/>
            </p:nvGrpSpPr>
            <p:grpSpPr bwMode="auto">
              <a:xfrm>
                <a:off x="2663" y="1757"/>
                <a:ext cx="1490" cy="653"/>
                <a:chOff x="2663" y="1757"/>
                <a:chExt cx="1490" cy="653"/>
              </a:xfrm>
            </p:grpSpPr>
            <p:sp>
              <p:nvSpPr>
                <p:cNvPr id="293" name="Rectangle 292"/>
                <p:cNvSpPr>
                  <a:spLocks noChangeArrowheads="1"/>
                </p:cNvSpPr>
                <p:nvPr/>
              </p:nvSpPr>
              <p:spPr bwMode="auto">
                <a:xfrm>
                  <a:off x="2706" y="1757"/>
                  <a:ext cx="1404"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AD 33-56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 (</a:t>
                  </a: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未知</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p>
              </p:txBody>
            </p:sp>
            <p:sp>
              <p:nvSpPr>
                <p:cNvPr id="294" name="Rectangle 342"/>
                <p:cNvSpPr>
                  <a:spLocks noChangeArrowheads="1"/>
                </p:cNvSpPr>
                <p:nvPr/>
              </p:nvSpPr>
              <p:spPr bwMode="auto">
                <a:xfrm>
                  <a:off x="2663" y="1757"/>
                  <a:ext cx="1490" cy="653"/>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38" name="Group 347"/>
              <p:cNvGrpSpPr>
                <a:grpSpLocks/>
              </p:cNvGrpSpPr>
              <p:nvPr/>
            </p:nvGrpSpPr>
            <p:grpSpPr bwMode="auto">
              <a:xfrm>
                <a:off x="0" y="2410"/>
                <a:ext cx="1209" cy="653"/>
                <a:chOff x="0" y="2410"/>
                <a:chExt cx="1209" cy="653"/>
              </a:xfrm>
            </p:grpSpPr>
            <p:sp>
              <p:nvSpPr>
                <p:cNvPr id="289" name="Rectangle 346"/>
                <p:cNvSpPr>
                  <a:spLocks noChangeArrowheads="1"/>
                </p:cNvSpPr>
                <p:nvPr/>
              </p:nvSpPr>
              <p:spPr bwMode="auto">
                <a:xfrm>
                  <a:off x="0" y="2410"/>
                  <a:ext cx="1209" cy="653"/>
                </a:xfrm>
                <a:prstGeom prst="rect">
                  <a:avLst/>
                </a:prstGeom>
                <a:solidFill>
                  <a:srgbClr val="CCCCCC"/>
                </a:solidFill>
                <a:ln w="12700">
                  <a:solidFill>
                    <a:srgbClr val="000000"/>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290" name="Group 345"/>
                <p:cNvGrpSpPr>
                  <a:grpSpLocks/>
                </p:cNvGrpSpPr>
                <p:nvPr/>
              </p:nvGrpSpPr>
              <p:grpSpPr bwMode="auto">
                <a:xfrm>
                  <a:off x="0" y="2410"/>
                  <a:ext cx="1209" cy="653"/>
                  <a:chOff x="0" y="2410"/>
                  <a:chExt cx="1209" cy="653"/>
                </a:xfrm>
              </p:grpSpPr>
              <p:sp>
                <p:nvSpPr>
                  <p:cNvPr id="291" name="Rectangle 293"/>
                  <p:cNvSpPr>
                    <a:spLocks noChangeArrowheads="1"/>
                  </p:cNvSpPr>
                  <p:nvPr/>
                </p:nvSpPr>
                <p:spPr bwMode="auto">
                  <a:xfrm>
                    <a:off x="43" y="2410"/>
                    <a:ext cx="1123" cy="653"/>
                  </a:xfrm>
                  <a:prstGeom prst="rect">
                    <a:avLst/>
                  </a:prstGeom>
                  <a:solidFill>
                    <a:srgbClr val="CCCC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1"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8A8AE7">
                            <a:lumMod val="10000"/>
                          </a:srgbClr>
                        </a:solidFill>
                        <a:effectLst/>
                        <a:uLnTx/>
                        <a:uFillTx/>
                        <a:latin typeface="Arial" charset="0"/>
                        <a:ea typeface="SimSun" charset="0"/>
                        <a:cs typeface="Arial" charset="0"/>
                      </a:rPr>
                      <a:t>创办人</a:t>
                    </a:r>
                    <a:endParaRPr kumimoji="0" lang="en-US" altLang="zh-CN" sz="2000" b="1" i="1" u="none" strike="noStrike" kern="1200" cap="none" spc="0" normalizeH="0" baseline="0" noProof="0" dirty="0">
                      <a:ln>
                        <a:noFill/>
                      </a:ln>
                      <a:solidFill>
                        <a:srgbClr val="8A8AE7">
                          <a:lumMod val="10000"/>
                        </a:srgbClr>
                      </a:solidFill>
                      <a:effectLst/>
                      <a:uLnTx/>
                      <a:uFillTx/>
                      <a:latin typeface="Arial" charset="0"/>
                      <a:ea typeface="SimSun" charset="0"/>
                      <a:cs typeface="Arial" charset="0"/>
                    </a:endParaRPr>
                  </a:p>
                </p:txBody>
              </p:sp>
              <p:sp>
                <p:nvSpPr>
                  <p:cNvPr id="292" name="Rectangle 344"/>
                  <p:cNvSpPr>
                    <a:spLocks noChangeArrowheads="1"/>
                  </p:cNvSpPr>
                  <p:nvPr/>
                </p:nvSpPr>
                <p:spPr bwMode="auto">
                  <a:xfrm>
                    <a:off x="0" y="2410"/>
                    <a:ext cx="1209" cy="653"/>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39" name="Group 349"/>
              <p:cNvGrpSpPr>
                <a:grpSpLocks/>
              </p:cNvGrpSpPr>
              <p:nvPr/>
            </p:nvGrpSpPr>
            <p:grpSpPr bwMode="auto">
              <a:xfrm>
                <a:off x="1209" y="2410"/>
                <a:ext cx="1454" cy="653"/>
                <a:chOff x="1209" y="2410"/>
                <a:chExt cx="1454" cy="653"/>
              </a:xfrm>
            </p:grpSpPr>
            <p:sp>
              <p:nvSpPr>
                <p:cNvPr id="287" name="Rectangle 294"/>
                <p:cNvSpPr>
                  <a:spLocks noChangeArrowheads="1"/>
                </p:cNvSpPr>
                <p:nvPr/>
              </p:nvSpPr>
              <p:spPr bwMode="auto">
                <a:xfrm>
                  <a:off x="1252" y="2410"/>
                  <a:ext cx="1368"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FFFFFF"/>
                      </a:solidFill>
                      <a:effectLst/>
                      <a:uLnTx/>
                      <a:uFillTx/>
                      <a:latin typeface="Arial" charset="0"/>
                      <a:ea typeface="SimSun" charset="0"/>
                      <a:cs typeface="Arial" charset="0"/>
                    </a:rPr>
                    <a:t>保罗</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88" name="Rectangle 348"/>
                <p:cNvSpPr>
                  <a:spLocks noChangeArrowheads="1"/>
                </p:cNvSpPr>
                <p:nvPr/>
              </p:nvSpPr>
              <p:spPr bwMode="auto">
                <a:xfrm>
                  <a:off x="1209" y="2410"/>
                  <a:ext cx="1454" cy="653"/>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40" name="Group 351"/>
              <p:cNvGrpSpPr>
                <a:grpSpLocks/>
              </p:cNvGrpSpPr>
              <p:nvPr/>
            </p:nvGrpSpPr>
            <p:grpSpPr bwMode="auto">
              <a:xfrm>
                <a:off x="2650" y="2410"/>
                <a:ext cx="1522" cy="653"/>
                <a:chOff x="2650" y="2410"/>
                <a:chExt cx="1522" cy="653"/>
              </a:xfrm>
            </p:grpSpPr>
            <p:sp>
              <p:nvSpPr>
                <p:cNvPr id="285" name="Rectangle 295"/>
                <p:cNvSpPr>
                  <a:spLocks noChangeArrowheads="1"/>
                </p:cNvSpPr>
                <p:nvPr/>
              </p:nvSpPr>
              <p:spPr bwMode="auto">
                <a:xfrm>
                  <a:off x="2650" y="2410"/>
                  <a:ext cx="1522"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五旬节</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 </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或保罗的门徒</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p>
              </p:txBody>
            </p:sp>
            <p:sp>
              <p:nvSpPr>
                <p:cNvPr id="286" name="Rectangle 350"/>
                <p:cNvSpPr>
                  <a:spLocks noChangeArrowheads="1"/>
                </p:cNvSpPr>
                <p:nvPr/>
              </p:nvSpPr>
              <p:spPr bwMode="auto">
                <a:xfrm>
                  <a:off x="2663" y="2410"/>
                  <a:ext cx="1490" cy="653"/>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41" name="Group 355"/>
              <p:cNvGrpSpPr>
                <a:grpSpLocks/>
              </p:cNvGrpSpPr>
              <p:nvPr/>
            </p:nvGrpSpPr>
            <p:grpSpPr bwMode="auto">
              <a:xfrm>
                <a:off x="0" y="3063"/>
                <a:ext cx="1209" cy="653"/>
                <a:chOff x="0" y="3063"/>
                <a:chExt cx="1209" cy="653"/>
              </a:xfrm>
            </p:grpSpPr>
            <p:sp>
              <p:nvSpPr>
                <p:cNvPr id="281" name="Rectangle 354"/>
                <p:cNvSpPr>
                  <a:spLocks noChangeArrowheads="1"/>
                </p:cNvSpPr>
                <p:nvPr/>
              </p:nvSpPr>
              <p:spPr bwMode="auto">
                <a:xfrm>
                  <a:off x="0" y="3063"/>
                  <a:ext cx="1209" cy="653"/>
                </a:xfrm>
                <a:prstGeom prst="rect">
                  <a:avLst/>
                </a:prstGeom>
                <a:solidFill>
                  <a:srgbClr val="CCCCCC"/>
                </a:solidFill>
                <a:ln w="12700">
                  <a:solidFill>
                    <a:srgbClr val="000000"/>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282" name="Group 353"/>
                <p:cNvGrpSpPr>
                  <a:grpSpLocks/>
                </p:cNvGrpSpPr>
                <p:nvPr/>
              </p:nvGrpSpPr>
              <p:grpSpPr bwMode="auto">
                <a:xfrm>
                  <a:off x="0" y="3063"/>
                  <a:ext cx="1209" cy="653"/>
                  <a:chOff x="0" y="3063"/>
                  <a:chExt cx="1209" cy="653"/>
                </a:xfrm>
              </p:grpSpPr>
              <p:sp>
                <p:nvSpPr>
                  <p:cNvPr id="283" name="Rectangle 296"/>
                  <p:cNvSpPr>
                    <a:spLocks noChangeArrowheads="1"/>
                  </p:cNvSpPr>
                  <p:nvPr/>
                </p:nvSpPr>
                <p:spPr bwMode="auto">
                  <a:xfrm>
                    <a:off x="43" y="3063"/>
                    <a:ext cx="1123" cy="653"/>
                  </a:xfrm>
                  <a:prstGeom prst="rect">
                    <a:avLst/>
                  </a:prstGeom>
                  <a:solidFill>
                    <a:srgbClr val="CCCC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B171F"/>
                        </a:solidFill>
                        <a:effectLst/>
                        <a:uLnTx/>
                        <a:uFillTx/>
                        <a:latin typeface="Arial" charset="0"/>
                        <a:ea typeface="SimSun" charset="0"/>
                        <a:cs typeface="Arial" charset="0"/>
                      </a:rPr>
                      <a:t>写作时间与</a:t>
                    </a:r>
                    <a:endParaRPr kumimoji="0" lang="en-US" altLang="zh-CN" sz="2000" b="1" i="1" u="none" strike="noStrike" kern="1200" cap="none" spc="0" normalizeH="0" baseline="0" noProof="0" dirty="0">
                      <a:ln>
                        <a:noFill/>
                      </a:ln>
                      <a:solidFill>
                        <a:srgbClr val="0B171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B171F"/>
                        </a:solidFill>
                        <a:effectLst/>
                        <a:uLnTx/>
                        <a:uFillTx/>
                        <a:latin typeface="Arial" charset="0"/>
                        <a:ea typeface="SimSun" charset="0"/>
                        <a:cs typeface="Arial" charset="0"/>
                      </a:rPr>
                      <a:t>地点</a:t>
                    </a:r>
                    <a:endParaRPr kumimoji="0" lang="en-US" altLang="zh-CN" sz="2000" b="1" i="1" u="none" strike="noStrike" kern="1200" cap="none" spc="0" normalizeH="0" baseline="0" noProof="0" dirty="0">
                      <a:ln>
                        <a:noFill/>
                      </a:ln>
                      <a:solidFill>
                        <a:srgbClr val="0B171F"/>
                      </a:solidFill>
                      <a:effectLst/>
                      <a:uLnTx/>
                      <a:uFillTx/>
                      <a:latin typeface="Arial" charset="0"/>
                      <a:ea typeface="SimSun" charset="0"/>
                      <a:cs typeface="Arial" charset="0"/>
                    </a:endParaRPr>
                  </a:p>
                </p:txBody>
              </p:sp>
              <p:sp>
                <p:nvSpPr>
                  <p:cNvPr id="284" name="Rectangle 352"/>
                  <p:cNvSpPr>
                    <a:spLocks noChangeArrowheads="1"/>
                  </p:cNvSpPr>
                  <p:nvPr/>
                </p:nvSpPr>
                <p:spPr bwMode="auto">
                  <a:xfrm>
                    <a:off x="0" y="3063"/>
                    <a:ext cx="1209" cy="653"/>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42" name="Group 357"/>
              <p:cNvGrpSpPr>
                <a:grpSpLocks/>
              </p:cNvGrpSpPr>
              <p:nvPr/>
            </p:nvGrpSpPr>
            <p:grpSpPr bwMode="auto">
              <a:xfrm>
                <a:off x="1209" y="3063"/>
                <a:ext cx="1454" cy="653"/>
                <a:chOff x="1209" y="3063"/>
                <a:chExt cx="1454" cy="653"/>
              </a:xfrm>
            </p:grpSpPr>
            <p:sp>
              <p:nvSpPr>
                <p:cNvPr id="279" name="Rectangle 297"/>
                <p:cNvSpPr>
                  <a:spLocks noChangeArrowheads="1"/>
                </p:cNvSpPr>
                <p:nvPr/>
              </p:nvSpPr>
              <p:spPr bwMode="auto">
                <a:xfrm>
                  <a:off x="1252" y="3063"/>
                  <a:ext cx="1368"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AD 49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安提阿</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80" name="Rectangle 356"/>
                <p:cNvSpPr>
                  <a:spLocks noChangeArrowheads="1"/>
                </p:cNvSpPr>
                <p:nvPr/>
              </p:nvSpPr>
              <p:spPr bwMode="auto">
                <a:xfrm>
                  <a:off x="1209" y="3063"/>
                  <a:ext cx="1454" cy="653"/>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43" name="Group 359"/>
              <p:cNvGrpSpPr>
                <a:grpSpLocks/>
              </p:cNvGrpSpPr>
              <p:nvPr/>
            </p:nvGrpSpPr>
            <p:grpSpPr bwMode="auto">
              <a:xfrm>
                <a:off x="2663" y="3063"/>
                <a:ext cx="1490" cy="653"/>
                <a:chOff x="2663" y="3063"/>
                <a:chExt cx="1490" cy="653"/>
              </a:xfrm>
            </p:grpSpPr>
            <p:sp>
              <p:nvSpPr>
                <p:cNvPr id="277" name="Rectangle 298"/>
                <p:cNvSpPr>
                  <a:spLocks noChangeArrowheads="1"/>
                </p:cNvSpPr>
                <p:nvPr/>
              </p:nvSpPr>
              <p:spPr bwMode="auto">
                <a:xfrm>
                  <a:off x="2706" y="3063"/>
                  <a:ext cx="1404"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AD 56-57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哥林多</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78" name="Rectangle 358"/>
                <p:cNvSpPr>
                  <a:spLocks noChangeArrowheads="1"/>
                </p:cNvSpPr>
                <p:nvPr/>
              </p:nvSpPr>
              <p:spPr bwMode="auto">
                <a:xfrm>
                  <a:off x="2663" y="3063"/>
                  <a:ext cx="1490" cy="653"/>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44" name="Group 363"/>
              <p:cNvGrpSpPr>
                <a:grpSpLocks/>
              </p:cNvGrpSpPr>
              <p:nvPr/>
            </p:nvGrpSpPr>
            <p:grpSpPr bwMode="auto">
              <a:xfrm>
                <a:off x="0" y="3716"/>
                <a:ext cx="1209" cy="653"/>
                <a:chOff x="0" y="3716"/>
                <a:chExt cx="1209" cy="653"/>
              </a:xfrm>
            </p:grpSpPr>
            <p:sp>
              <p:nvSpPr>
                <p:cNvPr id="273" name="Rectangle 362"/>
                <p:cNvSpPr>
                  <a:spLocks noChangeArrowheads="1"/>
                </p:cNvSpPr>
                <p:nvPr/>
              </p:nvSpPr>
              <p:spPr bwMode="auto">
                <a:xfrm>
                  <a:off x="0" y="3716"/>
                  <a:ext cx="1209" cy="653"/>
                </a:xfrm>
                <a:prstGeom prst="rect">
                  <a:avLst/>
                </a:prstGeom>
                <a:solidFill>
                  <a:srgbClr val="CCCCCC"/>
                </a:solidFill>
                <a:ln w="12700">
                  <a:solidFill>
                    <a:srgbClr val="000000"/>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274" name="Group 361"/>
                <p:cNvGrpSpPr>
                  <a:grpSpLocks/>
                </p:cNvGrpSpPr>
                <p:nvPr/>
              </p:nvGrpSpPr>
              <p:grpSpPr bwMode="auto">
                <a:xfrm>
                  <a:off x="0" y="3716"/>
                  <a:ext cx="1209" cy="653"/>
                  <a:chOff x="0" y="3716"/>
                  <a:chExt cx="1209" cy="653"/>
                </a:xfrm>
              </p:grpSpPr>
              <p:sp>
                <p:nvSpPr>
                  <p:cNvPr id="275" name="Rectangle 299"/>
                  <p:cNvSpPr>
                    <a:spLocks noChangeArrowheads="1"/>
                  </p:cNvSpPr>
                  <p:nvPr/>
                </p:nvSpPr>
                <p:spPr bwMode="auto">
                  <a:xfrm>
                    <a:off x="43" y="3716"/>
                    <a:ext cx="1123" cy="653"/>
                  </a:xfrm>
                  <a:prstGeom prst="rect">
                    <a:avLst/>
                  </a:prstGeom>
                  <a:solidFill>
                    <a:srgbClr val="CCCC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1" u="none" strike="noStrike" kern="1200" cap="none" spc="0" normalizeH="0" baseline="0" noProof="0" dirty="0">
                      <a:ln>
                        <a:noFill/>
                      </a:ln>
                      <a:solidFill>
                        <a:srgbClr val="0B171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B171F"/>
                        </a:solidFill>
                        <a:effectLst/>
                        <a:uLnTx/>
                        <a:uFillTx/>
                        <a:latin typeface="Arial" charset="0"/>
                        <a:ea typeface="SimSun" charset="0"/>
                        <a:cs typeface="Arial" charset="0"/>
                      </a:rPr>
                      <a:t>对保罗的印象</a:t>
                    </a:r>
                    <a:endParaRPr kumimoji="0" lang="en-US" altLang="zh-CN" sz="2000" b="1" i="1" u="none" strike="noStrike" kern="1200" cap="none" spc="0" normalizeH="0" baseline="0" noProof="0" dirty="0">
                      <a:ln>
                        <a:noFill/>
                      </a:ln>
                      <a:solidFill>
                        <a:srgbClr val="0B171F"/>
                      </a:solidFill>
                      <a:effectLst/>
                      <a:uLnTx/>
                      <a:uFillTx/>
                      <a:latin typeface="Arial" charset="0"/>
                      <a:ea typeface="SimSun" charset="0"/>
                      <a:cs typeface="Arial" charset="0"/>
                    </a:endParaRPr>
                  </a:p>
                </p:txBody>
              </p:sp>
              <p:sp>
                <p:nvSpPr>
                  <p:cNvPr id="276" name="Rectangle 360"/>
                  <p:cNvSpPr>
                    <a:spLocks noChangeArrowheads="1"/>
                  </p:cNvSpPr>
                  <p:nvPr/>
                </p:nvSpPr>
                <p:spPr bwMode="auto">
                  <a:xfrm>
                    <a:off x="0" y="3716"/>
                    <a:ext cx="1209" cy="653"/>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45" name="Group 365"/>
              <p:cNvGrpSpPr>
                <a:grpSpLocks/>
              </p:cNvGrpSpPr>
              <p:nvPr/>
            </p:nvGrpSpPr>
            <p:grpSpPr bwMode="auto">
              <a:xfrm>
                <a:off x="1164" y="3716"/>
                <a:ext cx="1520" cy="653"/>
                <a:chOff x="1164" y="3716"/>
                <a:chExt cx="1520" cy="653"/>
              </a:xfrm>
            </p:grpSpPr>
            <p:sp>
              <p:nvSpPr>
                <p:cNvPr id="271" name="Rectangle 300"/>
                <p:cNvSpPr>
                  <a:spLocks noChangeArrowheads="1"/>
                </p:cNvSpPr>
                <p:nvPr/>
              </p:nvSpPr>
              <p:spPr bwMode="auto">
                <a:xfrm>
                  <a:off x="1164" y="3716"/>
                  <a:ext cx="1520"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怀疑</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众多认识他</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p>
              </p:txBody>
            </p:sp>
            <p:sp>
              <p:nvSpPr>
                <p:cNvPr id="272" name="Rectangle 364"/>
                <p:cNvSpPr>
                  <a:spLocks noChangeArrowheads="1"/>
                </p:cNvSpPr>
                <p:nvPr/>
              </p:nvSpPr>
              <p:spPr bwMode="auto">
                <a:xfrm>
                  <a:off x="1209" y="3716"/>
                  <a:ext cx="1454" cy="653"/>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46" name="Group 367"/>
              <p:cNvGrpSpPr>
                <a:grpSpLocks/>
              </p:cNvGrpSpPr>
              <p:nvPr/>
            </p:nvGrpSpPr>
            <p:grpSpPr bwMode="auto">
              <a:xfrm>
                <a:off x="2636" y="3716"/>
                <a:ext cx="1570" cy="653"/>
                <a:chOff x="2636" y="3716"/>
                <a:chExt cx="1570" cy="653"/>
              </a:xfrm>
            </p:grpSpPr>
            <p:sp>
              <p:nvSpPr>
                <p:cNvPr id="269" name="Rectangle 301"/>
                <p:cNvSpPr>
                  <a:spLocks noChangeArrowheads="1"/>
                </p:cNvSpPr>
                <p:nvPr/>
              </p:nvSpPr>
              <p:spPr bwMode="auto">
                <a:xfrm>
                  <a:off x="2636" y="3716"/>
                  <a:ext cx="1570"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信任</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众多不认识他</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p>
              </p:txBody>
            </p:sp>
            <p:sp>
              <p:nvSpPr>
                <p:cNvPr id="270" name="Rectangle 366"/>
                <p:cNvSpPr>
                  <a:spLocks noChangeArrowheads="1"/>
                </p:cNvSpPr>
                <p:nvPr/>
              </p:nvSpPr>
              <p:spPr bwMode="auto">
                <a:xfrm>
                  <a:off x="2663" y="3716"/>
                  <a:ext cx="1490" cy="653"/>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47" name="Group 371"/>
              <p:cNvGrpSpPr>
                <a:grpSpLocks/>
              </p:cNvGrpSpPr>
              <p:nvPr/>
            </p:nvGrpSpPr>
            <p:grpSpPr bwMode="auto">
              <a:xfrm>
                <a:off x="0" y="4369"/>
                <a:ext cx="1209" cy="528"/>
                <a:chOff x="0" y="4369"/>
                <a:chExt cx="1209" cy="528"/>
              </a:xfrm>
            </p:grpSpPr>
            <p:sp>
              <p:nvSpPr>
                <p:cNvPr id="265" name="Rectangle 370"/>
                <p:cNvSpPr>
                  <a:spLocks noChangeArrowheads="1"/>
                </p:cNvSpPr>
                <p:nvPr/>
              </p:nvSpPr>
              <p:spPr bwMode="auto">
                <a:xfrm>
                  <a:off x="0" y="4369"/>
                  <a:ext cx="1209" cy="528"/>
                </a:xfrm>
                <a:prstGeom prst="rect">
                  <a:avLst/>
                </a:prstGeom>
                <a:solidFill>
                  <a:srgbClr val="CCCCCC"/>
                </a:solidFill>
                <a:ln w="12700">
                  <a:solidFill>
                    <a:srgbClr val="000000"/>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266" name="Group 369"/>
                <p:cNvGrpSpPr>
                  <a:grpSpLocks/>
                </p:cNvGrpSpPr>
                <p:nvPr/>
              </p:nvGrpSpPr>
              <p:grpSpPr bwMode="auto">
                <a:xfrm>
                  <a:off x="0" y="4369"/>
                  <a:ext cx="1209" cy="528"/>
                  <a:chOff x="0" y="4369"/>
                  <a:chExt cx="1209" cy="528"/>
                </a:xfrm>
              </p:grpSpPr>
              <p:sp>
                <p:nvSpPr>
                  <p:cNvPr id="267" name="Rectangle 302"/>
                  <p:cNvSpPr>
                    <a:spLocks noChangeArrowheads="1"/>
                  </p:cNvSpPr>
                  <p:nvPr/>
                </p:nvSpPr>
                <p:spPr bwMode="auto">
                  <a:xfrm>
                    <a:off x="43" y="4369"/>
                    <a:ext cx="1123" cy="528"/>
                  </a:xfrm>
                  <a:prstGeom prst="rect">
                    <a:avLst/>
                  </a:prstGeom>
                  <a:solidFill>
                    <a:srgbClr val="CCCC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charset="0"/>
                        <a:ea typeface="SimSun" charset="0"/>
                        <a:cs typeface="Arial" charset="0"/>
                      </a:rPr>
                      <a:t>保罗的对手</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268" name="Rectangle 368"/>
                  <p:cNvSpPr>
                    <a:spLocks noChangeArrowheads="1"/>
                  </p:cNvSpPr>
                  <p:nvPr/>
                </p:nvSpPr>
                <p:spPr bwMode="auto">
                  <a:xfrm>
                    <a:off x="0" y="4369"/>
                    <a:ext cx="1209" cy="528"/>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48" name="Group 373"/>
              <p:cNvGrpSpPr>
                <a:grpSpLocks/>
              </p:cNvGrpSpPr>
              <p:nvPr/>
            </p:nvGrpSpPr>
            <p:grpSpPr bwMode="auto">
              <a:xfrm>
                <a:off x="1209" y="4369"/>
                <a:ext cx="1454" cy="528"/>
                <a:chOff x="1209" y="4369"/>
                <a:chExt cx="1454" cy="528"/>
              </a:xfrm>
            </p:grpSpPr>
            <p:sp>
              <p:nvSpPr>
                <p:cNvPr id="263" name="Rectangle 303"/>
                <p:cNvSpPr>
                  <a:spLocks noChangeArrowheads="1"/>
                </p:cNvSpPr>
                <p:nvPr/>
              </p:nvSpPr>
              <p:spPr bwMode="auto">
                <a:xfrm>
                  <a:off x="1252" y="4369"/>
                  <a:ext cx="1368" cy="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9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犹太化</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64" name="Rectangle 372"/>
                <p:cNvSpPr>
                  <a:spLocks noChangeArrowheads="1"/>
                </p:cNvSpPr>
                <p:nvPr/>
              </p:nvSpPr>
              <p:spPr bwMode="auto">
                <a:xfrm>
                  <a:off x="1209" y="4369"/>
                  <a:ext cx="1454" cy="528"/>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49" name="Group 375"/>
              <p:cNvGrpSpPr>
                <a:grpSpLocks/>
              </p:cNvGrpSpPr>
              <p:nvPr/>
            </p:nvGrpSpPr>
            <p:grpSpPr bwMode="auto">
              <a:xfrm>
                <a:off x="2663" y="4369"/>
                <a:ext cx="1490" cy="528"/>
                <a:chOff x="2663" y="4369"/>
                <a:chExt cx="1490" cy="528"/>
              </a:xfrm>
            </p:grpSpPr>
            <p:sp>
              <p:nvSpPr>
                <p:cNvPr id="261" name="Rectangle 304"/>
                <p:cNvSpPr>
                  <a:spLocks noChangeArrowheads="1"/>
                </p:cNvSpPr>
                <p:nvPr/>
              </p:nvSpPr>
              <p:spPr bwMode="auto">
                <a:xfrm>
                  <a:off x="2706" y="4369"/>
                  <a:ext cx="1404" cy="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9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无</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62" name="Rectangle 374"/>
                <p:cNvSpPr>
                  <a:spLocks noChangeArrowheads="1"/>
                </p:cNvSpPr>
                <p:nvPr/>
              </p:nvSpPr>
              <p:spPr bwMode="auto">
                <a:xfrm>
                  <a:off x="2663" y="4369"/>
                  <a:ext cx="1490" cy="528"/>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50" name="Group 379"/>
              <p:cNvGrpSpPr>
                <a:grpSpLocks/>
              </p:cNvGrpSpPr>
              <p:nvPr/>
            </p:nvGrpSpPr>
            <p:grpSpPr bwMode="auto">
              <a:xfrm>
                <a:off x="0" y="4897"/>
                <a:ext cx="1209" cy="528"/>
                <a:chOff x="0" y="4897"/>
                <a:chExt cx="1209" cy="528"/>
              </a:xfrm>
            </p:grpSpPr>
            <p:sp>
              <p:nvSpPr>
                <p:cNvPr id="257" name="Rectangle 378"/>
                <p:cNvSpPr>
                  <a:spLocks noChangeArrowheads="1"/>
                </p:cNvSpPr>
                <p:nvPr/>
              </p:nvSpPr>
              <p:spPr bwMode="auto">
                <a:xfrm>
                  <a:off x="0" y="4897"/>
                  <a:ext cx="1209" cy="528"/>
                </a:xfrm>
                <a:prstGeom prst="rect">
                  <a:avLst/>
                </a:prstGeom>
                <a:solidFill>
                  <a:srgbClr val="CCCCCC"/>
                </a:solidFill>
                <a:ln w="12700">
                  <a:solidFill>
                    <a:srgbClr val="000000"/>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258" name="Group 377"/>
                <p:cNvGrpSpPr>
                  <a:grpSpLocks/>
                </p:cNvGrpSpPr>
                <p:nvPr/>
              </p:nvGrpSpPr>
              <p:grpSpPr bwMode="auto">
                <a:xfrm>
                  <a:off x="0" y="4897"/>
                  <a:ext cx="1209" cy="528"/>
                  <a:chOff x="0" y="4897"/>
                  <a:chExt cx="1209" cy="528"/>
                </a:xfrm>
              </p:grpSpPr>
              <p:sp>
                <p:nvSpPr>
                  <p:cNvPr id="259" name="Rectangle 305"/>
                  <p:cNvSpPr>
                    <a:spLocks noChangeArrowheads="1"/>
                  </p:cNvSpPr>
                  <p:nvPr/>
                </p:nvSpPr>
                <p:spPr bwMode="auto">
                  <a:xfrm>
                    <a:off x="43" y="4897"/>
                    <a:ext cx="1123" cy="528"/>
                  </a:xfrm>
                  <a:prstGeom prst="rect">
                    <a:avLst/>
                  </a:prstGeom>
                  <a:solidFill>
                    <a:srgbClr val="CCCC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charset="0"/>
                        <a:ea typeface="SimSun" charset="0"/>
                        <a:cs typeface="Arial" charset="0"/>
                      </a:rPr>
                      <a:t>犹太人与外邦人的关系</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260" name="Rectangle 376"/>
                  <p:cNvSpPr>
                    <a:spLocks noChangeArrowheads="1"/>
                  </p:cNvSpPr>
                  <p:nvPr/>
                </p:nvSpPr>
                <p:spPr bwMode="auto">
                  <a:xfrm>
                    <a:off x="0" y="4897"/>
                    <a:ext cx="1209" cy="528"/>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51" name="Group 381"/>
              <p:cNvGrpSpPr>
                <a:grpSpLocks/>
              </p:cNvGrpSpPr>
              <p:nvPr/>
            </p:nvGrpSpPr>
            <p:grpSpPr bwMode="auto">
              <a:xfrm>
                <a:off x="1209" y="4897"/>
                <a:ext cx="1454" cy="528"/>
                <a:chOff x="1209" y="4897"/>
                <a:chExt cx="1454" cy="528"/>
              </a:xfrm>
            </p:grpSpPr>
            <p:sp>
              <p:nvSpPr>
                <p:cNvPr id="255" name="Rectangle 306"/>
                <p:cNvSpPr>
                  <a:spLocks noChangeArrowheads="1"/>
                </p:cNvSpPr>
                <p:nvPr/>
              </p:nvSpPr>
              <p:spPr bwMode="auto">
                <a:xfrm>
                  <a:off x="1252" y="4897"/>
                  <a:ext cx="1368" cy="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9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严重的裂痕</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56" name="Rectangle 380"/>
                <p:cNvSpPr>
                  <a:spLocks noChangeArrowheads="1"/>
                </p:cNvSpPr>
                <p:nvPr/>
              </p:nvSpPr>
              <p:spPr bwMode="auto">
                <a:xfrm>
                  <a:off x="1209" y="4897"/>
                  <a:ext cx="1454" cy="528"/>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52" name="Group 383"/>
              <p:cNvGrpSpPr>
                <a:grpSpLocks/>
              </p:cNvGrpSpPr>
              <p:nvPr/>
            </p:nvGrpSpPr>
            <p:grpSpPr bwMode="auto">
              <a:xfrm>
                <a:off x="2663" y="4897"/>
                <a:ext cx="1490" cy="528"/>
                <a:chOff x="2663" y="4897"/>
                <a:chExt cx="1490" cy="528"/>
              </a:xfrm>
            </p:grpSpPr>
            <p:sp>
              <p:nvSpPr>
                <p:cNvPr id="253" name="Rectangle 307"/>
                <p:cNvSpPr>
                  <a:spLocks noChangeArrowheads="1"/>
                </p:cNvSpPr>
                <p:nvPr/>
              </p:nvSpPr>
              <p:spPr bwMode="auto">
                <a:xfrm>
                  <a:off x="2706" y="4897"/>
                  <a:ext cx="1404" cy="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轻微的批评</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54" name="Rectangle 382"/>
                <p:cNvSpPr>
                  <a:spLocks noChangeArrowheads="1"/>
                </p:cNvSpPr>
                <p:nvPr/>
              </p:nvSpPr>
              <p:spPr bwMode="auto">
                <a:xfrm>
                  <a:off x="2663" y="4897"/>
                  <a:ext cx="1490" cy="528"/>
                </a:xfrm>
                <a:prstGeom prst="rect">
                  <a:avLst/>
                </a:prstGeom>
                <a:noFill/>
                <a:ln w="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sp>
          <p:nvSpPr>
            <p:cNvPr id="225" name="Rectangle 385"/>
            <p:cNvSpPr>
              <a:spLocks noChangeArrowheads="1"/>
            </p:cNvSpPr>
            <p:nvPr/>
          </p:nvSpPr>
          <p:spPr bwMode="auto">
            <a:xfrm>
              <a:off x="-4" y="-4"/>
              <a:ext cx="4161" cy="5433"/>
            </a:xfrm>
            <a:prstGeom prst="rect">
              <a:avLst/>
            </a:prstGeom>
            <a:noFill/>
            <a:ln w="14287">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spTree>
    <p:extLst>
      <p:ext uri="{BB962C8B-B14F-4D97-AF65-F5344CB8AC3E}">
        <p14:creationId xmlns:p14="http://schemas.microsoft.com/office/powerpoint/2010/main" val="1470727788"/>
      </p:ext>
    </p:extLst>
  </p:cSld>
  <p:clrMapOvr>
    <a:overrideClrMapping bg1="dk2" tx1="lt1" bg2="dk1"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4"/>
          <p:cNvSpPr>
            <a:spLocks noChangeArrowheads="1"/>
          </p:cNvSpPr>
          <p:nvPr/>
        </p:nvSpPr>
        <p:spPr bwMode="auto">
          <a:xfrm>
            <a:off x="1905000" y="0"/>
            <a:ext cx="4724400" cy="6858000"/>
          </a:xfrm>
          <a:prstGeom prst="rect">
            <a:avLst/>
          </a:prstGeom>
          <a:solidFill>
            <a:srgbClr val="000066"/>
          </a:solidFill>
          <a:ln>
            <a:noFill/>
          </a:ln>
          <a:extLst>
            <a:ext uri="{91240B29-F687-4f45-9708-019B960494DF}">
              <a14:hiddenLine xmlns="" xmlns:a14="http://schemas.microsoft.com/office/drawing/2010/main" w="12700">
                <a:solidFill>
                  <a:srgbClr val="000000"/>
                </a:solidFill>
                <a:round/>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3" name="Text Box 2"/>
          <p:cNvSpPr txBox="1">
            <a:spLocks noChangeArrowheads="1"/>
          </p:cNvSpPr>
          <p:nvPr/>
        </p:nvSpPr>
        <p:spPr bwMode="auto">
          <a:xfrm>
            <a:off x="8197850" y="7620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SimSun" charset="0"/>
                <a:cs typeface="Arial" charset="0"/>
              </a:rPr>
              <a:t>173a</a:t>
            </a:r>
          </a:p>
        </p:txBody>
      </p:sp>
      <p:grpSp>
        <p:nvGrpSpPr>
          <p:cNvPr id="4" name="Group 208"/>
          <p:cNvGrpSpPr>
            <a:grpSpLocks/>
          </p:cNvGrpSpPr>
          <p:nvPr/>
        </p:nvGrpSpPr>
        <p:grpSpPr bwMode="auto">
          <a:xfrm>
            <a:off x="-36512" y="76200"/>
            <a:ext cx="6629400" cy="6781800"/>
            <a:chOff x="144" y="-267"/>
            <a:chExt cx="4176" cy="4404"/>
          </a:xfrm>
        </p:grpSpPr>
        <p:grpSp>
          <p:nvGrpSpPr>
            <p:cNvPr id="5" name="Group 189"/>
            <p:cNvGrpSpPr>
              <a:grpSpLocks/>
            </p:cNvGrpSpPr>
            <p:nvPr/>
          </p:nvGrpSpPr>
          <p:grpSpPr bwMode="auto">
            <a:xfrm>
              <a:off x="159" y="183"/>
              <a:ext cx="4161" cy="3954"/>
              <a:chOff x="-4" y="-4"/>
              <a:chExt cx="4161" cy="3954"/>
            </a:xfrm>
          </p:grpSpPr>
          <p:grpSp>
            <p:nvGrpSpPr>
              <p:cNvPr id="24" name="Group 187"/>
              <p:cNvGrpSpPr>
                <a:grpSpLocks/>
              </p:cNvGrpSpPr>
              <p:nvPr/>
            </p:nvGrpSpPr>
            <p:grpSpPr bwMode="auto">
              <a:xfrm>
                <a:off x="0" y="0"/>
                <a:ext cx="4157" cy="3946"/>
                <a:chOff x="0" y="0"/>
                <a:chExt cx="4157" cy="3946"/>
              </a:xfrm>
            </p:grpSpPr>
            <p:grpSp>
              <p:nvGrpSpPr>
                <p:cNvPr id="26" name="Group 134"/>
                <p:cNvGrpSpPr>
                  <a:grpSpLocks/>
                </p:cNvGrpSpPr>
                <p:nvPr/>
              </p:nvGrpSpPr>
              <p:grpSpPr bwMode="auto">
                <a:xfrm>
                  <a:off x="0" y="0"/>
                  <a:ext cx="1209" cy="528"/>
                  <a:chOff x="0" y="0"/>
                  <a:chExt cx="1209" cy="528"/>
                </a:xfrm>
              </p:grpSpPr>
              <p:sp>
                <p:nvSpPr>
                  <p:cNvPr id="99" name="Rectangle 133"/>
                  <p:cNvSpPr>
                    <a:spLocks noChangeArrowheads="1"/>
                  </p:cNvSpPr>
                  <p:nvPr/>
                </p:nvSpPr>
                <p:spPr bwMode="auto">
                  <a:xfrm>
                    <a:off x="0" y="0"/>
                    <a:ext cx="1209" cy="528"/>
                  </a:xfrm>
                  <a:prstGeom prst="rect">
                    <a:avLst/>
                  </a:prstGeom>
                  <a:solidFill>
                    <a:srgbClr val="CCCC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100" name="Group 132"/>
                  <p:cNvGrpSpPr>
                    <a:grpSpLocks/>
                  </p:cNvGrpSpPr>
                  <p:nvPr/>
                </p:nvGrpSpPr>
                <p:grpSpPr bwMode="auto">
                  <a:xfrm>
                    <a:off x="0" y="0"/>
                    <a:ext cx="1209" cy="528"/>
                    <a:chOff x="0" y="0"/>
                    <a:chExt cx="1209" cy="528"/>
                  </a:xfrm>
                </p:grpSpPr>
                <p:sp>
                  <p:nvSpPr>
                    <p:cNvPr id="101" name="Rectangle 110"/>
                    <p:cNvSpPr>
                      <a:spLocks noChangeArrowheads="1"/>
                    </p:cNvSpPr>
                    <p:nvPr/>
                  </p:nvSpPr>
                  <p:spPr bwMode="auto">
                    <a:xfrm>
                      <a:off x="43" y="0"/>
                      <a:ext cx="1123" cy="528"/>
                    </a:xfrm>
                    <a:prstGeom prst="rect">
                      <a:avLst/>
                    </a:prstGeom>
                    <a:solidFill>
                      <a:srgbClr val="CCCC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charset="0"/>
                          <a:ea typeface="SimSun" charset="0"/>
                          <a:cs typeface="Arial" charset="0"/>
                        </a:rPr>
                        <a:t>读者</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102" name="Rectangle 131"/>
                    <p:cNvSpPr>
                      <a:spLocks noChangeArrowheads="1"/>
                    </p:cNvSpPr>
                    <p:nvPr/>
                  </p:nvSpPr>
                  <p:spPr bwMode="auto">
                    <a:xfrm>
                      <a:off x="0" y="0"/>
                      <a:ext cx="1209" cy="52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27" name="Group 136"/>
                <p:cNvGrpSpPr>
                  <a:grpSpLocks/>
                </p:cNvGrpSpPr>
                <p:nvPr/>
              </p:nvGrpSpPr>
              <p:grpSpPr bwMode="auto">
                <a:xfrm>
                  <a:off x="1209" y="0"/>
                  <a:ext cx="1454" cy="528"/>
                  <a:chOff x="1209" y="0"/>
                  <a:chExt cx="1454" cy="528"/>
                </a:xfrm>
              </p:grpSpPr>
              <p:sp>
                <p:nvSpPr>
                  <p:cNvPr id="97" name="Rectangle 111"/>
                  <p:cNvSpPr>
                    <a:spLocks noChangeArrowheads="1"/>
                  </p:cNvSpPr>
                  <p:nvPr/>
                </p:nvSpPr>
                <p:spPr bwMode="auto">
                  <a:xfrm>
                    <a:off x="1252" y="0"/>
                    <a:ext cx="1368" cy="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多数外邦人</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98" name="Rectangle 135"/>
                  <p:cNvSpPr>
                    <a:spLocks noChangeArrowheads="1"/>
                  </p:cNvSpPr>
                  <p:nvPr/>
                </p:nvSpPr>
                <p:spPr bwMode="auto">
                  <a:xfrm>
                    <a:off x="1209" y="0"/>
                    <a:ext cx="1454" cy="52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8" name="Group 138"/>
                <p:cNvGrpSpPr>
                  <a:grpSpLocks/>
                </p:cNvGrpSpPr>
                <p:nvPr/>
              </p:nvGrpSpPr>
              <p:grpSpPr bwMode="auto">
                <a:xfrm>
                  <a:off x="2663" y="0"/>
                  <a:ext cx="1490" cy="528"/>
                  <a:chOff x="2663" y="0"/>
                  <a:chExt cx="1490" cy="528"/>
                </a:xfrm>
              </p:grpSpPr>
              <p:sp>
                <p:nvSpPr>
                  <p:cNvPr id="95" name="Rectangle 112"/>
                  <p:cNvSpPr>
                    <a:spLocks noChangeArrowheads="1"/>
                  </p:cNvSpPr>
                  <p:nvPr/>
                </p:nvSpPr>
                <p:spPr bwMode="auto">
                  <a:xfrm>
                    <a:off x="2706" y="0"/>
                    <a:ext cx="1404" cy="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犹太人与外邦人的混合</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96" name="Rectangle 137"/>
                  <p:cNvSpPr>
                    <a:spLocks noChangeArrowheads="1"/>
                  </p:cNvSpPr>
                  <p:nvPr/>
                </p:nvSpPr>
                <p:spPr bwMode="auto">
                  <a:xfrm>
                    <a:off x="2663" y="0"/>
                    <a:ext cx="1490" cy="52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29" name="Group 142"/>
                <p:cNvGrpSpPr>
                  <a:grpSpLocks/>
                </p:cNvGrpSpPr>
                <p:nvPr/>
              </p:nvGrpSpPr>
              <p:grpSpPr bwMode="auto">
                <a:xfrm>
                  <a:off x="0" y="528"/>
                  <a:ext cx="1209" cy="528"/>
                  <a:chOff x="0" y="528"/>
                  <a:chExt cx="1209" cy="528"/>
                </a:xfrm>
              </p:grpSpPr>
              <p:sp>
                <p:nvSpPr>
                  <p:cNvPr id="91" name="Rectangle 141"/>
                  <p:cNvSpPr>
                    <a:spLocks noChangeArrowheads="1"/>
                  </p:cNvSpPr>
                  <p:nvPr/>
                </p:nvSpPr>
                <p:spPr bwMode="auto">
                  <a:xfrm>
                    <a:off x="0" y="528"/>
                    <a:ext cx="1209" cy="528"/>
                  </a:xfrm>
                  <a:prstGeom prst="rect">
                    <a:avLst/>
                  </a:prstGeom>
                  <a:solidFill>
                    <a:srgbClr val="CCCC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92" name="Group 140"/>
                  <p:cNvGrpSpPr>
                    <a:grpSpLocks/>
                  </p:cNvGrpSpPr>
                  <p:nvPr/>
                </p:nvGrpSpPr>
                <p:grpSpPr bwMode="auto">
                  <a:xfrm>
                    <a:off x="0" y="528"/>
                    <a:ext cx="1209" cy="528"/>
                    <a:chOff x="0" y="528"/>
                    <a:chExt cx="1209" cy="528"/>
                  </a:xfrm>
                </p:grpSpPr>
                <p:sp>
                  <p:nvSpPr>
                    <p:cNvPr id="93" name="Rectangle 113"/>
                    <p:cNvSpPr>
                      <a:spLocks noChangeArrowheads="1"/>
                    </p:cNvSpPr>
                    <p:nvPr/>
                  </p:nvSpPr>
                  <p:spPr bwMode="auto">
                    <a:xfrm>
                      <a:off x="43" y="528"/>
                      <a:ext cx="1123" cy="528"/>
                    </a:xfrm>
                    <a:prstGeom prst="rect">
                      <a:avLst/>
                    </a:prstGeom>
                    <a:solidFill>
                      <a:srgbClr val="CCCC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Times New Roman" charset="0"/>
                          <a:ea typeface="SimSun" charset="0"/>
                        </a:rPr>
                        <a:t>神学上的错误</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94" name="Rectangle 139"/>
                    <p:cNvSpPr>
                      <a:spLocks noChangeArrowheads="1"/>
                    </p:cNvSpPr>
                    <p:nvPr/>
                  </p:nvSpPr>
                  <p:spPr bwMode="auto">
                    <a:xfrm>
                      <a:off x="0" y="528"/>
                      <a:ext cx="1209" cy="52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30" name="Group 144"/>
                <p:cNvGrpSpPr>
                  <a:grpSpLocks/>
                </p:cNvGrpSpPr>
                <p:nvPr/>
              </p:nvGrpSpPr>
              <p:grpSpPr bwMode="auto">
                <a:xfrm>
                  <a:off x="1209" y="528"/>
                  <a:ext cx="1454" cy="528"/>
                  <a:chOff x="1209" y="528"/>
                  <a:chExt cx="1454" cy="528"/>
                </a:xfrm>
              </p:grpSpPr>
              <p:sp>
                <p:nvSpPr>
                  <p:cNvPr id="89" name="Rectangle 114"/>
                  <p:cNvSpPr>
                    <a:spLocks noChangeArrowheads="1"/>
                  </p:cNvSpPr>
                  <p:nvPr/>
                </p:nvSpPr>
                <p:spPr bwMode="auto">
                  <a:xfrm>
                    <a:off x="1252" y="528"/>
                    <a:ext cx="1368" cy="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严重：救恩</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90" name="Rectangle 143"/>
                  <p:cNvSpPr>
                    <a:spLocks noChangeArrowheads="1"/>
                  </p:cNvSpPr>
                  <p:nvPr/>
                </p:nvSpPr>
                <p:spPr bwMode="auto">
                  <a:xfrm>
                    <a:off x="1209" y="528"/>
                    <a:ext cx="1454" cy="52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31" name="Group 146"/>
                <p:cNvGrpSpPr>
                  <a:grpSpLocks/>
                </p:cNvGrpSpPr>
                <p:nvPr/>
              </p:nvGrpSpPr>
              <p:grpSpPr bwMode="auto">
                <a:xfrm>
                  <a:off x="2621" y="528"/>
                  <a:ext cx="1532" cy="528"/>
                  <a:chOff x="2621" y="528"/>
                  <a:chExt cx="1532" cy="528"/>
                </a:xfrm>
              </p:grpSpPr>
              <p:sp>
                <p:nvSpPr>
                  <p:cNvPr id="87" name="Rectangle 115"/>
                  <p:cNvSpPr>
                    <a:spLocks noChangeArrowheads="1"/>
                  </p:cNvSpPr>
                  <p:nvPr/>
                </p:nvSpPr>
                <p:spPr bwMode="auto">
                  <a:xfrm>
                    <a:off x="2621" y="528"/>
                    <a:ext cx="1489" cy="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轻微</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 </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基督徒的自由</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88" name="Rectangle 145"/>
                  <p:cNvSpPr>
                    <a:spLocks noChangeArrowheads="1"/>
                  </p:cNvSpPr>
                  <p:nvPr/>
                </p:nvSpPr>
                <p:spPr bwMode="auto">
                  <a:xfrm>
                    <a:off x="2663" y="528"/>
                    <a:ext cx="1490" cy="52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32" name="Group 150"/>
                <p:cNvGrpSpPr>
                  <a:grpSpLocks/>
                </p:cNvGrpSpPr>
                <p:nvPr/>
              </p:nvGrpSpPr>
              <p:grpSpPr bwMode="auto">
                <a:xfrm>
                  <a:off x="0" y="1056"/>
                  <a:ext cx="1209" cy="528"/>
                  <a:chOff x="0" y="1056"/>
                  <a:chExt cx="1209" cy="528"/>
                </a:xfrm>
              </p:grpSpPr>
              <p:sp>
                <p:nvSpPr>
                  <p:cNvPr id="83" name="Rectangle 149"/>
                  <p:cNvSpPr>
                    <a:spLocks noChangeArrowheads="1"/>
                  </p:cNvSpPr>
                  <p:nvPr/>
                </p:nvSpPr>
                <p:spPr bwMode="auto">
                  <a:xfrm>
                    <a:off x="0" y="1056"/>
                    <a:ext cx="1209" cy="528"/>
                  </a:xfrm>
                  <a:prstGeom prst="rect">
                    <a:avLst/>
                  </a:prstGeom>
                  <a:solidFill>
                    <a:srgbClr val="CCCC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84" name="Group 148"/>
                  <p:cNvGrpSpPr>
                    <a:grpSpLocks/>
                  </p:cNvGrpSpPr>
                  <p:nvPr/>
                </p:nvGrpSpPr>
                <p:grpSpPr bwMode="auto">
                  <a:xfrm>
                    <a:off x="0" y="1056"/>
                    <a:ext cx="1209" cy="528"/>
                    <a:chOff x="0" y="1056"/>
                    <a:chExt cx="1209" cy="528"/>
                  </a:xfrm>
                </p:grpSpPr>
                <p:sp>
                  <p:nvSpPr>
                    <p:cNvPr id="85" name="Rectangle 116"/>
                    <p:cNvSpPr>
                      <a:spLocks noChangeArrowheads="1"/>
                    </p:cNvSpPr>
                    <p:nvPr/>
                  </p:nvSpPr>
                  <p:spPr bwMode="auto">
                    <a:xfrm>
                      <a:off x="43" y="1056"/>
                      <a:ext cx="1123" cy="528"/>
                    </a:xfrm>
                    <a:prstGeom prst="rect">
                      <a:avLst/>
                    </a:prstGeom>
                    <a:solidFill>
                      <a:srgbClr val="CCCC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00000"/>
                          </a:solidFill>
                          <a:effectLst/>
                          <a:uLnTx/>
                          <a:uFillTx/>
                          <a:latin typeface="Arial" charset="0"/>
                          <a:ea typeface="SimSun" charset="0"/>
                          <a:cs typeface="Arial" charset="0"/>
                        </a:rPr>
                        <a:t>主题</a:t>
                      </a:r>
                      <a:endParaRPr kumimoji="0" lang="en-US" altLang="zh-CN" sz="2000" b="1" i="1" u="none" strike="noStrike" kern="1200" cap="none" spc="0" normalizeH="0" baseline="0" noProof="0" dirty="0">
                        <a:ln>
                          <a:noFill/>
                        </a:ln>
                        <a:solidFill>
                          <a:srgbClr val="000000"/>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dirty="0">
                          <a:ln>
                            <a:noFill/>
                          </a:ln>
                          <a:solidFill>
                            <a:srgbClr val="000000"/>
                          </a:solidFill>
                          <a:effectLst/>
                          <a:uLnTx/>
                          <a:uFillTx/>
                          <a:latin typeface="Arial" charset="0"/>
                          <a:ea typeface="SimSun" charset="0"/>
                          <a:cs typeface="Arial" charset="0"/>
                        </a:rPr>
                        <a:t>(</a:t>
                      </a:r>
                      <a:r>
                        <a:rPr kumimoji="0" lang="zh-CN" altLang="en-US" sz="2000" b="0" i="0" u="none" strike="noStrike" kern="1200" cap="none" spc="0" normalizeH="0" baseline="0" noProof="0" dirty="0">
                          <a:ln>
                            <a:noFill/>
                          </a:ln>
                          <a:solidFill>
                            <a:srgbClr val="000000"/>
                          </a:solidFill>
                          <a:effectLst/>
                          <a:uLnTx/>
                          <a:uFillTx/>
                          <a:latin typeface="Times New Roman" charset="0"/>
                          <a:ea typeface="SimSun" charset="0"/>
                        </a:rPr>
                        <a:t>关键词</a:t>
                      </a:r>
                      <a:r>
                        <a:rPr kumimoji="0" lang="en-US" altLang="zh-CN" sz="2000" b="1" i="1" u="none" strike="noStrike" kern="1200" cap="none" spc="0" normalizeH="0" baseline="0" noProof="0" dirty="0">
                          <a:ln>
                            <a:noFill/>
                          </a:ln>
                          <a:solidFill>
                            <a:srgbClr val="000000"/>
                          </a:solidFill>
                          <a:effectLst/>
                          <a:uLnTx/>
                          <a:uFillTx/>
                          <a:latin typeface="Arial" charset="0"/>
                          <a:ea typeface="SimSun" charset="0"/>
                          <a:cs typeface="Arial" charset="0"/>
                        </a:rPr>
                        <a:t>)</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86" name="Rectangle 147"/>
                    <p:cNvSpPr>
                      <a:spLocks noChangeArrowheads="1"/>
                    </p:cNvSpPr>
                    <p:nvPr/>
                  </p:nvSpPr>
                  <p:spPr bwMode="auto">
                    <a:xfrm>
                      <a:off x="0" y="1056"/>
                      <a:ext cx="1209" cy="52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33" name="Group 152"/>
                <p:cNvGrpSpPr>
                  <a:grpSpLocks/>
                </p:cNvGrpSpPr>
                <p:nvPr/>
              </p:nvGrpSpPr>
              <p:grpSpPr bwMode="auto">
                <a:xfrm>
                  <a:off x="1209" y="1056"/>
                  <a:ext cx="1454" cy="528"/>
                  <a:chOff x="1209" y="1056"/>
                  <a:chExt cx="1454" cy="528"/>
                </a:xfrm>
              </p:grpSpPr>
              <p:sp>
                <p:nvSpPr>
                  <p:cNvPr id="81" name="Rectangle 117"/>
                  <p:cNvSpPr>
                    <a:spLocks noChangeArrowheads="1"/>
                  </p:cNvSpPr>
                  <p:nvPr/>
                </p:nvSpPr>
                <p:spPr bwMode="auto">
                  <a:xfrm>
                    <a:off x="1252" y="1056"/>
                    <a:ext cx="1368" cy="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称义</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(2:16)</a:t>
                    </a:r>
                  </a:p>
                </p:txBody>
              </p:sp>
              <p:sp>
                <p:nvSpPr>
                  <p:cNvPr id="82" name="Rectangle 151"/>
                  <p:cNvSpPr>
                    <a:spLocks noChangeArrowheads="1"/>
                  </p:cNvSpPr>
                  <p:nvPr/>
                </p:nvSpPr>
                <p:spPr bwMode="auto">
                  <a:xfrm>
                    <a:off x="1209" y="1056"/>
                    <a:ext cx="1454" cy="52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34" name="Group 154"/>
                <p:cNvGrpSpPr>
                  <a:grpSpLocks/>
                </p:cNvGrpSpPr>
                <p:nvPr/>
              </p:nvGrpSpPr>
              <p:grpSpPr bwMode="auto">
                <a:xfrm>
                  <a:off x="2663" y="1056"/>
                  <a:ext cx="1490" cy="528"/>
                  <a:chOff x="2663" y="1056"/>
                  <a:chExt cx="1490" cy="528"/>
                </a:xfrm>
              </p:grpSpPr>
              <p:sp>
                <p:nvSpPr>
                  <p:cNvPr id="79" name="Rectangle 118"/>
                  <p:cNvSpPr>
                    <a:spLocks noChangeArrowheads="1"/>
                  </p:cNvSpPr>
                  <p:nvPr/>
                </p:nvSpPr>
                <p:spPr bwMode="auto">
                  <a:xfrm>
                    <a:off x="2706" y="1056"/>
                    <a:ext cx="1404" cy="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神的义</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(1:17)</a:t>
                    </a:r>
                  </a:p>
                </p:txBody>
              </p:sp>
              <p:sp>
                <p:nvSpPr>
                  <p:cNvPr id="80" name="Rectangle 153"/>
                  <p:cNvSpPr>
                    <a:spLocks noChangeArrowheads="1"/>
                  </p:cNvSpPr>
                  <p:nvPr/>
                </p:nvSpPr>
                <p:spPr bwMode="auto">
                  <a:xfrm>
                    <a:off x="2663" y="1056"/>
                    <a:ext cx="1490" cy="52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35" name="Group 158"/>
                <p:cNvGrpSpPr>
                  <a:grpSpLocks/>
                </p:cNvGrpSpPr>
                <p:nvPr/>
              </p:nvGrpSpPr>
              <p:grpSpPr bwMode="auto">
                <a:xfrm>
                  <a:off x="0" y="1584"/>
                  <a:ext cx="1209" cy="528"/>
                  <a:chOff x="0" y="1584"/>
                  <a:chExt cx="1209" cy="528"/>
                </a:xfrm>
              </p:grpSpPr>
              <p:sp>
                <p:nvSpPr>
                  <p:cNvPr id="75" name="Rectangle 157"/>
                  <p:cNvSpPr>
                    <a:spLocks noChangeArrowheads="1"/>
                  </p:cNvSpPr>
                  <p:nvPr/>
                </p:nvSpPr>
                <p:spPr bwMode="auto">
                  <a:xfrm>
                    <a:off x="0" y="1584"/>
                    <a:ext cx="1209" cy="528"/>
                  </a:xfrm>
                  <a:prstGeom prst="rect">
                    <a:avLst/>
                  </a:prstGeom>
                  <a:solidFill>
                    <a:srgbClr val="CCCC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76" name="Group 156"/>
                  <p:cNvGrpSpPr>
                    <a:grpSpLocks/>
                  </p:cNvGrpSpPr>
                  <p:nvPr/>
                </p:nvGrpSpPr>
                <p:grpSpPr bwMode="auto">
                  <a:xfrm>
                    <a:off x="0" y="1584"/>
                    <a:ext cx="1209" cy="528"/>
                    <a:chOff x="0" y="1584"/>
                    <a:chExt cx="1209" cy="528"/>
                  </a:xfrm>
                </p:grpSpPr>
                <p:sp>
                  <p:nvSpPr>
                    <p:cNvPr id="77" name="Rectangle 119"/>
                    <p:cNvSpPr>
                      <a:spLocks noChangeArrowheads="1"/>
                    </p:cNvSpPr>
                    <p:nvPr/>
                  </p:nvSpPr>
                  <p:spPr bwMode="auto">
                    <a:xfrm>
                      <a:off x="43" y="1584"/>
                      <a:ext cx="1123" cy="528"/>
                    </a:xfrm>
                    <a:prstGeom prst="rect">
                      <a:avLst/>
                    </a:prstGeom>
                    <a:solidFill>
                      <a:srgbClr val="CCCC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charset="0"/>
                          <a:ea typeface="SimSun" charset="0"/>
                          <a:cs typeface="Arial" charset="0"/>
                        </a:rPr>
                        <a:t>遣词与语气</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78" name="Rectangle 155"/>
                    <p:cNvSpPr>
                      <a:spLocks noChangeArrowheads="1"/>
                    </p:cNvSpPr>
                    <p:nvPr/>
                  </p:nvSpPr>
                  <p:spPr bwMode="auto">
                    <a:xfrm>
                      <a:off x="0" y="1584"/>
                      <a:ext cx="1209" cy="52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36" name="Group 160"/>
                <p:cNvGrpSpPr>
                  <a:grpSpLocks/>
                </p:cNvGrpSpPr>
                <p:nvPr/>
              </p:nvGrpSpPr>
              <p:grpSpPr bwMode="auto">
                <a:xfrm>
                  <a:off x="1209" y="1584"/>
                  <a:ext cx="1454" cy="528"/>
                  <a:chOff x="1209" y="1584"/>
                  <a:chExt cx="1454" cy="528"/>
                </a:xfrm>
              </p:grpSpPr>
              <p:sp>
                <p:nvSpPr>
                  <p:cNvPr id="73" name="Rectangle 120"/>
                  <p:cNvSpPr>
                    <a:spLocks noChangeArrowheads="1"/>
                  </p:cNvSpPr>
                  <p:nvPr/>
                </p:nvSpPr>
                <p:spPr bwMode="auto">
                  <a:xfrm>
                    <a:off x="1252" y="1584"/>
                    <a:ext cx="1368" cy="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简单但严重</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74" name="Rectangle 159"/>
                  <p:cNvSpPr>
                    <a:spLocks noChangeArrowheads="1"/>
                  </p:cNvSpPr>
                  <p:nvPr/>
                </p:nvSpPr>
                <p:spPr bwMode="auto">
                  <a:xfrm>
                    <a:off x="1209" y="1584"/>
                    <a:ext cx="1454" cy="52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37" name="Group 162"/>
                <p:cNvGrpSpPr>
                  <a:grpSpLocks/>
                </p:cNvGrpSpPr>
                <p:nvPr/>
              </p:nvGrpSpPr>
              <p:grpSpPr bwMode="auto">
                <a:xfrm>
                  <a:off x="2663" y="1584"/>
                  <a:ext cx="1490" cy="528"/>
                  <a:chOff x="2663" y="1584"/>
                  <a:chExt cx="1490" cy="528"/>
                </a:xfrm>
              </p:grpSpPr>
              <p:sp>
                <p:nvSpPr>
                  <p:cNvPr id="71" name="Rectangle 121"/>
                  <p:cNvSpPr>
                    <a:spLocks noChangeArrowheads="1"/>
                  </p:cNvSpPr>
                  <p:nvPr/>
                </p:nvSpPr>
                <p:spPr bwMode="auto">
                  <a:xfrm>
                    <a:off x="2706" y="1584"/>
                    <a:ext cx="1404" cy="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000" b="0" i="0" u="none" strike="noStrike" kern="1200" cap="none" spc="0" normalizeH="0" baseline="0" noProof="0" dirty="0">
                        <a:ln>
                          <a:noFill/>
                        </a:ln>
                        <a:solidFill>
                          <a:srgbClr val="FFFFFF"/>
                        </a:solidFill>
                        <a:effectLst/>
                        <a:uLnTx/>
                        <a:uFillTx/>
                        <a:latin typeface="Times New Roman" charset="0"/>
                        <a:ea typeface="SimSun" charset="0"/>
                      </a:rPr>
                      <a:t>技术性</a:t>
                    </a:r>
                    <a:r>
                      <a:rPr kumimoji="0" lang="zh-CN" altLang="en-US" sz="2000" b="0" i="0" u="none" strike="noStrike" kern="1200" cap="none" spc="0" normalizeH="0" baseline="0" noProof="0" dirty="0">
                        <a:ln>
                          <a:noFill/>
                        </a:ln>
                        <a:solidFill>
                          <a:srgbClr val="FFFFFF"/>
                        </a:solidFill>
                        <a:effectLst/>
                        <a:uLnTx/>
                        <a:uFillTx/>
                        <a:latin typeface="Times New Roman" charset="0"/>
                        <a:ea typeface="SimSun" charset="0"/>
                      </a:rPr>
                      <a:t>和富有结构</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72" name="Rectangle 161"/>
                  <p:cNvSpPr>
                    <a:spLocks noChangeArrowheads="1"/>
                  </p:cNvSpPr>
                  <p:nvPr/>
                </p:nvSpPr>
                <p:spPr bwMode="auto">
                  <a:xfrm>
                    <a:off x="2663" y="1584"/>
                    <a:ext cx="1490" cy="52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38" name="Group 166"/>
                <p:cNvGrpSpPr>
                  <a:grpSpLocks/>
                </p:cNvGrpSpPr>
                <p:nvPr/>
              </p:nvGrpSpPr>
              <p:grpSpPr bwMode="auto">
                <a:xfrm>
                  <a:off x="0" y="2112"/>
                  <a:ext cx="1209" cy="653"/>
                  <a:chOff x="0" y="2112"/>
                  <a:chExt cx="1209" cy="653"/>
                </a:xfrm>
              </p:grpSpPr>
              <p:sp>
                <p:nvSpPr>
                  <p:cNvPr id="67" name="Rectangle 165"/>
                  <p:cNvSpPr>
                    <a:spLocks noChangeArrowheads="1"/>
                  </p:cNvSpPr>
                  <p:nvPr/>
                </p:nvSpPr>
                <p:spPr bwMode="auto">
                  <a:xfrm>
                    <a:off x="0" y="2112"/>
                    <a:ext cx="1209" cy="653"/>
                  </a:xfrm>
                  <a:prstGeom prst="rect">
                    <a:avLst/>
                  </a:prstGeom>
                  <a:solidFill>
                    <a:srgbClr val="CCCC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68" name="Group 164"/>
                  <p:cNvGrpSpPr>
                    <a:grpSpLocks/>
                  </p:cNvGrpSpPr>
                  <p:nvPr/>
                </p:nvGrpSpPr>
                <p:grpSpPr bwMode="auto">
                  <a:xfrm>
                    <a:off x="0" y="2112"/>
                    <a:ext cx="1209" cy="653"/>
                    <a:chOff x="0" y="2112"/>
                    <a:chExt cx="1209" cy="653"/>
                  </a:xfrm>
                </p:grpSpPr>
                <p:sp>
                  <p:nvSpPr>
                    <p:cNvPr id="69" name="Rectangle 122"/>
                    <p:cNvSpPr>
                      <a:spLocks noChangeArrowheads="1"/>
                    </p:cNvSpPr>
                    <p:nvPr/>
                  </p:nvSpPr>
                  <p:spPr bwMode="auto">
                    <a:xfrm>
                      <a:off x="43" y="2112"/>
                      <a:ext cx="1123" cy="653"/>
                    </a:xfrm>
                    <a:prstGeom prst="rect">
                      <a:avLst/>
                    </a:prstGeom>
                    <a:solidFill>
                      <a:srgbClr val="CCCC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Times New Roman" charset="0"/>
                          <a:ea typeface="SimSun" charset="0"/>
                        </a:rPr>
                        <a:t>形式</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70" name="Rectangle 163"/>
                    <p:cNvSpPr>
                      <a:spLocks noChangeArrowheads="1"/>
                    </p:cNvSpPr>
                    <p:nvPr/>
                  </p:nvSpPr>
                  <p:spPr bwMode="auto">
                    <a:xfrm>
                      <a:off x="0" y="2112"/>
                      <a:ext cx="1209" cy="65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39" name="Group 168"/>
                <p:cNvGrpSpPr>
                  <a:grpSpLocks/>
                </p:cNvGrpSpPr>
                <p:nvPr/>
              </p:nvGrpSpPr>
              <p:grpSpPr bwMode="auto">
                <a:xfrm>
                  <a:off x="1209" y="2112"/>
                  <a:ext cx="1454" cy="653"/>
                  <a:chOff x="1209" y="2112"/>
                  <a:chExt cx="1454" cy="653"/>
                </a:xfrm>
              </p:grpSpPr>
              <p:sp>
                <p:nvSpPr>
                  <p:cNvPr id="65" name="Rectangle 123"/>
                  <p:cNvSpPr>
                    <a:spLocks noChangeArrowheads="1"/>
                  </p:cNvSpPr>
                  <p:nvPr/>
                </p:nvSpPr>
                <p:spPr bwMode="auto">
                  <a:xfrm>
                    <a:off x="1252" y="2112"/>
                    <a:ext cx="1368"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修订版</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例如</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 </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没有感恩</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p>
                </p:txBody>
              </p:sp>
              <p:sp>
                <p:nvSpPr>
                  <p:cNvPr id="66" name="Rectangle 167"/>
                  <p:cNvSpPr>
                    <a:spLocks noChangeArrowheads="1"/>
                  </p:cNvSpPr>
                  <p:nvPr/>
                </p:nvSpPr>
                <p:spPr bwMode="auto">
                  <a:xfrm>
                    <a:off x="1209" y="2112"/>
                    <a:ext cx="1454" cy="65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40" name="Group 170"/>
                <p:cNvGrpSpPr>
                  <a:grpSpLocks/>
                </p:cNvGrpSpPr>
                <p:nvPr/>
              </p:nvGrpSpPr>
              <p:grpSpPr bwMode="auto">
                <a:xfrm>
                  <a:off x="2663" y="2112"/>
                  <a:ext cx="1490" cy="653"/>
                  <a:chOff x="2663" y="2112"/>
                  <a:chExt cx="1490" cy="653"/>
                </a:xfrm>
              </p:grpSpPr>
              <p:sp>
                <p:nvSpPr>
                  <p:cNvPr id="63" name="Rectangle 124"/>
                  <p:cNvSpPr>
                    <a:spLocks noChangeArrowheads="1"/>
                  </p:cNvSpPr>
                  <p:nvPr/>
                </p:nvSpPr>
                <p:spPr bwMode="auto">
                  <a:xfrm>
                    <a:off x="2706" y="2112"/>
                    <a:ext cx="1404"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传统</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例如</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 </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名字</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 </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问安</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p>
                </p:txBody>
              </p:sp>
              <p:sp>
                <p:nvSpPr>
                  <p:cNvPr id="64" name="Rectangle 169"/>
                  <p:cNvSpPr>
                    <a:spLocks noChangeArrowheads="1"/>
                  </p:cNvSpPr>
                  <p:nvPr/>
                </p:nvSpPr>
                <p:spPr bwMode="auto">
                  <a:xfrm>
                    <a:off x="2663" y="2112"/>
                    <a:ext cx="1490" cy="65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41" name="Group 174"/>
                <p:cNvGrpSpPr>
                  <a:grpSpLocks/>
                </p:cNvGrpSpPr>
                <p:nvPr/>
              </p:nvGrpSpPr>
              <p:grpSpPr bwMode="auto">
                <a:xfrm>
                  <a:off x="0" y="2765"/>
                  <a:ext cx="1209" cy="653"/>
                  <a:chOff x="0" y="2765"/>
                  <a:chExt cx="1209" cy="653"/>
                </a:xfrm>
              </p:grpSpPr>
              <p:sp>
                <p:nvSpPr>
                  <p:cNvPr id="59" name="Rectangle 173"/>
                  <p:cNvSpPr>
                    <a:spLocks noChangeArrowheads="1"/>
                  </p:cNvSpPr>
                  <p:nvPr/>
                </p:nvSpPr>
                <p:spPr bwMode="auto">
                  <a:xfrm>
                    <a:off x="0" y="2765"/>
                    <a:ext cx="1209" cy="653"/>
                  </a:xfrm>
                  <a:prstGeom prst="rect">
                    <a:avLst/>
                  </a:prstGeom>
                  <a:solidFill>
                    <a:srgbClr val="CCCC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60" name="Group 172"/>
                  <p:cNvGrpSpPr>
                    <a:grpSpLocks/>
                  </p:cNvGrpSpPr>
                  <p:nvPr/>
                </p:nvGrpSpPr>
                <p:grpSpPr bwMode="auto">
                  <a:xfrm>
                    <a:off x="0" y="2765"/>
                    <a:ext cx="1209" cy="653"/>
                    <a:chOff x="0" y="2765"/>
                    <a:chExt cx="1209" cy="653"/>
                  </a:xfrm>
                </p:grpSpPr>
                <p:sp>
                  <p:nvSpPr>
                    <p:cNvPr id="61" name="Rectangle 125"/>
                    <p:cNvSpPr>
                      <a:spLocks noChangeArrowheads="1"/>
                    </p:cNvSpPr>
                    <p:nvPr/>
                  </p:nvSpPr>
                  <p:spPr bwMode="auto">
                    <a:xfrm>
                      <a:off x="43" y="2765"/>
                      <a:ext cx="1123" cy="653"/>
                    </a:xfrm>
                    <a:prstGeom prst="rect">
                      <a:avLst/>
                    </a:prstGeom>
                    <a:solidFill>
                      <a:srgbClr val="CCCC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charset="0"/>
                          <a:ea typeface="SimSun" charset="0"/>
                          <a:cs typeface="Arial" charset="0"/>
                        </a:rPr>
                        <a:t>引用旧约</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62" name="Rectangle 171"/>
                    <p:cNvSpPr>
                      <a:spLocks noChangeArrowheads="1"/>
                    </p:cNvSpPr>
                    <p:nvPr/>
                  </p:nvSpPr>
                  <p:spPr bwMode="auto">
                    <a:xfrm>
                      <a:off x="0" y="2765"/>
                      <a:ext cx="1209" cy="65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42" name="Group 176"/>
                <p:cNvGrpSpPr>
                  <a:grpSpLocks/>
                </p:cNvGrpSpPr>
                <p:nvPr/>
              </p:nvGrpSpPr>
              <p:grpSpPr bwMode="auto">
                <a:xfrm>
                  <a:off x="1209" y="2765"/>
                  <a:ext cx="1454" cy="653"/>
                  <a:chOff x="1209" y="2765"/>
                  <a:chExt cx="1454" cy="653"/>
                </a:xfrm>
              </p:grpSpPr>
              <p:sp>
                <p:nvSpPr>
                  <p:cNvPr id="57" name="Rectangle 126"/>
                  <p:cNvSpPr>
                    <a:spLocks noChangeArrowheads="1"/>
                  </p:cNvSpPr>
                  <p:nvPr/>
                </p:nvSpPr>
                <p:spPr bwMode="auto">
                  <a:xfrm>
                    <a:off x="1252" y="2765"/>
                    <a:ext cx="1368"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少</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只有</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12, </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或每章</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2</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次</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p>
                </p:txBody>
              </p:sp>
              <p:sp>
                <p:nvSpPr>
                  <p:cNvPr id="58" name="Rectangle 175"/>
                  <p:cNvSpPr>
                    <a:spLocks noChangeArrowheads="1"/>
                  </p:cNvSpPr>
                  <p:nvPr/>
                </p:nvSpPr>
                <p:spPr bwMode="auto">
                  <a:xfrm>
                    <a:off x="1209" y="2765"/>
                    <a:ext cx="1454" cy="65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43" name="Group 178"/>
                <p:cNvGrpSpPr>
                  <a:grpSpLocks/>
                </p:cNvGrpSpPr>
                <p:nvPr/>
              </p:nvGrpSpPr>
              <p:grpSpPr bwMode="auto">
                <a:xfrm>
                  <a:off x="2573" y="2765"/>
                  <a:ext cx="1584" cy="653"/>
                  <a:chOff x="2573" y="2765"/>
                  <a:chExt cx="1584" cy="653"/>
                </a:xfrm>
              </p:grpSpPr>
              <p:sp>
                <p:nvSpPr>
                  <p:cNvPr id="55" name="Rectangle 127"/>
                  <p:cNvSpPr>
                    <a:spLocks noChangeArrowheads="1"/>
                  </p:cNvSpPr>
                  <p:nvPr/>
                </p:nvSpPr>
                <p:spPr bwMode="auto">
                  <a:xfrm>
                    <a:off x="2573" y="2765"/>
                    <a:ext cx="1584"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与其他保罗书信类同</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总计</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63!)</a:t>
                    </a:r>
                  </a:p>
                </p:txBody>
              </p:sp>
              <p:sp>
                <p:nvSpPr>
                  <p:cNvPr id="56" name="Rectangle 177"/>
                  <p:cNvSpPr>
                    <a:spLocks noChangeArrowheads="1"/>
                  </p:cNvSpPr>
                  <p:nvPr/>
                </p:nvSpPr>
                <p:spPr bwMode="auto">
                  <a:xfrm>
                    <a:off x="2663" y="2765"/>
                    <a:ext cx="1490" cy="65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44" name="Group 182"/>
                <p:cNvGrpSpPr>
                  <a:grpSpLocks/>
                </p:cNvGrpSpPr>
                <p:nvPr/>
              </p:nvGrpSpPr>
              <p:grpSpPr bwMode="auto">
                <a:xfrm>
                  <a:off x="0" y="3418"/>
                  <a:ext cx="1209" cy="528"/>
                  <a:chOff x="0" y="3418"/>
                  <a:chExt cx="1209" cy="528"/>
                </a:xfrm>
              </p:grpSpPr>
              <p:sp>
                <p:nvSpPr>
                  <p:cNvPr id="51" name="Rectangle 181"/>
                  <p:cNvSpPr>
                    <a:spLocks noChangeArrowheads="1"/>
                  </p:cNvSpPr>
                  <p:nvPr/>
                </p:nvSpPr>
                <p:spPr bwMode="auto">
                  <a:xfrm>
                    <a:off x="0" y="3418"/>
                    <a:ext cx="1209" cy="528"/>
                  </a:xfrm>
                  <a:prstGeom prst="rect">
                    <a:avLst/>
                  </a:prstGeom>
                  <a:solidFill>
                    <a:srgbClr val="CCCC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52" name="Group 180"/>
                  <p:cNvGrpSpPr>
                    <a:grpSpLocks/>
                  </p:cNvGrpSpPr>
                  <p:nvPr/>
                </p:nvGrpSpPr>
                <p:grpSpPr bwMode="auto">
                  <a:xfrm>
                    <a:off x="0" y="3418"/>
                    <a:ext cx="1209" cy="528"/>
                    <a:chOff x="0" y="3418"/>
                    <a:chExt cx="1209" cy="528"/>
                  </a:xfrm>
                </p:grpSpPr>
                <p:sp>
                  <p:nvSpPr>
                    <p:cNvPr id="53" name="Rectangle 128"/>
                    <p:cNvSpPr>
                      <a:spLocks noChangeArrowheads="1"/>
                    </p:cNvSpPr>
                    <p:nvPr/>
                  </p:nvSpPr>
                  <p:spPr bwMode="auto">
                    <a:xfrm>
                      <a:off x="43" y="3418"/>
                      <a:ext cx="1123" cy="528"/>
                    </a:xfrm>
                    <a:prstGeom prst="rect">
                      <a:avLst/>
                    </a:prstGeom>
                    <a:solidFill>
                      <a:srgbClr val="CCCCCC"/>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Times New Roman" charset="0"/>
                          <a:ea typeface="SimSun" charset="0"/>
                        </a:rPr>
                        <a:t>信仰焦点</a:t>
                      </a:r>
                      <a:endParaRPr kumimoji="0" lang="en-US" altLang="zh-CN" sz="20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
                  <p:nvSpPr>
                    <p:cNvPr id="54" name="Rectangle 179"/>
                    <p:cNvSpPr>
                      <a:spLocks noChangeArrowheads="1"/>
                    </p:cNvSpPr>
                    <p:nvPr/>
                  </p:nvSpPr>
                  <p:spPr bwMode="auto">
                    <a:xfrm>
                      <a:off x="0" y="3418"/>
                      <a:ext cx="1209" cy="52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45" name="Group 184"/>
                <p:cNvGrpSpPr>
                  <a:grpSpLocks/>
                </p:cNvGrpSpPr>
                <p:nvPr/>
              </p:nvGrpSpPr>
              <p:grpSpPr bwMode="auto">
                <a:xfrm>
                  <a:off x="1209" y="3418"/>
                  <a:ext cx="1454" cy="528"/>
                  <a:chOff x="1209" y="3418"/>
                  <a:chExt cx="1454" cy="528"/>
                </a:xfrm>
              </p:grpSpPr>
              <p:sp>
                <p:nvSpPr>
                  <p:cNvPr id="49" name="Rectangle 129"/>
                  <p:cNvSpPr>
                    <a:spLocks noChangeArrowheads="1"/>
                  </p:cNvSpPr>
                  <p:nvPr/>
                </p:nvSpPr>
                <p:spPr bwMode="auto">
                  <a:xfrm>
                    <a:off x="1252" y="3418"/>
                    <a:ext cx="1368" cy="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单一</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称义</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50" name="Rectangle 183"/>
                  <p:cNvSpPr>
                    <a:spLocks noChangeArrowheads="1"/>
                  </p:cNvSpPr>
                  <p:nvPr/>
                </p:nvSpPr>
                <p:spPr bwMode="auto">
                  <a:xfrm>
                    <a:off x="1209" y="3418"/>
                    <a:ext cx="1454" cy="52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46" name="Group 186"/>
                <p:cNvGrpSpPr>
                  <a:grpSpLocks/>
                </p:cNvGrpSpPr>
                <p:nvPr/>
              </p:nvGrpSpPr>
              <p:grpSpPr bwMode="auto">
                <a:xfrm>
                  <a:off x="2663" y="3418"/>
                  <a:ext cx="1490" cy="528"/>
                  <a:chOff x="2663" y="3418"/>
                  <a:chExt cx="1490" cy="528"/>
                </a:xfrm>
              </p:grpSpPr>
              <p:sp>
                <p:nvSpPr>
                  <p:cNvPr id="47" name="Rectangle 130"/>
                  <p:cNvSpPr>
                    <a:spLocks noChangeArrowheads="1"/>
                  </p:cNvSpPr>
                  <p:nvPr/>
                </p:nvSpPr>
                <p:spPr bwMode="auto">
                  <a:xfrm>
                    <a:off x="2706" y="3418"/>
                    <a:ext cx="1404" cy="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广泛</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 </a:t>
                    </a: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众多主题</a:t>
                    </a: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48" name="Rectangle 185"/>
                  <p:cNvSpPr>
                    <a:spLocks noChangeArrowheads="1"/>
                  </p:cNvSpPr>
                  <p:nvPr/>
                </p:nvSpPr>
                <p:spPr bwMode="auto">
                  <a:xfrm>
                    <a:off x="2663" y="3418"/>
                    <a:ext cx="1490" cy="528"/>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sp>
            <p:nvSpPr>
              <p:cNvPr id="25" name="Rectangle 188"/>
              <p:cNvSpPr>
                <a:spLocks noChangeArrowheads="1"/>
              </p:cNvSpPr>
              <p:nvPr/>
            </p:nvSpPr>
            <p:spPr bwMode="auto">
              <a:xfrm>
                <a:off x="-4" y="-4"/>
                <a:ext cx="4161" cy="3954"/>
              </a:xfrm>
              <a:prstGeom prst="rect">
                <a:avLst/>
              </a:prstGeom>
              <a:noFill/>
              <a:ln w="1428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nvGrpSpPr>
            <p:cNvPr id="6" name="Group 207"/>
            <p:cNvGrpSpPr>
              <a:grpSpLocks/>
            </p:cNvGrpSpPr>
            <p:nvPr/>
          </p:nvGrpSpPr>
          <p:grpSpPr bwMode="auto">
            <a:xfrm>
              <a:off x="144" y="-267"/>
              <a:ext cx="4161" cy="459"/>
              <a:chOff x="-4" y="-4"/>
              <a:chExt cx="4161" cy="459"/>
            </a:xfrm>
          </p:grpSpPr>
          <p:grpSp>
            <p:nvGrpSpPr>
              <p:cNvPr id="7" name="Group 205"/>
              <p:cNvGrpSpPr>
                <a:grpSpLocks/>
              </p:cNvGrpSpPr>
              <p:nvPr/>
            </p:nvGrpSpPr>
            <p:grpSpPr bwMode="auto">
              <a:xfrm>
                <a:off x="0" y="0"/>
                <a:ext cx="4153" cy="451"/>
                <a:chOff x="0" y="0"/>
                <a:chExt cx="4153" cy="451"/>
              </a:xfrm>
            </p:grpSpPr>
            <p:grpSp>
              <p:nvGrpSpPr>
                <p:cNvPr id="9" name="Group 196"/>
                <p:cNvGrpSpPr>
                  <a:grpSpLocks/>
                </p:cNvGrpSpPr>
                <p:nvPr/>
              </p:nvGrpSpPr>
              <p:grpSpPr bwMode="auto">
                <a:xfrm>
                  <a:off x="0" y="0"/>
                  <a:ext cx="1209" cy="451"/>
                  <a:chOff x="0" y="0"/>
                  <a:chExt cx="1209" cy="451"/>
                </a:xfrm>
              </p:grpSpPr>
              <p:sp>
                <p:nvSpPr>
                  <p:cNvPr id="20" name="Rectangle 195"/>
                  <p:cNvSpPr>
                    <a:spLocks noChangeArrowheads="1"/>
                  </p:cNvSpPr>
                  <p:nvPr/>
                </p:nvSpPr>
                <p:spPr bwMode="auto">
                  <a:xfrm>
                    <a:off x="0" y="0"/>
                    <a:ext cx="1209" cy="451"/>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21" name="Group 194"/>
                  <p:cNvGrpSpPr>
                    <a:grpSpLocks/>
                  </p:cNvGrpSpPr>
                  <p:nvPr/>
                </p:nvGrpSpPr>
                <p:grpSpPr bwMode="auto">
                  <a:xfrm>
                    <a:off x="0" y="0"/>
                    <a:ext cx="1209" cy="451"/>
                    <a:chOff x="0" y="0"/>
                    <a:chExt cx="1209" cy="451"/>
                  </a:xfrm>
                </p:grpSpPr>
                <p:sp>
                  <p:nvSpPr>
                    <p:cNvPr id="22" name="Rectangle 190"/>
                    <p:cNvSpPr>
                      <a:spLocks noChangeArrowheads="1"/>
                    </p:cNvSpPr>
                    <p:nvPr/>
                  </p:nvSpPr>
                  <p:spPr bwMode="auto">
                    <a:xfrm>
                      <a:off x="43" y="0"/>
                      <a:ext cx="1123" cy="451"/>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FFFFFF"/>
                          </a:solidFill>
                          <a:effectLst/>
                          <a:uLnTx/>
                          <a:uFillTx/>
                          <a:latin typeface="Arial" charset="0"/>
                          <a:ea typeface="SimSun" charset="0"/>
                          <a:cs typeface="Arial" charset="0"/>
                        </a:rPr>
                        <a:t>  </a:t>
                      </a:r>
                      <a:endParaRPr kumimoji="0" lang="en-US" altLang="zh-CN" sz="2000" b="1" i="0" u="none" strike="noStrike" kern="1200" cap="none" spc="0" normalizeH="0" baseline="0" noProof="0">
                        <a:ln>
                          <a:noFill/>
                        </a:ln>
                        <a:solidFill>
                          <a:srgbClr val="FFFFFF"/>
                        </a:solidFill>
                        <a:effectLst/>
                        <a:uLnTx/>
                        <a:uFillTx/>
                        <a:latin typeface="Arial" charset="0"/>
                        <a:ea typeface="SimSun"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FFFFFF"/>
                        </a:solidFill>
                        <a:effectLst/>
                        <a:uLnTx/>
                        <a:uFillTx/>
                        <a:latin typeface="Arial" charset="0"/>
                        <a:ea typeface="SimSun" charset="0"/>
                        <a:cs typeface="Arial" charset="0"/>
                      </a:endParaRPr>
                    </a:p>
                  </p:txBody>
                </p:sp>
                <p:sp>
                  <p:nvSpPr>
                    <p:cNvPr id="23" name="Rectangle 193"/>
                    <p:cNvSpPr>
                      <a:spLocks noChangeArrowheads="1"/>
                    </p:cNvSpPr>
                    <p:nvPr/>
                  </p:nvSpPr>
                  <p:spPr bwMode="auto">
                    <a:xfrm>
                      <a:off x="0" y="0"/>
                      <a:ext cx="1209" cy="45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10" name="Group 200"/>
                <p:cNvGrpSpPr>
                  <a:grpSpLocks/>
                </p:cNvGrpSpPr>
                <p:nvPr/>
              </p:nvGrpSpPr>
              <p:grpSpPr bwMode="auto">
                <a:xfrm>
                  <a:off x="1209" y="0"/>
                  <a:ext cx="1454" cy="451"/>
                  <a:chOff x="1209" y="0"/>
                  <a:chExt cx="1454" cy="451"/>
                </a:xfrm>
              </p:grpSpPr>
              <p:sp>
                <p:nvSpPr>
                  <p:cNvPr id="16" name="Rectangle 199"/>
                  <p:cNvSpPr>
                    <a:spLocks noChangeArrowheads="1"/>
                  </p:cNvSpPr>
                  <p:nvPr/>
                </p:nvSpPr>
                <p:spPr bwMode="auto">
                  <a:xfrm>
                    <a:off x="1209" y="0"/>
                    <a:ext cx="1454" cy="451"/>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17" name="Group 198"/>
                  <p:cNvGrpSpPr>
                    <a:grpSpLocks/>
                  </p:cNvGrpSpPr>
                  <p:nvPr/>
                </p:nvGrpSpPr>
                <p:grpSpPr bwMode="auto">
                  <a:xfrm>
                    <a:off x="1209" y="0"/>
                    <a:ext cx="1454" cy="451"/>
                    <a:chOff x="1209" y="0"/>
                    <a:chExt cx="1454" cy="451"/>
                  </a:xfrm>
                </p:grpSpPr>
                <p:sp>
                  <p:nvSpPr>
                    <p:cNvPr id="18" name="Rectangle 191"/>
                    <p:cNvSpPr>
                      <a:spLocks noChangeArrowheads="1"/>
                    </p:cNvSpPr>
                    <p:nvPr/>
                  </p:nvSpPr>
                  <p:spPr bwMode="auto">
                    <a:xfrm>
                      <a:off x="1252" y="0"/>
                      <a:ext cx="1368" cy="451"/>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加拉太书</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19" name="Rectangle 197"/>
                    <p:cNvSpPr>
                      <a:spLocks noChangeArrowheads="1"/>
                    </p:cNvSpPr>
                    <p:nvPr/>
                  </p:nvSpPr>
                  <p:spPr bwMode="auto">
                    <a:xfrm>
                      <a:off x="1209" y="0"/>
                      <a:ext cx="1454" cy="45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nvGrpSpPr>
                <p:cNvPr id="11" name="Group 204"/>
                <p:cNvGrpSpPr>
                  <a:grpSpLocks/>
                </p:cNvGrpSpPr>
                <p:nvPr/>
              </p:nvGrpSpPr>
              <p:grpSpPr bwMode="auto">
                <a:xfrm>
                  <a:off x="2663" y="0"/>
                  <a:ext cx="1490" cy="451"/>
                  <a:chOff x="2663" y="0"/>
                  <a:chExt cx="1490" cy="451"/>
                </a:xfrm>
              </p:grpSpPr>
              <p:sp>
                <p:nvSpPr>
                  <p:cNvPr id="12" name="Rectangle 203"/>
                  <p:cNvSpPr>
                    <a:spLocks noChangeArrowheads="1"/>
                  </p:cNvSpPr>
                  <p:nvPr/>
                </p:nvSpPr>
                <p:spPr bwMode="auto">
                  <a:xfrm>
                    <a:off x="2663" y="0"/>
                    <a:ext cx="1490" cy="451"/>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nvGrpSpPr>
                  <p:cNvPr id="13" name="Group 202"/>
                  <p:cNvGrpSpPr>
                    <a:grpSpLocks/>
                  </p:cNvGrpSpPr>
                  <p:nvPr/>
                </p:nvGrpSpPr>
                <p:grpSpPr bwMode="auto">
                  <a:xfrm>
                    <a:off x="2663" y="0"/>
                    <a:ext cx="1490" cy="451"/>
                    <a:chOff x="2663" y="0"/>
                    <a:chExt cx="1490" cy="451"/>
                  </a:xfrm>
                </p:grpSpPr>
                <p:sp>
                  <p:nvSpPr>
                    <p:cNvPr id="14" name="Rectangle 192"/>
                    <p:cNvSpPr>
                      <a:spLocks noChangeArrowheads="1"/>
                    </p:cNvSpPr>
                    <p:nvPr/>
                  </p:nvSpPr>
                  <p:spPr bwMode="auto">
                    <a:xfrm>
                      <a:off x="2706" y="0"/>
                      <a:ext cx="1404" cy="451"/>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Arial" charset="0"/>
                          <a:ea typeface="SimSun" charset="0"/>
                          <a:cs typeface="Arial" charset="0"/>
                        </a:rPr>
                        <a:t>罗马书</a:t>
                      </a: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15" name="Rectangle 201"/>
                    <p:cNvSpPr>
                      <a:spLocks noChangeArrowheads="1"/>
                    </p:cNvSpPr>
                    <p:nvPr/>
                  </p:nvSpPr>
                  <p:spPr bwMode="auto">
                    <a:xfrm>
                      <a:off x="2663" y="0"/>
                      <a:ext cx="1490" cy="45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grpSp>
          <p:sp>
            <p:nvSpPr>
              <p:cNvPr id="8" name="Rectangle 206"/>
              <p:cNvSpPr>
                <a:spLocks noChangeArrowheads="1"/>
              </p:cNvSpPr>
              <p:nvPr/>
            </p:nvSpPr>
            <p:spPr bwMode="auto">
              <a:xfrm>
                <a:off x="-4" y="-4"/>
                <a:ext cx="4161" cy="459"/>
              </a:xfrm>
              <a:prstGeom prst="rect">
                <a:avLst/>
              </a:prstGeom>
              <a:noFill/>
              <a:ln w="1428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SimSun" charset="0"/>
                  <a:cs typeface="Arial" charset="0"/>
                </a:endParaRPr>
              </a:p>
            </p:txBody>
          </p:sp>
        </p:grpSp>
      </p:grpSp>
      <p:sp>
        <p:nvSpPr>
          <p:cNvPr id="103" name="Text Box 209"/>
          <p:cNvSpPr txBox="1">
            <a:spLocks noChangeArrowheads="1"/>
          </p:cNvSpPr>
          <p:nvPr/>
        </p:nvSpPr>
        <p:spPr bwMode="auto">
          <a:xfrm>
            <a:off x="6858000" y="2741613"/>
            <a:ext cx="2133600" cy="1384300"/>
          </a:xfrm>
          <a:prstGeom prst="rect">
            <a:avLst/>
          </a:prstGeom>
          <a:gradFill rotWithShape="1">
            <a:gsLst>
              <a:gs pos="0">
                <a:srgbClr val="660066"/>
              </a:gs>
              <a:gs pos="100000">
                <a:srgbClr val="000000"/>
              </a:gs>
            </a:gsLst>
            <a:path path="shape">
              <a:fillToRect l="50000" t="50000" r="50000" b="50000"/>
            </a:path>
          </a:gra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Arial" charset="0"/>
              </a:rPr>
              <a:t>加拉太书</a:t>
            </a:r>
            <a:r>
              <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Arial" charset="0"/>
              </a:rPr>
              <a:t>对比</a:t>
            </a:r>
            <a:endPar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Arial" charset="0"/>
              </a:rPr>
              <a:t>罗马书</a:t>
            </a:r>
            <a:endParaRPr kumimoji="0" lang="en-US" sz="28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Tree>
    <p:extLst>
      <p:ext uri="{BB962C8B-B14F-4D97-AF65-F5344CB8AC3E}">
        <p14:creationId xmlns:p14="http://schemas.microsoft.com/office/powerpoint/2010/main" val="21989260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Google Shape;674;p106">
            <a:extLst>
              <a:ext uri="{FF2B5EF4-FFF2-40B4-BE49-F238E27FC236}">
                <a16:creationId xmlns:a16="http://schemas.microsoft.com/office/drawing/2014/main" id="{FAC6114B-4693-44F2-B634-9160AA9D3E2B}"/>
              </a:ext>
            </a:extLst>
          </p:cNvPr>
          <p:cNvSpPr/>
          <p:nvPr/>
        </p:nvSpPr>
        <p:spPr>
          <a:xfrm>
            <a:off x="395536" y="457200"/>
            <a:ext cx="8280920" cy="353943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1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Paul, an apostle—sent not from men nor by a man, but by Jesus Christ and God the Father, who raised him from the dead—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2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and all the brothers and sisters with me, To the churches in Galatia: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3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Grace and peace to you from God our Father and the Lord Jesus Christ,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4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who gave himself for our sins to rescue us from the present evil age, according to the will of our God and Father, </a:t>
            </a:r>
            <a:endParaRPr kumimoji="0" sz="2800" b="0"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
        <p:nvSpPr>
          <p:cNvPr id="6" name="Google Shape;675;p106">
            <a:extLst>
              <a:ext uri="{FF2B5EF4-FFF2-40B4-BE49-F238E27FC236}">
                <a16:creationId xmlns:a16="http://schemas.microsoft.com/office/drawing/2014/main" id="{C90E6EE2-1B1E-4035-B745-A2464A76A27C}"/>
              </a:ext>
            </a:extLst>
          </p:cNvPr>
          <p:cNvSpPr/>
          <p:nvPr/>
        </p:nvSpPr>
        <p:spPr>
          <a:xfrm>
            <a:off x="0" y="6200745"/>
            <a:ext cx="9143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Galatians 1:1-9 </a:t>
            </a:r>
          </a:p>
        </p:txBody>
      </p:sp>
    </p:spTree>
    <p:extLst>
      <p:ext uri="{BB962C8B-B14F-4D97-AF65-F5344CB8AC3E}">
        <p14:creationId xmlns:p14="http://schemas.microsoft.com/office/powerpoint/2010/main" val="330955884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Google Shape;674;p106">
            <a:extLst>
              <a:ext uri="{FF2B5EF4-FFF2-40B4-BE49-F238E27FC236}">
                <a16:creationId xmlns:a16="http://schemas.microsoft.com/office/drawing/2014/main" id="{FAC6114B-4693-44F2-B634-9160AA9D3E2B}"/>
              </a:ext>
            </a:extLst>
          </p:cNvPr>
          <p:cNvSpPr/>
          <p:nvPr/>
        </p:nvSpPr>
        <p:spPr>
          <a:xfrm>
            <a:off x="395536" y="457200"/>
            <a:ext cx="8280920" cy="353943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ea typeface="ＭＳ Ｐゴシック" charset="0"/>
                <a:cs typeface="Arial"/>
                <a:sym typeface="Arial"/>
              </a:rPr>
              <a:t>5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ea typeface="ＭＳ Ｐゴシック" charset="0"/>
                <a:cs typeface="Arial"/>
                <a:sym typeface="Arial"/>
              </a:rPr>
              <a:t>to whom be glory for ever and ever. Amen.</a:t>
            </a: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ea typeface="ＭＳ Ｐゴシック" charset="0"/>
                <a:cs typeface="Arial"/>
                <a:sym typeface="Arial"/>
              </a:rPr>
              <a:t>6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ea typeface="ＭＳ Ｐゴシック" charset="0"/>
                <a:cs typeface="Arial"/>
                <a:sym typeface="Arial"/>
              </a:rPr>
              <a:t>I am astonished that you are so quickly deserting the one who called you to live in the grace of Christ and are turning to a different gospel—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ea typeface="ＭＳ Ｐゴシック" charset="0"/>
                <a:cs typeface="Arial"/>
                <a:sym typeface="Arial"/>
              </a:rPr>
              <a:t>7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ea typeface="ＭＳ Ｐゴシック" charset="0"/>
                <a:cs typeface="Arial"/>
                <a:sym typeface="Arial"/>
              </a:rPr>
              <a:t>which is really no gospel at all. Evidently some people are throwing you into confusion and are trying to pervert the gospel of Christ.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ea typeface="ＭＳ Ｐゴシック" charset="0"/>
                <a:cs typeface="Arial"/>
                <a:sym typeface="Arial"/>
              </a:rPr>
              <a:t>8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ea typeface="ＭＳ Ｐゴシック" charset="0"/>
                <a:cs typeface="Arial"/>
                <a:sym typeface="Arial"/>
              </a:rPr>
              <a:t>But even if we or an angel from heaven should preach a gospel other than the one we preached to you, let them be under God’s curse! </a:t>
            </a:r>
            <a:endParaRPr kumimoji="0" lang="en-US" sz="2800" b="0" i="0" u="none" strike="noStrike" kern="0" cap="none" spc="0" normalizeH="0" baseline="0" noProof="0" dirty="0">
              <a:ln>
                <a:noFill/>
              </a:ln>
              <a:solidFill>
                <a:srgbClr val="FFFFFF"/>
              </a:solidFill>
              <a:effectLst>
                <a:glow rad="127000">
                  <a:srgbClr val="000000"/>
                </a:glow>
              </a:effectLst>
              <a:uLnTx/>
              <a:uFillTx/>
              <a:latin typeface="Arial"/>
              <a:ea typeface="ＭＳ Ｐゴシック" charset="0"/>
              <a:cs typeface="Arial"/>
              <a:sym typeface="Arial"/>
            </a:endParaRPr>
          </a:p>
        </p:txBody>
      </p:sp>
      <p:sp>
        <p:nvSpPr>
          <p:cNvPr id="6" name="Google Shape;675;p106">
            <a:extLst>
              <a:ext uri="{FF2B5EF4-FFF2-40B4-BE49-F238E27FC236}">
                <a16:creationId xmlns:a16="http://schemas.microsoft.com/office/drawing/2014/main" id="{C90E6EE2-1B1E-4035-B745-A2464A76A27C}"/>
              </a:ext>
            </a:extLst>
          </p:cNvPr>
          <p:cNvSpPr/>
          <p:nvPr/>
        </p:nvSpPr>
        <p:spPr>
          <a:xfrm>
            <a:off x="0" y="6200745"/>
            <a:ext cx="9143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a:ea typeface="ＭＳ Ｐゴシック" charset="0"/>
                <a:cs typeface="Arial"/>
                <a:sym typeface="Arial"/>
              </a:rPr>
              <a:t>Galatians 1:1-9 </a:t>
            </a:r>
          </a:p>
        </p:txBody>
      </p:sp>
    </p:spTree>
    <p:extLst>
      <p:ext uri="{BB962C8B-B14F-4D97-AF65-F5344CB8AC3E}">
        <p14:creationId xmlns:p14="http://schemas.microsoft.com/office/powerpoint/2010/main" val="364947202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Google Shape;674;p106">
            <a:extLst>
              <a:ext uri="{FF2B5EF4-FFF2-40B4-BE49-F238E27FC236}">
                <a16:creationId xmlns:a16="http://schemas.microsoft.com/office/drawing/2014/main" id="{FAC6114B-4693-44F2-B634-9160AA9D3E2B}"/>
              </a:ext>
            </a:extLst>
          </p:cNvPr>
          <p:cNvSpPr/>
          <p:nvPr/>
        </p:nvSpPr>
        <p:spPr>
          <a:xfrm>
            <a:off x="395536" y="457200"/>
            <a:ext cx="8280920" cy="353943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ea typeface="ＭＳ Ｐゴシック" charset="0"/>
                <a:cs typeface="Arial"/>
                <a:sym typeface="Arial"/>
              </a:rPr>
              <a:t>9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ea typeface="ＭＳ Ｐゴシック" charset="0"/>
                <a:cs typeface="Arial"/>
                <a:sym typeface="Arial"/>
              </a:rPr>
              <a:t>As we have already said, so now I say again: If anybody is preaching to you a gospel other than what you accepted, let them be under God’s curse!</a:t>
            </a:r>
            <a:endParaRPr kumimoji="0" lang="en-US" sz="2800" b="0" i="0" u="none" strike="noStrike" kern="0" cap="none" spc="0" normalizeH="0" baseline="0" noProof="0" dirty="0">
              <a:ln>
                <a:noFill/>
              </a:ln>
              <a:solidFill>
                <a:srgbClr val="FFFFFF"/>
              </a:solidFill>
              <a:effectLst>
                <a:glow rad="127000">
                  <a:srgbClr val="000000"/>
                </a:glow>
              </a:effectLst>
              <a:uLnTx/>
              <a:uFillTx/>
              <a:latin typeface="Arial"/>
              <a:ea typeface="ＭＳ Ｐゴシック" charset="0"/>
              <a:cs typeface="Arial"/>
              <a:sym typeface="Arial"/>
            </a:endParaRPr>
          </a:p>
        </p:txBody>
      </p:sp>
      <p:sp>
        <p:nvSpPr>
          <p:cNvPr id="6" name="Google Shape;675;p106">
            <a:extLst>
              <a:ext uri="{FF2B5EF4-FFF2-40B4-BE49-F238E27FC236}">
                <a16:creationId xmlns:a16="http://schemas.microsoft.com/office/drawing/2014/main" id="{C90E6EE2-1B1E-4035-B745-A2464A76A27C}"/>
              </a:ext>
            </a:extLst>
          </p:cNvPr>
          <p:cNvSpPr/>
          <p:nvPr/>
        </p:nvSpPr>
        <p:spPr>
          <a:xfrm>
            <a:off x="0" y="6200745"/>
            <a:ext cx="9143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a:ea typeface="ＭＳ Ｐゴシック" charset="0"/>
                <a:cs typeface="Arial"/>
                <a:sym typeface="Arial"/>
              </a:rPr>
              <a:t>Galatians 1:1-9 </a:t>
            </a:r>
          </a:p>
        </p:txBody>
      </p:sp>
    </p:spTree>
    <p:extLst>
      <p:ext uri="{BB962C8B-B14F-4D97-AF65-F5344CB8AC3E}">
        <p14:creationId xmlns:p14="http://schemas.microsoft.com/office/powerpoint/2010/main" val="29269865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752600" y="609600"/>
            <a:ext cx="6400800" cy="708025"/>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4000" b="1">
                <a:latin typeface="ＭＳ Ｐゴシック" charset="0"/>
              </a:rPr>
              <a:t>加拉太的问题</a:t>
            </a:r>
            <a:endParaRPr lang="en-GB" sz="4000" b="1">
              <a:latin typeface="ＭＳ Ｐゴシック" charset="0"/>
            </a:endParaRPr>
          </a:p>
        </p:txBody>
      </p:sp>
      <p:sp>
        <p:nvSpPr>
          <p:cNvPr id="14340" name="Rectangle 4"/>
          <p:cNvSpPr>
            <a:spLocks noChangeArrowheads="1"/>
          </p:cNvSpPr>
          <p:nvPr/>
        </p:nvSpPr>
        <p:spPr bwMode="auto">
          <a:xfrm>
            <a:off x="990600" y="1752600"/>
            <a:ext cx="74676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Blip>
                <a:blip r:embed="rId4"/>
              </a:buBlip>
            </a:pPr>
            <a:r>
              <a:rPr lang="en-US" sz="3200" b="1">
                <a:latin typeface="ＭＳ ゴシック" charset="0"/>
                <a:ea typeface="ＭＳ ゴシック" charset="0"/>
                <a:cs typeface="ＭＳ ゴシック" charset="0"/>
              </a:rPr>
              <a:t>基督里的自由和团结是保罗给加拉太书信的</a:t>
            </a:r>
            <a:r>
              <a:rPr lang="en-US" sz="3200">
                <a:latin typeface="ＭＳ ゴシック" charset="0"/>
                <a:ea typeface="ＭＳ ゴシック" charset="0"/>
                <a:cs typeface="ＭＳ ゴシック" charset="0"/>
              </a:rPr>
              <a:t>重要</a:t>
            </a:r>
            <a:r>
              <a:rPr lang="en-US" sz="3200" b="1">
                <a:latin typeface="ＭＳ ゴシック" charset="0"/>
                <a:ea typeface="ＭＳ ゴシック" charset="0"/>
                <a:cs typeface="ＭＳ ゴシック" charset="0"/>
              </a:rPr>
              <a:t>主题</a:t>
            </a:r>
            <a:r>
              <a:rPr lang="en-US" altLang="ja-JP" sz="3200" b="1">
                <a:latin typeface="ＭＳ ゴシック" charset="0"/>
                <a:ea typeface="ＭＳ ゴシック" charset="0"/>
                <a:cs typeface="ＭＳ ゴシック" charset="0"/>
              </a:rPr>
              <a:t>.</a:t>
            </a:r>
            <a:endParaRPr lang="en-US" altLang="ja-JP" sz="3200">
              <a:latin typeface="ＭＳ ゴシック" charset="0"/>
              <a:ea typeface="ＭＳ ゴシック" charset="0"/>
              <a:cs typeface="ＭＳ ゴシック" charset="0"/>
            </a:endParaRPr>
          </a:p>
          <a:p>
            <a:pPr marL="342900" indent="-342900">
              <a:spcBef>
                <a:spcPct val="20000"/>
              </a:spcBef>
              <a:buFontTx/>
              <a:buBlip>
                <a:blip r:embed="rId4"/>
              </a:buBlip>
            </a:pPr>
            <a:r>
              <a:rPr lang="en-US" sz="3200" b="1">
                <a:latin typeface="ＭＳ ゴシック" charset="0"/>
                <a:ea typeface="ＭＳ ゴシック" charset="0"/>
                <a:cs typeface="ＭＳ ゴシック" charset="0"/>
              </a:rPr>
              <a:t>保罗的</a:t>
            </a:r>
            <a:r>
              <a:rPr lang="en-US" sz="3200">
                <a:latin typeface="ＭＳ ゴシック" charset="0"/>
                <a:ea typeface="ＭＳ ゴシック" charset="0"/>
                <a:cs typeface="ＭＳ ゴシック" charset="0"/>
              </a:rPr>
              <a:t>信</a:t>
            </a:r>
            <a:r>
              <a:rPr lang="en-US" sz="3200" b="1">
                <a:latin typeface="ＭＳ ゴシック" charset="0"/>
                <a:ea typeface="ＭＳ ゴシック" charset="0"/>
                <a:cs typeface="ＭＳ ゴシック" charset="0"/>
              </a:rPr>
              <a:t>是</a:t>
            </a:r>
            <a:r>
              <a:rPr lang="en-US" sz="3200">
                <a:latin typeface="ＭＳ ゴシック" charset="0"/>
                <a:ea typeface="ＭＳ ゴシック" charset="0"/>
                <a:cs typeface="ＭＳ ゴシック" charset="0"/>
              </a:rPr>
              <a:t>为基督徒而写</a:t>
            </a:r>
            <a:r>
              <a:rPr lang="en-US" sz="3200" b="1">
                <a:latin typeface="ＭＳ ゴシック" charset="0"/>
                <a:ea typeface="ＭＳ ゴシック" charset="0"/>
                <a:cs typeface="ＭＳ ゴシック" charset="0"/>
              </a:rPr>
              <a:t>的</a:t>
            </a:r>
            <a:r>
              <a:rPr lang="en-US" altLang="ja-JP" sz="3200">
                <a:latin typeface="ＭＳ ゴシック" charset="0"/>
                <a:ea typeface="ＭＳ ゴシック" charset="0"/>
                <a:cs typeface="ＭＳ ゴシック" charset="0"/>
              </a:rPr>
              <a:t>, </a:t>
            </a:r>
            <a:r>
              <a:rPr lang="en-US" sz="3200">
                <a:latin typeface="ＭＳ ゴシック" charset="0"/>
                <a:ea typeface="ＭＳ ゴシック" charset="0"/>
                <a:cs typeface="ＭＳ ゴシック" charset="0"/>
              </a:rPr>
              <a:t>因</a:t>
            </a:r>
            <a:r>
              <a:rPr lang="en-US" sz="3200">
                <a:ea typeface="ＭＳ ゴシック" charset="0"/>
                <a:cs typeface="ＭＳ ゴシック" charset="0"/>
              </a:rPr>
              <a:t>有一</a:t>
            </a:r>
            <a:r>
              <a:rPr lang="en-US" sz="3200">
                <a:latin typeface="ＭＳ ゴシック" charset="0"/>
                <a:ea typeface="ＭＳ ゴシック" charset="0"/>
                <a:cs typeface="ＭＳ ゴシック" charset="0"/>
              </a:rPr>
              <a:t>些基督徒为守着律法而导致教会分裂与使犹太人</a:t>
            </a:r>
            <a:r>
              <a:rPr lang="en-US" sz="3200" b="1">
                <a:latin typeface="ＭＳ ゴシック" charset="0"/>
                <a:ea typeface="ＭＳ ゴシック" charset="0"/>
                <a:cs typeface="ＭＳ ゴシック" charset="0"/>
              </a:rPr>
              <a:t>和</a:t>
            </a:r>
            <a:r>
              <a:rPr lang="en-US" sz="3200">
                <a:latin typeface="ＭＳ ゴシック" charset="0"/>
                <a:ea typeface="ＭＳ ゴシック" charset="0"/>
                <a:cs typeface="ＭＳ ゴシック" charset="0"/>
              </a:rPr>
              <a:t>外邦人有隔离</a:t>
            </a:r>
            <a:r>
              <a:rPr lang="en-US" altLang="ja-JP" sz="3200">
                <a:latin typeface="ＭＳ ゴシック" charset="0"/>
                <a:ea typeface="ＭＳ ゴシック" charset="0"/>
                <a:cs typeface="ＭＳ ゴシック" charset="0"/>
              </a:rPr>
              <a:t>.</a:t>
            </a:r>
          </a:p>
          <a:p>
            <a:pPr marL="342900" indent="-342900">
              <a:spcBef>
                <a:spcPct val="20000"/>
              </a:spcBef>
              <a:buFontTx/>
              <a:buBlip>
                <a:blip r:embed="rId4"/>
              </a:buBlip>
            </a:pPr>
            <a:r>
              <a:rPr lang="en-US" sz="3200">
                <a:latin typeface="ＭＳ ゴシック" charset="0"/>
                <a:ea typeface="ＭＳ ゴシック" charset="0"/>
                <a:cs typeface="ＭＳ ゴシック" charset="0"/>
              </a:rPr>
              <a:t>假师傅</a:t>
            </a:r>
            <a:r>
              <a:rPr lang="zh-CN" altLang="en-US" sz="3200" b="1">
                <a:latin typeface="ＭＳ ゴシック" charset="0"/>
                <a:ea typeface="ＭＳ ゴシック" charset="0"/>
                <a:cs typeface="ＭＳ ゴシック" charset="0"/>
              </a:rPr>
              <a:t>教导人</a:t>
            </a:r>
            <a:r>
              <a:rPr lang="en-US" sz="3200">
                <a:latin typeface="ＭＳ ゴシック" charset="0"/>
                <a:ea typeface="ＭＳ ゴシック" charset="0"/>
                <a:cs typeface="ＭＳ ゴシック" charset="0"/>
              </a:rPr>
              <a:t>不仅</a:t>
            </a:r>
            <a:r>
              <a:rPr lang="zh-CN" altLang="en-US" sz="3200" b="1">
                <a:latin typeface="ＭＳ ゴシック" charset="0"/>
                <a:ea typeface="ＭＳ ゴシック" charset="0"/>
                <a:cs typeface="ＭＳ ゴシック" charset="0"/>
              </a:rPr>
              <a:t>单单靠信心</a:t>
            </a:r>
            <a:r>
              <a:rPr lang="en-US" sz="3200">
                <a:latin typeface="ＭＳ ゴシック" charset="0"/>
                <a:ea typeface="ＭＳ ゴシック" charset="0"/>
                <a:cs typeface="ＭＳ ゴシック" charset="0"/>
              </a:rPr>
              <a:t>才可得救</a:t>
            </a:r>
            <a:r>
              <a:rPr lang="en-US" altLang="ja-JP" sz="3200">
                <a:latin typeface="ＭＳ ゴシック" charset="0"/>
                <a:ea typeface="ＭＳ ゴシック" charset="0"/>
                <a:cs typeface="ＭＳ ゴシック" charset="0"/>
              </a:rPr>
              <a:t>,</a:t>
            </a:r>
            <a:r>
              <a:rPr lang="zh-CN" altLang="en-US" sz="3200" b="1">
                <a:latin typeface="ＭＳ ゴシック" charset="0"/>
                <a:ea typeface="ＭＳ ゴシック" charset="0"/>
                <a:cs typeface="ＭＳ ゴシック" charset="0"/>
              </a:rPr>
              <a:t>人</a:t>
            </a:r>
            <a:r>
              <a:rPr lang="en-US" sz="3200">
                <a:latin typeface="ＭＳ ゴシック" charset="0"/>
                <a:ea typeface="ＭＳ ゴシック" charset="0"/>
                <a:cs typeface="ＭＳ ゴシック" charset="0"/>
              </a:rPr>
              <a:t>亦要</a:t>
            </a:r>
            <a:r>
              <a:rPr lang="zh-CN" altLang="en-US" sz="3200" b="1">
                <a:latin typeface="ＭＳ ゴシック" charset="0"/>
                <a:ea typeface="ＭＳ ゴシック" charset="0"/>
                <a:cs typeface="ＭＳ ゴシック" charset="0"/>
              </a:rPr>
              <a:t>靠行律法</a:t>
            </a:r>
            <a:r>
              <a:rPr lang="en-US" sz="3200">
                <a:latin typeface="ＭＳ ゴシック" charset="0"/>
                <a:ea typeface="ＭＳ ゴシック" charset="0"/>
                <a:cs typeface="ＭＳ ゴシック" charset="0"/>
              </a:rPr>
              <a:t>才能得救</a:t>
            </a:r>
            <a:r>
              <a:rPr lang="en-US" altLang="ja-JP" sz="3200">
                <a:latin typeface="ＭＳ ゴシック" charset="0"/>
                <a:ea typeface="ＭＳ ゴシック" charset="0"/>
                <a:cs typeface="ＭＳ ゴシック" charset="0"/>
              </a:rPr>
              <a:t>.</a:t>
            </a:r>
            <a:endParaRPr lang="en-US" sz="3200">
              <a:latin typeface="ＭＳ ゴシック" charset="0"/>
              <a:ea typeface="ＭＳ ゴシック" charset="0"/>
              <a:cs typeface="ＭＳ ゴシック"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586411" y="1602008"/>
            <a:ext cx="8146458"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教师们误导性指导“信仰和行为”乃进入天国方程式。这意味必须遵行律法以证明归主</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特别是割礼（</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事实是信者便是新造人（</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6:14-15</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27c</a:t>
            </a:r>
          </a:p>
        </p:txBody>
      </p:sp>
      <p:sp>
        <p:nvSpPr>
          <p:cNvPr id="7" name="Rectangle 2">
            <a:extLst>
              <a:ext uri="{FF2B5EF4-FFF2-40B4-BE49-F238E27FC236}">
                <a16:creationId xmlns:a16="http://schemas.microsoft.com/office/drawing/2014/main" id="{4DFA2CD7-3ECF-B14E-B8C1-24D4CEE63C5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40391650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85"/>
          <p:cNvSpPr>
            <a:spLocks noChangeArrowheads="1"/>
          </p:cNvSpPr>
          <p:nvPr/>
        </p:nvSpPr>
        <p:spPr bwMode="auto">
          <a:xfrm>
            <a:off x="1219200" y="2438400"/>
            <a:ext cx="3371850" cy="3930650"/>
          </a:xfrm>
          <a:prstGeom prst="rect">
            <a:avLst/>
          </a:prstGeom>
          <a:solidFill>
            <a:srgbClr val="000000"/>
          </a:solidFill>
          <a:ln w="9525">
            <a:solidFill>
              <a:schemeClr val="tx1"/>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9026" name="Text Box 186"/>
          <p:cNvSpPr txBox="1">
            <a:spLocks noChangeArrowheads="1"/>
          </p:cNvSpPr>
          <p:nvPr/>
        </p:nvSpPr>
        <p:spPr bwMode="auto">
          <a:xfrm>
            <a:off x="3505200" y="838200"/>
            <a:ext cx="2514600" cy="1447800"/>
          </a:xfrm>
          <a:prstGeom prst="rect">
            <a:avLst/>
          </a:prstGeom>
          <a:solidFill>
            <a:srgbClr val="000000"/>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Times" charset="0"/>
                <a:ea typeface="宋体" charset="0"/>
                <a:cs typeface="宋体" charset="0"/>
              </a:rPr>
              <a:t>所有人类</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Times" charset="0"/>
                <a:ea typeface="宋体" charset="0"/>
                <a:cs typeface="宋体" charset="0"/>
              </a:rPr>
              <a:t>(</a:t>
            </a:r>
            <a:r>
              <a:rPr kumimoji="0" lang="zh-CN" altLang="en-US" sz="2000" b="0" i="0" u="none" strike="noStrike" kern="1200" cap="none" spc="0" normalizeH="0" baseline="0" noProof="0">
                <a:ln>
                  <a:noFill/>
                </a:ln>
                <a:solidFill>
                  <a:srgbClr val="FFFFFF"/>
                </a:solidFill>
                <a:effectLst/>
                <a:uLnTx/>
                <a:uFillTx/>
                <a:latin typeface="Times" charset="0"/>
                <a:ea typeface="宋体" charset="0"/>
                <a:cs typeface="宋体" charset="0"/>
              </a:rPr>
              <a:t>整个大长方形</a:t>
            </a:r>
            <a:r>
              <a:rPr kumimoji="0" lang="en-US" altLang="ja-JP" sz="2000" b="0" i="0" u="none" strike="noStrike" kern="1200" cap="none" spc="0" normalizeH="0" baseline="0" noProof="0">
                <a:ln>
                  <a:noFill/>
                </a:ln>
                <a:solidFill>
                  <a:srgbClr val="FFFFFF"/>
                </a:solidFill>
                <a:effectLst/>
                <a:uLnTx/>
                <a:uFillTx/>
                <a:latin typeface="Times" charset="0"/>
                <a:ea typeface="宋体" charset="0"/>
                <a:cs typeface="宋体" charset="0"/>
              </a:rPr>
              <a:t>)</a:t>
            </a:r>
            <a:endParaRPr kumimoji="0" lang="en-US" sz="2000" b="0" i="0" u="none" strike="noStrike" kern="1200" cap="none" spc="0" normalizeH="0" baseline="0" noProof="0">
              <a:ln>
                <a:noFill/>
              </a:ln>
              <a:solidFill>
                <a:srgbClr val="FFFFFF"/>
              </a:solidFill>
              <a:effectLst/>
              <a:uLnTx/>
              <a:uFillTx/>
              <a:latin typeface="Times" charset="0"/>
              <a:ea typeface="宋体" charset="0"/>
              <a:cs typeface="宋体" charset="0"/>
            </a:endParaRPr>
          </a:p>
        </p:txBody>
      </p:sp>
      <p:sp>
        <p:nvSpPr>
          <p:cNvPr id="129027" name="Rectangle 187"/>
          <p:cNvSpPr>
            <a:spLocks noChangeArrowheads="1"/>
          </p:cNvSpPr>
          <p:nvPr/>
        </p:nvSpPr>
        <p:spPr bwMode="auto">
          <a:xfrm>
            <a:off x="4591050" y="2438400"/>
            <a:ext cx="3371850" cy="3930650"/>
          </a:xfrm>
          <a:prstGeom prst="rect">
            <a:avLst/>
          </a:prstGeom>
          <a:solidFill>
            <a:srgbClr val="000000"/>
          </a:solidFill>
          <a:ln w="9525">
            <a:solidFill>
              <a:schemeClr val="tx1"/>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9028" name="Text Box 188"/>
          <p:cNvSpPr txBox="1">
            <a:spLocks noChangeArrowheads="1"/>
          </p:cNvSpPr>
          <p:nvPr/>
        </p:nvSpPr>
        <p:spPr bwMode="auto">
          <a:xfrm>
            <a:off x="1676400" y="2655888"/>
            <a:ext cx="2041525" cy="14589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宋体" charset="0"/>
                <a:ea typeface="宋体" charset="0"/>
                <a:cs typeface="宋体" charset="0"/>
              </a:rPr>
              <a:t>犹太人</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Times" charset="0"/>
                <a:ea typeface="宋体" charset="0"/>
                <a:cs typeface="宋体" charset="0"/>
              </a:rPr>
              <a:t>(</a:t>
            </a:r>
            <a:r>
              <a:rPr kumimoji="0" lang="zh-CN" altLang="en-US" sz="2000" b="0" i="0" u="none" strike="noStrike" kern="1200" cap="none" spc="0" normalizeH="0" baseline="0" noProof="0">
                <a:ln>
                  <a:noFill/>
                </a:ln>
                <a:solidFill>
                  <a:srgbClr val="FFFFFF"/>
                </a:solidFill>
                <a:effectLst/>
                <a:uLnTx/>
                <a:uFillTx/>
                <a:latin typeface="Times" charset="0"/>
                <a:ea typeface="宋体" charset="0"/>
                <a:cs typeface="宋体" charset="0"/>
              </a:rPr>
              <a:t>这正方形与非信徒在圈子外</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uLnTx/>
                <a:uFillTx/>
                <a:latin typeface="Times" charset="0"/>
                <a:ea typeface="宋体" charset="0"/>
                <a:cs typeface="宋体" charset="0"/>
              </a:rPr>
              <a:t>面</a:t>
            </a:r>
            <a:r>
              <a:rPr kumimoji="0" lang="en-US" altLang="ja-JP" sz="2000" b="0" i="0" u="none" strike="noStrike" kern="1200" cap="none" spc="0" normalizeH="0" baseline="0" noProof="0">
                <a:ln>
                  <a:noFill/>
                </a:ln>
                <a:solidFill>
                  <a:srgbClr val="FFFFFF"/>
                </a:solidFill>
                <a:effectLst/>
                <a:uLnTx/>
                <a:uFillTx/>
                <a:latin typeface="Times" charset="0"/>
                <a:ea typeface="宋体" charset="0"/>
                <a:cs typeface="宋体" charset="0"/>
              </a:rPr>
              <a:t>)</a:t>
            </a:r>
            <a:endParaRPr kumimoji="0" lang="en-US" sz="2000" b="0" i="0" u="none" strike="noStrike" kern="1200" cap="none" spc="0" normalizeH="0" baseline="0" noProof="0">
              <a:ln>
                <a:noFill/>
              </a:ln>
              <a:solidFill>
                <a:srgbClr val="FFFFFF"/>
              </a:solidFill>
              <a:effectLst/>
              <a:uLnTx/>
              <a:uFillTx/>
              <a:latin typeface="Times" charset="0"/>
              <a:ea typeface="宋体" charset="0"/>
              <a:cs typeface="宋体" charset="0"/>
            </a:endParaRPr>
          </a:p>
        </p:txBody>
      </p:sp>
      <p:sp>
        <p:nvSpPr>
          <p:cNvPr id="129029" name="Text Box 189"/>
          <p:cNvSpPr txBox="1">
            <a:spLocks noChangeArrowheads="1"/>
          </p:cNvSpPr>
          <p:nvPr/>
        </p:nvSpPr>
        <p:spPr bwMode="auto">
          <a:xfrm>
            <a:off x="5257800" y="2655888"/>
            <a:ext cx="2109788" cy="13827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Times" charset="0"/>
                <a:ea typeface="宋体" charset="0"/>
                <a:cs typeface="宋体" charset="0"/>
              </a:rPr>
              <a:t>外邦人</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Times New Roman" charset="0"/>
                <a:ea typeface="宋体" charset="0"/>
                <a:cs typeface="宋体" charset="0"/>
              </a:rPr>
              <a:t>(</a:t>
            </a:r>
            <a:r>
              <a:rPr kumimoji="0" lang="zh-CN" altLang="en-US" sz="2000" b="0" i="0" u="none" strike="noStrike" kern="1200" cap="none" spc="0" normalizeH="0" baseline="0" noProof="0">
                <a:ln>
                  <a:noFill/>
                </a:ln>
                <a:solidFill>
                  <a:srgbClr val="FFFFFF"/>
                </a:solidFill>
                <a:effectLst/>
                <a:uLnTx/>
                <a:uFillTx/>
                <a:latin typeface="Times New Roman" charset="0"/>
                <a:ea typeface="宋体" charset="0"/>
                <a:cs typeface="宋体" charset="0"/>
              </a:rPr>
              <a:t>这正方形与非信徒在圈子外</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uLnTx/>
                <a:uFillTx/>
                <a:latin typeface="Times New Roman" charset="0"/>
                <a:ea typeface="宋体" charset="0"/>
                <a:cs typeface="宋体" charset="0"/>
              </a:rPr>
              <a:t>面</a:t>
            </a:r>
            <a:r>
              <a:rPr kumimoji="0" lang="en-US" altLang="ja-JP" sz="2000" b="0" i="0" u="none" strike="noStrike" kern="1200" cap="none" spc="0" normalizeH="0" baseline="0" noProof="0">
                <a:ln>
                  <a:noFill/>
                </a:ln>
                <a:solidFill>
                  <a:srgbClr val="FFFFFF"/>
                </a:solidFill>
                <a:effectLst/>
                <a:uLnTx/>
                <a:uFillTx/>
                <a:latin typeface="Times New Roman" charset="0"/>
                <a:ea typeface="宋体" charset="0"/>
                <a:cs typeface="宋体" charset="0"/>
              </a:rPr>
              <a:t>)</a:t>
            </a:r>
            <a:endParaRPr kumimoji="0" lang="en-US" sz="20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129030" name="Oval 190"/>
          <p:cNvSpPr>
            <a:spLocks noChangeArrowheads="1"/>
          </p:cNvSpPr>
          <p:nvPr/>
        </p:nvSpPr>
        <p:spPr bwMode="auto">
          <a:xfrm>
            <a:off x="3321050" y="3886200"/>
            <a:ext cx="2540000" cy="2514600"/>
          </a:xfrm>
          <a:prstGeom prst="ellipse">
            <a:avLst/>
          </a:prstGeom>
          <a:solidFill>
            <a:srgbClr val="FF99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9031" name="AutoShape 191"/>
          <p:cNvSpPr>
            <a:spLocks/>
          </p:cNvSpPr>
          <p:nvPr/>
        </p:nvSpPr>
        <p:spPr bwMode="auto">
          <a:xfrm>
            <a:off x="3836988" y="4246563"/>
            <a:ext cx="1428750" cy="1527175"/>
          </a:xfrm>
          <a:prstGeom prst="borderCallout1">
            <a:avLst>
              <a:gd name="adj1" fmla="val 13634"/>
              <a:gd name="adj2" fmla="val 108333"/>
              <a:gd name="adj3" fmla="val 19699"/>
              <a:gd name="adj4" fmla="val 138889"/>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charset="0"/>
                <a:ea typeface="宋体" charset="0"/>
                <a:cs typeface="宋体" charset="0"/>
              </a:rPr>
              <a:t>教会</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imes" charset="0"/>
                <a:ea typeface="宋体" charset="0"/>
                <a:cs typeface="宋体" charset="0"/>
              </a:rPr>
              <a:t>(</a:t>
            </a:r>
            <a:r>
              <a:rPr kumimoji="0" lang="zh-CN" altLang="en-US" sz="2000" b="1" i="0" u="none" strike="noStrike" kern="1200" cap="none" spc="0" normalizeH="0" baseline="0" noProof="0">
                <a:ln>
                  <a:noFill/>
                </a:ln>
                <a:solidFill>
                  <a:srgbClr val="000000"/>
                </a:solidFill>
                <a:effectLst/>
                <a:uLnTx/>
                <a:uFillTx/>
                <a:latin typeface="Times" charset="0"/>
                <a:ea typeface="宋体" charset="0"/>
                <a:cs typeface="宋体" charset="0"/>
              </a:rPr>
              <a:t>犹太人与外邦人在圈内</a:t>
            </a:r>
            <a:r>
              <a:rPr kumimoji="0" lang="en-US" altLang="ja-JP" sz="2000" b="1" i="0" u="none" strike="noStrike" kern="1200" cap="none" spc="0" normalizeH="0" baseline="0" noProof="0">
                <a:ln>
                  <a:noFill/>
                </a:ln>
                <a:solidFill>
                  <a:srgbClr val="000000"/>
                </a:solidFill>
                <a:effectLst/>
                <a:uLnTx/>
                <a:uFillTx/>
                <a:latin typeface="Times" charset="0"/>
                <a:ea typeface="宋体" charset="0"/>
                <a:cs typeface="宋体" charset="0"/>
              </a:rPr>
              <a:t>)</a:t>
            </a:r>
            <a:endParaRPr kumimoji="0" lang="en-US" sz="2000" b="1" i="0" u="none" strike="noStrike" kern="1200" cap="none" spc="0" normalizeH="0" baseline="0" noProof="0">
              <a:ln>
                <a:noFill/>
              </a:ln>
              <a:solidFill>
                <a:srgbClr val="000000"/>
              </a:solidFill>
              <a:effectLst/>
              <a:uLnTx/>
              <a:uFillTx/>
              <a:latin typeface="Times" charset="0"/>
              <a:ea typeface="宋体" charset="0"/>
              <a:cs typeface="宋体" charset="0"/>
            </a:endParaRPr>
          </a:p>
        </p:txBody>
      </p:sp>
      <p:sp>
        <p:nvSpPr>
          <p:cNvPr id="129032" name="Text Box 192"/>
          <p:cNvSpPr txBox="1">
            <a:spLocks noChangeArrowheads="1"/>
          </p:cNvSpPr>
          <p:nvPr/>
        </p:nvSpPr>
        <p:spPr bwMode="auto">
          <a:xfrm>
            <a:off x="1524000" y="4808538"/>
            <a:ext cx="1558925" cy="46196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Times" charset="0"/>
                <a:ea typeface="宋体" charset="0"/>
                <a:cs typeface="宋体" charset="0"/>
              </a:rPr>
              <a:t>犹太派信徒</a:t>
            </a:r>
            <a:endParaRPr kumimoji="0" lang="zh-CN" altLang="en-US" sz="2000" b="0" i="0" u="none" strike="noStrike" kern="1200" cap="none" spc="0" normalizeH="0" baseline="0" noProof="0">
              <a:ln>
                <a:noFill/>
              </a:ln>
              <a:solidFill>
                <a:srgbClr val="FFFFFF"/>
              </a:solidFill>
              <a:effectLst/>
              <a:uLnTx/>
              <a:uFillTx/>
              <a:latin typeface="Times" charset="0"/>
              <a:ea typeface="宋体" charset="0"/>
              <a:cs typeface="宋体" charset="0"/>
            </a:endParaRPr>
          </a:p>
        </p:txBody>
      </p:sp>
      <p:sp>
        <p:nvSpPr>
          <p:cNvPr id="129033" name="Oval 193"/>
          <p:cNvSpPr>
            <a:spLocks noChangeArrowheads="1"/>
          </p:cNvSpPr>
          <p:nvPr/>
        </p:nvSpPr>
        <p:spPr bwMode="auto">
          <a:xfrm>
            <a:off x="1417638" y="4530725"/>
            <a:ext cx="1903412" cy="1017588"/>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9034" name="Text Box 2"/>
          <p:cNvSpPr txBox="1">
            <a:spLocks noChangeArrowheads="1"/>
          </p:cNvSpPr>
          <p:nvPr/>
        </p:nvSpPr>
        <p:spPr bwMode="auto">
          <a:xfrm>
            <a:off x="7848600" y="228600"/>
            <a:ext cx="793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rPr>
              <a:t>173b</a:t>
            </a:r>
          </a:p>
        </p:txBody>
      </p:sp>
      <p:sp>
        <p:nvSpPr>
          <p:cNvPr id="129035" name="Text Box 3"/>
          <p:cNvSpPr txBox="1">
            <a:spLocks noChangeArrowheads="1"/>
          </p:cNvSpPr>
          <p:nvPr/>
        </p:nvSpPr>
        <p:spPr bwMode="auto">
          <a:xfrm>
            <a:off x="1905000" y="228600"/>
            <a:ext cx="5334000" cy="519113"/>
          </a:xfrm>
          <a:prstGeom prst="rect">
            <a:avLst/>
          </a:prstGeom>
          <a:gradFill rotWithShape="1">
            <a:gsLst>
              <a:gs pos="0">
                <a:srgbClr val="660066"/>
              </a:gs>
              <a:gs pos="100000">
                <a:srgbClr val="2F002F"/>
              </a:gs>
            </a:gsLst>
            <a:lin ang="54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Times" charset="0"/>
                <a:ea typeface="宋体" charset="0"/>
                <a:cs typeface="宋体" charset="0"/>
              </a:rPr>
              <a:t>谁是今天的犹太派信徒？</a:t>
            </a:r>
          </a:p>
        </p:txBody>
      </p:sp>
      <p:sp>
        <p:nvSpPr>
          <p:cNvPr id="129036" name="Rectangle 112"/>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宋体" charset="0"/>
                <a:cs typeface="宋体" charset="0"/>
              </a:rPr>
            </a:b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宋体" charset="0"/>
                <a:cs typeface="宋体" charset="0"/>
              </a:rPr>
            </a:b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129037" name="Rectangle 114"/>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9038" name="Rectangle 11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9039" name="Rectangle 120"/>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129040" name="Rectangle 122"/>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9830509"/>
      </p:ext>
    </p:extLst>
  </p:cSld>
  <p:clrMapOvr>
    <a:overrideClrMapping bg1="dk2" tx1="lt1" bg2="dk1"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1" name="Text Box 3" descr="EXPTEXTB"/>
          <p:cNvSpPr txBox="1">
            <a:spLocks noChangeArrowheads="1"/>
          </p:cNvSpPr>
          <p:nvPr/>
        </p:nvSpPr>
        <p:spPr bwMode="auto">
          <a:xfrm>
            <a:off x="381000" y="990600"/>
            <a:ext cx="8153400" cy="9048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ＭＳ Ｐゴシック" charset="0"/>
                <a:ea typeface="ＭＳ Ｐゴシック" charset="0"/>
              </a:rPr>
              <a:t>定义</a:t>
            </a:r>
            <a:r>
              <a:rPr kumimoji="0" lang="en-US" altLang="ja-JP" sz="2400" b="1" i="0" u="sng" strike="noStrike" kern="1200" cap="none" spc="0" normalizeH="0" baseline="0" noProof="0">
                <a:ln>
                  <a:noFill/>
                </a:ln>
                <a:solidFill>
                  <a:srgbClr val="000000"/>
                </a:solidFill>
                <a:effectLst/>
                <a:uLnTx/>
                <a:uFillTx/>
                <a:latin typeface="ＭＳ Ｐゴシック" charset="0"/>
                <a:ea typeface="ＭＳ Ｐゴシック" charset="0"/>
              </a:rPr>
              <a: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ＭＳ Ｐゴシック" charset="0"/>
                <a:ea typeface="ＭＳ Ｐゴシック" charset="0"/>
              </a:rPr>
              <a:t>“</a:t>
            </a:r>
            <a:r>
              <a:rPr kumimoji="0" lang="en-US" sz="2400" b="1" i="0" u="none" strike="noStrike" kern="1200" cap="none" spc="0" normalizeH="0" baseline="0" noProof="0">
                <a:ln>
                  <a:noFill/>
                </a:ln>
                <a:solidFill>
                  <a:srgbClr val="000000"/>
                </a:solidFill>
                <a:effectLst/>
                <a:uLnTx/>
                <a:uFillTx/>
                <a:latin typeface="ＭＳ Ｐゴシック" charset="0"/>
                <a:ea typeface="ＭＳ ゴシック" charset="0"/>
                <a:cs typeface="ＭＳ ゴシック" charset="0"/>
              </a:rPr>
              <a:t>标</a:t>
            </a:r>
            <a:r>
              <a:rPr kumimoji="0" lang="en-US" sz="2400" b="1" i="0" u="none" strike="noStrike" kern="1200" cap="none" spc="0" normalizeH="0" baseline="0" noProof="0">
                <a:ln>
                  <a:noFill/>
                </a:ln>
                <a:solidFill>
                  <a:srgbClr val="000000"/>
                </a:solidFill>
                <a:effectLst/>
                <a:uLnTx/>
                <a:uFillTx/>
                <a:latin typeface="ＭＳ Ｐゴシック" charset="0"/>
                <a:ea typeface="ＭＳ Ｐゴシック" charset="0"/>
              </a:rPr>
              <a:t>类式</a:t>
            </a:r>
            <a:r>
              <a:rPr kumimoji="0" lang="en-GB" altLang="ja-JP" sz="2400" b="1" i="0" u="none" strike="noStrike" kern="1200" cap="none" spc="0" normalizeH="0" baseline="0" noProof="0">
                <a:ln>
                  <a:noFill/>
                </a:ln>
                <a:solidFill>
                  <a:srgbClr val="000000"/>
                </a:solidFill>
                <a:effectLst/>
                <a:uLnTx/>
                <a:uFillTx/>
                <a:latin typeface="ＭＳ Ｐゴシック" charset="0"/>
                <a:ea typeface="ＭＳ Ｐゴシック" charset="0"/>
              </a:rPr>
              <a:t>” : </a:t>
            </a:r>
            <a:r>
              <a:rPr kumimoji="0" lang="en-US" sz="2400" b="1" i="0" u="none" strike="noStrike" kern="1200" cap="none" spc="0" normalizeH="0" baseline="0" noProof="0">
                <a:ln>
                  <a:noFill/>
                </a:ln>
                <a:solidFill>
                  <a:srgbClr val="000000"/>
                </a:solidFill>
                <a:effectLst/>
                <a:uLnTx/>
                <a:uFillTx/>
                <a:latin typeface="ＭＳ Ｐゴシック" charset="0"/>
                <a:ea typeface="ＭＳ Ｐゴシック" charset="0"/>
              </a:rPr>
              <a:t>拥有</a:t>
            </a:r>
            <a:r>
              <a:rPr kumimoji="0" lang="en-US" altLang="ja-JP" sz="2400" b="1" i="0" u="none" strike="noStrike" kern="1200" cap="none" spc="0" normalizeH="0" baseline="0" noProof="0">
                <a:ln>
                  <a:noFill/>
                </a:ln>
                <a:solidFill>
                  <a:srgbClr val="000000"/>
                </a:solidFill>
                <a:effectLst/>
                <a:uLnTx/>
                <a:uFillTx/>
                <a:latin typeface="ＭＳ Ｐゴシック" charset="0"/>
                <a:ea typeface="ＭＳ Ｐゴシック" charset="0"/>
              </a:rPr>
              <a:t> “</a:t>
            </a:r>
            <a:r>
              <a:rPr kumimoji="0" lang="en-US" sz="2400" b="1" i="0" u="none" strike="noStrike" kern="1200" cap="none" spc="0" normalizeH="0" baseline="0" noProof="0">
                <a:ln>
                  <a:noFill/>
                </a:ln>
                <a:solidFill>
                  <a:srgbClr val="000000"/>
                </a:solidFill>
                <a:effectLst/>
                <a:uLnTx/>
                <a:uFillTx/>
                <a:latin typeface="ＭＳ Ｐゴシック" charset="0"/>
                <a:ea typeface="ＭＳ Ｐゴシック" charset="0"/>
              </a:rPr>
              <a:t>正确的宗教</a:t>
            </a:r>
            <a:r>
              <a:rPr kumimoji="0" lang="en-US" altLang="ja-JP" sz="2400" b="1" i="0" u="none" strike="noStrike" kern="1200" cap="none" spc="0" normalizeH="0" baseline="0" noProof="0">
                <a:ln>
                  <a:noFill/>
                </a:ln>
                <a:solidFill>
                  <a:srgbClr val="000000"/>
                </a:solidFill>
                <a:effectLst/>
                <a:uLnTx/>
                <a:uFillTx/>
                <a:latin typeface="ＭＳ Ｐゴシック" charset="0"/>
                <a:ea typeface="ＭＳ Ｐゴシック" charset="0"/>
              </a:rPr>
              <a:t>” </a:t>
            </a:r>
            <a:r>
              <a:rPr kumimoji="0" lang="en-US" sz="2400" b="1" i="0" u="none" strike="noStrike" kern="1200" cap="none" spc="0" normalizeH="0" baseline="0" noProof="0">
                <a:ln>
                  <a:noFill/>
                </a:ln>
                <a:solidFill>
                  <a:srgbClr val="000000"/>
                </a:solidFill>
                <a:effectLst/>
                <a:uLnTx/>
                <a:uFillTx/>
                <a:latin typeface="ＭＳ Ｐゴシック" charset="0"/>
                <a:ea typeface="ＭＳ Ｐゴシック" charset="0"/>
              </a:rPr>
              <a:t>而感到自豪</a:t>
            </a:r>
            <a:endParaRPr kumimoji="0" lang="en-GB" sz="2400" b="1" i="0" u="none" strike="noStrike" kern="1200" cap="none" spc="0" normalizeH="0" baseline="0" noProof="0">
              <a:ln>
                <a:noFill/>
              </a:ln>
              <a:solidFill>
                <a:srgbClr val="000000"/>
              </a:solidFill>
              <a:effectLst/>
              <a:uLnTx/>
              <a:uFillTx/>
              <a:latin typeface="ＭＳ Ｐゴシック" charset="0"/>
              <a:ea typeface="ＭＳ Ｐゴシック" charset="0"/>
            </a:endParaRPr>
          </a:p>
        </p:txBody>
      </p:sp>
      <p:sp>
        <p:nvSpPr>
          <p:cNvPr id="27652" name="Text Box 4"/>
          <p:cNvSpPr txBox="1">
            <a:spLocks noChangeArrowheads="1"/>
          </p:cNvSpPr>
          <p:nvPr/>
        </p:nvSpPr>
        <p:spPr bwMode="auto">
          <a:xfrm>
            <a:off x="381000" y="2209800"/>
            <a:ext cx="8229600" cy="90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sng" strike="noStrike" kern="1200" cap="none" spc="0" normalizeH="0" baseline="0" noProof="0" dirty="0">
                <a:ln>
                  <a:noFill/>
                </a:ln>
                <a:solidFill>
                  <a:srgbClr val="FFFFFF"/>
                </a:solidFill>
                <a:effectLst/>
                <a:uLnTx/>
                <a:uFillTx/>
                <a:latin typeface="Times New Roman" charset="0"/>
                <a:ea typeface="ＭＳ Ｐゴシック" charset="0"/>
              </a:rPr>
              <a:t>在</a:t>
            </a:r>
            <a:r>
              <a:rPr kumimoji="0" lang="zh-CN" altLang="en-US" sz="2400" b="0" i="0" u="sng" strike="noStrike" kern="1200" cap="none" spc="0" normalizeH="0" baseline="0" noProof="0" dirty="0">
                <a:ln>
                  <a:noFill/>
                </a:ln>
                <a:solidFill>
                  <a:srgbClr val="FFFFFF"/>
                </a:solidFill>
                <a:effectLst/>
                <a:uLnTx/>
                <a:uFillTx/>
                <a:latin typeface="微软简综艺" charset="0"/>
                <a:ea typeface="微软简综艺" charset="0"/>
                <a:cs typeface="微软简综艺" charset="0"/>
              </a:rPr>
              <a:t>加拉太</a:t>
            </a:r>
            <a:r>
              <a:rPr kumimoji="0" lang="en-US" sz="2400" b="0" i="0" u="sng" strike="noStrike" kern="1200" cap="none" spc="0" normalizeH="0" baseline="0" noProof="0" dirty="0">
                <a:ln>
                  <a:noFill/>
                </a:ln>
                <a:solidFill>
                  <a:srgbClr val="FFFFFF"/>
                </a:solidFill>
                <a:effectLst/>
                <a:uLnTx/>
                <a:uFillTx/>
                <a:latin typeface="Times New Roman" charset="0"/>
                <a:ea typeface="微软简综艺" charset="0"/>
                <a:cs typeface="微软简综艺" charset="0"/>
              </a:rPr>
              <a:t>里</a:t>
            </a:r>
            <a:r>
              <a:rPr kumimoji="0" lang="en-US" altLang="ja-JP" sz="2400" b="1" i="0" u="sng" strike="noStrike" kern="1200" cap="none" spc="0" normalizeH="0" baseline="0" noProof="0" dirty="0">
                <a:ln>
                  <a:noFill/>
                </a:ln>
                <a:solidFill>
                  <a:srgbClr val="FFFFFF"/>
                </a:solidFill>
                <a:effectLst/>
                <a:uLnTx/>
                <a:uFillTx/>
                <a:latin typeface="Arial" charset="0"/>
                <a:ea typeface="微软简综艺" charset="0"/>
                <a:cs typeface="微软简综艺" charset="0"/>
              </a:rPr>
              <a: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ＭＳ Ｐゴシック" charset="0"/>
                <a:ea typeface="ＭＳ Ｐゴシック" charset="0"/>
              </a:rPr>
              <a:t>遵</a:t>
            </a:r>
            <a:r>
              <a:rPr kumimoji="0" lang="en-US" sz="2400" b="0" i="0" u="none" strike="noStrike" kern="1200" cap="none" spc="0" normalizeH="0" baseline="0" noProof="0" dirty="0">
                <a:ln>
                  <a:noFill/>
                </a:ln>
                <a:solidFill>
                  <a:srgbClr val="FFFFFF"/>
                </a:solidFill>
                <a:effectLst/>
                <a:uLnTx/>
                <a:uFillTx/>
                <a:latin typeface="ＭＳ Ｐゴシック" charset="0"/>
                <a:ea typeface="ＭＳ Ｐゴシック" charset="0"/>
              </a:rPr>
              <a:t>守</a:t>
            </a:r>
            <a:r>
              <a:rPr kumimoji="0" lang="en-US" altLang="ja-JP" sz="2400" b="0" i="0" u="none" strike="noStrike" kern="1200" cap="none" spc="0" normalizeH="0" baseline="0" noProof="0" dirty="0">
                <a:ln>
                  <a:noFill/>
                </a:ln>
                <a:solidFill>
                  <a:srgbClr val="FFFFFF"/>
                </a:solidFill>
                <a:effectLst/>
                <a:uLnTx/>
                <a:uFillTx/>
                <a:latin typeface="ＭＳ Ｐゴシック" charset="0"/>
                <a:ea typeface="ＭＳ Ｐゴシック" charset="0"/>
              </a:rPr>
              <a:t> “</a:t>
            </a:r>
            <a:r>
              <a:rPr kumimoji="0" lang="en-US" sz="2400" b="0" i="0" u="none" strike="noStrike" kern="1200" cap="none" spc="0" normalizeH="0" baseline="0" noProof="0" dirty="0">
                <a:ln>
                  <a:noFill/>
                </a:ln>
                <a:solidFill>
                  <a:srgbClr val="FFFFFF"/>
                </a:solidFill>
                <a:effectLst/>
                <a:uLnTx/>
                <a:uFillTx/>
                <a:latin typeface="ＭＳ Ｐゴシック" charset="0"/>
                <a:ea typeface="ＭＳ Ｐゴシック" charset="0"/>
              </a:rPr>
              <a:t>正确</a:t>
            </a:r>
            <a:r>
              <a:rPr kumimoji="0" lang="en-US" altLang="ja-JP" sz="2400" b="0" i="0" u="none" strike="noStrike" kern="1200" cap="none" spc="0" normalizeH="0" baseline="0" noProof="0" dirty="0">
                <a:ln>
                  <a:noFill/>
                </a:ln>
                <a:solidFill>
                  <a:srgbClr val="FFFFFF"/>
                </a:solidFill>
                <a:effectLst/>
                <a:uLnTx/>
                <a:uFillTx/>
                <a:latin typeface="ＭＳ Ｐゴシック" charset="0"/>
                <a:ea typeface="ＭＳ Ｐゴシック" charset="0"/>
              </a:rPr>
              <a:t>” </a:t>
            </a:r>
            <a:r>
              <a:rPr kumimoji="0" lang="en-US" sz="2400" b="0" i="0" u="none" strike="noStrike" kern="1200" cap="none" spc="0" normalizeH="0" baseline="0" noProof="0" dirty="0">
                <a:ln>
                  <a:noFill/>
                </a:ln>
                <a:solidFill>
                  <a:srgbClr val="FFFFFF"/>
                </a:solidFill>
                <a:effectLst/>
                <a:uLnTx/>
                <a:uFillTx/>
                <a:latin typeface="ＭＳ Ｐゴシック" charset="0"/>
                <a:ea typeface="ＭＳ Ｐゴシック" charset="0"/>
              </a:rPr>
              <a:t>宗教</a:t>
            </a:r>
            <a:r>
              <a:rPr kumimoji="0" lang="en-US" sz="2400" b="1" i="0" u="none" strike="noStrike" kern="1200" cap="none" spc="0" normalizeH="0" baseline="0" noProof="0" dirty="0">
                <a:ln>
                  <a:noFill/>
                </a:ln>
                <a:solidFill>
                  <a:srgbClr val="FFFFFF"/>
                </a:solidFill>
                <a:effectLst/>
                <a:uLnTx/>
                <a:uFillTx/>
                <a:latin typeface="ＭＳ Ｐゴシック" charset="0"/>
                <a:ea typeface="ＭＳ Ｐゴシック" charset="0"/>
              </a:rPr>
              <a:t>的</a:t>
            </a:r>
            <a:r>
              <a:rPr kumimoji="0" lang="en-US" sz="2400" b="0" i="0" u="none" strike="noStrike" kern="1200" cap="none" spc="0" normalizeH="0" baseline="0" noProof="0" dirty="0">
                <a:ln>
                  <a:noFill/>
                </a:ln>
                <a:solidFill>
                  <a:srgbClr val="FFFFFF"/>
                </a:solidFill>
                <a:effectLst/>
                <a:uLnTx/>
                <a:uFillTx/>
                <a:latin typeface="ＭＳ Ｐゴシック" charset="0"/>
                <a:ea typeface="ＭＳ Ｐゴシック" charset="0"/>
              </a:rPr>
              <a:t>活动而感到自豪。（如食</a:t>
            </a:r>
            <a:r>
              <a:rPr kumimoji="0" lang="zh-CN" altLang="en-US" sz="2400" b="0" i="0" u="none" strike="noStrike" kern="1200" cap="none" spc="0" normalizeH="0" baseline="0" noProof="0" dirty="0">
                <a:ln>
                  <a:noFill/>
                </a:ln>
                <a:solidFill>
                  <a:srgbClr val="FFFFFF"/>
                </a:solidFill>
                <a:effectLst/>
                <a:uLnTx/>
                <a:uFillTx/>
                <a:latin typeface="ＭＳ Ｐゴシック" charset="0"/>
                <a:ea typeface="ＭＳ Ｐゴシック" charset="0"/>
              </a:rPr>
              <a:t>物</a:t>
            </a:r>
            <a:r>
              <a:rPr kumimoji="0" lang="en-US" sz="2400" b="0" i="0" u="none" strike="noStrike" kern="1200" cap="none" spc="0" normalizeH="0" baseline="0" noProof="0" dirty="0">
                <a:ln>
                  <a:noFill/>
                </a:ln>
                <a:solidFill>
                  <a:srgbClr val="FFFFFF"/>
                </a:solidFill>
                <a:effectLst/>
                <a:uLnTx/>
                <a:uFillTx/>
                <a:latin typeface="ＭＳ Ｐゴシック" charset="0"/>
                <a:ea typeface="ＭＳ Ｐゴシック" charset="0"/>
              </a:rPr>
              <a:t>的法规，割礼）</a:t>
            </a:r>
            <a:endParaRPr kumimoji="0" lang="en-GB" sz="2400" b="0" i="0" u="none" strike="noStrike" kern="1200" cap="none" spc="0" normalizeH="0" baseline="0" noProof="0" dirty="0">
              <a:ln>
                <a:noFill/>
              </a:ln>
              <a:solidFill>
                <a:srgbClr val="FFFFFF"/>
              </a:solidFill>
              <a:effectLst/>
              <a:uLnTx/>
              <a:uFillTx/>
              <a:latin typeface="ＭＳ Ｐゴシック" charset="0"/>
              <a:ea typeface="ＭＳ Ｐゴシック" charset="0"/>
            </a:endParaRPr>
          </a:p>
        </p:txBody>
      </p:sp>
      <p:sp>
        <p:nvSpPr>
          <p:cNvPr id="27653" name="Text Box 5"/>
          <p:cNvSpPr txBox="1">
            <a:spLocks noChangeArrowheads="1"/>
          </p:cNvSpPr>
          <p:nvPr/>
        </p:nvSpPr>
        <p:spPr bwMode="auto">
          <a:xfrm>
            <a:off x="381000" y="3373438"/>
            <a:ext cx="8153400" cy="1274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sng" strike="noStrike" kern="1200" cap="none" spc="0" normalizeH="0" baseline="0" noProof="0">
                <a:ln>
                  <a:noFill/>
                </a:ln>
                <a:solidFill>
                  <a:srgbClr val="FFFFFF"/>
                </a:solidFill>
                <a:effectLst/>
                <a:uLnTx/>
                <a:uFillTx/>
                <a:latin typeface="ＭＳ ゴシック" charset="0"/>
                <a:ea typeface="ＭＳ ゴシック" charset="0"/>
                <a:cs typeface="ＭＳ ゴシック" charset="0"/>
              </a:rPr>
              <a:t>现今</a:t>
            </a:r>
            <a:r>
              <a:rPr kumimoji="0" lang="en-US" altLang="ja-JP" sz="2400" b="1" i="0" u="sng" strike="noStrike" kern="1200" cap="none" spc="0" normalizeH="0" baseline="0" noProof="0">
                <a:ln>
                  <a:noFill/>
                </a:ln>
                <a:solidFill>
                  <a:srgbClr val="FFFFFF"/>
                </a:solidFill>
                <a:effectLst/>
                <a:uLnTx/>
                <a:uFillTx/>
                <a:latin typeface="Arial" charset="0"/>
                <a:ea typeface="ＭＳ ゴシック" charset="0"/>
                <a:cs typeface="ＭＳ ゴシック" charset="0"/>
              </a:rPr>
              <a: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uLnTx/>
                <a:uFillTx/>
                <a:latin typeface="ＭＳ Ｐゴシック" charset="0"/>
                <a:ea typeface="ＭＳ Ｐゴシック" charset="0"/>
              </a:rPr>
              <a:t>遵</a:t>
            </a:r>
            <a:r>
              <a:rPr kumimoji="0" lang="en-US" sz="2400" b="0" i="0" u="none" strike="noStrike" kern="1200" cap="none" spc="0" normalizeH="0" baseline="0" noProof="0">
                <a:ln>
                  <a:noFill/>
                </a:ln>
                <a:solidFill>
                  <a:srgbClr val="FFFFFF"/>
                </a:solidFill>
                <a:effectLst/>
                <a:uLnTx/>
                <a:uFillTx/>
                <a:latin typeface="ＭＳ Ｐゴシック" charset="0"/>
                <a:ea typeface="ＭＳ Ｐゴシック" charset="0"/>
              </a:rPr>
              <a:t>守</a:t>
            </a: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rPr>
              <a:t>正确的真理，属于正派的教会，实行正确的</a:t>
            </a:r>
            <a:r>
              <a:rPr kumimoji="0" lang="en-US" sz="2400" b="1" i="0" u="none" strike="noStrike" kern="1200" cap="none" spc="0" normalizeH="0" baseline="0" noProof="0">
                <a:ln>
                  <a:noFill/>
                </a:ln>
                <a:solidFill>
                  <a:srgbClr val="FFFFFF"/>
                </a:solidFill>
                <a:effectLst/>
                <a:uLnTx/>
                <a:uFillTx/>
                <a:latin typeface="ＭＳ ゴシック" charset="0"/>
                <a:ea typeface="ＭＳ ゴシック" charset="0"/>
                <a:cs typeface="ＭＳ ゴシック" charset="0"/>
              </a:rPr>
              <a:t>事奉</a:t>
            </a:r>
            <a:r>
              <a:rPr kumimoji="0" lang="en-US" sz="2400" b="0" i="0" u="none" strike="noStrike" kern="1200" cap="none" spc="0" normalizeH="0" baseline="0" noProof="0">
                <a:ln>
                  <a:noFill/>
                </a:ln>
                <a:solidFill>
                  <a:srgbClr val="FFFFFF"/>
                </a:solidFill>
                <a:effectLst/>
                <a:uLnTx/>
                <a:uFillTx/>
                <a:latin typeface="Times New Roman" charset="0"/>
                <a:ea typeface="ＭＳ ゴシック" charset="0"/>
                <a:cs typeface="ＭＳ ゴシック" charset="0"/>
              </a:rPr>
              <a:t>战略</a:t>
            </a:r>
            <a:r>
              <a:rPr kumimoji="0" lang="en-US" sz="2400" b="0" i="0" u="none" strike="noStrike" kern="1200" cap="none" spc="0" normalizeH="0" baseline="0" noProof="0">
                <a:ln>
                  <a:noFill/>
                </a:ln>
                <a:solidFill>
                  <a:srgbClr val="FFFFFF"/>
                </a:solidFill>
                <a:effectLst/>
                <a:uLnTx/>
                <a:uFillTx/>
                <a:latin typeface="ＭＳ Ｐゴシック" charset="0"/>
                <a:ea typeface="ＭＳ Ｐゴシック" charset="0"/>
              </a:rPr>
              <a:t>而感到自豪。</a:t>
            </a:r>
            <a:endParaRPr kumimoji="0" lang="en-GB"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654" name="Text Box 6"/>
          <p:cNvSpPr txBox="1">
            <a:spLocks noChangeArrowheads="1"/>
          </p:cNvSpPr>
          <p:nvPr/>
        </p:nvSpPr>
        <p:spPr bwMode="auto">
          <a:xfrm>
            <a:off x="457200" y="4821238"/>
            <a:ext cx="8229600" cy="1274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sng" strike="noStrike" kern="1200" cap="none" spc="0" normalizeH="0" baseline="0" noProof="0" dirty="0" err="1">
                <a:ln>
                  <a:noFill/>
                </a:ln>
                <a:solidFill>
                  <a:srgbClr val="FFFFFF"/>
                </a:solidFill>
                <a:effectLst/>
                <a:uLnTx/>
                <a:uFillTx/>
                <a:latin typeface="Times New Roman" charset="0"/>
                <a:ea typeface="ＭＳ Ｐゴシック" charset="0"/>
              </a:rPr>
              <a:t>学习</a:t>
            </a:r>
            <a:r>
              <a:rPr kumimoji="0" lang="en-US" sz="2400" b="1" i="0" u="sng" strike="noStrike" kern="1200" cap="none" spc="0" normalizeH="0" baseline="0" noProof="0" dirty="0" err="1">
                <a:ln>
                  <a:noFill/>
                </a:ln>
                <a:solidFill>
                  <a:srgbClr val="FFFFFF"/>
                </a:solidFill>
                <a:effectLst/>
                <a:uLnTx/>
                <a:uFillTx/>
                <a:latin typeface="ＭＳ ゴシック" charset="0"/>
                <a:ea typeface="ＭＳ ゴシック" charset="0"/>
                <a:cs typeface="ＭＳ ゴシック" charset="0"/>
              </a:rPr>
              <a:t>的</a:t>
            </a:r>
            <a:r>
              <a:rPr kumimoji="0" lang="en-US" sz="2400" b="0" i="0" u="sng" strike="noStrike" kern="1200" cap="none" spc="0" normalizeH="0" baseline="0" noProof="0" dirty="0" err="1">
                <a:ln>
                  <a:noFill/>
                </a:ln>
                <a:solidFill>
                  <a:srgbClr val="FFFFFF"/>
                </a:solidFill>
                <a:effectLst/>
                <a:uLnTx/>
                <a:uFillTx/>
                <a:latin typeface="Times New Roman" charset="0"/>
                <a:ea typeface="ＭＳ ゴシック" charset="0"/>
                <a:cs typeface="ＭＳ ゴシック" charset="0"/>
              </a:rPr>
              <a:t>功课</a:t>
            </a:r>
            <a:r>
              <a:rPr kumimoji="0" lang="en-US" altLang="ja-JP" sz="2400" b="1" i="0" u="sng" strike="noStrike" kern="1200" cap="none" spc="0" normalizeH="0" baseline="0" noProof="0" dirty="0">
                <a:ln>
                  <a:noFill/>
                </a:ln>
                <a:solidFill>
                  <a:srgbClr val="FFFFFF"/>
                </a:solidFill>
                <a:effectLst/>
                <a:uLnTx/>
                <a:uFillTx/>
                <a:latin typeface="Arial" charset="0"/>
                <a:ea typeface="ＭＳ ゴシック" charset="0"/>
                <a:cs typeface="ＭＳ ゴシック" charset="0"/>
              </a:rPr>
              <a: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Times New Roman" charset="0"/>
                <a:ea typeface="ＭＳ ゴシック" charset="0"/>
                <a:cs typeface="ＭＳ ゴシック" charset="0"/>
              </a:rPr>
              <a:t>我们的价值观不是靠自己或靠我们所行的</a:t>
            </a:r>
            <a:r>
              <a:rPr kumimoji="0" lang="en-US" sz="2400" b="1" i="0" u="none" strike="noStrike" kern="1200" cap="none" spc="0" normalizeH="0" baseline="0" noProof="0" dirty="0" err="1">
                <a:ln>
                  <a:noFill/>
                </a:ln>
                <a:solidFill>
                  <a:srgbClr val="FFFFFF"/>
                </a:solidFill>
                <a:effectLst/>
                <a:uLnTx/>
                <a:uFillTx/>
                <a:latin typeface="ＭＳ ゴシック" charset="0"/>
                <a:ea typeface="ＭＳ ゴシック" charset="0"/>
                <a:cs typeface="ＭＳ ゴシック" charset="0"/>
              </a:rPr>
              <a:t>事</a:t>
            </a:r>
            <a:r>
              <a:rPr kumimoji="0" lang="en-US" sz="2400" b="0" i="0" u="none" strike="noStrike" kern="1200" cap="none" spc="0" normalizeH="0" baseline="0" noProof="0" dirty="0" err="1">
                <a:ln>
                  <a:noFill/>
                </a:ln>
                <a:solidFill>
                  <a:srgbClr val="FFFFFF"/>
                </a:solidFill>
                <a:effectLst/>
                <a:uLnTx/>
                <a:uFillTx/>
                <a:latin typeface="Times New Roman" charset="0"/>
                <a:ea typeface="ＭＳ ゴシック" charset="0"/>
                <a:cs typeface="ＭＳ ゴシック" charset="0"/>
              </a:rPr>
              <a:t>而是靠上帝的恩典</a:t>
            </a:r>
            <a:r>
              <a:rPr kumimoji="0" lang="en-US" sz="2400" b="0" i="0" u="none" strike="noStrike" kern="1200" cap="none" spc="0" normalizeH="0" baseline="0" noProof="0" dirty="0">
                <a:ln>
                  <a:noFill/>
                </a:ln>
                <a:solidFill>
                  <a:srgbClr val="FFFFFF"/>
                </a:solidFill>
                <a:effectLst/>
                <a:uLnTx/>
                <a:uFillTx/>
                <a:latin typeface="Times New Roman" charset="0"/>
                <a:ea typeface="ＭＳ ゴシック" charset="0"/>
                <a:cs typeface="ＭＳ ゴシック" charset="0"/>
              </a:rPr>
              <a:t>。</a:t>
            </a:r>
            <a:endParaRPr kumimoji="0" lang="en-GB" sz="2400" b="0" i="0" u="none" strike="noStrike" kern="1200" cap="none" spc="0" normalizeH="0" baseline="0" noProof="0" dirty="0">
              <a:ln>
                <a:noFill/>
              </a:ln>
              <a:solidFill>
                <a:srgbClr val="FFFFFF"/>
              </a:solidFill>
              <a:effectLst/>
              <a:uLnTx/>
              <a:uFillTx/>
              <a:latin typeface="Arial" charset="0"/>
              <a:ea typeface="ＭＳ ゴシック" charset="0"/>
              <a:cs typeface="ＭＳ ゴシック" charset="0"/>
            </a:endParaRPr>
          </a:p>
        </p:txBody>
      </p:sp>
      <p:sp>
        <p:nvSpPr>
          <p:cNvPr id="7" name="Text Box 18"/>
          <p:cNvSpPr txBox="1">
            <a:spLocks noChangeArrowheads="1"/>
          </p:cNvSpPr>
          <p:nvPr/>
        </p:nvSpPr>
        <p:spPr bwMode="auto">
          <a:xfrm>
            <a:off x="838200" y="6488113"/>
            <a:ext cx="8229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Arial" charset="0"/>
                <a:ea typeface="ＭＳ Ｐゴシック" charset="0"/>
              </a:rPr>
              <a:t>Jeremy Chew, East Asia School of Theology, Singapore</a:t>
            </a:r>
            <a:endParaRPr kumimoji="0" lang="en-GB" sz="1800" b="0" i="1"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 name="Text Box 14"/>
          <p:cNvSpPr txBox="1">
            <a:spLocks noChangeArrowheads="1"/>
          </p:cNvSpPr>
          <p:nvPr/>
        </p:nvSpPr>
        <p:spPr bwMode="auto">
          <a:xfrm>
            <a:off x="1447800" y="304800"/>
            <a:ext cx="5791200" cy="646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ＭＳ ゴシック" charset="0"/>
                <a:ea typeface="ＭＳ ゴシック" charset="0"/>
                <a:cs typeface="ＭＳ ゴシック" charset="0"/>
              </a:rPr>
              <a:t>论点二</a:t>
            </a:r>
            <a:r>
              <a:rPr kumimoji="0" lang="en-US" altLang="ja-JP"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ＭＳ ゴシック" charset="0"/>
                <a:ea typeface="ＭＳ ゴシック" charset="0"/>
                <a:cs typeface="ＭＳ ゴシック" charset="0"/>
              </a:rPr>
              <a:t>: </a:t>
            </a:r>
            <a:r>
              <a:rPr kumimoji="0" lang="en-US" sz="3600" b="1" i="0" u="none" strike="noStrike" kern="1200" cap="none" spc="0" normalizeH="0" baseline="0" noProof="0">
                <a:ln>
                  <a:noFill/>
                </a:ln>
                <a:solidFill>
                  <a:srgbClr val="FFFF00"/>
                </a:solidFill>
                <a:effectLst/>
                <a:uLnTx/>
                <a:uFillTx/>
                <a:latin typeface="ＭＳ ゴシック" charset="0"/>
                <a:ea typeface="ＭＳ ゴシック" charset="0"/>
                <a:cs typeface="ＭＳ ゴシック" charset="0"/>
              </a:rPr>
              <a:t>标类式</a:t>
            </a:r>
            <a:r>
              <a:rPr kumimoji="0" lang="en-US" altLang="ja-JP" sz="3600" b="1" i="0" u="none" strike="noStrike" kern="1200" cap="none" spc="0" normalizeH="0" baseline="0" noProof="0">
                <a:ln>
                  <a:noFill/>
                </a:ln>
                <a:solidFill>
                  <a:srgbClr val="FFFF00"/>
                </a:solidFill>
                <a:effectLst/>
                <a:uLnTx/>
                <a:uFillTx/>
                <a:latin typeface="ＭＳ ゴシック" charset="0"/>
                <a:ea typeface="ＭＳ ゴシック" charset="0"/>
                <a:cs typeface="ＭＳ ゴシック" charset="0"/>
              </a:rPr>
              <a:t> </a:t>
            </a:r>
            <a:r>
              <a:rPr kumimoji="0" lang="en-US" altLang="ja-JP" sz="3600" b="1" i="0" u="none" strike="noStrike" kern="1200" cap="none" spc="0" normalizeH="0" baseline="0" noProof="0">
                <a:ln>
                  <a:noFill/>
                </a:ln>
                <a:solidFill>
                  <a:srgbClr val="FFFF00"/>
                </a:solidFill>
                <a:effectLst/>
                <a:uLnTx/>
                <a:uFillTx/>
                <a:latin typeface="Times New Roman" charset="0"/>
                <a:ea typeface="ＭＳ ゴシック" charset="0"/>
                <a:cs typeface="Times New Roman" charset="0"/>
              </a:rPr>
              <a:t>(</a:t>
            </a:r>
            <a:r>
              <a:rPr kumimoji="0" lang="en-US" altLang="ja-JP"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charset="0"/>
                <a:ea typeface="ＭＳ ゴシック" charset="0"/>
                <a:cs typeface="Times New Roman" charset="0"/>
              </a:rPr>
              <a:t>Labelism</a:t>
            </a:r>
            <a:r>
              <a:rPr kumimoji="0" lang="en-US" altLang="ja-JP" sz="3600" b="1" i="0" u="none" strike="noStrike" kern="1200" cap="none" spc="0" normalizeH="0" baseline="0" noProof="0">
                <a:ln>
                  <a:noFill/>
                </a:ln>
                <a:solidFill>
                  <a:srgbClr val="FFFF00"/>
                </a:solidFill>
                <a:effectLst/>
                <a:uLnTx/>
                <a:uFillTx/>
                <a:latin typeface="Times New Roman" charset="0"/>
                <a:ea typeface="ＭＳ ゴシック" charset="0"/>
                <a:cs typeface="Times New Roman" charset="0"/>
              </a:rPr>
              <a:t>)</a:t>
            </a:r>
            <a:endParaRPr kumimoji="0" lang="en-GB"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charset="0"/>
              <a:ea typeface="ＭＳ ゴシック" charset="0"/>
              <a:cs typeface="Times New Roman" charset="0"/>
            </a:endParaRPr>
          </a:p>
        </p:txBody>
      </p:sp>
    </p:spTree>
    <p:extLst>
      <p:ext uri="{BB962C8B-B14F-4D97-AF65-F5344CB8AC3E}">
        <p14:creationId xmlns:p14="http://schemas.microsoft.com/office/powerpoint/2010/main" val="17339283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checkerboard(across)">
                                      <p:cBhvr>
                                        <p:cTn id="7" dur="500"/>
                                        <p:tgtEl>
                                          <p:spTgt spid="276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652"/>
                                        </p:tgtEl>
                                        <p:attrNameLst>
                                          <p:attrName>style.visibility</p:attrName>
                                        </p:attrNameLst>
                                      </p:cBhvr>
                                      <p:to>
                                        <p:strVal val="visible"/>
                                      </p:to>
                                    </p:set>
                                    <p:animEffect transition="in" filter="checkerboard(across)">
                                      <p:cBhvr>
                                        <p:cTn id="12" dur="500"/>
                                        <p:tgtEl>
                                          <p:spTgt spid="276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7653"/>
                                        </p:tgtEl>
                                        <p:attrNameLst>
                                          <p:attrName>style.visibility</p:attrName>
                                        </p:attrNameLst>
                                      </p:cBhvr>
                                      <p:to>
                                        <p:strVal val="visible"/>
                                      </p:to>
                                    </p:set>
                                    <p:animEffect transition="in" filter="checkerboard(across)">
                                      <p:cBhvr>
                                        <p:cTn id="17" dur="500"/>
                                        <p:tgtEl>
                                          <p:spTgt spid="276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7654"/>
                                        </p:tgtEl>
                                        <p:attrNameLst>
                                          <p:attrName>style.visibility</p:attrName>
                                        </p:attrNameLst>
                                      </p:cBhvr>
                                      <p:to>
                                        <p:strVal val="visible"/>
                                      </p:to>
                                    </p:set>
                                    <p:animEffect transition="in" filter="checkerboard(across)">
                                      <p:cBhvr>
                                        <p:cTn id="22" dur="500"/>
                                        <p:tgtEl>
                                          <p:spTgt spid="276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autoUpdateAnimBg="0"/>
      <p:bldP spid="27652" grpId="0" autoUpdateAnimBg="0"/>
      <p:bldP spid="27653" grpId="0" autoUpdateAnimBg="0"/>
      <p:bldP spid="27654" grpId="0" autoUpdateAnimBg="0"/>
      <p:bldP spid="7"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 Box 2"/>
          <p:cNvSpPr txBox="1">
            <a:spLocks noChangeArrowheads="1"/>
          </p:cNvSpPr>
          <p:nvPr/>
        </p:nvSpPr>
        <p:spPr bwMode="auto">
          <a:xfrm>
            <a:off x="8274050" y="2286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168</a:t>
            </a:r>
          </a:p>
        </p:txBody>
      </p:sp>
      <p:sp>
        <p:nvSpPr>
          <p:cNvPr id="16390" name="Text Box 6"/>
          <p:cNvSpPr txBox="1">
            <a:spLocks noChangeArrowheads="1"/>
          </p:cNvSpPr>
          <p:nvPr/>
        </p:nvSpPr>
        <p:spPr bwMode="auto">
          <a:xfrm>
            <a:off x="230188" y="955675"/>
            <a:ext cx="4113212" cy="5292725"/>
          </a:xfrm>
          <a:prstGeom prst="rect">
            <a:avLst/>
          </a:prstGeom>
          <a:solidFill>
            <a:srgbClr val="0000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u="sng">
                <a:latin typeface="Times" charset="0"/>
                <a:ea typeface="宋体" charset="0"/>
                <a:cs typeface="宋体" charset="0"/>
              </a:rPr>
              <a:t>外证</a:t>
            </a:r>
            <a:endParaRPr lang="zh-CN" altLang="en-US" b="1">
              <a:latin typeface="Times" charset="0"/>
              <a:ea typeface="宋体" charset="0"/>
              <a:cs typeface="宋体" charset="0"/>
            </a:endParaRPr>
          </a:p>
          <a:p>
            <a:pPr algn="ctr" eaLnBrk="1" hangingPunct="1"/>
            <a:endParaRPr lang="en-US" altLang="zh-CN" b="1">
              <a:latin typeface="Times" charset="0"/>
              <a:ea typeface="宋体" charset="0"/>
              <a:cs typeface="宋体" charset="0"/>
            </a:endParaRPr>
          </a:p>
          <a:p>
            <a:pPr algn="ctr" eaLnBrk="1" hangingPunct="1"/>
            <a:r>
              <a:rPr lang="zh-CN" altLang="en-US" b="1">
                <a:latin typeface="Times" charset="0"/>
                <a:ea typeface="宋体" charset="0"/>
                <a:cs typeface="宋体" charset="0"/>
              </a:rPr>
              <a:t>传统看法 </a:t>
            </a:r>
            <a:r>
              <a:rPr lang="en-US" altLang="zh-CN" b="1">
                <a:latin typeface="Times" charset="0"/>
                <a:ea typeface="宋体" charset="0"/>
                <a:cs typeface="宋体" charset="0"/>
              </a:rPr>
              <a:t>:</a:t>
            </a:r>
          </a:p>
          <a:p>
            <a:pPr algn="ctr" eaLnBrk="1" hangingPunct="1"/>
            <a:r>
              <a:rPr lang="zh-CN" altLang="en-US" b="1">
                <a:latin typeface="Times" charset="0"/>
                <a:ea typeface="宋体" charset="0"/>
                <a:cs typeface="宋体" charset="0"/>
              </a:rPr>
              <a:t>保罗写加拉太书</a:t>
            </a:r>
          </a:p>
          <a:p>
            <a:pPr algn="ctr" eaLnBrk="1" hangingPunct="1"/>
            <a:r>
              <a:rPr lang="en-US" altLang="zh-CN" b="1">
                <a:latin typeface="Times" charset="0"/>
                <a:ea typeface="宋体" charset="0"/>
                <a:cs typeface="宋体" charset="0"/>
              </a:rPr>
              <a:t> </a:t>
            </a:r>
          </a:p>
          <a:p>
            <a:pPr algn="ctr" eaLnBrk="1" hangingPunct="1">
              <a:buFontTx/>
              <a:buAutoNum type="arabicPeriod"/>
            </a:pPr>
            <a:r>
              <a:rPr lang="zh-CN" altLang="en-US" b="1">
                <a:latin typeface="Times" charset="0"/>
                <a:ea typeface="宋体" charset="0"/>
                <a:cs typeface="宋体" charset="0"/>
              </a:rPr>
              <a:t>早期的支持来自</a:t>
            </a:r>
            <a:r>
              <a:rPr lang="en-US" altLang="zh-CN" b="1">
                <a:latin typeface="Times" charset="0"/>
                <a:ea typeface="宋体" charset="0"/>
                <a:cs typeface="宋体" charset="0"/>
              </a:rPr>
              <a:t> </a:t>
            </a:r>
          </a:p>
          <a:p>
            <a:pPr algn="ctr" eaLnBrk="1" hangingPunct="1"/>
            <a:r>
              <a:rPr lang="zh-CN" altLang="en-US" b="1">
                <a:latin typeface="Times" charset="0"/>
                <a:ea typeface="宋体" charset="0"/>
                <a:cs typeface="宋体" charset="0"/>
              </a:rPr>
              <a:t>坡旅甲</a:t>
            </a:r>
            <a:r>
              <a:rPr lang="en-US" altLang="zh-CN" b="1">
                <a:latin typeface="Times" charset="0"/>
                <a:ea typeface="宋体" charset="0"/>
                <a:cs typeface="宋体" charset="0"/>
              </a:rPr>
              <a:t>, </a:t>
            </a:r>
            <a:r>
              <a:rPr lang="zh-CN" altLang="en-US" b="1">
                <a:latin typeface="Times" charset="0"/>
                <a:ea typeface="宋体" charset="0"/>
                <a:cs typeface="宋体" charset="0"/>
              </a:rPr>
              <a:t>马吉安</a:t>
            </a:r>
          </a:p>
          <a:p>
            <a:pPr algn="ctr" eaLnBrk="1" hangingPunct="1"/>
            <a:r>
              <a:rPr lang="en-US" altLang="zh-CN" b="1">
                <a:latin typeface="Times" charset="0"/>
                <a:ea typeface="宋体" charset="0"/>
                <a:cs typeface="宋体" charset="0"/>
              </a:rPr>
              <a:t> </a:t>
            </a:r>
          </a:p>
          <a:p>
            <a:pPr algn="ctr" eaLnBrk="1" hangingPunct="1"/>
            <a:r>
              <a:rPr lang="en-US" altLang="zh-CN" b="1">
                <a:latin typeface="Times" charset="0"/>
                <a:ea typeface="宋体" charset="0"/>
                <a:cs typeface="宋体" charset="0"/>
              </a:rPr>
              <a:t>2.	</a:t>
            </a:r>
            <a:r>
              <a:rPr lang="zh-CN" altLang="en-US" b="1">
                <a:latin typeface="Times" charset="0"/>
                <a:ea typeface="宋体" charset="0"/>
                <a:cs typeface="宋体" charset="0"/>
              </a:rPr>
              <a:t>连</a:t>
            </a:r>
            <a:r>
              <a:rPr lang="en-US" altLang="zh-CN" b="1">
                <a:ea typeface="宋体" charset="0"/>
                <a:cs typeface="宋体" charset="0"/>
              </a:rPr>
              <a:t>19</a:t>
            </a:r>
            <a:r>
              <a:rPr lang="zh-CN" altLang="en-US" b="1">
                <a:ea typeface="宋体" charset="0"/>
                <a:cs typeface="宋体" charset="0"/>
              </a:rPr>
              <a:t>世纪的德国批判家接受保罗为作者。</a:t>
            </a:r>
            <a:endParaRPr lang="en-US" b="1">
              <a:latin typeface="Times" charset="0"/>
              <a:ea typeface="宋体" charset="0"/>
              <a:cs typeface="宋体" charset="0"/>
            </a:endParaRPr>
          </a:p>
        </p:txBody>
      </p:sp>
      <p:sp>
        <p:nvSpPr>
          <p:cNvPr id="16391" name="Text Box 7"/>
          <p:cNvSpPr txBox="1">
            <a:spLocks noChangeArrowheads="1"/>
          </p:cNvSpPr>
          <p:nvPr/>
        </p:nvSpPr>
        <p:spPr bwMode="auto">
          <a:xfrm>
            <a:off x="4724400" y="1066800"/>
            <a:ext cx="4113213" cy="5181600"/>
          </a:xfrm>
          <a:prstGeom prst="rect">
            <a:avLst/>
          </a:prstGeom>
          <a:solidFill>
            <a:srgbClr val="0000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u="sng">
                <a:latin typeface="Times" charset="0"/>
                <a:ea typeface="宋体" charset="0"/>
                <a:cs typeface="宋体" charset="0"/>
              </a:rPr>
              <a:t>内证</a:t>
            </a:r>
          </a:p>
          <a:p>
            <a:pPr algn="ctr" eaLnBrk="1" hangingPunct="1"/>
            <a:endParaRPr lang="en-US" altLang="zh-CN" sz="2200" b="1" u="sng">
              <a:latin typeface="Times" charset="0"/>
              <a:ea typeface="宋体" charset="0"/>
              <a:cs typeface="宋体" charset="0"/>
            </a:endParaRPr>
          </a:p>
          <a:p>
            <a:pPr algn="ctr" eaLnBrk="1" hangingPunct="1">
              <a:buFontTx/>
              <a:buAutoNum type="arabicPeriod"/>
            </a:pPr>
            <a:r>
              <a:rPr lang="zh-CN" altLang="en-US" sz="2200" b="1">
                <a:latin typeface="Times" charset="0"/>
                <a:ea typeface="宋体" charset="0"/>
                <a:cs typeface="宋体" charset="0"/>
              </a:rPr>
              <a:t>加拉太书明决地指出保罗就是此书的作者</a:t>
            </a:r>
            <a:r>
              <a:rPr lang="en-US" altLang="zh-CN" sz="2200" b="1">
                <a:latin typeface="Times" charset="0"/>
                <a:ea typeface="宋体" charset="0"/>
                <a:cs typeface="宋体" charset="0"/>
              </a:rPr>
              <a:t> (</a:t>
            </a:r>
            <a:r>
              <a:rPr lang="zh-CN" altLang="en-US" sz="2200" b="1">
                <a:latin typeface="Times" charset="0"/>
                <a:ea typeface="宋体" charset="0"/>
                <a:cs typeface="宋体" charset="0"/>
              </a:rPr>
              <a:t>一</a:t>
            </a:r>
            <a:r>
              <a:rPr lang="en-US" altLang="zh-CN" sz="2200" b="1">
                <a:latin typeface="Times" charset="0"/>
                <a:ea typeface="宋体" charset="0"/>
                <a:cs typeface="宋体" charset="0"/>
              </a:rPr>
              <a:t>1; </a:t>
            </a:r>
            <a:r>
              <a:rPr lang="zh-CN" altLang="en-US" sz="2200" b="1">
                <a:latin typeface="Times" charset="0"/>
                <a:ea typeface="宋体" charset="0"/>
                <a:cs typeface="宋体" charset="0"/>
              </a:rPr>
              <a:t>五</a:t>
            </a:r>
            <a:r>
              <a:rPr lang="en-US" altLang="zh-CN" sz="2200" b="1">
                <a:latin typeface="Times" charset="0"/>
                <a:ea typeface="宋体" charset="0"/>
                <a:cs typeface="宋体" charset="0"/>
              </a:rPr>
              <a:t>2)</a:t>
            </a:r>
          </a:p>
          <a:p>
            <a:pPr algn="ctr" eaLnBrk="1" hangingPunct="1">
              <a:buFontTx/>
              <a:buAutoNum type="arabicPeriod"/>
            </a:pPr>
            <a:endParaRPr lang="en-US" altLang="zh-CN" sz="2200" b="1">
              <a:latin typeface="Times" charset="0"/>
              <a:ea typeface="宋体" charset="0"/>
              <a:cs typeface="宋体" charset="0"/>
            </a:endParaRPr>
          </a:p>
          <a:p>
            <a:pPr algn="ctr" eaLnBrk="1" hangingPunct="1">
              <a:buFontTx/>
              <a:buAutoNum type="arabicPeriod"/>
            </a:pPr>
            <a:r>
              <a:rPr lang="zh-CN" altLang="en-US" sz="2200" b="1">
                <a:latin typeface="Times" charset="0"/>
                <a:ea typeface="宋体" charset="0"/>
                <a:cs typeface="宋体" charset="0"/>
              </a:rPr>
              <a:t>保罗可能离去他平常口述信件而由他秘书所写的信的习惯，反而自己下笔写</a:t>
            </a:r>
            <a:r>
              <a:rPr lang="en-US" altLang="zh-CN" sz="2200" b="1">
                <a:latin typeface="Times" charset="0"/>
                <a:ea typeface="宋体" charset="0"/>
                <a:cs typeface="宋体" charset="0"/>
              </a:rPr>
              <a:t>(</a:t>
            </a:r>
            <a:r>
              <a:rPr lang="zh-CN" altLang="en-US" sz="2200" b="1">
                <a:latin typeface="Times" charset="0"/>
                <a:ea typeface="宋体" charset="0"/>
                <a:cs typeface="宋体" charset="0"/>
              </a:rPr>
              <a:t>六</a:t>
            </a:r>
            <a:r>
              <a:rPr lang="en-US" altLang="zh-CN" sz="2200" b="1">
                <a:latin typeface="Times" charset="0"/>
                <a:ea typeface="宋体" charset="0"/>
                <a:cs typeface="宋体" charset="0"/>
              </a:rPr>
              <a:t>:11)</a:t>
            </a:r>
          </a:p>
          <a:p>
            <a:pPr algn="ctr" eaLnBrk="1" hangingPunct="1">
              <a:buFontTx/>
              <a:buAutoNum type="arabicPeriod"/>
            </a:pPr>
            <a:endParaRPr lang="en-US" altLang="zh-CN" sz="2200" b="1">
              <a:latin typeface="Times" charset="0"/>
              <a:ea typeface="宋体" charset="0"/>
              <a:cs typeface="宋体" charset="0"/>
            </a:endParaRPr>
          </a:p>
          <a:p>
            <a:pPr algn="ctr" eaLnBrk="1" hangingPunct="1">
              <a:buFontTx/>
              <a:buAutoNum type="arabicPeriod"/>
            </a:pPr>
            <a:r>
              <a:rPr lang="zh-CN" altLang="en-US" sz="2200" b="1">
                <a:latin typeface="Times" charset="0"/>
                <a:ea typeface="宋体" charset="0"/>
                <a:cs typeface="宋体" charset="0"/>
              </a:rPr>
              <a:t>第一和二章有许多保罗主题（恩典，律法）的自传体。</a:t>
            </a:r>
            <a:endParaRPr lang="en-US" b="1">
              <a:latin typeface="Times" charset="0"/>
              <a:ea typeface="宋体" charset="0"/>
              <a:cs typeface="宋体" charset="0"/>
            </a:endParaRPr>
          </a:p>
        </p:txBody>
      </p:sp>
      <p:sp>
        <p:nvSpPr>
          <p:cNvPr id="16392" name="Text Box 8"/>
          <p:cNvSpPr txBox="1">
            <a:spLocks noChangeArrowheads="1"/>
          </p:cNvSpPr>
          <p:nvPr/>
        </p:nvSpPr>
        <p:spPr bwMode="auto">
          <a:xfrm rot="-1200000">
            <a:off x="2119313" y="2687638"/>
            <a:ext cx="4572000" cy="131127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latin typeface="Times" charset="0"/>
                <a:ea typeface="宋体" charset="0"/>
                <a:cs typeface="宋体" charset="0"/>
              </a:rPr>
              <a:t>内证与外证都指向保罗为作者</a:t>
            </a:r>
            <a:endParaRPr lang="en-US" sz="4000" b="1">
              <a:ea typeface="宋体" charset="0"/>
              <a:cs typeface="宋体" charset="0"/>
            </a:endParaRPr>
          </a:p>
        </p:txBody>
      </p:sp>
      <p:sp>
        <p:nvSpPr>
          <p:cNvPr id="16393" name="Text Box 9"/>
          <p:cNvSpPr txBox="1">
            <a:spLocks noChangeArrowheads="1"/>
          </p:cNvSpPr>
          <p:nvPr/>
        </p:nvSpPr>
        <p:spPr bwMode="auto">
          <a:xfrm>
            <a:off x="4138613" y="130175"/>
            <a:ext cx="898525"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a:latin typeface="黑体" charset="0"/>
                <a:ea typeface="黑体" charset="0"/>
                <a:cs typeface="黑体" charset="0"/>
              </a:rPr>
              <a:t>作者</a:t>
            </a:r>
            <a:endParaRPr lang="en-US" altLang="zh-CN" sz="2800" b="1">
              <a:latin typeface="黑体" charset="0"/>
              <a:ea typeface="黑体" charset="0"/>
              <a:cs typeface="黑体"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 calcmode="lin" valueType="num">
                                      <p:cBhvr additive="base">
                                        <p:cTn id="7" dur="500" fill="hold"/>
                                        <p:tgtEl>
                                          <p:spTgt spid="16390"/>
                                        </p:tgtEl>
                                        <p:attrNameLst>
                                          <p:attrName>ppt_x</p:attrName>
                                        </p:attrNameLst>
                                      </p:cBhvr>
                                      <p:tavLst>
                                        <p:tav tm="0">
                                          <p:val>
                                            <p:strVal val="0-#ppt_w/2"/>
                                          </p:val>
                                        </p:tav>
                                        <p:tav tm="100000">
                                          <p:val>
                                            <p:strVal val="#ppt_x"/>
                                          </p:val>
                                        </p:tav>
                                      </p:tavLst>
                                    </p:anim>
                                    <p:anim calcmode="lin" valueType="num">
                                      <p:cBhvr additive="base">
                                        <p:cTn id="8" dur="500" fill="hold"/>
                                        <p:tgtEl>
                                          <p:spTgt spid="163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391"/>
                                        </p:tgtEl>
                                        <p:attrNameLst>
                                          <p:attrName>style.visibility</p:attrName>
                                        </p:attrNameLst>
                                      </p:cBhvr>
                                      <p:to>
                                        <p:strVal val="visible"/>
                                      </p:to>
                                    </p:set>
                                    <p:anim calcmode="lin" valueType="num">
                                      <p:cBhvr additive="base">
                                        <p:cTn id="13" dur="500" fill="hold"/>
                                        <p:tgtEl>
                                          <p:spTgt spid="16391"/>
                                        </p:tgtEl>
                                        <p:attrNameLst>
                                          <p:attrName>ppt_x</p:attrName>
                                        </p:attrNameLst>
                                      </p:cBhvr>
                                      <p:tavLst>
                                        <p:tav tm="0">
                                          <p:val>
                                            <p:strVal val="1+#ppt_w/2"/>
                                          </p:val>
                                        </p:tav>
                                        <p:tav tm="100000">
                                          <p:val>
                                            <p:strVal val="#ppt_x"/>
                                          </p:val>
                                        </p:tav>
                                      </p:tavLst>
                                    </p:anim>
                                    <p:anim calcmode="lin" valueType="num">
                                      <p:cBhvr additive="base">
                                        <p:cTn id="14" dur="500" fill="hold"/>
                                        <p:tgtEl>
                                          <p:spTgt spid="1639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392"/>
                                        </p:tgtEl>
                                        <p:attrNameLst>
                                          <p:attrName>style.visibility</p:attrName>
                                        </p:attrNameLst>
                                      </p:cBhvr>
                                      <p:to>
                                        <p:strVal val="visible"/>
                                      </p:to>
                                    </p:set>
                                    <p:anim calcmode="lin" valueType="num">
                                      <p:cBhvr>
                                        <p:cTn id="19" dur="500" fill="hold"/>
                                        <p:tgtEl>
                                          <p:spTgt spid="16392"/>
                                        </p:tgtEl>
                                        <p:attrNameLst>
                                          <p:attrName>ppt_w</p:attrName>
                                        </p:attrNameLst>
                                      </p:cBhvr>
                                      <p:tavLst>
                                        <p:tav tm="0">
                                          <p:val>
                                            <p:fltVal val="0"/>
                                          </p:val>
                                        </p:tav>
                                        <p:tav tm="100000">
                                          <p:val>
                                            <p:strVal val="#ppt_w"/>
                                          </p:val>
                                        </p:tav>
                                      </p:tavLst>
                                    </p:anim>
                                    <p:anim calcmode="lin" valueType="num">
                                      <p:cBhvr>
                                        <p:cTn id="20" dur="500" fill="hold"/>
                                        <p:tgtEl>
                                          <p:spTgt spid="163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autoUpdateAnimBg="0"/>
      <p:bldP spid="16391" grpId="0" animBg="1" autoUpdateAnimBg="0"/>
      <p:bldP spid="16392"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ext Box 2"/>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170</a:t>
            </a:r>
          </a:p>
        </p:txBody>
      </p:sp>
      <p:sp>
        <p:nvSpPr>
          <p:cNvPr id="19467" name="Text Box 11"/>
          <p:cNvSpPr txBox="1">
            <a:spLocks noChangeArrowheads="1"/>
          </p:cNvSpPr>
          <p:nvPr/>
        </p:nvSpPr>
        <p:spPr bwMode="auto">
          <a:xfrm>
            <a:off x="533400" y="1641475"/>
            <a:ext cx="8077200" cy="3081338"/>
          </a:xfrm>
          <a:prstGeom prst="rect">
            <a:avLst/>
          </a:prstGeom>
          <a:solidFill>
            <a:srgbClr val="CCFF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000000"/>
                </a:solidFill>
                <a:latin typeface="Times" charset="0"/>
                <a:ea typeface="宋体" charset="0"/>
                <a:cs typeface="宋体" charset="0"/>
              </a:rPr>
              <a:t>加拉太人起初对福音的热心停止，因为对抗从又太假教师（犹太排新图）而来。他们宣称“另外福音”与犹太摩西五经和割礼的关联。保罗立刻写信给教会为了抵御这假教导来维护自己的使徒身份（</a:t>
            </a:r>
            <a:r>
              <a:rPr lang="en-US" altLang="zh-CN" sz="2800" b="1">
                <a:solidFill>
                  <a:srgbClr val="000000"/>
                </a:solidFill>
                <a:latin typeface="Times" charset="0"/>
                <a:ea typeface="宋体" charset="0"/>
                <a:cs typeface="宋体" charset="0"/>
              </a:rPr>
              <a:t>1-2</a:t>
            </a:r>
            <a:r>
              <a:rPr lang="zh-CN" altLang="en-US" sz="2800" b="1">
                <a:solidFill>
                  <a:srgbClr val="000000"/>
                </a:solidFill>
                <a:latin typeface="Times" charset="0"/>
                <a:ea typeface="宋体" charset="0"/>
                <a:cs typeface="宋体" charset="0"/>
              </a:rPr>
              <a:t>章），真福音所教导的唯有因信而称义（</a:t>
            </a:r>
            <a:r>
              <a:rPr lang="en-US" altLang="zh-CN" sz="2800" b="1">
                <a:solidFill>
                  <a:srgbClr val="000000"/>
                </a:solidFill>
                <a:latin typeface="Times" charset="0"/>
                <a:ea typeface="宋体" charset="0"/>
                <a:cs typeface="宋体" charset="0"/>
              </a:rPr>
              <a:t>3-4</a:t>
            </a:r>
            <a:r>
              <a:rPr lang="zh-CN" altLang="en-US" sz="2800" b="1">
                <a:solidFill>
                  <a:srgbClr val="000000"/>
                </a:solidFill>
                <a:latin typeface="Times" charset="0"/>
                <a:ea typeface="宋体" charset="0"/>
                <a:cs typeface="宋体" charset="0"/>
              </a:rPr>
              <a:t>章），因而产生一种在基督里有自由的独特生活方式（</a:t>
            </a:r>
            <a:r>
              <a:rPr lang="en-US" altLang="zh-CN" sz="2800" b="1">
                <a:solidFill>
                  <a:srgbClr val="000000"/>
                </a:solidFill>
                <a:latin typeface="Times" charset="0"/>
                <a:ea typeface="宋体" charset="0"/>
                <a:cs typeface="宋体" charset="0"/>
              </a:rPr>
              <a:t>5-6</a:t>
            </a:r>
            <a:r>
              <a:rPr lang="zh-CN" altLang="en-US" sz="2800" b="1">
                <a:solidFill>
                  <a:srgbClr val="000000"/>
                </a:solidFill>
                <a:latin typeface="Times" charset="0"/>
                <a:ea typeface="宋体" charset="0"/>
                <a:cs typeface="宋体" charset="0"/>
              </a:rPr>
              <a:t>章）。</a:t>
            </a:r>
            <a:endParaRPr lang="en-US" sz="2800" b="1">
              <a:solidFill>
                <a:srgbClr val="000000"/>
              </a:solidFill>
              <a:latin typeface="Times" charset="0"/>
              <a:ea typeface="宋体" charset="0"/>
              <a:cs typeface="宋体" charset="0"/>
            </a:endParaRPr>
          </a:p>
        </p:txBody>
      </p:sp>
      <p:sp>
        <p:nvSpPr>
          <p:cNvPr id="19468" name="Text Box 12"/>
          <p:cNvSpPr txBox="1">
            <a:spLocks noChangeArrowheads="1"/>
          </p:cNvSpPr>
          <p:nvPr/>
        </p:nvSpPr>
        <p:spPr bwMode="auto">
          <a:xfrm>
            <a:off x="4140200" y="130175"/>
            <a:ext cx="898525"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a:latin typeface="Times" charset="0"/>
                <a:ea typeface="宋体" charset="0"/>
                <a:cs typeface="宋体" charset="0"/>
              </a:rPr>
              <a:t>场合</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7"/>
                                        </p:tgtEl>
                                        <p:attrNameLst>
                                          <p:attrName>style.visibility</p:attrName>
                                        </p:attrNameLst>
                                      </p:cBhvr>
                                      <p:to>
                                        <p:strVal val="visible"/>
                                      </p:to>
                                    </p:set>
                                    <p:animEffect transition="in" filter="checkerboard(across)">
                                      <p:cBhvr>
                                        <p:cTn id="7" dur="500"/>
                                        <p:tgtEl>
                                          <p:spTgt spid="19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7"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 Box 2"/>
          <p:cNvSpPr txBox="1">
            <a:spLocks noChangeArrowheads="1"/>
          </p:cNvSpPr>
          <p:nvPr/>
        </p:nvSpPr>
        <p:spPr bwMode="auto">
          <a:xfrm>
            <a:off x="7848600" y="228600"/>
            <a:ext cx="1200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170-171</a:t>
            </a:r>
          </a:p>
        </p:txBody>
      </p:sp>
      <p:sp>
        <p:nvSpPr>
          <p:cNvPr id="20483" name="Text Box 3"/>
          <p:cNvSpPr txBox="1">
            <a:spLocks noChangeArrowheads="1"/>
          </p:cNvSpPr>
          <p:nvPr/>
        </p:nvSpPr>
        <p:spPr bwMode="auto">
          <a:xfrm>
            <a:off x="2806700" y="152400"/>
            <a:ext cx="357505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a:latin typeface="Times" charset="0"/>
                <a:ea typeface="宋体" charset="0"/>
                <a:cs typeface="宋体" charset="0"/>
              </a:rPr>
              <a:t>耶路撒冷拜访</a:t>
            </a:r>
            <a:r>
              <a:rPr lang="en-US" altLang="zh-CN" sz="2800" b="1">
                <a:latin typeface="Times" charset="0"/>
                <a:ea typeface="宋体" charset="0"/>
                <a:cs typeface="宋体" charset="0"/>
              </a:rPr>
              <a:t>(</a:t>
            </a:r>
            <a:r>
              <a:rPr lang="zh-CN" altLang="en-US" sz="2800" b="1">
                <a:latin typeface="Times" charset="0"/>
                <a:ea typeface="宋体" charset="0"/>
                <a:cs typeface="宋体" charset="0"/>
              </a:rPr>
              <a:t>二</a:t>
            </a:r>
            <a:r>
              <a:rPr lang="en-US" altLang="zh-CN" sz="2800" b="1">
                <a:latin typeface="Times" charset="0"/>
                <a:ea typeface="宋体" charset="0"/>
                <a:cs typeface="宋体" charset="0"/>
              </a:rPr>
              <a:t>1-10)</a:t>
            </a:r>
            <a:endParaRPr lang="en-US" sz="2800" b="1">
              <a:latin typeface="Times" charset="0"/>
              <a:ea typeface="宋体" charset="0"/>
              <a:cs typeface="宋体" charset="0"/>
            </a:endParaRPr>
          </a:p>
        </p:txBody>
      </p:sp>
      <p:sp>
        <p:nvSpPr>
          <p:cNvPr id="20485" name="Text Box 5"/>
          <p:cNvSpPr txBox="1">
            <a:spLocks noChangeArrowheads="1"/>
          </p:cNvSpPr>
          <p:nvPr/>
        </p:nvSpPr>
        <p:spPr bwMode="auto">
          <a:xfrm>
            <a:off x="2478088" y="1830388"/>
            <a:ext cx="4124325" cy="531812"/>
          </a:xfrm>
          <a:prstGeom prst="rect">
            <a:avLst/>
          </a:prstGeom>
          <a:solidFill>
            <a:srgbClr val="969696"/>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latin typeface="Times" charset="0"/>
                <a:ea typeface="宋体" charset="0"/>
                <a:cs typeface="宋体" charset="0"/>
              </a:rPr>
              <a:t>南加拉太说 </a:t>
            </a:r>
            <a:r>
              <a:rPr lang="en-US" sz="2800" b="1">
                <a:latin typeface="Times" charset="0"/>
                <a:ea typeface="宋体" charset="0"/>
                <a:cs typeface="宋体" charset="0"/>
              </a:rPr>
              <a:t>– </a:t>
            </a:r>
            <a:r>
              <a:rPr lang="zh-CN" altLang="en-US" sz="2800" b="1">
                <a:latin typeface="Times" charset="0"/>
                <a:ea typeface="宋体" charset="0"/>
                <a:cs typeface="宋体" charset="0"/>
              </a:rPr>
              <a:t>饥荒救灾观</a:t>
            </a:r>
            <a:endParaRPr lang="en-US" sz="2800" b="1">
              <a:latin typeface="Times" charset="0"/>
              <a:ea typeface="宋体" charset="0"/>
              <a:cs typeface="宋体" charset="0"/>
            </a:endParaRPr>
          </a:p>
        </p:txBody>
      </p:sp>
      <p:sp>
        <p:nvSpPr>
          <p:cNvPr id="20486" name="Text Box 6"/>
          <p:cNvSpPr txBox="1">
            <a:spLocks noChangeArrowheads="1"/>
          </p:cNvSpPr>
          <p:nvPr/>
        </p:nvSpPr>
        <p:spPr bwMode="auto">
          <a:xfrm>
            <a:off x="2292350" y="4192588"/>
            <a:ext cx="4481513" cy="531812"/>
          </a:xfrm>
          <a:prstGeom prst="rect">
            <a:avLst/>
          </a:prstGeom>
          <a:solidFill>
            <a:srgbClr val="969696"/>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latin typeface="Times" charset="0"/>
                <a:ea typeface="宋体" charset="0"/>
                <a:cs typeface="宋体" charset="0"/>
              </a:rPr>
              <a:t>北加拉太说 </a:t>
            </a:r>
            <a:r>
              <a:rPr lang="en-US" sz="2800" b="1">
                <a:latin typeface="Times" charset="0"/>
                <a:ea typeface="宋体" charset="0"/>
                <a:cs typeface="宋体" charset="0"/>
              </a:rPr>
              <a:t>– </a:t>
            </a:r>
            <a:r>
              <a:rPr lang="zh-CN" altLang="en-US" sz="2800" b="1">
                <a:latin typeface="Times" charset="0"/>
                <a:ea typeface="宋体" charset="0"/>
                <a:cs typeface="宋体" charset="0"/>
              </a:rPr>
              <a:t>耶路撒冷会观</a:t>
            </a:r>
            <a:endParaRPr lang="en-US" sz="2800" b="1">
              <a:latin typeface="Times" charset="0"/>
              <a:ea typeface="宋体" charset="0"/>
              <a:cs typeface="宋体" charset="0"/>
            </a:endParaRPr>
          </a:p>
        </p:txBody>
      </p:sp>
      <p:sp>
        <p:nvSpPr>
          <p:cNvPr id="20487" name="Text Box 7"/>
          <p:cNvSpPr txBox="1">
            <a:spLocks noChangeArrowheads="1"/>
          </p:cNvSpPr>
          <p:nvPr/>
        </p:nvSpPr>
        <p:spPr bwMode="auto">
          <a:xfrm rot="-1200000">
            <a:off x="439738" y="2911475"/>
            <a:ext cx="8115300" cy="119062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latin typeface="Times" charset="0"/>
                <a:ea typeface="宋体" charset="0"/>
                <a:cs typeface="宋体" charset="0"/>
              </a:rPr>
              <a:t>南加拉太说更好的证据厚待饥荒救灾观。</a:t>
            </a:r>
            <a:endParaRPr lang="en-US" altLang="zh-CN" sz="3600" b="1">
              <a:latin typeface="Times"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0-#ppt_w/2"/>
                                          </p:val>
                                        </p:tav>
                                        <p:tav tm="100000">
                                          <p:val>
                                            <p:strVal val="#ppt_x"/>
                                          </p:val>
                                        </p:tav>
                                      </p:tavLst>
                                    </p:anim>
                                    <p:anim calcmode="lin" valueType="num">
                                      <p:cBhvr additive="base">
                                        <p:cTn id="8"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6"/>
                                        </p:tgtEl>
                                        <p:attrNameLst>
                                          <p:attrName>style.visibility</p:attrName>
                                        </p:attrNameLst>
                                      </p:cBhvr>
                                      <p:to>
                                        <p:strVal val="visible"/>
                                      </p:to>
                                    </p:set>
                                    <p:anim calcmode="lin" valueType="num">
                                      <p:cBhvr additive="base">
                                        <p:cTn id="13" dur="500" fill="hold"/>
                                        <p:tgtEl>
                                          <p:spTgt spid="20486"/>
                                        </p:tgtEl>
                                        <p:attrNameLst>
                                          <p:attrName>ppt_x</p:attrName>
                                        </p:attrNameLst>
                                      </p:cBhvr>
                                      <p:tavLst>
                                        <p:tav tm="0">
                                          <p:val>
                                            <p:strVal val="1+#ppt_w/2"/>
                                          </p:val>
                                        </p:tav>
                                        <p:tav tm="100000">
                                          <p:val>
                                            <p:strVal val="#ppt_x"/>
                                          </p:val>
                                        </p:tav>
                                      </p:tavLst>
                                    </p:anim>
                                    <p:anim calcmode="lin" valueType="num">
                                      <p:cBhvr additive="base">
                                        <p:cTn id="14"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0487"/>
                                        </p:tgtEl>
                                        <p:attrNameLst>
                                          <p:attrName>style.visibility</p:attrName>
                                        </p:attrNameLst>
                                      </p:cBhvr>
                                      <p:to>
                                        <p:strVal val="visible"/>
                                      </p:to>
                                    </p:set>
                                    <p:animEffect transition="in" filter="box(in)">
                                      <p:cBhvr>
                                        <p:cTn id="19"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autoUpdateAnimBg="0"/>
      <p:bldP spid="20486" grpId="0" animBg="1" autoUpdateAnimBg="0"/>
      <p:bldP spid="20487"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 Box 2"/>
          <p:cNvSpPr txBox="1">
            <a:spLocks noChangeArrowheads="1"/>
          </p:cNvSpPr>
          <p:nvPr/>
        </p:nvSpPr>
        <p:spPr bwMode="auto">
          <a:xfrm>
            <a:off x="7848600" y="228600"/>
            <a:ext cx="1200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170-171</a:t>
            </a:r>
          </a:p>
        </p:txBody>
      </p:sp>
      <p:sp>
        <p:nvSpPr>
          <p:cNvPr id="21507" name="Text Box 3"/>
          <p:cNvSpPr txBox="1">
            <a:spLocks noChangeArrowheads="1"/>
          </p:cNvSpPr>
          <p:nvPr/>
        </p:nvSpPr>
        <p:spPr bwMode="auto">
          <a:xfrm>
            <a:off x="4143375" y="152400"/>
            <a:ext cx="898525"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a:latin typeface="Times" charset="0"/>
                <a:ea typeface="宋体" charset="0"/>
                <a:cs typeface="宋体" charset="0"/>
              </a:rPr>
              <a:t>论据</a:t>
            </a:r>
          </a:p>
        </p:txBody>
      </p:sp>
      <p:sp>
        <p:nvSpPr>
          <p:cNvPr id="21511" name="Text Box 7"/>
          <p:cNvSpPr txBox="1">
            <a:spLocks noChangeArrowheads="1"/>
          </p:cNvSpPr>
          <p:nvPr/>
        </p:nvSpPr>
        <p:spPr bwMode="auto">
          <a:xfrm>
            <a:off x="1676400" y="1147763"/>
            <a:ext cx="6248400" cy="3046412"/>
          </a:xfrm>
          <a:prstGeom prst="rect">
            <a:avLst/>
          </a:prstGeom>
          <a:solidFill>
            <a:schemeClr val="hlink"/>
          </a:solidFill>
          <a:ln w="12700">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a:solidFill>
                  <a:srgbClr val="070000"/>
                </a:solidFill>
                <a:latin typeface="Times" charset="0"/>
                <a:ea typeface="宋体" charset="0"/>
                <a:cs typeface="宋体" charset="0"/>
              </a:rPr>
              <a:t>保罗写信的目的是为了说服加拉太人自从他们已经被恩典所</a:t>
            </a:r>
            <a:r>
              <a:rPr lang="en-US" sz="3200">
                <a:solidFill>
                  <a:srgbClr val="800000"/>
                </a:solidFill>
                <a:ea typeface="宋体" charset="0"/>
                <a:cs typeface="宋体" charset="0"/>
              </a:rPr>
              <a:t>救赎</a:t>
            </a:r>
            <a:r>
              <a:rPr lang="zh-CN" altLang="en-US" sz="3200" b="1">
                <a:solidFill>
                  <a:srgbClr val="070000"/>
                </a:solidFill>
                <a:latin typeface="Times" charset="0"/>
                <a:ea typeface="宋体" charset="0"/>
                <a:cs typeface="宋体" charset="0"/>
              </a:rPr>
              <a:t>，他们在律法下是自由的。结果，他们不应该被想要强加他们根据律法的墨守成规的系统的犹太派信徒对基督的停泊而被牵走。</a:t>
            </a:r>
            <a:endParaRPr lang="en-US" sz="3200" b="1">
              <a:solidFill>
                <a:srgbClr val="070000"/>
              </a:solidFill>
              <a:latin typeface="Times"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blinds(horizontal)">
                                      <p:cBhvr>
                                        <p:cTn id="7"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ext Box 2"/>
          <p:cNvSpPr txBox="1">
            <a:spLocks noChangeArrowheads="1"/>
          </p:cNvSpPr>
          <p:nvPr/>
        </p:nvSpPr>
        <p:spPr bwMode="auto">
          <a:xfrm>
            <a:off x="7848600" y="2286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172</a:t>
            </a:r>
          </a:p>
        </p:txBody>
      </p:sp>
      <p:sp>
        <p:nvSpPr>
          <p:cNvPr id="22531" name="Text Box 3"/>
          <p:cNvSpPr txBox="1">
            <a:spLocks noChangeArrowheads="1"/>
          </p:cNvSpPr>
          <p:nvPr/>
        </p:nvSpPr>
        <p:spPr bwMode="auto">
          <a:xfrm>
            <a:off x="4143375" y="152400"/>
            <a:ext cx="898525"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a:latin typeface="Times" charset="0"/>
                <a:ea typeface="宋体" charset="0"/>
                <a:cs typeface="宋体" charset="0"/>
              </a:rPr>
              <a:t>剖析</a:t>
            </a:r>
          </a:p>
        </p:txBody>
      </p:sp>
      <p:sp>
        <p:nvSpPr>
          <p:cNvPr id="22533" name="Text Box 5"/>
          <p:cNvSpPr txBox="1">
            <a:spLocks noChangeArrowheads="1"/>
          </p:cNvSpPr>
          <p:nvPr/>
        </p:nvSpPr>
        <p:spPr bwMode="auto">
          <a:xfrm>
            <a:off x="2498725" y="1068388"/>
            <a:ext cx="4176713" cy="531812"/>
          </a:xfrm>
          <a:prstGeom prst="rect">
            <a:avLst/>
          </a:prstGeom>
          <a:solidFill>
            <a:srgbClr val="660066"/>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Times" charset="0"/>
                <a:ea typeface="宋体" charset="0"/>
                <a:cs typeface="宋体" charset="0"/>
              </a:rPr>
              <a:t>1—2	</a:t>
            </a:r>
            <a:r>
              <a:rPr lang="zh-CN" altLang="en-US" sz="2800" b="1">
                <a:latin typeface="Times" charset="0"/>
                <a:ea typeface="宋体" charset="0"/>
                <a:cs typeface="宋体" charset="0"/>
              </a:rPr>
              <a:t>自传</a:t>
            </a:r>
            <a:r>
              <a:rPr lang="en-US" altLang="zh-CN" sz="2800" b="1">
                <a:latin typeface="Times" charset="0"/>
                <a:ea typeface="宋体" charset="0"/>
                <a:cs typeface="宋体" charset="0"/>
              </a:rPr>
              <a:t>: </a:t>
            </a:r>
            <a:r>
              <a:rPr lang="zh-CN" altLang="en-US" sz="2800" b="1">
                <a:latin typeface="Times" charset="0"/>
                <a:ea typeface="宋体" charset="0"/>
                <a:cs typeface="宋体" charset="0"/>
              </a:rPr>
              <a:t>维护使徒身份</a:t>
            </a:r>
            <a:endParaRPr lang="en-US" sz="2800" b="1">
              <a:latin typeface="Times" charset="0"/>
              <a:ea typeface="宋体" charset="0"/>
              <a:cs typeface="宋体" charset="0"/>
            </a:endParaRPr>
          </a:p>
        </p:txBody>
      </p:sp>
      <p:sp>
        <p:nvSpPr>
          <p:cNvPr id="22534" name="Text Box 6"/>
          <p:cNvSpPr txBox="1">
            <a:spLocks noChangeArrowheads="1"/>
          </p:cNvSpPr>
          <p:nvPr/>
        </p:nvSpPr>
        <p:spPr bwMode="auto">
          <a:xfrm>
            <a:off x="2478088" y="3429000"/>
            <a:ext cx="4176712" cy="531813"/>
          </a:xfrm>
          <a:prstGeom prst="rect">
            <a:avLst/>
          </a:prstGeom>
          <a:solidFill>
            <a:srgbClr val="660066"/>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Times" charset="0"/>
                <a:ea typeface="宋体" charset="0"/>
                <a:cs typeface="宋体" charset="0"/>
              </a:rPr>
              <a:t>3—4	</a:t>
            </a:r>
            <a:r>
              <a:rPr lang="zh-CN" altLang="en-US" sz="2800" b="1">
                <a:latin typeface="Times" charset="0"/>
                <a:ea typeface="宋体" charset="0"/>
                <a:cs typeface="宋体" charset="0"/>
              </a:rPr>
              <a:t>神学</a:t>
            </a:r>
            <a:r>
              <a:rPr lang="en-US" altLang="zh-CN" sz="2800" b="1">
                <a:latin typeface="Times" charset="0"/>
                <a:ea typeface="宋体" charset="0"/>
                <a:cs typeface="宋体" charset="0"/>
              </a:rPr>
              <a:t>: </a:t>
            </a:r>
            <a:r>
              <a:rPr lang="zh-CN" altLang="en-US" sz="2800" b="1">
                <a:latin typeface="Times" charset="0"/>
                <a:ea typeface="宋体" charset="0"/>
                <a:cs typeface="宋体" charset="0"/>
              </a:rPr>
              <a:t>维护因信称义</a:t>
            </a:r>
            <a:endParaRPr lang="en-US" altLang="zh-CN" sz="2800" b="1">
              <a:latin typeface="Times" charset="0"/>
              <a:ea typeface="宋体" charset="0"/>
              <a:cs typeface="宋体" charset="0"/>
            </a:endParaRPr>
          </a:p>
        </p:txBody>
      </p:sp>
      <p:sp>
        <p:nvSpPr>
          <p:cNvPr id="22535" name="Text Box 7"/>
          <p:cNvSpPr txBox="1">
            <a:spLocks noChangeArrowheads="1"/>
          </p:cNvSpPr>
          <p:nvPr/>
        </p:nvSpPr>
        <p:spPr bwMode="auto">
          <a:xfrm>
            <a:off x="2747963" y="5791200"/>
            <a:ext cx="3462337" cy="531813"/>
          </a:xfrm>
          <a:prstGeom prst="rect">
            <a:avLst/>
          </a:prstGeom>
          <a:solidFill>
            <a:srgbClr val="660066"/>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latin typeface="Times" charset="0"/>
                <a:ea typeface="宋体" charset="0"/>
                <a:cs typeface="宋体" charset="0"/>
              </a:rPr>
              <a:t>5—6	</a:t>
            </a:r>
            <a:r>
              <a:rPr lang="zh-CN" altLang="en-US" sz="2800" b="1">
                <a:latin typeface="Times" charset="0"/>
                <a:ea typeface="宋体" charset="0"/>
                <a:cs typeface="宋体" charset="0"/>
              </a:rPr>
              <a:t>实际</a:t>
            </a:r>
            <a:r>
              <a:rPr lang="en-US" altLang="zh-CN" sz="2800" b="1">
                <a:latin typeface="Times" charset="0"/>
                <a:ea typeface="宋体" charset="0"/>
                <a:cs typeface="宋体" charset="0"/>
              </a:rPr>
              <a:t>: </a:t>
            </a:r>
            <a:r>
              <a:rPr lang="zh-CN" altLang="en-US" sz="2800" b="1">
                <a:latin typeface="Times" charset="0"/>
                <a:ea typeface="宋体" charset="0"/>
                <a:cs typeface="宋体" charset="0"/>
              </a:rPr>
              <a:t>维护责任</a:t>
            </a:r>
            <a:endParaRPr lang="en-US" altLang="zh-CN" sz="2800" b="1">
              <a:latin typeface="Times"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additive="base">
                                        <p:cTn id="7" dur="500" fill="hold"/>
                                        <p:tgtEl>
                                          <p:spTgt spid="22533"/>
                                        </p:tgtEl>
                                        <p:attrNameLst>
                                          <p:attrName>ppt_x</p:attrName>
                                        </p:attrNameLst>
                                      </p:cBhvr>
                                      <p:tavLst>
                                        <p:tav tm="0">
                                          <p:val>
                                            <p:strVal val="0-#ppt_w/2"/>
                                          </p:val>
                                        </p:tav>
                                        <p:tav tm="100000">
                                          <p:val>
                                            <p:strVal val="#ppt_x"/>
                                          </p:val>
                                        </p:tav>
                                      </p:tavLst>
                                    </p:anim>
                                    <p:anim calcmode="lin" valueType="num">
                                      <p:cBhvr additive="base">
                                        <p:cTn id="8"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4"/>
                                        </p:tgtEl>
                                        <p:attrNameLst>
                                          <p:attrName>style.visibility</p:attrName>
                                        </p:attrNameLst>
                                      </p:cBhvr>
                                      <p:to>
                                        <p:strVal val="visible"/>
                                      </p:to>
                                    </p:set>
                                    <p:anim calcmode="lin" valueType="num">
                                      <p:cBhvr additive="base">
                                        <p:cTn id="13" dur="500" fill="hold"/>
                                        <p:tgtEl>
                                          <p:spTgt spid="22534"/>
                                        </p:tgtEl>
                                        <p:attrNameLst>
                                          <p:attrName>ppt_x</p:attrName>
                                        </p:attrNameLst>
                                      </p:cBhvr>
                                      <p:tavLst>
                                        <p:tav tm="0">
                                          <p:val>
                                            <p:strVal val="0-#ppt_w/2"/>
                                          </p:val>
                                        </p:tav>
                                        <p:tav tm="100000">
                                          <p:val>
                                            <p:strVal val="#ppt_x"/>
                                          </p:val>
                                        </p:tav>
                                      </p:tavLst>
                                    </p:anim>
                                    <p:anim calcmode="lin" valueType="num">
                                      <p:cBhvr additive="base">
                                        <p:cTn id="14" dur="500" fill="hold"/>
                                        <p:tgtEl>
                                          <p:spTgt spid="2253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5"/>
                                        </p:tgtEl>
                                        <p:attrNameLst>
                                          <p:attrName>style.visibility</p:attrName>
                                        </p:attrNameLst>
                                      </p:cBhvr>
                                      <p:to>
                                        <p:strVal val="visible"/>
                                      </p:to>
                                    </p:set>
                                    <p:anim calcmode="lin" valueType="num">
                                      <p:cBhvr additive="base">
                                        <p:cTn id="19" dur="500" fill="hold"/>
                                        <p:tgtEl>
                                          <p:spTgt spid="22535"/>
                                        </p:tgtEl>
                                        <p:attrNameLst>
                                          <p:attrName>ppt_x</p:attrName>
                                        </p:attrNameLst>
                                      </p:cBhvr>
                                      <p:tavLst>
                                        <p:tav tm="0">
                                          <p:val>
                                            <p:strVal val="0-#ppt_w/2"/>
                                          </p:val>
                                        </p:tav>
                                        <p:tav tm="100000">
                                          <p:val>
                                            <p:strVal val="#ppt_x"/>
                                          </p:val>
                                        </p:tav>
                                      </p:tavLst>
                                    </p:anim>
                                    <p:anim calcmode="lin" valueType="num">
                                      <p:cBhvr additive="base">
                                        <p:cTn id="20"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autoUpdateAnimBg="0"/>
      <p:bldP spid="22534" grpId="0" animBg="1" autoUpdateAnimBg="0"/>
      <p:bldP spid="22535"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2" name="Picture 4" descr="Related image">
            <a:extLst>
              <a:ext uri="{FF2B5EF4-FFF2-40B4-BE49-F238E27FC236}">
                <a16:creationId xmlns:a16="http://schemas.microsoft.com/office/drawing/2014/main" id="{767432AB-F858-8A45-B87E-85A01B0A6F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0" y="7910"/>
            <a:ext cx="9198384" cy="47892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21492"/>
            <a:ext cx="9144000"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zh-SG" altLang="en-US" sz="66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zh-CN" altLang="en-US" sz="115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要自由</a:t>
            </a:r>
            <a:endParaRPr lang="en-US" sz="115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6"/>
            <a:ext cx="9228216" cy="765175"/>
          </a:xfrm>
          <a:prstGeom prst="rect">
            <a:avLst/>
          </a:prstGeom>
          <a:solidFill>
            <a:srgbClr val="050A00"/>
          </a:solidFill>
          <a:ln w="9525">
            <a:noFill/>
            <a:miter lim="800000"/>
            <a:headEnd/>
            <a:tailEnd/>
          </a:ln>
          <a:effectLst/>
        </p:spPr>
        <p:txBody>
          <a:bodyPr lIns="91435" tIns="45718" rIns="91435" bIns="45718"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SG"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12581908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aves">
            <a:extLst>
              <a:ext uri="{FF2B5EF4-FFF2-40B4-BE49-F238E27FC236}">
                <a16:creationId xmlns:a16="http://schemas.microsoft.com/office/drawing/2014/main" id="{49FA1427-ADA4-2A44-B537-AE61027C3A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12825"/>
            <a:ext cx="800100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4" descr="sla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9849"/>
            <a:ext cx="800100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9" name="Rectangle 2"/>
          <p:cNvSpPr>
            <a:spLocks noGrp="1" noChangeArrowheads="1"/>
          </p:cNvSpPr>
          <p:nvPr>
            <p:ph type="title"/>
          </p:nvPr>
        </p:nvSpPr>
        <p:spPr>
          <a:xfrm>
            <a:off x="1143000" y="0"/>
            <a:ext cx="2895600" cy="685800"/>
          </a:xfrm>
          <a:solidFill>
            <a:schemeClr val="tx2">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eaLnBrk="1" hangingPunct="1"/>
            <a:r>
              <a:rPr lang="zh-CN" altLang="en-US" b="1">
                <a:solidFill>
                  <a:srgbClr val="FFFFFF"/>
                </a:solidFill>
                <a:latin typeface="Arial" charset="0"/>
                <a:ea typeface="ＭＳ Ｐゴシック" charset="0"/>
                <a:cs typeface="Arial"/>
              </a:rPr>
              <a:t>奴隶制</a:t>
            </a:r>
            <a:endParaRPr lang="en-US" altLang="en-US" b="1">
              <a:solidFill>
                <a:srgbClr val="FFFFFF"/>
              </a:solidFill>
              <a:latin typeface="Arial" charset="0"/>
              <a:ea typeface="ＭＳ Ｐゴシック" charset="0"/>
              <a:cs typeface="Arial"/>
            </a:endParaRPr>
          </a:p>
        </p:txBody>
      </p:sp>
      <p:sp>
        <p:nvSpPr>
          <p:cNvPr id="22531" name="Text Box 5"/>
          <p:cNvSpPr txBox="1">
            <a:spLocks noChangeArrowheads="1"/>
          </p:cNvSpPr>
          <p:nvPr/>
        </p:nvSpPr>
        <p:spPr bwMode="auto">
          <a:xfrm>
            <a:off x="1524001" y="5143500"/>
            <a:ext cx="70485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亚里士多德</a:t>
            </a:r>
            <a:r>
              <a:rPr kumimoji="0" lang="zh-CN" altLang="en-US" sz="3200" b="1"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a:t>
            </a:r>
            <a:r>
              <a:rPr kumimoji="0" lang="en-US" altLang="ja-JP" sz="32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Aristotle</a:t>
            </a:r>
            <a:r>
              <a:rPr kumimoji="0" lang="zh-CN" altLang="en-US" sz="3200" b="1" i="0"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a:t>
            </a:r>
            <a:r>
              <a:rPr kumimoji="0" lang="en-US" altLang="ja-JP" sz="3200" b="1"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 </a:t>
            </a:r>
            <a:endParaRPr kumimoji="0" lang="en-US" altLang="ja-JP" sz="2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3200" b="1" i="1"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zh-CN" altLang="en-US" sz="3200" b="1" i="1" u="none" strike="noStrike" kern="1200" cap="none" spc="0" normalizeH="0" baseline="0" noProof="0" dirty="0">
                <a:ln>
                  <a:noFill/>
                </a:ln>
                <a:solidFill>
                  <a:srgbClr val="000000"/>
                </a:solidFill>
                <a:effectLst/>
                <a:uLnTx/>
                <a:uFillTx/>
                <a:latin typeface="Times New Roman" pitchFamily="18" charset="0"/>
                <a:ea typeface="SimSun" pitchFamily="2" charset="-122"/>
                <a:cs typeface="+mn-cs"/>
              </a:rPr>
              <a:t>奴隶是个活的工具，但这工具是个没有生命的奴隶</a:t>
            </a:r>
            <a:r>
              <a:rPr kumimoji="0" lang="ja-JP" altLang="en-US" sz="3200" b="1" i="1"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2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rPr>
              <a:t> </a:t>
            </a:r>
            <a:endParaRPr kumimoji="0" lang="en-US" altLang="en-US" sz="2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3746142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0" name="Picture 4" descr="Related image">
            <a:extLst>
              <a:ext uri="{FF2B5EF4-FFF2-40B4-BE49-F238E27FC236}">
                <a16:creationId xmlns:a16="http://schemas.microsoft.com/office/drawing/2014/main" id="{C2315403-8934-9042-A0E8-F9A6A5F944E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139952" cy="4281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923928" y="232009"/>
            <a:ext cx="5220072" cy="4205103"/>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做错误教导的奴隶是最惨的奴隶</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2714C882-C4EF-CF45-A13C-D2D187EE5B7B}"/>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757384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66050" y="1539443"/>
            <a:ext cx="7404651"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摩西圣约显明以色列人的罪恶（</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3:23-25</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），但它没能拯救他们或今时的新约信徒（</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4:21-31</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），因为救恩是因信而成，即使在雅各的应许和律法给予之间的</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430</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年，也是如此（</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3:15-29</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27c</a:t>
            </a:r>
          </a:p>
        </p:txBody>
      </p:sp>
      <p:sp>
        <p:nvSpPr>
          <p:cNvPr id="7" name="Rectangle 2">
            <a:extLst>
              <a:ext uri="{FF2B5EF4-FFF2-40B4-BE49-F238E27FC236}">
                <a16:creationId xmlns:a16="http://schemas.microsoft.com/office/drawing/2014/main" id="{7FC780C3-798F-E44C-93DC-0AA058E1C88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32828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9906" name="Picture 2" descr="Image result for be free from sin">
            <a:extLst>
              <a:ext uri="{FF2B5EF4-FFF2-40B4-BE49-F238E27FC236}">
                <a16:creationId xmlns:a16="http://schemas.microsoft.com/office/drawing/2014/main" id="{7B93BE33-EDD0-D04F-AC65-B95DC832BA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5098"/>
            <a:ext cx="9215625" cy="507008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Are you a slave?</a:t>
            </a:r>
          </a:p>
        </p:txBody>
      </p:sp>
    </p:spTree>
    <p:extLst>
      <p:ext uri="{BB962C8B-B14F-4D97-AF65-F5344CB8AC3E}">
        <p14:creationId xmlns:p14="http://schemas.microsoft.com/office/powerpoint/2010/main" val="356987709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ext Box 12"/>
          <p:cNvSpPr txBox="1">
            <a:spLocks noChangeArrowheads="1"/>
          </p:cNvSpPr>
          <p:nvPr/>
        </p:nvSpPr>
        <p:spPr bwMode="auto">
          <a:xfrm>
            <a:off x="8197850" y="71438"/>
            <a:ext cx="869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173c</a:t>
            </a:r>
          </a:p>
        </p:txBody>
      </p:sp>
      <p:sp>
        <p:nvSpPr>
          <p:cNvPr id="27661" name="Text Box 13"/>
          <p:cNvSpPr txBox="1">
            <a:spLocks noChangeArrowheads="1"/>
          </p:cNvSpPr>
          <p:nvPr/>
        </p:nvSpPr>
        <p:spPr bwMode="auto">
          <a:xfrm>
            <a:off x="6858000" y="914400"/>
            <a:ext cx="2209800" cy="1754188"/>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Times" charset="0"/>
                <a:ea typeface="宋体" charset="0"/>
                <a:cs typeface="宋体" charset="0"/>
              </a:rPr>
              <a:t>礼仪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Times" charset="0"/>
                <a:ea typeface="宋体" charset="0"/>
                <a:cs typeface="宋体" charset="0"/>
              </a:rPr>
              <a:t>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Times" charset="0"/>
                <a:ea typeface="宋体" charset="0"/>
                <a:cs typeface="宋体" charset="0"/>
              </a:rPr>
              <a:t>真信仰</a:t>
            </a:r>
          </a:p>
        </p:txBody>
      </p:sp>
      <p:sp>
        <p:nvSpPr>
          <p:cNvPr id="133123"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3124"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3125"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3126"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3127"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3128" name="Text Box 13"/>
          <p:cNvSpPr txBox="1">
            <a:spLocks noChangeArrowheads="1"/>
          </p:cNvSpPr>
          <p:nvPr/>
        </p:nvSpPr>
        <p:spPr bwMode="auto">
          <a:xfrm>
            <a:off x="6934200" y="4495800"/>
            <a:ext cx="2209800"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Paul A. Pomerville, </a:t>
            </a:r>
            <a:r>
              <a:rPr kumimoji="0" lang="en-US" altLang="zh-CN" sz="1800" b="1" i="1" u="none" strike="noStrike" kern="1200" cap="none" spc="0" normalizeH="0" baseline="0" noProof="0">
                <a:ln>
                  <a:noFill/>
                </a:ln>
                <a:solidFill>
                  <a:srgbClr val="FFFFFF"/>
                </a:solidFill>
                <a:effectLst/>
                <a:uLnTx/>
                <a:uFillTx/>
                <a:latin typeface="Arial" charset="0"/>
                <a:ea typeface="ＭＳ Ｐゴシック" charset="0"/>
                <a:cs typeface="Arial" charset="0"/>
              </a:rPr>
              <a:t>Galatians &amp; Romans (Brussels: ICI, 1976), 96, 98</a:t>
            </a:r>
            <a:endPar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3129" name="Text Box 13"/>
          <p:cNvSpPr txBox="1">
            <a:spLocks noChangeArrowheads="1"/>
          </p:cNvSpPr>
          <p:nvPr/>
        </p:nvSpPr>
        <p:spPr bwMode="auto">
          <a:xfrm>
            <a:off x="152400" y="3124200"/>
            <a:ext cx="3429000" cy="3754438"/>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00"/>
                </a:solidFill>
                <a:effectLst/>
                <a:uLnTx/>
                <a:uFillTx/>
                <a:latin typeface="Arial" charset="0"/>
                <a:ea typeface="SimSun" charset="0"/>
                <a:cs typeface="SimSun" charset="0"/>
              </a:rPr>
              <a:t>礼仪信仰</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0" i="0" u="none" strike="noStrike" kern="1200" cap="none" spc="0" normalizeH="0" baseline="0" noProof="0">
                <a:ln>
                  <a:noFill/>
                </a:ln>
                <a:solidFill>
                  <a:srgbClr val="FFFFFF"/>
                </a:solidFill>
                <a:effectLst/>
                <a:uLnTx/>
                <a:uFillTx/>
                <a:latin typeface="Times New Roman" charset="0"/>
                <a:ea typeface="宋体" charset="0"/>
                <a:cs typeface="宋体" charset="0"/>
              </a:rPr>
              <a:t>加拉太的外邦基督徒在他们归正之前曾经也是这样的礼仪信仰。他们的敬拜是一种为了讨好神祗以得到他们的保护及免受他们的刑罚所做的努力。他们敬拜看得见的神</a:t>
            </a:r>
            <a:r>
              <a:rPr kumimoji="0" lang="en-GB" altLang="zh-CN" sz="2000" b="0" i="0" u="none" strike="noStrike" kern="1200" cap="none" spc="0" normalizeH="0" baseline="0" noProof="0">
                <a:ln>
                  <a:noFill/>
                </a:ln>
                <a:solidFill>
                  <a:srgbClr val="FFFFFF"/>
                </a:solidFill>
                <a:effectLst/>
                <a:uLnTx/>
                <a:uFillTx/>
                <a:latin typeface="Times New Roman" charset="0"/>
                <a:ea typeface="宋体" charset="0"/>
                <a:cs typeface="宋体" charset="0"/>
              </a:rPr>
              <a:t>-</a:t>
            </a:r>
            <a:r>
              <a:rPr kumimoji="0" lang="zh-CN" altLang="en-GB" sz="2000" b="0" i="0" u="none" strike="noStrike" kern="1200" cap="none" spc="0" normalizeH="0" baseline="0" noProof="0">
                <a:ln>
                  <a:noFill/>
                </a:ln>
                <a:solidFill>
                  <a:srgbClr val="FFFFFF"/>
                </a:solidFill>
                <a:effectLst/>
                <a:uLnTx/>
                <a:uFillTx/>
                <a:latin typeface="Times New Roman" charset="0"/>
                <a:ea typeface="宋体" charset="0"/>
                <a:cs typeface="宋体" charset="0"/>
              </a:rPr>
              <a:t>偶像。他们有很多圣礼和规章。他们靠星象以及其他征兆来指引他们。他们有所谓的圣日，节期和圣地。</a:t>
            </a:r>
            <a:endParaRPr kumimoji="0" lang="en-GB" altLang="zh-CN" sz="20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32" name="Text Box 13"/>
          <p:cNvSpPr txBox="1">
            <a:spLocks noChangeArrowheads="1"/>
          </p:cNvSpPr>
          <p:nvPr/>
        </p:nvSpPr>
        <p:spPr bwMode="auto">
          <a:xfrm>
            <a:off x="3771900" y="3124200"/>
            <a:ext cx="2971800" cy="2524125"/>
          </a:xfrm>
          <a:prstGeom prst="rect">
            <a:avLst/>
          </a:prstGeom>
          <a:gradFill flip="none" rotWithShape="1">
            <a:gsLst>
              <a:gs pos="0">
                <a:schemeClr val="bg1">
                  <a:lumMod val="50000"/>
                </a:schemeClr>
              </a:gs>
              <a:gs pos="100000">
                <a:srgbClr val="000000"/>
              </a:gs>
            </a:gsLst>
            <a:path path="rect">
              <a:fillToRect l="50000" t="50000" r="50000" b="50000"/>
            </a:path>
            <a:tileRect/>
          </a:gradFill>
          <a:ln w="12700">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00"/>
                </a:solidFill>
                <a:effectLst/>
                <a:uLnTx/>
                <a:uFillTx/>
                <a:latin typeface="Arial" charset="0"/>
                <a:ea typeface="SimSun" charset="0"/>
                <a:cs typeface="SimSun" charset="0"/>
              </a:rPr>
              <a:t>属灵经历的信仰</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0" i="0" u="none" strike="noStrike" kern="1200" cap="none" spc="0" normalizeH="0" baseline="0" noProof="0">
                <a:ln>
                  <a:noFill/>
                </a:ln>
                <a:solidFill>
                  <a:srgbClr val="FFFFFF"/>
                </a:solidFill>
                <a:effectLst/>
                <a:uLnTx/>
                <a:uFillTx/>
                <a:latin typeface="Times New Roman" charset="0"/>
                <a:ea typeface="宋体" charset="0"/>
                <a:cs typeface="宋体" charset="0"/>
              </a:rPr>
              <a:t>记得礼仪的信仰的重点是外在物品的敬拜，而福音的重点是在灵里的敬拜。你可以在耶稣和撒玛丽亚妇女井边的谈论中看到这两者之间的冲突。</a:t>
            </a:r>
            <a:endParaRPr kumimoji="0" lang="en-GB" altLang="zh-CN" sz="20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grpSp>
        <p:nvGrpSpPr>
          <p:cNvPr id="133131" name="Group 56"/>
          <p:cNvGrpSpPr>
            <a:grpSpLocks/>
          </p:cNvGrpSpPr>
          <p:nvPr/>
        </p:nvGrpSpPr>
        <p:grpSpPr bwMode="auto">
          <a:xfrm>
            <a:off x="228600" y="76200"/>
            <a:ext cx="2971800" cy="2819400"/>
            <a:chOff x="0" y="1968"/>
            <a:chExt cx="1536" cy="1488"/>
          </a:xfrm>
        </p:grpSpPr>
        <p:sp>
          <p:nvSpPr>
            <p:cNvPr id="133141" name="Oval 40"/>
            <p:cNvSpPr>
              <a:spLocks noChangeArrowheads="1"/>
            </p:cNvSpPr>
            <p:nvPr/>
          </p:nvSpPr>
          <p:spPr bwMode="auto">
            <a:xfrm>
              <a:off x="0" y="1968"/>
              <a:ext cx="1536" cy="1488"/>
            </a:xfrm>
            <a:prstGeom prst="ellipse">
              <a:avLst/>
            </a:prstGeom>
            <a:solidFill>
              <a:schemeClr val="tx1"/>
            </a:solidFill>
            <a:ln w="12700">
              <a:solidFill>
                <a:schemeClr val="bg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133142" name="Group 48"/>
            <p:cNvGrpSpPr>
              <a:grpSpLocks/>
            </p:cNvGrpSpPr>
            <p:nvPr/>
          </p:nvGrpSpPr>
          <p:grpSpPr bwMode="auto">
            <a:xfrm>
              <a:off x="45" y="2112"/>
              <a:ext cx="1395" cy="1344"/>
              <a:chOff x="45" y="2112"/>
              <a:chExt cx="1395" cy="1344"/>
            </a:xfrm>
          </p:grpSpPr>
          <p:sp>
            <p:nvSpPr>
              <p:cNvPr id="133143" name="Line 41"/>
              <p:cNvSpPr>
                <a:spLocks noChangeShapeType="1"/>
              </p:cNvSpPr>
              <p:nvPr/>
            </p:nvSpPr>
            <p:spPr bwMode="auto">
              <a:xfrm flipH="1" flipV="1">
                <a:off x="45" y="2418"/>
                <a:ext cx="723" cy="27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3144" name="Line 43"/>
              <p:cNvSpPr>
                <a:spLocks noChangeShapeType="1"/>
              </p:cNvSpPr>
              <p:nvPr/>
            </p:nvSpPr>
            <p:spPr bwMode="auto">
              <a:xfrm flipV="1">
                <a:off x="768" y="2352"/>
                <a:ext cx="672" cy="33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3145" name="Line 44"/>
              <p:cNvSpPr>
                <a:spLocks noChangeShapeType="1"/>
              </p:cNvSpPr>
              <p:nvPr/>
            </p:nvSpPr>
            <p:spPr bwMode="auto">
              <a:xfrm>
                <a:off x="774" y="2691"/>
                <a:ext cx="42" cy="76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3146" name="Text Box 45"/>
              <p:cNvSpPr txBox="1">
                <a:spLocks noChangeArrowheads="1"/>
              </p:cNvSpPr>
              <p:nvPr/>
            </p:nvSpPr>
            <p:spPr bwMode="auto">
              <a:xfrm>
                <a:off x="384" y="2112"/>
                <a:ext cx="768" cy="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1" i="0" u="none" strike="noStrike" kern="1200" cap="none" spc="0" normalizeH="0" baseline="0" noProof="0">
                    <a:ln>
                      <a:noFill/>
                    </a:ln>
                    <a:solidFill>
                      <a:srgbClr val="000000"/>
                    </a:solidFill>
                    <a:effectLst/>
                    <a:uLnTx/>
                    <a:uFillTx/>
                    <a:latin typeface="Times New Roman" charset="0"/>
                    <a:ea typeface="宋体" charset="0"/>
                    <a:cs typeface="宋体" charset="0"/>
                  </a:rPr>
                  <a:t>象征的物品</a:t>
                </a:r>
              </a:p>
            </p:txBody>
          </p:sp>
          <p:sp>
            <p:nvSpPr>
              <p:cNvPr id="133147" name="Text Box 46"/>
              <p:cNvSpPr txBox="1">
                <a:spLocks noChangeArrowheads="1"/>
              </p:cNvSpPr>
              <p:nvPr/>
            </p:nvSpPr>
            <p:spPr bwMode="auto">
              <a:xfrm>
                <a:off x="864" y="2736"/>
                <a:ext cx="480" cy="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1" i="0" u="none" strike="noStrike" kern="1200" cap="none" spc="0" normalizeH="0" baseline="0" noProof="0">
                    <a:ln>
                      <a:noFill/>
                    </a:ln>
                    <a:solidFill>
                      <a:srgbClr val="000000"/>
                    </a:solidFill>
                    <a:effectLst/>
                    <a:uLnTx/>
                    <a:uFillTx/>
                    <a:latin typeface="Times New Roman" charset="0"/>
                    <a:ea typeface="宋体" charset="0"/>
                    <a:cs typeface="宋体" charset="0"/>
                  </a:rPr>
                  <a:t>礼仪</a:t>
                </a:r>
              </a:p>
            </p:txBody>
          </p:sp>
          <p:sp>
            <p:nvSpPr>
              <p:cNvPr id="133148" name="Text Box 47"/>
              <p:cNvSpPr txBox="1">
                <a:spLocks noChangeArrowheads="1"/>
              </p:cNvSpPr>
              <p:nvPr/>
            </p:nvSpPr>
            <p:spPr bwMode="auto">
              <a:xfrm>
                <a:off x="240" y="2736"/>
                <a:ext cx="624" cy="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1" i="0" u="none" strike="noStrike" kern="1200" cap="none" spc="0" normalizeH="0" baseline="0" noProof="0">
                    <a:ln>
                      <a:noFill/>
                    </a:ln>
                    <a:solidFill>
                      <a:srgbClr val="000000"/>
                    </a:solidFill>
                    <a:effectLst/>
                    <a:uLnTx/>
                    <a:uFillTx/>
                    <a:latin typeface="Times New Roman" charset="0"/>
                    <a:ea typeface="宋体" charset="0"/>
                    <a:cs typeface="宋体" charset="0"/>
                  </a:rPr>
                  <a:t>人的</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1" i="0" u="none" strike="noStrike" kern="1200" cap="none" spc="0" normalizeH="0" baseline="0" noProof="0">
                    <a:ln>
                      <a:noFill/>
                    </a:ln>
                    <a:solidFill>
                      <a:srgbClr val="000000"/>
                    </a:solidFill>
                    <a:effectLst/>
                    <a:uLnTx/>
                    <a:uFillTx/>
                    <a:latin typeface="Times New Roman" charset="0"/>
                    <a:ea typeface="宋体" charset="0"/>
                    <a:cs typeface="宋体" charset="0"/>
                  </a:rPr>
                  <a:t>努力</a:t>
                </a:r>
              </a:p>
            </p:txBody>
          </p:sp>
        </p:grpSp>
      </p:grpSp>
      <p:grpSp>
        <p:nvGrpSpPr>
          <p:cNvPr id="133132" name="Group 57"/>
          <p:cNvGrpSpPr>
            <a:grpSpLocks/>
          </p:cNvGrpSpPr>
          <p:nvPr/>
        </p:nvGrpSpPr>
        <p:grpSpPr bwMode="auto">
          <a:xfrm>
            <a:off x="3657600" y="152400"/>
            <a:ext cx="2971800" cy="2819400"/>
            <a:chOff x="0" y="1968"/>
            <a:chExt cx="1536" cy="1488"/>
          </a:xfrm>
        </p:grpSpPr>
        <p:sp>
          <p:nvSpPr>
            <p:cNvPr id="133133" name="Oval 58"/>
            <p:cNvSpPr>
              <a:spLocks noChangeArrowheads="1"/>
            </p:cNvSpPr>
            <p:nvPr/>
          </p:nvSpPr>
          <p:spPr bwMode="auto">
            <a:xfrm>
              <a:off x="0" y="1968"/>
              <a:ext cx="1536" cy="1488"/>
            </a:xfrm>
            <a:prstGeom prst="ellipse">
              <a:avLst/>
            </a:prstGeom>
            <a:solidFill>
              <a:schemeClr val="tx1"/>
            </a:solidFill>
            <a:ln w="12700">
              <a:solidFill>
                <a:schemeClr val="bg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133134" name="Group 59"/>
            <p:cNvGrpSpPr>
              <a:grpSpLocks/>
            </p:cNvGrpSpPr>
            <p:nvPr/>
          </p:nvGrpSpPr>
          <p:grpSpPr bwMode="auto">
            <a:xfrm>
              <a:off x="45" y="2112"/>
              <a:ext cx="1395" cy="1344"/>
              <a:chOff x="45" y="2112"/>
              <a:chExt cx="1395" cy="1344"/>
            </a:xfrm>
          </p:grpSpPr>
          <p:sp>
            <p:nvSpPr>
              <p:cNvPr id="133135" name="Line 60"/>
              <p:cNvSpPr>
                <a:spLocks noChangeShapeType="1"/>
              </p:cNvSpPr>
              <p:nvPr/>
            </p:nvSpPr>
            <p:spPr bwMode="auto">
              <a:xfrm flipH="1" flipV="1">
                <a:off x="45" y="2418"/>
                <a:ext cx="723" cy="27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3136" name="Line 61"/>
              <p:cNvSpPr>
                <a:spLocks noChangeShapeType="1"/>
              </p:cNvSpPr>
              <p:nvPr/>
            </p:nvSpPr>
            <p:spPr bwMode="auto">
              <a:xfrm flipV="1">
                <a:off x="768" y="2352"/>
                <a:ext cx="672" cy="33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3137" name="Line 62"/>
              <p:cNvSpPr>
                <a:spLocks noChangeShapeType="1"/>
              </p:cNvSpPr>
              <p:nvPr/>
            </p:nvSpPr>
            <p:spPr bwMode="auto">
              <a:xfrm>
                <a:off x="774" y="2691"/>
                <a:ext cx="42" cy="76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33138" name="Text Box 63"/>
              <p:cNvSpPr txBox="1">
                <a:spLocks noChangeArrowheads="1"/>
              </p:cNvSpPr>
              <p:nvPr/>
            </p:nvSpPr>
            <p:spPr bwMode="auto">
              <a:xfrm>
                <a:off x="384" y="2112"/>
                <a:ext cx="768"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a:ln>
                      <a:noFill/>
                    </a:ln>
                    <a:solidFill>
                      <a:srgbClr val="000000"/>
                    </a:solidFill>
                    <a:effectLst/>
                    <a:uLnTx/>
                    <a:uFillTx/>
                    <a:latin typeface="Times New Roman" charset="0"/>
                    <a:ea typeface="宋体" charset="0"/>
                    <a:cs typeface="宋体" charset="0"/>
                  </a:rPr>
                  <a:t>个人对神的认知</a:t>
                </a:r>
                <a:endParaRPr kumimoji="0" lang="zh-CN" altLang="en-GB" sz="2000" b="1"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sp>
            <p:nvSpPr>
              <p:cNvPr id="133139" name="Text Box 64"/>
              <p:cNvSpPr txBox="1">
                <a:spLocks noChangeArrowheads="1"/>
              </p:cNvSpPr>
              <p:nvPr/>
            </p:nvSpPr>
            <p:spPr bwMode="auto">
              <a:xfrm>
                <a:off x="864" y="2720"/>
                <a:ext cx="554"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1" i="0" u="none" strike="noStrike" kern="1200" cap="none" spc="0" normalizeH="0" baseline="0" noProof="0">
                    <a:ln>
                      <a:noFill/>
                    </a:ln>
                    <a:solidFill>
                      <a:srgbClr val="000000"/>
                    </a:solidFill>
                    <a:effectLst/>
                    <a:uLnTx/>
                    <a:uFillTx/>
                    <a:latin typeface="Times New Roman" charset="0"/>
                    <a:ea typeface="宋体" charset="0"/>
                    <a:cs typeface="宋体" charset="0"/>
                  </a:rPr>
                  <a:t>在灵里的敬拜</a:t>
                </a:r>
              </a:p>
            </p:txBody>
          </p:sp>
          <p:sp>
            <p:nvSpPr>
              <p:cNvPr id="133140" name="Text Box 65"/>
              <p:cNvSpPr txBox="1">
                <a:spLocks noChangeArrowheads="1"/>
              </p:cNvSpPr>
              <p:nvPr/>
            </p:nvSpPr>
            <p:spPr bwMode="auto">
              <a:xfrm>
                <a:off x="118" y="2736"/>
                <a:ext cx="624"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000" b="1" i="0" u="none" strike="noStrike" kern="1200" cap="none" spc="0" normalizeH="0" baseline="0" noProof="0">
                    <a:ln>
                      <a:noFill/>
                    </a:ln>
                    <a:solidFill>
                      <a:srgbClr val="000000"/>
                    </a:solidFill>
                    <a:effectLst/>
                    <a:uLnTx/>
                    <a:uFillTx/>
                    <a:latin typeface="Times New Roman" charset="0"/>
                    <a:ea typeface="宋体" charset="0"/>
                    <a:cs typeface="宋体" charset="0"/>
                  </a:rPr>
                  <a:t>神的启示和工作</a:t>
                </a:r>
              </a:p>
            </p:txBody>
          </p:sp>
        </p:grpSp>
      </p:grpSp>
    </p:spTree>
    <p:extLst>
      <p:ext uri="{BB962C8B-B14F-4D97-AF65-F5344CB8AC3E}">
        <p14:creationId xmlns:p14="http://schemas.microsoft.com/office/powerpoint/2010/main" val="3875158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4" descr="Qim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866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0" name="Rectangle 2"/>
          <p:cNvSpPr>
            <a:spLocks noGrp="1" noRot="1" noChangeArrowheads="1"/>
          </p:cNvSpPr>
          <p:nvPr>
            <p:ph type="title"/>
          </p:nvPr>
        </p:nvSpPr>
        <p:spPr>
          <a:xfrm>
            <a:off x="7239000" y="274638"/>
            <a:ext cx="1981200" cy="1249362"/>
          </a:xfrm>
        </p:spPr>
        <p:txBody>
          <a:bodyPr/>
          <a:lstStyle/>
          <a:p>
            <a:pPr eaLnBrk="1" hangingPunct="1">
              <a:defRPr/>
            </a:pPr>
            <a:r>
              <a:rPr lang="en-US" altLang="zh-TW">
                <a:latin typeface="Garamond" charset="0"/>
                <a:ea typeface="新細明體" charset="0"/>
                <a:cs typeface="新細明體" charset="0"/>
              </a:rPr>
              <a:t>MMT</a:t>
            </a:r>
          </a:p>
        </p:txBody>
      </p:sp>
      <p:sp>
        <p:nvSpPr>
          <p:cNvPr id="150531" name="Rectangle 3"/>
          <p:cNvSpPr>
            <a:spLocks noGrp="1" noChangeArrowheads="1"/>
          </p:cNvSpPr>
          <p:nvPr>
            <p:ph type="body" idx="1"/>
          </p:nvPr>
        </p:nvSpPr>
        <p:spPr>
          <a:xfrm>
            <a:off x="7086600" y="1268413"/>
            <a:ext cx="2057400" cy="1752600"/>
          </a:xfrm>
        </p:spPr>
        <p:txBody>
          <a:bodyPr/>
          <a:lstStyle/>
          <a:p>
            <a:pPr eaLnBrk="1" hangingPunct="1">
              <a:buFont typeface="Wingdings" charset="0"/>
              <a:buNone/>
              <a:defRPr/>
            </a:pPr>
            <a:r>
              <a:rPr lang="zh-TW" altLang="en-US" b="1">
                <a:latin typeface="Garamond" charset="0"/>
                <a:ea typeface="新細明體" charset="0"/>
                <a:cs typeface="新細明體" charset="0"/>
              </a:rPr>
              <a:t>唯一的信件在</a:t>
            </a:r>
            <a:r>
              <a:rPr lang="en-US" altLang="zh-TW" b="1">
                <a:latin typeface="Garamond" charset="0"/>
                <a:ea typeface="新細明體" charset="0"/>
                <a:cs typeface="新細明體" charset="0"/>
              </a:rPr>
              <a:t>Qumran</a:t>
            </a:r>
          </a:p>
        </p:txBody>
      </p:sp>
      <p:sp>
        <p:nvSpPr>
          <p:cNvPr id="150536" name="Rectangle 8"/>
          <p:cNvSpPr>
            <a:spLocks noChangeArrowheads="1"/>
          </p:cNvSpPr>
          <p:nvPr/>
        </p:nvSpPr>
        <p:spPr bwMode="auto">
          <a:xfrm>
            <a:off x="2514600" y="3276600"/>
            <a:ext cx="7010400" cy="3810000"/>
          </a:xfrm>
          <a:prstGeom prst="rect">
            <a:avLst/>
          </a:prstGeom>
          <a:solidFill>
            <a:schemeClr val="bg2"/>
          </a:solidFill>
          <a:ln w="9525">
            <a:noFill/>
            <a:miter lim="800000"/>
            <a:headEnd/>
            <a:tailEnd/>
          </a:ln>
          <a:effectLst/>
        </p:spPr>
        <p:txBody>
          <a:bodyPr wrap="none" anchor="ctr"/>
          <a:lstStyle/>
          <a:p>
            <a:pPr algn="ctr">
              <a:defRPr/>
            </a:pPr>
            <a:endParaRPr lang="en-US" sz="2800" b="1">
              <a:solidFill>
                <a:srgbClr val="E5E5FF"/>
              </a:solidFill>
              <a:effectLst>
                <a:outerShdw blurRad="38100" dist="38100" dir="2700000" algn="tl">
                  <a:srgbClr val="000000"/>
                </a:outerShdw>
              </a:effectLst>
              <a:latin typeface="Garamond" charset="0"/>
            </a:endParaRPr>
          </a:p>
        </p:txBody>
      </p:sp>
      <p:sp>
        <p:nvSpPr>
          <p:cNvPr id="150534" name="Text Box 6"/>
          <p:cNvSpPr txBox="1">
            <a:spLocks noChangeArrowheads="1"/>
          </p:cNvSpPr>
          <p:nvPr/>
        </p:nvSpPr>
        <p:spPr bwMode="auto">
          <a:xfrm>
            <a:off x="2514600" y="3975100"/>
            <a:ext cx="6781800" cy="3081338"/>
          </a:xfrm>
          <a:prstGeom prst="rect">
            <a:avLst/>
          </a:prstGeom>
          <a:solidFill>
            <a:schemeClr val="bg2"/>
          </a:solidFill>
          <a:ln w="9525">
            <a:noFill/>
            <a:miter lim="800000"/>
            <a:headEnd/>
            <a:tailEnd/>
          </a:ln>
          <a:effectLst/>
        </p:spPr>
        <p:txBody>
          <a:bodyPr>
            <a:spAutoFit/>
          </a:bodyPr>
          <a:lstStyle>
            <a:lvl1pPr marL="293688" indent="-293688" eaLnBrk="0" hangingPunct="0">
              <a:defRPr sz="2800" b="1">
                <a:solidFill>
                  <a:schemeClr val="tx2"/>
                </a:solidFill>
                <a:latin typeface="Garamond" charset="0"/>
                <a:ea typeface="ＭＳ Ｐゴシック" charset="0"/>
                <a:cs typeface="ＭＳ Ｐゴシック" charset="0"/>
              </a:defRPr>
            </a:lvl1pPr>
            <a:lvl2pPr marL="37931725" indent="-37474525" eaLnBrk="0" hangingPunct="0">
              <a:defRPr sz="2800" b="1">
                <a:solidFill>
                  <a:schemeClr val="tx2"/>
                </a:solidFill>
                <a:latin typeface="Garamond" charset="0"/>
                <a:ea typeface="ＭＳ Ｐゴシック" charset="0"/>
              </a:defRPr>
            </a:lvl2pPr>
            <a:lvl3pPr eaLnBrk="0" hangingPunct="0">
              <a:defRPr sz="2800" b="1">
                <a:solidFill>
                  <a:schemeClr val="tx2"/>
                </a:solidFill>
                <a:latin typeface="Garamond" charset="0"/>
                <a:ea typeface="ＭＳ Ｐゴシック" charset="0"/>
              </a:defRPr>
            </a:lvl3pPr>
            <a:lvl4pPr eaLnBrk="0" hangingPunct="0">
              <a:defRPr sz="2800" b="1">
                <a:solidFill>
                  <a:schemeClr val="tx2"/>
                </a:solidFill>
                <a:latin typeface="Garamond" charset="0"/>
                <a:ea typeface="ＭＳ Ｐゴシック" charset="0"/>
              </a:defRPr>
            </a:lvl4pPr>
            <a:lvl5pPr eaLnBrk="0" hangingPunct="0">
              <a:defRPr sz="2800" b="1">
                <a:solidFill>
                  <a:schemeClr val="tx2"/>
                </a:solidFill>
                <a:latin typeface="Garamond" charset="0"/>
                <a:ea typeface="ＭＳ Ｐゴシック" charset="0"/>
              </a:defRPr>
            </a:lvl5pPr>
            <a:lvl6pPr marL="457200" eaLnBrk="0" fontAlgn="base" hangingPunct="0">
              <a:spcBef>
                <a:spcPct val="0"/>
              </a:spcBef>
              <a:spcAft>
                <a:spcPct val="0"/>
              </a:spcAft>
              <a:defRPr sz="2800" b="1">
                <a:solidFill>
                  <a:schemeClr val="tx2"/>
                </a:solidFill>
                <a:latin typeface="Garamond" charset="0"/>
                <a:ea typeface="ＭＳ Ｐゴシック" charset="0"/>
              </a:defRPr>
            </a:lvl6pPr>
            <a:lvl7pPr marL="914400" eaLnBrk="0" fontAlgn="base" hangingPunct="0">
              <a:spcBef>
                <a:spcPct val="0"/>
              </a:spcBef>
              <a:spcAft>
                <a:spcPct val="0"/>
              </a:spcAft>
              <a:defRPr sz="2800" b="1">
                <a:solidFill>
                  <a:schemeClr val="tx2"/>
                </a:solidFill>
                <a:latin typeface="Garamond" charset="0"/>
                <a:ea typeface="ＭＳ Ｐゴシック" charset="0"/>
              </a:defRPr>
            </a:lvl7pPr>
            <a:lvl8pPr marL="1371600" eaLnBrk="0" fontAlgn="base" hangingPunct="0">
              <a:spcBef>
                <a:spcPct val="0"/>
              </a:spcBef>
              <a:spcAft>
                <a:spcPct val="0"/>
              </a:spcAft>
              <a:defRPr sz="2800" b="1">
                <a:solidFill>
                  <a:schemeClr val="tx2"/>
                </a:solidFill>
                <a:latin typeface="Garamond" charset="0"/>
                <a:ea typeface="ＭＳ Ｐゴシック" charset="0"/>
              </a:defRPr>
            </a:lvl8pPr>
            <a:lvl9pPr marL="1828800" eaLnBrk="0" fontAlgn="base" hangingPunct="0">
              <a:spcBef>
                <a:spcPct val="0"/>
              </a:spcBef>
              <a:spcAft>
                <a:spcPct val="0"/>
              </a:spcAft>
              <a:defRPr sz="2800" b="1">
                <a:solidFill>
                  <a:schemeClr val="tx2"/>
                </a:solidFill>
                <a:latin typeface="Garamond" charset="0"/>
                <a:ea typeface="ＭＳ Ｐゴシック" charset="0"/>
              </a:defRPr>
            </a:lvl9pPr>
          </a:lstStyle>
          <a:p>
            <a:pPr eaLnBrk="1" hangingPunct="1">
              <a:defRPr/>
            </a:pPr>
            <a:r>
              <a:rPr lang="en-US" altLang="zh-CN">
                <a:solidFill>
                  <a:srgbClr val="E5E5FF"/>
                </a:solidFill>
                <a:effectLst>
                  <a:outerShdw blurRad="38100" dist="38100" dir="2700000" algn="tl">
                    <a:srgbClr val="000000"/>
                  </a:outerShdw>
                </a:effectLst>
                <a:ea typeface="新細明體" charset="0"/>
                <a:cs typeface="新細明體" charset="0"/>
              </a:rPr>
              <a:t>•	“</a:t>
            </a:r>
            <a:r>
              <a:rPr lang="zh-CN" altLang="en-US">
                <a:solidFill>
                  <a:srgbClr val="E5E5FF"/>
                </a:solidFill>
                <a:effectLst>
                  <a:outerShdw blurRad="38100" dist="38100" dir="2700000" algn="tl">
                    <a:srgbClr val="000000"/>
                  </a:outerShdw>
                </a:effectLst>
                <a:ea typeface="新細明體" charset="0"/>
                <a:cs typeface="新細明體" charset="0"/>
              </a:rPr>
              <a:t>妥拉 的一些规范</a:t>
            </a:r>
            <a:r>
              <a:rPr lang="en-US" altLang="zh-CN">
                <a:solidFill>
                  <a:srgbClr val="E5E5FF"/>
                </a:solidFill>
                <a:effectLst>
                  <a:outerShdw blurRad="38100" dist="38100" dir="2700000" algn="tl">
                    <a:srgbClr val="000000"/>
                  </a:outerShdw>
                </a:effectLst>
                <a:ea typeface="新細明體" charset="0"/>
                <a:cs typeface="新細明體" charset="0"/>
              </a:rPr>
              <a:t>" (Qimron)?</a:t>
            </a:r>
          </a:p>
          <a:p>
            <a:pPr eaLnBrk="1" hangingPunct="1">
              <a:defRPr/>
            </a:pPr>
            <a:r>
              <a:rPr lang="en-US" altLang="zh-CN">
                <a:solidFill>
                  <a:srgbClr val="E5E5FF"/>
                </a:solidFill>
                <a:effectLst>
                  <a:outerShdw blurRad="38100" dist="38100" dir="2700000" algn="tl">
                    <a:srgbClr val="000000"/>
                  </a:outerShdw>
                </a:effectLst>
                <a:ea typeface="新細明體" charset="0"/>
                <a:cs typeface="新細明體" charset="0"/>
              </a:rPr>
              <a:t>   “</a:t>
            </a:r>
            <a:r>
              <a:rPr lang="zh-CN" altLang="en-US">
                <a:solidFill>
                  <a:srgbClr val="E5E5FF"/>
                </a:solidFill>
                <a:effectLst>
                  <a:outerShdw blurRad="38100" dist="38100" dir="2700000" algn="tl">
                    <a:srgbClr val="000000"/>
                  </a:outerShdw>
                </a:effectLst>
                <a:ea typeface="新細明體" charset="0"/>
                <a:cs typeface="新細明體" charset="0"/>
              </a:rPr>
              <a:t>妥拉的一些法律規則</a:t>
            </a:r>
            <a:r>
              <a:rPr lang="en-US" altLang="zh-CN">
                <a:solidFill>
                  <a:srgbClr val="E5E5FF"/>
                </a:solidFill>
                <a:effectLst>
                  <a:outerShdw blurRad="38100" dist="38100" dir="2700000" algn="tl">
                    <a:srgbClr val="000000"/>
                  </a:outerShdw>
                </a:effectLst>
                <a:ea typeface="新細明體" charset="0"/>
                <a:cs typeface="新細明體" charset="0"/>
              </a:rPr>
              <a:t>"?</a:t>
            </a:r>
          </a:p>
          <a:p>
            <a:pPr eaLnBrk="1" hangingPunct="1">
              <a:defRPr/>
            </a:pPr>
            <a:r>
              <a:rPr lang="en-US" altLang="zh-CN">
                <a:solidFill>
                  <a:srgbClr val="E5E5FF"/>
                </a:solidFill>
                <a:effectLst>
                  <a:outerShdw blurRad="38100" dist="38100" dir="2700000" algn="tl">
                    <a:srgbClr val="000000"/>
                  </a:outerShdw>
                </a:effectLst>
                <a:ea typeface="新細明體" charset="0"/>
                <a:cs typeface="新細明體" charset="0"/>
              </a:rPr>
              <a:t>   “</a:t>
            </a:r>
            <a:r>
              <a:rPr lang="zh-CN" altLang="en-US">
                <a:solidFill>
                  <a:srgbClr val="E5E5FF"/>
                </a:solidFill>
                <a:effectLst>
                  <a:outerShdw blurRad="38100" dist="38100" dir="2700000" algn="tl">
                    <a:srgbClr val="000000"/>
                  </a:outerShdw>
                </a:effectLst>
                <a:ea typeface="新細明體" charset="0"/>
                <a:cs typeface="新細明體" charset="0"/>
              </a:rPr>
              <a:t>律法的工作” </a:t>
            </a:r>
            <a:r>
              <a:rPr lang="en-US" altLang="zh-CN">
                <a:solidFill>
                  <a:srgbClr val="E5E5FF"/>
                </a:solidFill>
                <a:effectLst>
                  <a:outerShdw blurRad="38100" dist="38100" dir="2700000" algn="tl">
                    <a:srgbClr val="000000"/>
                  </a:outerShdw>
                </a:effectLst>
                <a:ea typeface="新細明體" charset="0"/>
                <a:cs typeface="新細明體" charset="0"/>
              </a:rPr>
              <a:t>(Abegg </a:t>
            </a:r>
            <a:r>
              <a:rPr lang="zh-CN" altLang="en-US">
                <a:solidFill>
                  <a:srgbClr val="E5E5FF"/>
                </a:solidFill>
                <a:effectLst>
                  <a:outerShdw blurRad="38100" dist="38100" dir="2700000" algn="tl">
                    <a:srgbClr val="000000"/>
                  </a:outerShdw>
                </a:effectLst>
                <a:ea typeface="新細明體" charset="0"/>
                <a:cs typeface="新細明體" charset="0"/>
              </a:rPr>
              <a:t>的翻译表示</a:t>
            </a:r>
            <a:r>
              <a:rPr lang="en-US" altLang="zh-CN">
                <a:solidFill>
                  <a:srgbClr val="E5E5FF"/>
                </a:solidFill>
                <a:effectLst>
                  <a:outerShdw blurRad="38100" dist="38100" dir="2700000" algn="tl">
                    <a:srgbClr val="000000"/>
                  </a:outerShdw>
                </a:effectLst>
                <a:ea typeface="新細明體" charset="0"/>
                <a:cs typeface="新細明體" charset="0"/>
              </a:rPr>
              <a:t>, </a:t>
            </a:r>
            <a:r>
              <a:rPr lang="zh-CN" altLang="en-US">
                <a:solidFill>
                  <a:srgbClr val="E5E5FF"/>
                </a:solidFill>
                <a:effectLst>
                  <a:outerShdw blurRad="38100" dist="38100" dir="2700000" algn="tl">
                    <a:srgbClr val="000000"/>
                  </a:outerShdw>
                </a:effectLst>
                <a:ea typeface="新細明體" charset="0"/>
                <a:cs typeface="新細明體" charset="0"/>
              </a:rPr>
              <a:t>这是证据为犹太拉比信仰有关救世之工作</a:t>
            </a:r>
            <a:r>
              <a:rPr lang="en-US" altLang="zh-CN">
                <a:solidFill>
                  <a:srgbClr val="E5E5FF"/>
                </a:solidFill>
                <a:effectLst>
                  <a:outerShdw blurRad="38100" dist="38100" dir="2700000" algn="tl">
                    <a:srgbClr val="000000"/>
                  </a:outerShdw>
                </a:effectLst>
                <a:ea typeface="新細明體" charset="0"/>
                <a:cs typeface="新細明體" charset="0"/>
              </a:rPr>
              <a:t>, </a:t>
            </a:r>
            <a:r>
              <a:rPr lang="zh-CN" altLang="en-US">
                <a:solidFill>
                  <a:srgbClr val="E5E5FF"/>
                </a:solidFill>
                <a:effectLst>
                  <a:outerShdw blurRad="38100" dist="38100" dir="2700000" algn="tl">
                    <a:srgbClr val="000000"/>
                  </a:outerShdw>
                </a:effectLst>
                <a:ea typeface="新細明體" charset="0"/>
                <a:cs typeface="新細明體" charset="0"/>
              </a:rPr>
              <a:t>保罗在</a:t>
            </a:r>
            <a:r>
              <a:rPr lang="en-US" altLang="zh-CN">
                <a:solidFill>
                  <a:srgbClr val="E5E5FF"/>
                </a:solidFill>
                <a:effectLst>
                  <a:outerShdw blurRad="38100" dist="38100" dir="2700000" algn="tl">
                    <a:srgbClr val="000000"/>
                  </a:outerShdw>
                </a:effectLst>
                <a:ea typeface="新細明體" charset="0"/>
                <a:cs typeface="新細明體" charset="0"/>
              </a:rPr>
              <a:t>Galatians</a:t>
            </a:r>
            <a:r>
              <a:rPr lang="zh-CN" altLang="en-US">
                <a:solidFill>
                  <a:srgbClr val="E5E5FF"/>
                </a:solidFill>
                <a:effectLst>
                  <a:outerShdw blurRad="38100" dist="38100" dir="2700000" algn="tl">
                    <a:srgbClr val="000000"/>
                  </a:outerShdw>
                </a:effectLst>
                <a:ea typeface="新細明體" charset="0"/>
                <a:cs typeface="新細明體" charset="0"/>
              </a:rPr>
              <a:t>争论</a:t>
            </a:r>
            <a:r>
              <a:rPr lang="zh-TW" altLang="en-US">
                <a:solidFill>
                  <a:srgbClr val="E5E5FF"/>
                </a:solidFill>
                <a:effectLst>
                  <a:outerShdw blurRad="38100" dist="38100" dir="2700000" algn="tl">
                    <a:srgbClr val="000000"/>
                  </a:outerShdw>
                </a:effectLst>
                <a:ea typeface="新細明體" charset="0"/>
                <a:cs typeface="新細明體" charset="0"/>
              </a:rPr>
              <a:t>性的</a:t>
            </a:r>
            <a:r>
              <a:rPr lang="zh-CN" altLang="en-US">
                <a:solidFill>
                  <a:srgbClr val="E5E5FF"/>
                </a:solidFill>
                <a:effectLst>
                  <a:outerShdw blurRad="38100" dist="38100" dir="2700000" algn="tl">
                    <a:srgbClr val="000000"/>
                  </a:outerShdw>
                </a:effectLst>
                <a:ea typeface="新細明體" charset="0"/>
                <a:cs typeface="新細明體" charset="0"/>
              </a:rPr>
              <a:t>反对</a:t>
            </a:r>
            <a:r>
              <a:rPr lang="zh-TW" altLang="en-US">
                <a:solidFill>
                  <a:srgbClr val="E5E5FF"/>
                </a:solidFill>
                <a:effectLst>
                  <a:outerShdw blurRad="38100" dist="38100" dir="2700000" algn="tl">
                    <a:srgbClr val="000000"/>
                  </a:outerShdw>
                </a:effectLst>
                <a:ea typeface="新細明體" charset="0"/>
                <a:cs typeface="新細明體" charset="0"/>
              </a:rPr>
              <a:t>。</a:t>
            </a:r>
            <a:r>
              <a:rPr lang="en-US" altLang="zh-CN">
                <a:solidFill>
                  <a:srgbClr val="E5E5FF"/>
                </a:solidFill>
                <a:effectLst>
                  <a:outerShdw blurRad="38100" dist="38100" dir="2700000" algn="tl">
                    <a:srgbClr val="000000"/>
                  </a:outerShdw>
                </a:effectLst>
                <a:ea typeface="新細明體" charset="0"/>
                <a:cs typeface="新細明體" charset="0"/>
              </a:rPr>
              <a:t>)</a:t>
            </a:r>
          </a:p>
          <a:p>
            <a:pPr eaLnBrk="1" hangingPunct="1">
              <a:defRPr/>
            </a:pPr>
            <a:endParaRPr lang="en-US" altLang="zh-CN">
              <a:solidFill>
                <a:srgbClr val="E5E5FF"/>
              </a:solidFill>
              <a:effectLst>
                <a:outerShdw blurRad="38100" dist="38100" dir="2700000" algn="tl">
                  <a:srgbClr val="000000"/>
                </a:outerShdw>
              </a:effectLst>
              <a:ea typeface="新細明體" charset="0"/>
              <a:cs typeface="新細明體" charset="0"/>
            </a:endParaRPr>
          </a:p>
          <a:p>
            <a:pPr eaLnBrk="1" hangingPunct="1">
              <a:defRPr/>
            </a:pPr>
            <a:endParaRPr lang="en-US" altLang="zh-TW">
              <a:solidFill>
                <a:srgbClr val="E5E5FF"/>
              </a:solidFill>
              <a:effectLst>
                <a:outerShdw blurRad="38100" dist="38100" dir="2700000" algn="tl">
                  <a:srgbClr val="000000"/>
                </a:outerShdw>
              </a:effectLst>
              <a:ea typeface="新細明體" charset="0"/>
              <a:cs typeface="新細明體" charset="0"/>
            </a:endParaRPr>
          </a:p>
        </p:txBody>
      </p:sp>
      <p:sp>
        <p:nvSpPr>
          <p:cNvPr id="150535" name="Text Box 7"/>
          <p:cNvSpPr txBox="1">
            <a:spLocks noChangeArrowheads="1"/>
          </p:cNvSpPr>
          <p:nvPr/>
        </p:nvSpPr>
        <p:spPr bwMode="auto">
          <a:xfrm>
            <a:off x="1588" y="6400800"/>
            <a:ext cx="2417762" cy="519113"/>
          </a:xfrm>
          <a:prstGeom prst="rect">
            <a:avLst/>
          </a:prstGeom>
          <a:solidFill>
            <a:srgbClr val="008000"/>
          </a:solidFill>
          <a:ln w="9525">
            <a:noFill/>
            <a:miter lim="800000"/>
            <a:headEnd/>
            <a:tailEnd/>
          </a:ln>
          <a:effectLst/>
        </p:spPr>
        <p:txBody>
          <a:bodyPr wrap="none">
            <a:spAutoFit/>
          </a:bodyPr>
          <a:lstStyle>
            <a:lvl1pPr eaLnBrk="0" hangingPunct="0">
              <a:defRPr sz="2800" b="1">
                <a:solidFill>
                  <a:schemeClr val="tx2"/>
                </a:solidFill>
                <a:latin typeface="Garamond" charset="0"/>
                <a:ea typeface="ＭＳ Ｐゴシック" charset="0"/>
                <a:cs typeface="ＭＳ Ｐゴシック" charset="0"/>
              </a:defRPr>
            </a:lvl1pPr>
            <a:lvl2pPr marL="37931725" indent="-37474525" eaLnBrk="0" hangingPunct="0">
              <a:defRPr sz="2800" b="1">
                <a:solidFill>
                  <a:schemeClr val="tx2"/>
                </a:solidFill>
                <a:latin typeface="Garamond" charset="0"/>
                <a:ea typeface="ＭＳ Ｐゴシック" charset="0"/>
              </a:defRPr>
            </a:lvl2pPr>
            <a:lvl3pPr eaLnBrk="0" hangingPunct="0">
              <a:defRPr sz="2800" b="1">
                <a:solidFill>
                  <a:schemeClr val="tx2"/>
                </a:solidFill>
                <a:latin typeface="Garamond" charset="0"/>
                <a:ea typeface="ＭＳ Ｐゴシック" charset="0"/>
              </a:defRPr>
            </a:lvl3pPr>
            <a:lvl4pPr eaLnBrk="0" hangingPunct="0">
              <a:defRPr sz="2800" b="1">
                <a:solidFill>
                  <a:schemeClr val="tx2"/>
                </a:solidFill>
                <a:latin typeface="Garamond" charset="0"/>
                <a:ea typeface="ＭＳ Ｐゴシック" charset="0"/>
              </a:defRPr>
            </a:lvl4pPr>
            <a:lvl5pPr eaLnBrk="0" hangingPunct="0">
              <a:defRPr sz="2800" b="1">
                <a:solidFill>
                  <a:schemeClr val="tx2"/>
                </a:solidFill>
                <a:latin typeface="Garamond" charset="0"/>
                <a:ea typeface="ＭＳ Ｐゴシック" charset="0"/>
              </a:defRPr>
            </a:lvl5pPr>
            <a:lvl6pPr marL="457200" eaLnBrk="0" fontAlgn="base" hangingPunct="0">
              <a:spcBef>
                <a:spcPct val="0"/>
              </a:spcBef>
              <a:spcAft>
                <a:spcPct val="0"/>
              </a:spcAft>
              <a:defRPr sz="2800" b="1">
                <a:solidFill>
                  <a:schemeClr val="tx2"/>
                </a:solidFill>
                <a:latin typeface="Garamond" charset="0"/>
                <a:ea typeface="ＭＳ Ｐゴシック" charset="0"/>
              </a:defRPr>
            </a:lvl6pPr>
            <a:lvl7pPr marL="914400" eaLnBrk="0" fontAlgn="base" hangingPunct="0">
              <a:spcBef>
                <a:spcPct val="0"/>
              </a:spcBef>
              <a:spcAft>
                <a:spcPct val="0"/>
              </a:spcAft>
              <a:defRPr sz="2800" b="1">
                <a:solidFill>
                  <a:schemeClr val="tx2"/>
                </a:solidFill>
                <a:latin typeface="Garamond" charset="0"/>
                <a:ea typeface="ＭＳ Ｐゴシック" charset="0"/>
              </a:defRPr>
            </a:lvl7pPr>
            <a:lvl8pPr marL="1371600" eaLnBrk="0" fontAlgn="base" hangingPunct="0">
              <a:spcBef>
                <a:spcPct val="0"/>
              </a:spcBef>
              <a:spcAft>
                <a:spcPct val="0"/>
              </a:spcAft>
              <a:defRPr sz="2800" b="1">
                <a:solidFill>
                  <a:schemeClr val="tx2"/>
                </a:solidFill>
                <a:latin typeface="Garamond" charset="0"/>
                <a:ea typeface="ＭＳ Ｐゴシック" charset="0"/>
              </a:defRPr>
            </a:lvl8pPr>
            <a:lvl9pPr marL="1828800" eaLnBrk="0" fontAlgn="base" hangingPunct="0">
              <a:spcBef>
                <a:spcPct val="0"/>
              </a:spcBef>
              <a:spcAft>
                <a:spcPct val="0"/>
              </a:spcAft>
              <a:defRPr sz="2800" b="1">
                <a:solidFill>
                  <a:schemeClr val="tx2"/>
                </a:solidFill>
                <a:latin typeface="Garamond" charset="0"/>
                <a:ea typeface="ＭＳ Ｐゴシック" charset="0"/>
              </a:defRPr>
            </a:lvl9pPr>
          </a:lstStyle>
          <a:p>
            <a:pPr algn="ctr" eaLnBrk="1" hangingPunct="1">
              <a:defRPr/>
            </a:pPr>
            <a:r>
              <a:rPr lang="en-US" altLang="zh-TW">
                <a:solidFill>
                  <a:srgbClr val="E5E5FF"/>
                </a:solidFill>
                <a:effectLst>
                  <a:outerShdw blurRad="38100" dist="38100" dir="2700000" algn="tl">
                    <a:srgbClr val="000000"/>
                  </a:outerShdw>
                </a:effectLst>
                <a:ea typeface="新細明體" charset="0"/>
                <a:cs typeface="新細明體" charset="0"/>
              </a:rPr>
              <a:t>Elisha Qimron</a:t>
            </a:r>
          </a:p>
        </p:txBody>
      </p:sp>
      <p:sp>
        <p:nvSpPr>
          <p:cNvPr id="150533" name="Text Box 5"/>
          <p:cNvSpPr txBox="1">
            <a:spLocks noChangeArrowheads="1"/>
          </p:cNvSpPr>
          <p:nvPr/>
        </p:nvSpPr>
        <p:spPr bwMode="auto">
          <a:xfrm>
            <a:off x="2514600" y="3333750"/>
            <a:ext cx="6451600" cy="641350"/>
          </a:xfrm>
          <a:prstGeom prst="rect">
            <a:avLst/>
          </a:prstGeom>
          <a:solidFill>
            <a:schemeClr val="bg2"/>
          </a:solidFill>
          <a:ln w="9525">
            <a:noFill/>
            <a:miter lim="800000"/>
            <a:headEnd/>
            <a:tailEnd/>
          </a:ln>
          <a:effectLst/>
        </p:spPr>
        <p:txBody>
          <a:bodyPr wrap="none">
            <a:spAutoFit/>
          </a:bodyPr>
          <a:lstStyle>
            <a:lvl1pPr eaLnBrk="0" hangingPunct="0">
              <a:defRPr sz="2800" b="1">
                <a:solidFill>
                  <a:schemeClr val="tx2"/>
                </a:solidFill>
                <a:latin typeface="Garamond" charset="0"/>
                <a:ea typeface="ＭＳ Ｐゴシック" charset="0"/>
                <a:cs typeface="ＭＳ Ｐゴシック" charset="0"/>
              </a:defRPr>
            </a:lvl1pPr>
            <a:lvl2pPr marL="37931725" indent="-37474525" eaLnBrk="0" hangingPunct="0">
              <a:defRPr sz="2800" b="1">
                <a:solidFill>
                  <a:schemeClr val="tx2"/>
                </a:solidFill>
                <a:latin typeface="Garamond" charset="0"/>
                <a:ea typeface="ＭＳ Ｐゴシック" charset="0"/>
              </a:defRPr>
            </a:lvl2pPr>
            <a:lvl3pPr eaLnBrk="0" hangingPunct="0">
              <a:defRPr sz="2800" b="1">
                <a:solidFill>
                  <a:schemeClr val="tx2"/>
                </a:solidFill>
                <a:latin typeface="Garamond" charset="0"/>
                <a:ea typeface="ＭＳ Ｐゴシック" charset="0"/>
              </a:defRPr>
            </a:lvl3pPr>
            <a:lvl4pPr eaLnBrk="0" hangingPunct="0">
              <a:defRPr sz="2800" b="1">
                <a:solidFill>
                  <a:schemeClr val="tx2"/>
                </a:solidFill>
                <a:latin typeface="Garamond" charset="0"/>
                <a:ea typeface="ＭＳ Ｐゴシック" charset="0"/>
              </a:defRPr>
            </a:lvl4pPr>
            <a:lvl5pPr eaLnBrk="0" hangingPunct="0">
              <a:defRPr sz="2800" b="1">
                <a:solidFill>
                  <a:schemeClr val="tx2"/>
                </a:solidFill>
                <a:latin typeface="Garamond" charset="0"/>
                <a:ea typeface="ＭＳ Ｐゴシック" charset="0"/>
              </a:defRPr>
            </a:lvl5pPr>
            <a:lvl6pPr marL="457200" eaLnBrk="0" fontAlgn="base" hangingPunct="0">
              <a:spcBef>
                <a:spcPct val="0"/>
              </a:spcBef>
              <a:spcAft>
                <a:spcPct val="0"/>
              </a:spcAft>
              <a:defRPr sz="2800" b="1">
                <a:solidFill>
                  <a:schemeClr val="tx2"/>
                </a:solidFill>
                <a:latin typeface="Garamond" charset="0"/>
                <a:ea typeface="ＭＳ Ｐゴシック" charset="0"/>
              </a:defRPr>
            </a:lvl6pPr>
            <a:lvl7pPr marL="914400" eaLnBrk="0" fontAlgn="base" hangingPunct="0">
              <a:spcBef>
                <a:spcPct val="0"/>
              </a:spcBef>
              <a:spcAft>
                <a:spcPct val="0"/>
              </a:spcAft>
              <a:defRPr sz="2800" b="1">
                <a:solidFill>
                  <a:schemeClr val="tx2"/>
                </a:solidFill>
                <a:latin typeface="Garamond" charset="0"/>
                <a:ea typeface="ＭＳ Ｐゴシック" charset="0"/>
              </a:defRPr>
            </a:lvl7pPr>
            <a:lvl8pPr marL="1371600" eaLnBrk="0" fontAlgn="base" hangingPunct="0">
              <a:spcBef>
                <a:spcPct val="0"/>
              </a:spcBef>
              <a:spcAft>
                <a:spcPct val="0"/>
              </a:spcAft>
              <a:defRPr sz="2800" b="1">
                <a:solidFill>
                  <a:schemeClr val="tx2"/>
                </a:solidFill>
                <a:latin typeface="Garamond" charset="0"/>
                <a:ea typeface="ＭＳ Ｐゴシック" charset="0"/>
              </a:defRPr>
            </a:lvl8pPr>
            <a:lvl9pPr marL="1828800" eaLnBrk="0" fontAlgn="base" hangingPunct="0">
              <a:spcBef>
                <a:spcPct val="0"/>
              </a:spcBef>
              <a:spcAft>
                <a:spcPct val="0"/>
              </a:spcAft>
              <a:defRPr sz="2800" b="1">
                <a:solidFill>
                  <a:schemeClr val="tx2"/>
                </a:solidFill>
                <a:latin typeface="Garamond" charset="0"/>
                <a:ea typeface="ＭＳ Ｐゴシック" charset="0"/>
              </a:defRPr>
            </a:lvl9pPr>
          </a:lstStyle>
          <a:p>
            <a:pPr algn="ctr" eaLnBrk="1" hangingPunct="1">
              <a:defRPr/>
            </a:pPr>
            <a:r>
              <a:rPr lang="en-US" altLang="zh-TW" sz="3600">
                <a:solidFill>
                  <a:srgbClr val="E5E5FF"/>
                </a:solidFill>
                <a:effectLst>
                  <a:outerShdw blurRad="38100" dist="38100" dir="2700000" algn="tl">
                    <a:srgbClr val="000000"/>
                  </a:outerShdw>
                </a:effectLst>
                <a:ea typeface="新細明體" charset="0"/>
                <a:cs typeface="新細明體" charset="0"/>
              </a:rPr>
              <a:t>MIQSAT MA’ASE HA-TORAH</a:t>
            </a:r>
          </a:p>
        </p:txBody>
      </p:sp>
      <p:sp>
        <p:nvSpPr>
          <p:cNvPr id="150537" name="Text Box 9"/>
          <p:cNvSpPr txBox="1">
            <a:spLocks noChangeArrowheads="1"/>
          </p:cNvSpPr>
          <p:nvPr/>
        </p:nvSpPr>
        <p:spPr bwMode="auto">
          <a:xfrm>
            <a:off x="8621713" y="0"/>
            <a:ext cx="522287" cy="396875"/>
          </a:xfrm>
          <a:prstGeom prst="rect">
            <a:avLst/>
          </a:prstGeom>
          <a:noFill/>
          <a:ln w="9525">
            <a:noFill/>
            <a:miter lim="800000"/>
            <a:headEnd/>
            <a:tailEnd/>
          </a:ln>
          <a:effectLst/>
        </p:spPr>
        <p:txBody>
          <a:bodyPr wrap="none">
            <a:spAutoFit/>
          </a:bodyPr>
          <a:lstStyle>
            <a:lvl1pPr eaLnBrk="0" hangingPunct="0">
              <a:defRPr sz="2800" b="1">
                <a:solidFill>
                  <a:schemeClr val="tx2"/>
                </a:solidFill>
                <a:latin typeface="Garamond" charset="0"/>
                <a:ea typeface="ＭＳ Ｐゴシック" charset="0"/>
                <a:cs typeface="ＭＳ Ｐゴシック" charset="0"/>
              </a:defRPr>
            </a:lvl1pPr>
            <a:lvl2pPr marL="37931725" indent="-37474525" eaLnBrk="0" hangingPunct="0">
              <a:defRPr sz="2800" b="1">
                <a:solidFill>
                  <a:schemeClr val="tx2"/>
                </a:solidFill>
                <a:latin typeface="Garamond" charset="0"/>
                <a:ea typeface="ＭＳ Ｐゴシック" charset="0"/>
              </a:defRPr>
            </a:lvl2pPr>
            <a:lvl3pPr eaLnBrk="0" hangingPunct="0">
              <a:defRPr sz="2800" b="1">
                <a:solidFill>
                  <a:schemeClr val="tx2"/>
                </a:solidFill>
                <a:latin typeface="Garamond" charset="0"/>
                <a:ea typeface="ＭＳ Ｐゴシック" charset="0"/>
              </a:defRPr>
            </a:lvl3pPr>
            <a:lvl4pPr eaLnBrk="0" hangingPunct="0">
              <a:defRPr sz="2800" b="1">
                <a:solidFill>
                  <a:schemeClr val="tx2"/>
                </a:solidFill>
                <a:latin typeface="Garamond" charset="0"/>
                <a:ea typeface="ＭＳ Ｐゴシック" charset="0"/>
              </a:defRPr>
            </a:lvl4pPr>
            <a:lvl5pPr eaLnBrk="0" hangingPunct="0">
              <a:defRPr sz="2800" b="1">
                <a:solidFill>
                  <a:schemeClr val="tx2"/>
                </a:solidFill>
                <a:latin typeface="Garamond" charset="0"/>
                <a:ea typeface="ＭＳ Ｐゴシック" charset="0"/>
              </a:defRPr>
            </a:lvl5pPr>
            <a:lvl6pPr marL="457200" eaLnBrk="0" fontAlgn="base" hangingPunct="0">
              <a:spcBef>
                <a:spcPct val="0"/>
              </a:spcBef>
              <a:spcAft>
                <a:spcPct val="0"/>
              </a:spcAft>
              <a:defRPr sz="2800" b="1">
                <a:solidFill>
                  <a:schemeClr val="tx2"/>
                </a:solidFill>
                <a:latin typeface="Garamond" charset="0"/>
                <a:ea typeface="ＭＳ Ｐゴシック" charset="0"/>
              </a:defRPr>
            </a:lvl6pPr>
            <a:lvl7pPr marL="914400" eaLnBrk="0" fontAlgn="base" hangingPunct="0">
              <a:spcBef>
                <a:spcPct val="0"/>
              </a:spcBef>
              <a:spcAft>
                <a:spcPct val="0"/>
              </a:spcAft>
              <a:defRPr sz="2800" b="1">
                <a:solidFill>
                  <a:schemeClr val="tx2"/>
                </a:solidFill>
                <a:latin typeface="Garamond" charset="0"/>
                <a:ea typeface="ＭＳ Ｐゴシック" charset="0"/>
              </a:defRPr>
            </a:lvl7pPr>
            <a:lvl8pPr marL="1371600" eaLnBrk="0" fontAlgn="base" hangingPunct="0">
              <a:spcBef>
                <a:spcPct val="0"/>
              </a:spcBef>
              <a:spcAft>
                <a:spcPct val="0"/>
              </a:spcAft>
              <a:defRPr sz="2800" b="1">
                <a:solidFill>
                  <a:schemeClr val="tx2"/>
                </a:solidFill>
                <a:latin typeface="Garamond" charset="0"/>
                <a:ea typeface="ＭＳ Ｐゴシック" charset="0"/>
              </a:defRPr>
            </a:lvl8pPr>
            <a:lvl9pPr marL="1828800" eaLnBrk="0" fontAlgn="base" hangingPunct="0">
              <a:spcBef>
                <a:spcPct val="0"/>
              </a:spcBef>
              <a:spcAft>
                <a:spcPct val="0"/>
              </a:spcAft>
              <a:defRPr sz="2800" b="1">
                <a:solidFill>
                  <a:schemeClr val="tx2"/>
                </a:solidFill>
                <a:latin typeface="Garamond" charset="0"/>
                <a:ea typeface="ＭＳ Ｐゴシック" charset="0"/>
              </a:defRPr>
            </a:lvl9pPr>
          </a:lstStyle>
          <a:p>
            <a:pPr algn="ctr" eaLnBrk="1" hangingPunct="1">
              <a:defRPr/>
            </a:pPr>
            <a:r>
              <a:rPr lang="en-US" altLang="zh-TW" sz="2000">
                <a:solidFill>
                  <a:srgbClr val="E5E5FF"/>
                </a:solidFill>
                <a:effectLst>
                  <a:outerShdw blurRad="38100" dist="38100" dir="2700000" algn="tl">
                    <a:srgbClr val="000000"/>
                  </a:outerShdw>
                </a:effectLst>
                <a:ea typeface="新細明體" charset="0"/>
                <a:cs typeface="新細明體" charset="0"/>
              </a:rPr>
              <a:t>175</a:t>
            </a:r>
          </a:p>
        </p:txBody>
      </p:sp>
    </p:spTree>
    <p:extLst>
      <p:ext uri="{BB962C8B-B14F-4D97-AF65-F5344CB8AC3E}">
        <p14:creationId xmlns:p14="http://schemas.microsoft.com/office/powerpoint/2010/main" val="1069830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checkerboard(across)">
                                      <p:cBhvr>
                                        <p:cTn id="7" dur="500"/>
                                        <p:tgtEl>
                                          <p:spTgt spid="150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0534">
                                            <p:txEl>
                                              <p:pRg st="0" end="0"/>
                                            </p:txEl>
                                          </p:spTgt>
                                        </p:tgtEl>
                                        <p:attrNameLst>
                                          <p:attrName>style.visibility</p:attrName>
                                        </p:attrNameLst>
                                      </p:cBhvr>
                                      <p:to>
                                        <p:strVal val="visible"/>
                                      </p:to>
                                    </p:set>
                                    <p:animEffect transition="in" filter="box(in)">
                                      <p:cBhvr>
                                        <p:cTn id="12" dur="500"/>
                                        <p:tgtEl>
                                          <p:spTgt spid="1505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50534">
                                            <p:txEl>
                                              <p:pRg st="1" end="1"/>
                                            </p:txEl>
                                          </p:spTgt>
                                        </p:tgtEl>
                                        <p:attrNameLst>
                                          <p:attrName>style.visibility</p:attrName>
                                        </p:attrNameLst>
                                      </p:cBhvr>
                                      <p:to>
                                        <p:strVal val="visible"/>
                                      </p:to>
                                    </p:set>
                                    <p:animEffect transition="in" filter="box(in)">
                                      <p:cBhvr>
                                        <p:cTn id="17" dur="500"/>
                                        <p:tgtEl>
                                          <p:spTgt spid="15053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50534">
                                            <p:txEl>
                                              <p:pRg st="2" end="2"/>
                                            </p:txEl>
                                          </p:spTgt>
                                        </p:tgtEl>
                                        <p:attrNameLst>
                                          <p:attrName>style.visibility</p:attrName>
                                        </p:attrNameLst>
                                      </p:cBhvr>
                                      <p:to>
                                        <p:strVal val="visible"/>
                                      </p:to>
                                    </p:set>
                                    <p:animEffect transition="in" filter="box(in)">
                                      <p:cBhvr>
                                        <p:cTn id="22" dur="500"/>
                                        <p:tgtEl>
                                          <p:spTgt spid="1505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29" name="Picture 2" descr="DSS"/>
          <p:cNvPicPr>
            <a:picLocks noChangeAspect="1" noChangeArrowheads="1"/>
          </p:cNvPicPr>
          <p:nvPr/>
        </p:nvPicPr>
        <p:blipFill>
          <a:blip r:embed="rId3" cstate="screen">
            <a:lum bright="-48000"/>
            <a:extLst>
              <a:ext uri="{28A0092B-C50C-407E-A947-70E740481C1C}">
                <a14:useLocalDpi xmlns:a14="http://schemas.microsoft.com/office/drawing/2010/main" val="0"/>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Garamond" charset="0"/>
              <a:ea typeface="ＭＳ Ｐゴシック"/>
            </a:endParaRPr>
          </a:p>
        </p:txBody>
      </p:sp>
      <p:sp>
        <p:nvSpPr>
          <p:cNvPr id="224260" name="Rectangle 4"/>
          <p:cNvSpPr>
            <a:spLocks noGrp="1" noChangeArrowheads="1"/>
          </p:cNvSpPr>
          <p:nvPr>
            <p:ph type="title" idx="4294967295"/>
          </p:nvPr>
        </p:nvSpPr>
        <p:spPr>
          <a:xfrm>
            <a:off x="0" y="0"/>
            <a:ext cx="9144000" cy="990600"/>
          </a:xfrm>
          <a:gradFill rotWithShape="0">
            <a:gsLst>
              <a:gs pos="0">
                <a:schemeClr val="tx2"/>
              </a:gs>
              <a:gs pos="100000">
                <a:srgbClr val="000000">
                  <a:alpha val="3998"/>
                </a:srgbClr>
              </a:gs>
            </a:gsLst>
            <a:lin ang="5400000" scaled="1"/>
          </a:gradFill>
          <a:effectLst>
            <a:outerShdw blurRad="63500" dist="35921" dir="2700000" algn="ctr" rotWithShape="0">
              <a:schemeClr val="tx2">
                <a:alpha val="74997"/>
              </a:schemeClr>
            </a:outerShdw>
          </a:effectLst>
        </p:spPr>
        <p:txBody>
          <a:bodyPr/>
          <a:lstStyle/>
          <a:p>
            <a:pPr eaLnBrk="1" hangingPunct="1">
              <a:defRPr/>
            </a:pPr>
            <a:r>
              <a:rPr lang="zh-CN" altLang="en-US" b="1" dirty="0">
                <a:solidFill>
                  <a:schemeClr val="bg1"/>
                </a:solidFill>
              </a:rPr>
              <a:t>保罗对比律法主义</a:t>
            </a:r>
            <a:r>
              <a:rPr lang="en-US" altLang="zh-CN" b="1" dirty="0">
                <a:solidFill>
                  <a:schemeClr val="bg1"/>
                </a:solidFill>
              </a:rPr>
              <a:t> </a:t>
            </a:r>
          </a:p>
        </p:txBody>
      </p:sp>
      <p:sp>
        <p:nvSpPr>
          <p:cNvPr id="534532" name="Text Box 5"/>
          <p:cNvSpPr txBox="1">
            <a:spLocks noChangeArrowheads="1"/>
          </p:cNvSpPr>
          <p:nvPr/>
        </p:nvSpPr>
        <p:spPr bwMode="auto">
          <a:xfrm>
            <a:off x="304800" y="973138"/>
            <a:ext cx="3810000" cy="579437"/>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0" i="0" u="sng" strike="noStrike" kern="1200" cap="none" spc="0" normalizeH="0" baseline="0" noProof="0">
                <a:ln>
                  <a:noFill/>
                </a:ln>
                <a:solidFill>
                  <a:srgbClr val="FFFFFF"/>
                </a:solidFill>
                <a:effectLst/>
                <a:uLnTx/>
                <a:uFillTx/>
                <a:latin typeface="Arial" charset="0"/>
                <a:ea typeface="ＭＳ Ｐゴシック" charset="0"/>
                <a:cs typeface="ＭＳ Ｐゴシック" charset="0"/>
              </a:rPr>
              <a:t>律法主义</a:t>
            </a:r>
            <a:endParaRPr kumimoji="0" lang="zh-CN" altLang="en-US" sz="2400" b="0" i="1" u="sng"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534533" name="Text Box 6"/>
          <p:cNvSpPr txBox="1">
            <a:spLocks noChangeArrowheads="1"/>
          </p:cNvSpPr>
          <p:nvPr/>
        </p:nvSpPr>
        <p:spPr bwMode="auto">
          <a:xfrm>
            <a:off x="4876800" y="973138"/>
            <a:ext cx="4343400" cy="579437"/>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14400" indent="-9144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0" i="0" u="sng" strike="noStrike" kern="1200" cap="none" spc="0" normalizeH="0" baseline="0" noProof="0">
                <a:ln>
                  <a:noFill/>
                </a:ln>
                <a:solidFill>
                  <a:srgbClr val="FFFFFF"/>
                </a:solidFill>
                <a:effectLst/>
                <a:uLnTx/>
                <a:uFillTx/>
                <a:latin typeface="Arial" charset="0"/>
                <a:ea typeface="ＭＳ Ｐゴシック" charset="0"/>
                <a:cs typeface="ＭＳ Ｐゴシック" charset="0"/>
              </a:rPr>
              <a:t>保罗</a:t>
            </a:r>
            <a:endParaRPr kumimoji="0" lang="zh-CN" altLang="en-US" sz="2400" b="0" i="1" u="sng"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271367" name="Text Box 7"/>
          <p:cNvSpPr txBox="1">
            <a:spLocks noChangeArrowheads="1"/>
          </p:cNvSpPr>
          <p:nvPr/>
        </p:nvSpPr>
        <p:spPr bwMode="auto">
          <a:xfrm>
            <a:off x="304800" y="1674813"/>
            <a:ext cx="4038600" cy="4789487"/>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“凡行公义的在耶和华那里为自己积蓄生命</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800" b="0" i="1"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所罗门的诗篇</a:t>
            </a:r>
            <a:b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约公元前</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50</a:t>
            </a: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年</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如论如何，神迹终将向那些靠行为得救的人在合宜的时间显现 。</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2800" b="0" i="1"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巴录</a:t>
            </a:r>
            <a:r>
              <a:rPr kumimoji="0" lang="en-US" altLang="zh-CN" sz="2800" b="0" i="1"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2</a:t>
            </a:r>
            <a:r>
              <a:rPr kumimoji="0" lang="zh-CN" altLang="en-US" sz="2800" b="0" i="1"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书</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约公元</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100</a:t>
            </a:r>
            <a:r>
              <a:rPr kumimoji="0" lang="zh-CN" altLang="en-US"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年</a:t>
            </a:r>
            <a:r>
              <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p>
        </p:txBody>
      </p:sp>
      <p:sp>
        <p:nvSpPr>
          <p:cNvPr id="271368" name="Text Box 8"/>
          <p:cNvSpPr txBox="1">
            <a:spLocks noChangeArrowheads="1"/>
          </p:cNvSpPr>
          <p:nvPr/>
        </p:nvSpPr>
        <p:spPr bwMode="auto">
          <a:xfrm>
            <a:off x="4876800" y="1676400"/>
            <a:ext cx="4267200" cy="386873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3200" b="0"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但如今，神的义在律法以外已经显明出来，有律法和先知为证，就是神的义，因信耶稣基督加给一切相信的人，并没有分别</a:t>
            </a:r>
            <a:r>
              <a:rPr kumimoji="0" lang="en-US" altLang="zh-CN" sz="32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zh-CN" alt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罗</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3:21-22)</a:t>
            </a:r>
          </a:p>
        </p:txBody>
      </p:sp>
      <p:sp>
        <p:nvSpPr>
          <p:cNvPr id="534536" name="Text Box 4"/>
          <p:cNvSpPr txBox="1">
            <a:spLocks noChangeArrowheads="1"/>
          </p:cNvSpPr>
          <p:nvPr/>
        </p:nvSpPr>
        <p:spPr bwMode="auto">
          <a:xfrm>
            <a:off x="8269288" y="95250"/>
            <a:ext cx="8667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Arial" charset="0"/>
              </a:rPr>
              <a:t>154k</a:t>
            </a:r>
            <a:endPar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Arial" charset="0"/>
            </a:endParaRPr>
          </a:p>
        </p:txBody>
      </p:sp>
    </p:spTree>
    <p:extLst>
      <p:ext uri="{BB962C8B-B14F-4D97-AF65-F5344CB8AC3E}">
        <p14:creationId xmlns:p14="http://schemas.microsoft.com/office/powerpoint/2010/main" val="404099416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Qimr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844675"/>
            <a:ext cx="70866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4" name="Text Box 6"/>
          <p:cNvSpPr txBox="1">
            <a:spLocks noChangeArrowheads="1"/>
          </p:cNvSpPr>
          <p:nvPr/>
        </p:nvSpPr>
        <p:spPr bwMode="auto">
          <a:xfrm>
            <a:off x="2514600" y="4292600"/>
            <a:ext cx="6629400" cy="2289175"/>
          </a:xfrm>
          <a:prstGeom prst="rect">
            <a:avLst/>
          </a:prstGeom>
          <a:solidFill>
            <a:schemeClr val="bg2"/>
          </a:solidFill>
          <a:ln w="9525">
            <a:noFill/>
            <a:miter lim="800000"/>
            <a:headEnd/>
            <a:tailEnd/>
          </a:ln>
          <a:effectLst/>
        </p:spPr>
        <p:txBody>
          <a:bodyPr>
            <a:spAutoFit/>
          </a:bodyPr>
          <a:lstStyle>
            <a:lvl1pPr marL="293688" indent="-293688" eaLnBrk="0" hangingPunct="0">
              <a:defRPr sz="2800" b="1">
                <a:solidFill>
                  <a:schemeClr val="tx2"/>
                </a:solidFill>
                <a:latin typeface="Garamond" charset="0"/>
                <a:ea typeface="ＭＳ Ｐゴシック" charset="0"/>
                <a:cs typeface="ＭＳ Ｐゴシック" charset="0"/>
              </a:defRPr>
            </a:lvl1pPr>
            <a:lvl2pPr marL="37931725" indent="-37474525" eaLnBrk="0" hangingPunct="0">
              <a:defRPr sz="2800" b="1">
                <a:solidFill>
                  <a:schemeClr val="tx2"/>
                </a:solidFill>
                <a:latin typeface="Garamond" charset="0"/>
                <a:ea typeface="ＭＳ Ｐゴシック" charset="0"/>
              </a:defRPr>
            </a:lvl2pPr>
            <a:lvl3pPr eaLnBrk="0" hangingPunct="0">
              <a:defRPr sz="2800" b="1">
                <a:solidFill>
                  <a:schemeClr val="tx2"/>
                </a:solidFill>
                <a:latin typeface="Garamond" charset="0"/>
                <a:ea typeface="ＭＳ Ｐゴシック" charset="0"/>
              </a:defRPr>
            </a:lvl3pPr>
            <a:lvl4pPr eaLnBrk="0" hangingPunct="0">
              <a:defRPr sz="2800" b="1">
                <a:solidFill>
                  <a:schemeClr val="tx2"/>
                </a:solidFill>
                <a:latin typeface="Garamond" charset="0"/>
                <a:ea typeface="ＭＳ Ｐゴシック" charset="0"/>
              </a:defRPr>
            </a:lvl4pPr>
            <a:lvl5pPr eaLnBrk="0" hangingPunct="0">
              <a:defRPr sz="2800" b="1">
                <a:solidFill>
                  <a:schemeClr val="tx2"/>
                </a:solidFill>
                <a:latin typeface="Garamond" charset="0"/>
                <a:ea typeface="ＭＳ Ｐゴシック" charset="0"/>
              </a:defRPr>
            </a:lvl5pPr>
            <a:lvl6pPr marL="457200" eaLnBrk="0" fontAlgn="base" hangingPunct="0">
              <a:spcBef>
                <a:spcPct val="0"/>
              </a:spcBef>
              <a:spcAft>
                <a:spcPct val="0"/>
              </a:spcAft>
              <a:defRPr sz="2800" b="1">
                <a:solidFill>
                  <a:schemeClr val="tx2"/>
                </a:solidFill>
                <a:latin typeface="Garamond" charset="0"/>
                <a:ea typeface="ＭＳ Ｐゴシック" charset="0"/>
              </a:defRPr>
            </a:lvl6pPr>
            <a:lvl7pPr marL="914400" eaLnBrk="0" fontAlgn="base" hangingPunct="0">
              <a:spcBef>
                <a:spcPct val="0"/>
              </a:spcBef>
              <a:spcAft>
                <a:spcPct val="0"/>
              </a:spcAft>
              <a:defRPr sz="2800" b="1">
                <a:solidFill>
                  <a:schemeClr val="tx2"/>
                </a:solidFill>
                <a:latin typeface="Garamond" charset="0"/>
                <a:ea typeface="ＭＳ Ｐゴシック" charset="0"/>
              </a:defRPr>
            </a:lvl7pPr>
            <a:lvl8pPr marL="1371600" eaLnBrk="0" fontAlgn="base" hangingPunct="0">
              <a:spcBef>
                <a:spcPct val="0"/>
              </a:spcBef>
              <a:spcAft>
                <a:spcPct val="0"/>
              </a:spcAft>
              <a:defRPr sz="2800" b="1">
                <a:solidFill>
                  <a:schemeClr val="tx2"/>
                </a:solidFill>
                <a:latin typeface="Garamond" charset="0"/>
                <a:ea typeface="ＭＳ Ｐゴシック" charset="0"/>
              </a:defRPr>
            </a:lvl8pPr>
            <a:lvl9pPr marL="1828800" eaLnBrk="0" fontAlgn="base" hangingPunct="0">
              <a:spcBef>
                <a:spcPct val="0"/>
              </a:spcBef>
              <a:spcAft>
                <a:spcPct val="0"/>
              </a:spcAft>
              <a:defRPr sz="2800" b="1">
                <a:solidFill>
                  <a:schemeClr val="tx2"/>
                </a:solidFill>
                <a:latin typeface="Garamond" charset="0"/>
                <a:ea typeface="ＭＳ Ｐゴシック" charset="0"/>
              </a:defRPr>
            </a:lvl9pPr>
          </a:lstStyle>
          <a:p>
            <a:pPr eaLnBrk="1" hangingPunct="1">
              <a:buFontTx/>
              <a:buChar char="•"/>
              <a:defRPr/>
            </a:pPr>
            <a:r>
              <a:rPr lang="en-US" altLang="zh-CN" sz="3600">
                <a:solidFill>
                  <a:srgbClr val="E5E5FF"/>
                </a:solidFill>
                <a:effectLst>
                  <a:outerShdw blurRad="38100" dist="38100" dir="2700000" algn="tl">
                    <a:srgbClr val="000000"/>
                  </a:outerShdw>
                </a:effectLst>
              </a:rPr>
              <a:t>“</a:t>
            </a:r>
            <a:r>
              <a:rPr lang="zh-CN" altLang="en-US" sz="3600">
                <a:solidFill>
                  <a:srgbClr val="E5E5FF"/>
                </a:solidFill>
                <a:effectLst>
                  <a:outerShdw blurRad="38100" dist="38100" dir="2700000" algn="tl">
                    <a:srgbClr val="000000"/>
                  </a:outerShdw>
                </a:effectLst>
                <a:ea typeface="宋体" charset="0"/>
                <a:cs typeface="宋体" charset="0"/>
              </a:rPr>
              <a:t>律法的果效” </a:t>
            </a:r>
            <a:r>
              <a:rPr lang="en-US" altLang="zh-CN" sz="3600">
                <a:solidFill>
                  <a:srgbClr val="E5E5FF"/>
                </a:solidFill>
                <a:effectLst>
                  <a:outerShdw blurRad="38100" dist="38100" dir="2700000" algn="tl">
                    <a:srgbClr val="000000"/>
                  </a:outerShdw>
                </a:effectLst>
                <a:ea typeface="宋体" charset="0"/>
                <a:cs typeface="宋体" charset="0"/>
              </a:rPr>
              <a:t>(Abegg </a:t>
            </a:r>
            <a:r>
              <a:rPr lang="zh-CN" altLang="en-US" sz="3600">
                <a:solidFill>
                  <a:srgbClr val="E5E5FF"/>
                </a:solidFill>
                <a:effectLst>
                  <a:outerShdw blurRad="38100" dist="38100" dir="2700000" algn="tl">
                    <a:srgbClr val="000000"/>
                  </a:outerShdw>
                </a:effectLst>
                <a:ea typeface="宋体" charset="0"/>
                <a:cs typeface="宋体" charset="0"/>
              </a:rPr>
              <a:t>的翻译表示</a:t>
            </a:r>
            <a:r>
              <a:rPr lang="en-US" altLang="zh-CN" sz="3600">
                <a:solidFill>
                  <a:srgbClr val="E5E5FF"/>
                </a:solidFill>
                <a:effectLst>
                  <a:outerShdw blurRad="38100" dist="38100" dir="2700000" algn="tl">
                    <a:srgbClr val="000000"/>
                  </a:outerShdw>
                </a:effectLst>
                <a:ea typeface="宋体" charset="0"/>
                <a:cs typeface="宋体" charset="0"/>
              </a:rPr>
              <a:t>, </a:t>
            </a:r>
            <a:r>
              <a:rPr lang="zh-CN" altLang="en-US" sz="3600">
                <a:solidFill>
                  <a:srgbClr val="E5E5FF"/>
                </a:solidFill>
                <a:effectLst>
                  <a:outerShdw blurRad="38100" dist="38100" dir="2700000" algn="tl">
                    <a:srgbClr val="000000"/>
                  </a:outerShdw>
                </a:effectLst>
                <a:ea typeface="宋体" charset="0"/>
                <a:cs typeface="宋体" charset="0"/>
              </a:rPr>
              <a:t>依据犹太拉比的法律信仰在于行为得蒙救赎</a:t>
            </a:r>
            <a:r>
              <a:rPr lang="en-US" altLang="zh-CN" sz="3600">
                <a:solidFill>
                  <a:srgbClr val="E5E5FF"/>
                </a:solidFill>
                <a:effectLst>
                  <a:outerShdw blurRad="38100" dist="38100" dir="2700000" algn="tl">
                    <a:srgbClr val="000000"/>
                  </a:outerShdw>
                </a:effectLst>
                <a:ea typeface="宋体" charset="0"/>
                <a:cs typeface="宋体" charset="0"/>
              </a:rPr>
              <a:t>, </a:t>
            </a:r>
            <a:r>
              <a:rPr lang="zh-CN" altLang="en-US" sz="3600">
                <a:solidFill>
                  <a:srgbClr val="E5E5FF"/>
                </a:solidFill>
                <a:effectLst>
                  <a:outerShdw blurRad="38100" dist="38100" dir="2700000" algn="tl">
                    <a:srgbClr val="000000"/>
                  </a:outerShdw>
                </a:effectLst>
                <a:ea typeface="宋体" charset="0"/>
                <a:cs typeface="宋体" charset="0"/>
              </a:rPr>
              <a:t>保罗在加拉太书持反对的意见。</a:t>
            </a:r>
            <a:r>
              <a:rPr lang="en-US" altLang="zh-CN" sz="3600">
                <a:solidFill>
                  <a:srgbClr val="E5E5FF"/>
                </a:solidFill>
                <a:effectLst>
                  <a:outerShdw blurRad="38100" dist="38100" dir="2700000" algn="tl">
                    <a:srgbClr val="000000"/>
                  </a:outerShdw>
                </a:effectLst>
                <a:ea typeface="宋体" charset="0"/>
                <a:cs typeface="宋体" charset="0"/>
              </a:rPr>
              <a:t>)</a:t>
            </a:r>
            <a:endParaRPr lang="en-US" altLang="zh-TW" sz="3600">
              <a:solidFill>
                <a:srgbClr val="E5E5FF"/>
              </a:solidFill>
              <a:effectLst>
                <a:outerShdw blurRad="38100" dist="38100" dir="2700000" algn="tl">
                  <a:srgbClr val="000000"/>
                </a:outerShdw>
              </a:effectLst>
              <a:ea typeface="宋体" charset="0"/>
              <a:cs typeface="宋体" charset="0"/>
            </a:endParaRPr>
          </a:p>
        </p:txBody>
      </p:sp>
      <p:sp>
        <p:nvSpPr>
          <p:cNvPr id="181256" name="Text Box 8"/>
          <p:cNvSpPr txBox="1">
            <a:spLocks noChangeArrowheads="1"/>
          </p:cNvSpPr>
          <p:nvPr/>
        </p:nvSpPr>
        <p:spPr bwMode="auto">
          <a:xfrm>
            <a:off x="3059113" y="3500438"/>
            <a:ext cx="5754687" cy="579437"/>
          </a:xfrm>
          <a:prstGeom prst="rect">
            <a:avLst/>
          </a:prstGeom>
          <a:solidFill>
            <a:schemeClr val="bg2"/>
          </a:solidFill>
          <a:ln w="9525">
            <a:noFill/>
            <a:miter lim="800000"/>
            <a:headEnd/>
            <a:tailEnd/>
          </a:ln>
          <a:effectLst/>
        </p:spPr>
        <p:txBody>
          <a:bodyPr wrap="none">
            <a:spAutoFit/>
          </a:bodyPr>
          <a:lstStyle>
            <a:lvl1pPr eaLnBrk="0" hangingPunct="0">
              <a:defRPr sz="2800" b="1">
                <a:solidFill>
                  <a:schemeClr val="tx2"/>
                </a:solidFill>
                <a:latin typeface="Garamond" charset="0"/>
                <a:ea typeface="ＭＳ Ｐゴシック" charset="0"/>
                <a:cs typeface="ＭＳ Ｐゴシック" charset="0"/>
              </a:defRPr>
            </a:lvl1pPr>
            <a:lvl2pPr marL="37931725" indent="-37474525" eaLnBrk="0" hangingPunct="0">
              <a:defRPr sz="2800" b="1">
                <a:solidFill>
                  <a:schemeClr val="tx2"/>
                </a:solidFill>
                <a:latin typeface="Garamond" charset="0"/>
                <a:ea typeface="ＭＳ Ｐゴシック" charset="0"/>
              </a:defRPr>
            </a:lvl2pPr>
            <a:lvl3pPr eaLnBrk="0" hangingPunct="0">
              <a:defRPr sz="2800" b="1">
                <a:solidFill>
                  <a:schemeClr val="tx2"/>
                </a:solidFill>
                <a:latin typeface="Garamond" charset="0"/>
                <a:ea typeface="ＭＳ Ｐゴシック" charset="0"/>
              </a:defRPr>
            </a:lvl3pPr>
            <a:lvl4pPr eaLnBrk="0" hangingPunct="0">
              <a:defRPr sz="2800" b="1">
                <a:solidFill>
                  <a:schemeClr val="tx2"/>
                </a:solidFill>
                <a:latin typeface="Garamond" charset="0"/>
                <a:ea typeface="ＭＳ Ｐゴシック" charset="0"/>
              </a:defRPr>
            </a:lvl4pPr>
            <a:lvl5pPr eaLnBrk="0" hangingPunct="0">
              <a:defRPr sz="2800" b="1">
                <a:solidFill>
                  <a:schemeClr val="tx2"/>
                </a:solidFill>
                <a:latin typeface="Garamond" charset="0"/>
                <a:ea typeface="ＭＳ Ｐゴシック" charset="0"/>
              </a:defRPr>
            </a:lvl5pPr>
            <a:lvl6pPr marL="457200" eaLnBrk="0" fontAlgn="base" hangingPunct="0">
              <a:spcBef>
                <a:spcPct val="0"/>
              </a:spcBef>
              <a:spcAft>
                <a:spcPct val="0"/>
              </a:spcAft>
              <a:defRPr sz="2800" b="1">
                <a:solidFill>
                  <a:schemeClr val="tx2"/>
                </a:solidFill>
                <a:latin typeface="Garamond" charset="0"/>
                <a:ea typeface="ＭＳ Ｐゴシック" charset="0"/>
              </a:defRPr>
            </a:lvl6pPr>
            <a:lvl7pPr marL="914400" eaLnBrk="0" fontAlgn="base" hangingPunct="0">
              <a:spcBef>
                <a:spcPct val="0"/>
              </a:spcBef>
              <a:spcAft>
                <a:spcPct val="0"/>
              </a:spcAft>
              <a:defRPr sz="2800" b="1">
                <a:solidFill>
                  <a:schemeClr val="tx2"/>
                </a:solidFill>
                <a:latin typeface="Garamond" charset="0"/>
                <a:ea typeface="ＭＳ Ｐゴシック" charset="0"/>
              </a:defRPr>
            </a:lvl7pPr>
            <a:lvl8pPr marL="1371600" eaLnBrk="0" fontAlgn="base" hangingPunct="0">
              <a:spcBef>
                <a:spcPct val="0"/>
              </a:spcBef>
              <a:spcAft>
                <a:spcPct val="0"/>
              </a:spcAft>
              <a:defRPr sz="2800" b="1">
                <a:solidFill>
                  <a:schemeClr val="tx2"/>
                </a:solidFill>
                <a:latin typeface="Garamond" charset="0"/>
                <a:ea typeface="ＭＳ Ｐゴシック" charset="0"/>
              </a:defRPr>
            </a:lvl8pPr>
            <a:lvl9pPr marL="1828800" eaLnBrk="0" fontAlgn="base" hangingPunct="0">
              <a:spcBef>
                <a:spcPct val="0"/>
              </a:spcBef>
              <a:spcAft>
                <a:spcPct val="0"/>
              </a:spcAft>
              <a:defRPr sz="2800" b="1">
                <a:solidFill>
                  <a:schemeClr val="tx2"/>
                </a:solidFill>
                <a:latin typeface="Garamond" charset="0"/>
                <a:ea typeface="ＭＳ Ｐゴシック" charset="0"/>
              </a:defRPr>
            </a:lvl9pPr>
          </a:lstStyle>
          <a:p>
            <a:pPr algn="ctr" eaLnBrk="1" hangingPunct="1">
              <a:defRPr/>
            </a:pPr>
            <a:r>
              <a:rPr lang="en-US" altLang="zh-TW" sz="3200">
                <a:solidFill>
                  <a:srgbClr val="E5E5FF"/>
                </a:solidFill>
                <a:effectLst>
                  <a:outerShdw blurRad="38100" dist="38100" dir="2700000" algn="tl">
                    <a:srgbClr val="000000"/>
                  </a:outerShdw>
                </a:effectLst>
                <a:ea typeface="新細明體" charset="0"/>
                <a:cs typeface="新細明體" charset="0"/>
              </a:rPr>
              <a:t>MIQSAT MA’ASE HA-TORAH</a:t>
            </a:r>
          </a:p>
        </p:txBody>
      </p:sp>
      <p:sp>
        <p:nvSpPr>
          <p:cNvPr id="181258" name="Rectangle 10"/>
          <p:cNvSpPr>
            <a:spLocks noChangeArrowheads="1"/>
          </p:cNvSpPr>
          <p:nvPr/>
        </p:nvSpPr>
        <p:spPr bwMode="auto">
          <a:xfrm>
            <a:off x="0" y="836613"/>
            <a:ext cx="9318625" cy="1354137"/>
          </a:xfrm>
          <a:prstGeom prst="rect">
            <a:avLst/>
          </a:prstGeom>
          <a:noFill/>
          <a:ln w="9525">
            <a:noFill/>
            <a:miter lim="800000"/>
            <a:headEnd/>
            <a:tailEnd/>
          </a:ln>
          <a:effectLst/>
        </p:spPr>
        <p:txBody>
          <a:bodyPr/>
          <a:lstStyle/>
          <a:p>
            <a:pPr marL="609600" indent="-609600">
              <a:spcBef>
                <a:spcPct val="20000"/>
              </a:spcBef>
              <a:buClr>
                <a:srgbClr val="FFCC00"/>
              </a:buClr>
              <a:buSzPct val="70000"/>
              <a:buFont typeface="Wingdings" charset="0"/>
              <a:buNone/>
              <a:defRPr/>
            </a:pPr>
            <a:r>
              <a:rPr lang="en-US" altLang="zh-CN" sz="3200" b="1">
                <a:solidFill>
                  <a:srgbClr val="FFFFFF"/>
                </a:solidFill>
                <a:effectLst>
                  <a:outerShdw blurRad="38100" dist="38100" dir="2700000" algn="tl">
                    <a:srgbClr val="000000"/>
                  </a:outerShdw>
                </a:effectLst>
                <a:latin typeface="Garamond" charset="0"/>
              </a:rPr>
              <a:t>7. MMT </a:t>
            </a:r>
            <a:r>
              <a:rPr lang="zh-CN" altLang="en-US" sz="3200" b="1">
                <a:solidFill>
                  <a:srgbClr val="FFFFFF"/>
                </a:solidFill>
                <a:effectLst>
                  <a:outerShdw blurRad="38100" dist="38100" dir="2700000" algn="tl">
                    <a:srgbClr val="000000"/>
                  </a:outerShdw>
                </a:effectLst>
                <a:latin typeface="Garamond" charset="0"/>
                <a:ea typeface="宋体" charset="0"/>
                <a:cs typeface="宋体" charset="0"/>
              </a:rPr>
              <a:t>表示</a:t>
            </a:r>
            <a:r>
              <a:rPr lang="en-US" altLang="zh-CN" sz="3200" b="1">
                <a:solidFill>
                  <a:srgbClr val="FFFFFF"/>
                </a:solidFill>
                <a:effectLst>
                  <a:outerShdw blurRad="38100" dist="38100" dir="2700000" algn="tl">
                    <a:srgbClr val="000000"/>
                  </a:outerShdw>
                </a:effectLst>
                <a:latin typeface="Garamond" charset="0"/>
                <a:ea typeface="宋体" charset="0"/>
                <a:cs typeface="宋体" charset="0"/>
              </a:rPr>
              <a:t>, </a:t>
            </a:r>
            <a:r>
              <a:rPr lang="zh-CN" altLang="en-US" sz="3200" b="1">
                <a:solidFill>
                  <a:srgbClr val="FFFFFF"/>
                </a:solidFill>
                <a:effectLst>
                  <a:outerShdw blurRad="38100" dist="38100" dir="2700000" algn="tl">
                    <a:srgbClr val="000000"/>
                  </a:outerShdw>
                </a:effectLst>
                <a:latin typeface="Garamond" charset="0"/>
                <a:ea typeface="宋体" charset="0"/>
                <a:cs typeface="宋体" charset="0"/>
              </a:rPr>
              <a:t>保罗的反对者教导救恩是守律法律才是真正的子民。</a:t>
            </a:r>
            <a:endParaRPr lang="en-US" altLang="zh-TW" sz="1800" b="1">
              <a:solidFill>
                <a:srgbClr val="FFFFFF"/>
              </a:solidFill>
              <a:effectLst>
                <a:outerShdw blurRad="38100" dist="38100" dir="2700000" algn="tl">
                  <a:srgbClr val="000000"/>
                </a:outerShdw>
              </a:effectLst>
              <a:latin typeface="Garamond" charset="0"/>
              <a:ea typeface="新細明體" charset="0"/>
              <a:cs typeface="新細明體" charset="0"/>
            </a:endParaRPr>
          </a:p>
          <a:p>
            <a:pPr marL="609600" indent="-609600">
              <a:spcBef>
                <a:spcPct val="20000"/>
              </a:spcBef>
              <a:buClr>
                <a:srgbClr val="FFCC00"/>
              </a:buClr>
              <a:buSzPct val="70000"/>
              <a:buFont typeface="Wingdings" charset="0"/>
              <a:buNone/>
              <a:defRPr/>
            </a:pPr>
            <a:endParaRPr lang="en-US" altLang="zh-TW" sz="1800" b="1">
              <a:solidFill>
                <a:srgbClr val="FFFFFF"/>
              </a:solidFill>
              <a:effectLst>
                <a:outerShdw blurRad="38100" dist="38100" dir="2700000" algn="tl">
                  <a:srgbClr val="000000"/>
                </a:outerShdw>
              </a:effectLst>
              <a:latin typeface="Garamond" charset="0"/>
              <a:ea typeface="新細明體" charset="0"/>
              <a:cs typeface="新細明體" charset="0"/>
            </a:endParaRPr>
          </a:p>
        </p:txBody>
      </p:sp>
      <p:sp>
        <p:nvSpPr>
          <p:cNvPr id="181261" name="Text Box 13"/>
          <p:cNvSpPr txBox="1">
            <a:spLocks noChangeArrowheads="1"/>
          </p:cNvSpPr>
          <p:nvPr/>
        </p:nvSpPr>
        <p:spPr bwMode="auto">
          <a:xfrm>
            <a:off x="8458200" y="76200"/>
            <a:ext cx="590550" cy="457200"/>
          </a:xfrm>
          <a:prstGeom prst="rect">
            <a:avLst/>
          </a:prstGeom>
          <a:noFill/>
          <a:ln w="9525">
            <a:noFill/>
            <a:miter lim="800000"/>
            <a:headEnd/>
            <a:tailEnd/>
          </a:ln>
          <a:effectLst/>
        </p:spPr>
        <p:txBody>
          <a:bodyPr wrap="none">
            <a:spAutoFit/>
          </a:bodyPr>
          <a:lstStyle>
            <a:lvl1pPr eaLnBrk="0" hangingPunct="0">
              <a:defRPr sz="2800" b="1">
                <a:solidFill>
                  <a:schemeClr val="tx2"/>
                </a:solidFill>
                <a:latin typeface="Garamond" charset="0"/>
                <a:ea typeface="ＭＳ Ｐゴシック" charset="0"/>
                <a:cs typeface="ＭＳ Ｐゴシック" charset="0"/>
              </a:defRPr>
            </a:lvl1pPr>
            <a:lvl2pPr marL="37931725" indent="-37474525" eaLnBrk="0" hangingPunct="0">
              <a:defRPr sz="2800" b="1">
                <a:solidFill>
                  <a:schemeClr val="tx2"/>
                </a:solidFill>
                <a:latin typeface="Garamond" charset="0"/>
                <a:ea typeface="ＭＳ Ｐゴシック" charset="0"/>
              </a:defRPr>
            </a:lvl2pPr>
            <a:lvl3pPr eaLnBrk="0" hangingPunct="0">
              <a:defRPr sz="2800" b="1">
                <a:solidFill>
                  <a:schemeClr val="tx2"/>
                </a:solidFill>
                <a:latin typeface="Garamond" charset="0"/>
                <a:ea typeface="ＭＳ Ｐゴシック" charset="0"/>
              </a:defRPr>
            </a:lvl3pPr>
            <a:lvl4pPr eaLnBrk="0" hangingPunct="0">
              <a:defRPr sz="2800" b="1">
                <a:solidFill>
                  <a:schemeClr val="tx2"/>
                </a:solidFill>
                <a:latin typeface="Garamond" charset="0"/>
                <a:ea typeface="ＭＳ Ｐゴシック" charset="0"/>
              </a:defRPr>
            </a:lvl4pPr>
            <a:lvl5pPr eaLnBrk="0" hangingPunct="0">
              <a:defRPr sz="2800" b="1">
                <a:solidFill>
                  <a:schemeClr val="tx2"/>
                </a:solidFill>
                <a:latin typeface="Garamond" charset="0"/>
                <a:ea typeface="ＭＳ Ｐゴシック" charset="0"/>
              </a:defRPr>
            </a:lvl5pPr>
            <a:lvl6pPr marL="457200" eaLnBrk="0" fontAlgn="base" hangingPunct="0">
              <a:spcBef>
                <a:spcPct val="0"/>
              </a:spcBef>
              <a:spcAft>
                <a:spcPct val="0"/>
              </a:spcAft>
              <a:defRPr sz="2800" b="1">
                <a:solidFill>
                  <a:schemeClr val="tx2"/>
                </a:solidFill>
                <a:latin typeface="Garamond" charset="0"/>
                <a:ea typeface="ＭＳ Ｐゴシック" charset="0"/>
              </a:defRPr>
            </a:lvl6pPr>
            <a:lvl7pPr marL="914400" eaLnBrk="0" fontAlgn="base" hangingPunct="0">
              <a:spcBef>
                <a:spcPct val="0"/>
              </a:spcBef>
              <a:spcAft>
                <a:spcPct val="0"/>
              </a:spcAft>
              <a:defRPr sz="2800" b="1">
                <a:solidFill>
                  <a:schemeClr val="tx2"/>
                </a:solidFill>
                <a:latin typeface="Garamond" charset="0"/>
                <a:ea typeface="ＭＳ Ｐゴシック" charset="0"/>
              </a:defRPr>
            </a:lvl7pPr>
            <a:lvl8pPr marL="1371600" eaLnBrk="0" fontAlgn="base" hangingPunct="0">
              <a:spcBef>
                <a:spcPct val="0"/>
              </a:spcBef>
              <a:spcAft>
                <a:spcPct val="0"/>
              </a:spcAft>
              <a:defRPr sz="2800" b="1">
                <a:solidFill>
                  <a:schemeClr val="tx2"/>
                </a:solidFill>
                <a:latin typeface="Garamond" charset="0"/>
                <a:ea typeface="ＭＳ Ｐゴシック" charset="0"/>
              </a:defRPr>
            </a:lvl8pPr>
            <a:lvl9pPr marL="1828800" eaLnBrk="0" fontAlgn="base" hangingPunct="0">
              <a:spcBef>
                <a:spcPct val="0"/>
              </a:spcBef>
              <a:spcAft>
                <a:spcPct val="0"/>
              </a:spcAft>
              <a:defRPr sz="2800" b="1">
                <a:solidFill>
                  <a:schemeClr val="tx2"/>
                </a:solidFill>
                <a:latin typeface="Garamond" charset="0"/>
                <a:ea typeface="ＭＳ Ｐゴシック" charset="0"/>
              </a:defRPr>
            </a:lvl9pPr>
          </a:lstStyle>
          <a:p>
            <a:pPr algn="ctr" eaLnBrk="1" hangingPunct="1">
              <a:defRPr/>
            </a:pPr>
            <a:r>
              <a:rPr lang="en-US" altLang="zh-TW" sz="2400">
                <a:solidFill>
                  <a:srgbClr val="E5E5FF"/>
                </a:solidFill>
                <a:effectLst>
                  <a:outerShdw blurRad="38100" dist="38100" dir="2700000" algn="tl">
                    <a:srgbClr val="000000"/>
                  </a:outerShdw>
                </a:effectLst>
                <a:ea typeface="新細明體" charset="0"/>
                <a:cs typeface="新細明體" charset="0"/>
              </a:rPr>
              <a:t>183</a:t>
            </a:r>
          </a:p>
        </p:txBody>
      </p:sp>
      <p:sp>
        <p:nvSpPr>
          <p:cNvPr id="181262" name="Rectangle 14"/>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altLang="zh-CN">
                <a:latin typeface="Garamond" charset="0"/>
              </a:rPr>
              <a:t>DSS </a:t>
            </a:r>
            <a:r>
              <a:rPr lang="zh-CN" altLang="en-US">
                <a:latin typeface="Garamond" charset="0"/>
                <a:ea typeface="宋体" charset="0"/>
                <a:cs typeface="宋体" charset="0"/>
              </a:rPr>
              <a:t>的</a:t>
            </a:r>
            <a:r>
              <a:rPr lang="zh-TW" altLang="en-US">
                <a:latin typeface="Garamond" charset="0"/>
                <a:ea typeface="新細明體" charset="0"/>
                <a:cs typeface="新細明體" charset="0"/>
              </a:rPr>
              <a:t>重要性</a:t>
            </a:r>
            <a:endParaRPr lang="en-US" altLang="zh-TW">
              <a:latin typeface="Garamond" charset="0"/>
            </a:endParaRPr>
          </a:p>
        </p:txBody>
      </p:sp>
    </p:spTree>
    <p:extLst>
      <p:ext uri="{BB962C8B-B14F-4D97-AF65-F5344CB8AC3E}">
        <p14:creationId xmlns:p14="http://schemas.microsoft.com/office/powerpoint/2010/main" val="18426500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can you be free?</a:t>
            </a:r>
          </a:p>
        </p:txBody>
      </p:sp>
      <p:pic>
        <p:nvPicPr>
          <p:cNvPr id="374786" name="Picture 2" descr="Image result for be free">
            <a:extLst>
              <a:ext uri="{FF2B5EF4-FFF2-40B4-BE49-F238E27FC236}">
                <a16:creationId xmlns:a16="http://schemas.microsoft.com/office/drawing/2014/main" id="{61B8DD3F-8FFA-D640-8D90-076DA74C0D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5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5356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为什么救恩是</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单单</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靠信心？</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保罗给</a:t>
            </a:r>
            <a:endParaRPr kumimoji="0" lang="en-US" altLang="zh-CN"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三个理由</a:t>
            </a:r>
            <a:endParaRPr kumimoji="0" 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20754211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圣经：</a:t>
            </a:r>
            <a:endParaRPr kumimoji="0" lang="en-US" altLang="zh-CN" sz="5400"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ea typeface="宋体" panose="02010600030101010101" pitchFamily="2" charset="-122"/>
                <a:cs typeface="Arial"/>
                <a:sym typeface="Arial"/>
              </a:rPr>
              <a:t>每一卷书</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414" name="Google Shape;4414;p615"/>
          <p:cNvSpPr txBox="1"/>
          <p:nvPr/>
        </p:nvSpPr>
        <p:spPr>
          <a:xfrm>
            <a:off x="2631722" y="5929568"/>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a:noFill/>
                </a:ln>
                <a:solidFill>
                  <a:srgbClr val="FFFFFF"/>
                </a:solidFill>
                <a:effectLst/>
                <a:uLnTx/>
                <a:uFillTx/>
                <a:latin typeface="Arial"/>
                <a:ea typeface="Arial"/>
                <a:cs typeface="Arial"/>
                <a:sym typeface="Arial"/>
              </a:rPr>
              <a:t>创世记</a:t>
            </a:r>
            <a:endParaRPr kumimoji="0" sz="4800" b="1"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66006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zh-TW" altLang="en-US" sz="54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出埃及记</a:t>
            </a:r>
            <a:r>
              <a:rPr lang="zh-CN" altLang="en-US" sz="54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背景</a:t>
            </a:r>
            <a:endParaRPr lang="en-US" sz="5400" b="1" dirty="0">
              <a:effectLst>
                <a:glow rad="127000">
                  <a:schemeClr val="tx1"/>
                </a:glow>
              </a:effectLst>
              <a:latin typeface="Arial" charset="0"/>
              <a:ea typeface="ＭＳ Ｐゴシック" charset="0"/>
              <a:cs typeface="ＭＳ Ｐゴシック" charset="0"/>
            </a:endParaRPr>
          </a:p>
        </p:txBody>
      </p:sp>
      <p:pic>
        <p:nvPicPr>
          <p:cNvPr id="381954" name="Picture 2" descr="Image result for apostle paul writing">
            <a:extLst>
              <a:ext uri="{FF2B5EF4-FFF2-40B4-BE49-F238E27FC236}">
                <a16:creationId xmlns:a16="http://schemas.microsoft.com/office/drawing/2014/main" id="{EA710AE0-A2B1-7749-90AC-43A8B3B934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90" y="1340768"/>
            <a:ext cx="9087010"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9470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1EFA5D-892A-374C-B943-4E844A24593F}"/>
              </a:ext>
            </a:extLst>
          </p:cNvPr>
          <p:cNvGrpSpPr/>
          <p:nvPr/>
        </p:nvGrpSpPr>
        <p:grpSpPr>
          <a:xfrm>
            <a:off x="-36512" y="-27384"/>
            <a:ext cx="9175750" cy="6858000"/>
            <a:chOff x="-36512" y="-27384"/>
            <a:chExt cx="9175750" cy="6858000"/>
          </a:xfrm>
        </p:grpSpPr>
        <p:pic>
          <p:nvPicPr>
            <p:cNvPr id="380930" name="Picture 2" descr="Image result for galatians 5:1">
              <a:extLst>
                <a:ext uri="{FF2B5EF4-FFF2-40B4-BE49-F238E27FC236}">
                  <a16:creationId xmlns:a16="http://schemas.microsoft.com/office/drawing/2014/main" id="{88CB22CA-8553-1047-AF76-0D642D1D6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7384"/>
              <a:ext cx="9136063" cy="6858000"/>
            </a:xfrm>
            <a:prstGeom prst="rect">
              <a:avLst/>
            </a:prstGeom>
            <a:noFill/>
            <a:ln>
              <a:noFill/>
            </a:ln>
            <a:extLst>
              <a:ext uri="{909E8E84-426E-40dd-AFC4-6F175D3DCCD1}">
                <a14:hiddenFill xmlns:a14="http://schemas.microsoft.com/office/drawing/2010/main" xmlns="">
                  <a:solidFill>
                    <a:srgbClr val="FFFFFF"/>
                  </a:solidFill>
                </a14:hiddenFill>
              </a:ext>
            </a:extLst>
          </p:spPr>
        </p:pic>
        <p:grpSp>
          <p:nvGrpSpPr>
            <p:cNvPr id="5" name="Group 4">
              <a:extLst>
                <a:ext uri="{FF2B5EF4-FFF2-40B4-BE49-F238E27FC236}">
                  <a16:creationId xmlns:a16="http://schemas.microsoft.com/office/drawing/2014/main" id="{92FD5675-1F5C-BC48-BF7F-355A9141D7F3}"/>
                </a:ext>
              </a:extLst>
            </p:cNvPr>
            <p:cNvGrpSpPr/>
            <p:nvPr/>
          </p:nvGrpSpPr>
          <p:grpSpPr>
            <a:xfrm>
              <a:off x="-36512" y="908720"/>
              <a:ext cx="9158097" cy="5256584"/>
              <a:chOff x="-36512" y="908720"/>
              <a:chExt cx="9158097" cy="5256584"/>
            </a:xfrm>
          </p:grpSpPr>
          <p:pic>
            <p:nvPicPr>
              <p:cNvPr id="8" name="Picture 2" descr="Image result for galatians 5:1">
                <a:extLst>
                  <a:ext uri="{FF2B5EF4-FFF2-40B4-BE49-F238E27FC236}">
                    <a16:creationId xmlns:a16="http://schemas.microsoft.com/office/drawing/2014/main" id="{C5ADCC80-79A0-A14D-AD50-DFAD41FC8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36512" y="908720"/>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9" name="Picture 2" descr="Image result for galatians 5:1">
                <a:extLst>
                  <a:ext uri="{FF2B5EF4-FFF2-40B4-BE49-F238E27FC236}">
                    <a16:creationId xmlns:a16="http://schemas.microsoft.com/office/drawing/2014/main" id="{49367FD6-67F5-3A4A-9289-0A9C2488E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14478" y="1712952"/>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0" name="Picture 2" descr="Image result for galatians 5:1">
                <a:extLst>
                  <a:ext uri="{FF2B5EF4-FFF2-40B4-BE49-F238E27FC236}">
                    <a16:creationId xmlns:a16="http://schemas.microsoft.com/office/drawing/2014/main" id="{422E0954-06A0-5441-97BE-85DF76C54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25495" y="2120576"/>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1" name="Picture 2" descr="Image result for galatians 5:1">
                <a:extLst>
                  <a:ext uri="{FF2B5EF4-FFF2-40B4-BE49-F238E27FC236}">
                    <a16:creationId xmlns:a16="http://schemas.microsoft.com/office/drawing/2014/main" id="{721B099C-48FD-EF48-9412-3CAF75F1C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03848" y="4475596"/>
                <a:ext cx="2808312"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2" name="Picture 2" descr="Image result for galatians 5:1">
                <a:extLst>
                  <a:ext uri="{FF2B5EF4-FFF2-40B4-BE49-F238E27FC236}">
                    <a16:creationId xmlns:a16="http://schemas.microsoft.com/office/drawing/2014/main" id="{9B318C3B-9235-FB4D-A511-092058493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47915" y="5273597"/>
                <a:ext cx="2808312" cy="891707"/>
              </a:xfrm>
              <a:prstGeom prst="rect">
                <a:avLst/>
              </a:prstGeom>
              <a:noFill/>
              <a:ln>
                <a:noFill/>
              </a:ln>
              <a:extLst>
                <a:ext uri="{909E8E84-426E-40dd-AFC4-6F175D3DCCD1}">
                  <a14:hiddenFill xmlns:a14="http://schemas.microsoft.com/office/drawing/2010/main" xmlns="">
                    <a:solidFill>
                      <a:srgbClr val="FFFFFF"/>
                    </a:solidFill>
                  </a14:hiddenFill>
                </a:ext>
              </a:extLst>
            </p:spPr>
          </p:pic>
        </p:gr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48" y="1919734"/>
            <a:ext cx="9055101" cy="1077218"/>
          </a:xfrm>
          <a:noFill/>
        </p:spPr>
        <p:txBody>
          <a:bodyPr wrap="square" lIns="91440" tIns="45720" rIns="91440" bIns="45720">
            <a:spAutoFit/>
          </a:bodyPr>
          <a:lstStyle/>
          <a:p>
            <a:r>
              <a:rPr lang="en-US" sz="3200" b="1" kern="1200" dirty="0">
                <a:solidFill>
                  <a:schemeClr val="tx1"/>
                </a:solidFill>
                <a:latin typeface="Arial" charset="0"/>
                <a:ea typeface="ＭＳ Ｐゴシック" charset="0"/>
              </a:rPr>
              <a:t>Now make sure that you stay free, and don’t get tied up again in slavery to the law</a:t>
            </a:r>
          </a:p>
        </p:txBody>
      </p:sp>
      <p:sp>
        <p:nvSpPr>
          <p:cNvPr id="3" name="Rectangle 2"/>
          <p:cNvSpPr/>
          <p:nvPr/>
        </p:nvSpPr>
        <p:spPr>
          <a:xfrm>
            <a:off x="3183233" y="4797939"/>
            <a:ext cx="2872994" cy="1323439"/>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eaLnBrk="0" hangingPunct="0"/>
            <a:r>
              <a:rPr lang="en-US" altLang="ko-KR" sz="4000" b="1" dirty="0">
                <a:latin typeface="Arial" charset="0"/>
                <a:cs typeface="Arial"/>
              </a:rPr>
              <a:t>Galatians 5:1 </a:t>
            </a:r>
            <a:r>
              <a:rPr lang="en-US" altLang="ko-KR" sz="3200" b="1" dirty="0">
                <a:latin typeface="Arial" charset="0"/>
                <a:cs typeface="Arial"/>
              </a:rPr>
              <a:t>NLT</a:t>
            </a:r>
            <a:endParaRPr lang="en-US" altLang="ko-KR" sz="4000" b="1" dirty="0">
              <a:latin typeface="Arial" charset="0"/>
              <a:cs typeface="Arial"/>
            </a:endParaRPr>
          </a:p>
        </p:txBody>
      </p:sp>
      <p:sp>
        <p:nvSpPr>
          <p:cNvPr id="4" name="Rectangle 3"/>
          <p:cNvSpPr/>
          <p:nvPr/>
        </p:nvSpPr>
        <p:spPr>
          <a:xfrm>
            <a:off x="44450" y="-11819"/>
            <a:ext cx="9099550" cy="2062103"/>
          </a:xfrm>
          <a:prstGeom prst="rect">
            <a:avLst/>
          </a:prstGeom>
          <a:noFill/>
        </p:spPr>
        <p:txBody>
          <a:bodyPr wrap="square" lIns="91440" tIns="45720" rIns="91440" bIns="45720">
            <a:spAutoFit/>
          </a:bodyPr>
          <a:lstStyle/>
          <a:p>
            <a:pPr lvl="0" algn="ctr"/>
            <a:r>
              <a:rPr lang="en-US" sz="4800" b="1" dirty="0">
                <a:latin typeface="Arial" charset="0"/>
              </a:rPr>
              <a:t>So Christ has truly set us </a:t>
            </a:r>
            <a:br>
              <a:rPr lang="en-US" sz="4800" b="1" dirty="0">
                <a:latin typeface="Arial" charset="0"/>
              </a:rPr>
            </a:br>
            <a:r>
              <a:rPr lang="en-US" sz="8000" b="1" dirty="0">
                <a:solidFill>
                  <a:srgbClr val="7A0701"/>
                </a:solidFill>
                <a:latin typeface="Arial" charset="0"/>
              </a:rPr>
              <a:t>free.</a:t>
            </a:r>
            <a:endParaRPr kumimoji="0" lang="en-US" altLang="ko-KR" sz="11500" b="1" i="0" u="none" strike="noStrike" kern="1200" cap="none" spc="0" normalizeH="0" baseline="0" noProof="0" dirty="0">
              <a:ln w="12700">
                <a:solidFill>
                  <a:srgbClr val="000000">
                    <a:satMod val="155000"/>
                  </a:srgbClr>
                </a:solidFill>
                <a:prstDash val="solid"/>
              </a:ln>
              <a:solidFill>
                <a:srgbClr val="7A0701"/>
              </a:solidFill>
              <a:effectLst>
                <a:outerShdw blurRad="41275" dist="20320" dir="1800000" algn="tl" rotWithShape="0">
                  <a:srgbClr val="000000">
                    <a:alpha val="40000"/>
                  </a:srgbClr>
                </a:outerShdw>
              </a:effectLst>
              <a:uLnTx/>
              <a:uFillTx/>
            </a:endParaRPr>
          </a:p>
        </p:txBody>
      </p:sp>
      <p:pic>
        <p:nvPicPr>
          <p:cNvPr id="14" name="Picture 2" descr="Image result for galatians 5:1">
            <a:extLst>
              <a:ext uri="{FF2B5EF4-FFF2-40B4-BE49-F238E27FC236}">
                <a16:creationId xmlns:a16="http://schemas.microsoft.com/office/drawing/2014/main" id="{E3FD82C2-A5EF-D542-A717-53D507381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5" y="44624"/>
            <a:ext cx="9136063"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6321857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515382" y="1721320"/>
            <a:ext cx="8128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救恩一直是靠信 </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即使在旧约（</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2:16; 3</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6-9</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），因为法律并没有拯救，也不适用于今日的教会。 拥抱这个信念的犹太基督徒才称得上是“上帝的以色列”（</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6:16</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27c</a:t>
            </a:r>
          </a:p>
        </p:txBody>
      </p:sp>
      <p:sp>
        <p:nvSpPr>
          <p:cNvPr id="7" name="Rectangle 2">
            <a:extLst>
              <a:ext uri="{FF2B5EF4-FFF2-40B4-BE49-F238E27FC236}">
                <a16:creationId xmlns:a16="http://schemas.microsoft.com/office/drawing/2014/main" id="{430E49C9-7EE3-144A-8D04-C05DA702256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285697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1938"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pic>
        <p:nvPicPr>
          <p:cNvPr id="7373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1" y="507068"/>
            <a:ext cx="7950489" cy="578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A50021"/>
                </a:solidFill>
                <a:miter lim="800000"/>
                <a:headEnd/>
                <a:tailEnd/>
              </a14:hiddenLine>
            </a:ext>
          </a:extLst>
        </p:spPr>
      </p:pic>
      <p:sp>
        <p:nvSpPr>
          <p:cNvPr id="1831940" name="Text Box 4"/>
          <p:cNvSpPr txBox="1">
            <a:spLocks noChangeArrowheads="1"/>
          </p:cNvSpPr>
          <p:nvPr/>
        </p:nvSpPr>
        <p:spPr bwMode="auto">
          <a:xfrm>
            <a:off x="1765013" y="2332225"/>
            <a:ext cx="1320511" cy="584106"/>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欧洲</a:t>
            </a:r>
          </a:p>
        </p:txBody>
      </p:sp>
      <p:sp>
        <p:nvSpPr>
          <p:cNvPr id="1831941" name="Text Box 5"/>
          <p:cNvSpPr txBox="1">
            <a:spLocks noChangeArrowheads="1"/>
          </p:cNvSpPr>
          <p:nvPr/>
        </p:nvSpPr>
        <p:spPr bwMode="auto">
          <a:xfrm rot="1299097">
            <a:off x="3202421" y="4195204"/>
            <a:ext cx="2108488" cy="43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1019175" rtl="0" eaLnBrk="0" fontAlgn="base" latinLnBrk="0" hangingPunct="0">
              <a:lnSpc>
                <a:spcPct val="100000"/>
              </a:lnSpc>
              <a:spcBef>
                <a:spcPct val="50000"/>
              </a:spcBef>
              <a:spcAft>
                <a:spcPct val="0"/>
              </a:spcAft>
              <a:buClrTx/>
              <a:buSzTx/>
              <a:buFontTx/>
              <a:buNone/>
              <a:tabLst/>
              <a:defRPr/>
            </a:pPr>
            <a:r>
              <a:rPr kumimoji="0" lang="zh-CN" altLang="en-US" sz="2200" b="0" i="0" u="none" strike="noStrike" kern="1200" cap="none" spc="0" normalizeH="0" baseline="0" noProof="0">
                <a:ln>
                  <a:noFill/>
                </a:ln>
                <a:solidFill>
                  <a:srgbClr val="FFFFFF"/>
                </a:solidFill>
                <a:effectLst/>
                <a:uLnTx/>
                <a:uFillTx/>
                <a:latin typeface="Comic Sans MS" charset="0"/>
                <a:ea typeface="宋体" charset="0"/>
                <a:cs typeface="宋体" charset="0"/>
              </a:rPr>
              <a:t>地中海</a:t>
            </a:r>
          </a:p>
        </p:txBody>
      </p:sp>
      <p:sp>
        <p:nvSpPr>
          <p:cNvPr id="1831942" name="Text Box 6"/>
          <p:cNvSpPr txBox="1">
            <a:spLocks noChangeArrowheads="1"/>
          </p:cNvSpPr>
          <p:nvPr/>
        </p:nvSpPr>
        <p:spPr bwMode="auto">
          <a:xfrm rot="1299097">
            <a:off x="601809" y="1273269"/>
            <a:ext cx="1363806" cy="43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1019175" rtl="0" eaLnBrk="0" fontAlgn="base" latinLnBrk="0" hangingPunct="0">
              <a:lnSpc>
                <a:spcPct val="100000"/>
              </a:lnSpc>
              <a:spcBef>
                <a:spcPct val="50000"/>
              </a:spcBef>
              <a:spcAft>
                <a:spcPct val="0"/>
              </a:spcAft>
              <a:buClrTx/>
              <a:buSzTx/>
              <a:buFontTx/>
              <a:buNone/>
              <a:tabLst/>
              <a:defRPr/>
            </a:pPr>
            <a:r>
              <a:rPr kumimoji="0" lang="zh-CN" altLang="en-US" sz="2200" b="0" i="0" u="none" strike="noStrike" kern="1200" cap="none" spc="0" normalizeH="0" baseline="0" noProof="0">
                <a:ln>
                  <a:noFill/>
                </a:ln>
                <a:solidFill>
                  <a:srgbClr val="FFFFFF"/>
                </a:solidFill>
                <a:effectLst/>
                <a:uLnTx/>
                <a:uFillTx/>
                <a:latin typeface="Comic Sans MS" charset="0"/>
                <a:ea typeface="宋体" charset="0"/>
                <a:cs typeface="宋体" charset="0"/>
              </a:rPr>
              <a:t>大西洋</a:t>
            </a:r>
          </a:p>
        </p:txBody>
      </p:sp>
      <p:sp>
        <p:nvSpPr>
          <p:cNvPr id="1831943" name="Freeform 7" descr="Purple mesh"/>
          <p:cNvSpPr>
            <a:spLocks/>
          </p:cNvSpPr>
          <p:nvPr/>
        </p:nvSpPr>
        <p:spPr bwMode="auto">
          <a:xfrm>
            <a:off x="6251864" y="5350810"/>
            <a:ext cx="913535" cy="998725"/>
          </a:xfrm>
          <a:custGeom>
            <a:avLst/>
            <a:gdLst>
              <a:gd name="T0" fmla="*/ 302 w 576"/>
              <a:gd name="T1" fmla="*/ 533 h 629"/>
              <a:gd name="T2" fmla="*/ 262 w 576"/>
              <a:gd name="T3" fmla="*/ 461 h 629"/>
              <a:gd name="T4" fmla="*/ 238 w 576"/>
              <a:gd name="T5" fmla="*/ 437 h 629"/>
              <a:gd name="T6" fmla="*/ 206 w 576"/>
              <a:gd name="T7" fmla="*/ 389 h 629"/>
              <a:gd name="T8" fmla="*/ 94 w 576"/>
              <a:gd name="T9" fmla="*/ 261 h 629"/>
              <a:gd name="T10" fmla="*/ 62 w 576"/>
              <a:gd name="T11" fmla="*/ 213 h 629"/>
              <a:gd name="T12" fmla="*/ 46 w 576"/>
              <a:gd name="T13" fmla="*/ 125 h 629"/>
              <a:gd name="T14" fmla="*/ 6 w 576"/>
              <a:gd name="T15" fmla="*/ 53 h 629"/>
              <a:gd name="T16" fmla="*/ 54 w 576"/>
              <a:gd name="T17" fmla="*/ 29 h 629"/>
              <a:gd name="T18" fmla="*/ 70 w 576"/>
              <a:gd name="T19" fmla="*/ 85 h 629"/>
              <a:gd name="T20" fmla="*/ 126 w 576"/>
              <a:gd name="T21" fmla="*/ 181 h 629"/>
              <a:gd name="T22" fmla="*/ 174 w 576"/>
              <a:gd name="T23" fmla="*/ 213 h 629"/>
              <a:gd name="T24" fmla="*/ 222 w 576"/>
              <a:gd name="T25" fmla="*/ 269 h 629"/>
              <a:gd name="T26" fmla="*/ 230 w 576"/>
              <a:gd name="T27" fmla="*/ 109 h 629"/>
              <a:gd name="T28" fmla="*/ 254 w 576"/>
              <a:gd name="T29" fmla="*/ 117 h 629"/>
              <a:gd name="T30" fmla="*/ 238 w 576"/>
              <a:gd name="T31" fmla="*/ 197 h 629"/>
              <a:gd name="T32" fmla="*/ 254 w 576"/>
              <a:gd name="T33" fmla="*/ 261 h 629"/>
              <a:gd name="T34" fmla="*/ 334 w 576"/>
              <a:gd name="T35" fmla="*/ 293 h 629"/>
              <a:gd name="T36" fmla="*/ 358 w 576"/>
              <a:gd name="T37" fmla="*/ 317 h 629"/>
              <a:gd name="T38" fmla="*/ 390 w 576"/>
              <a:gd name="T39" fmla="*/ 389 h 629"/>
              <a:gd name="T40" fmla="*/ 438 w 576"/>
              <a:gd name="T41" fmla="*/ 413 h 629"/>
              <a:gd name="T42" fmla="*/ 494 w 576"/>
              <a:gd name="T43" fmla="*/ 477 h 629"/>
              <a:gd name="T44" fmla="*/ 542 w 576"/>
              <a:gd name="T45" fmla="*/ 493 h 629"/>
              <a:gd name="T46" fmla="*/ 566 w 576"/>
              <a:gd name="T47" fmla="*/ 581 h 629"/>
              <a:gd name="T48" fmla="*/ 470 w 576"/>
              <a:gd name="T49" fmla="*/ 605 h 629"/>
              <a:gd name="T50" fmla="*/ 422 w 576"/>
              <a:gd name="T51" fmla="*/ 621 h 629"/>
              <a:gd name="T52" fmla="*/ 398 w 576"/>
              <a:gd name="T53" fmla="*/ 629 h 629"/>
              <a:gd name="T54" fmla="*/ 302 w 576"/>
              <a:gd name="T55" fmla="*/ 589 h 629"/>
              <a:gd name="T56" fmla="*/ 302 w 576"/>
              <a:gd name="T57" fmla="*/ 53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700" cap="flat" cmpd="sng">
            <a:solidFill>
              <a:schemeClr val="tx1"/>
            </a:solidFill>
            <a:prstDash val="solid"/>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1944" name="Rectangle 8"/>
          <p:cNvSpPr>
            <a:spLocks noChangeArrowheads="1"/>
          </p:cNvSpPr>
          <p:nvPr/>
        </p:nvSpPr>
        <p:spPr bwMode="auto">
          <a:xfrm>
            <a:off x="571501" y="495860"/>
            <a:ext cx="7950489" cy="5828460"/>
          </a:xfrm>
          <a:prstGeom prst="rect">
            <a:avLst/>
          </a:prstGeom>
          <a:noFill/>
          <a:ln w="76200">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1945" name="Text Box 9"/>
          <p:cNvSpPr txBox="1">
            <a:spLocks noChangeArrowheads="1"/>
          </p:cNvSpPr>
          <p:nvPr/>
        </p:nvSpPr>
        <p:spPr bwMode="auto">
          <a:xfrm>
            <a:off x="8756625" y="89941"/>
            <a:ext cx="184492" cy="4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4" tIns="45678" rIns="91354" bIns="45678" anchor="ctr">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1019175"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宋体" charset="0"/>
                <a:cs typeface="宋体" charset="0"/>
              </a:rPr>
              <a:t> </a:t>
            </a:r>
          </a:p>
        </p:txBody>
      </p:sp>
      <p:sp>
        <p:nvSpPr>
          <p:cNvPr id="1831946" name="Text Box 10"/>
          <p:cNvSpPr txBox="1">
            <a:spLocks noChangeArrowheads="1"/>
          </p:cNvSpPr>
          <p:nvPr/>
        </p:nvSpPr>
        <p:spPr bwMode="auto">
          <a:xfrm>
            <a:off x="8020671" y="6535846"/>
            <a:ext cx="165589" cy="2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94" tIns="40995" rIns="81994" bIns="40995"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900" b="0" i="0" u="none" strike="noStrike" kern="1200" cap="none" spc="0" normalizeH="0" baseline="0" noProof="0">
              <a:ln>
                <a:noFill/>
              </a:ln>
              <a:solidFill>
                <a:srgbClr val="FFFFFF"/>
              </a:solidFill>
              <a:effectLst/>
              <a:uLnTx/>
              <a:uFillTx/>
              <a:latin typeface="Comic Sans MS" charset="0"/>
              <a:ea typeface="宋体" charset="0"/>
              <a:cs typeface="宋体" charset="0"/>
            </a:endParaRPr>
          </a:p>
        </p:txBody>
      </p:sp>
      <p:sp>
        <p:nvSpPr>
          <p:cNvPr id="1831947" name="Text Box 11"/>
          <p:cNvSpPr txBox="1">
            <a:spLocks noChangeArrowheads="1"/>
          </p:cNvSpPr>
          <p:nvPr/>
        </p:nvSpPr>
        <p:spPr bwMode="auto">
          <a:xfrm>
            <a:off x="8355763" y="6539347"/>
            <a:ext cx="306478" cy="2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94" tIns="40995" rIns="81994" bIns="40995"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900" b="0" i="0" u="none" strike="noStrike" kern="1200" cap="none" spc="0" normalizeH="0" baseline="0" noProof="0">
                <a:ln>
                  <a:noFill/>
                </a:ln>
                <a:solidFill>
                  <a:srgbClr val="FFFFFF"/>
                </a:solidFill>
                <a:effectLst/>
                <a:uLnTx/>
                <a:uFillTx/>
                <a:latin typeface="Comic Sans MS" charset="0"/>
                <a:ea typeface="宋体" charset="0"/>
                <a:cs typeface="宋体" charset="0"/>
              </a:rPr>
              <a:t>42</a:t>
            </a:r>
          </a:p>
        </p:txBody>
      </p:sp>
      <p:sp>
        <p:nvSpPr>
          <p:cNvPr id="1831951" name="Rectangle 15"/>
          <p:cNvSpPr>
            <a:spLocks noChangeArrowheads="1"/>
          </p:cNvSpPr>
          <p:nvPr/>
        </p:nvSpPr>
        <p:spPr bwMode="auto">
          <a:xfrm>
            <a:off x="7934615" y="6537935"/>
            <a:ext cx="518581" cy="22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12" tIns="41005" rIns="82012" bIns="41005"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a:ln>
                  <a:noFill/>
                </a:ln>
                <a:solidFill>
                  <a:srgbClr val="FFFFFF"/>
                </a:solidFill>
                <a:effectLst/>
                <a:uLnTx/>
                <a:uFillTx/>
                <a:latin typeface="Arial" pitchFamily="34" charset="0"/>
                <a:ea typeface="宋体" charset="0"/>
                <a:cs typeface="宋体" charset="0"/>
              </a:rPr>
              <a:t>8.0.08.</a:t>
            </a:r>
          </a:p>
        </p:txBody>
      </p:sp>
      <p:sp>
        <p:nvSpPr>
          <p:cNvPr id="1831958" name="Text Box 22"/>
          <p:cNvSpPr txBox="1">
            <a:spLocks noChangeArrowheads="1"/>
          </p:cNvSpPr>
          <p:nvPr/>
        </p:nvSpPr>
        <p:spPr bwMode="auto">
          <a:xfrm>
            <a:off x="6856559" y="4915182"/>
            <a:ext cx="1744806" cy="1077165"/>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A5002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阿拉伯半岛</a:t>
            </a:r>
          </a:p>
        </p:txBody>
      </p:sp>
      <p:sp>
        <p:nvSpPr>
          <p:cNvPr id="1831959" name="Text Box 23"/>
          <p:cNvSpPr txBox="1">
            <a:spLocks noChangeArrowheads="1"/>
          </p:cNvSpPr>
          <p:nvPr/>
        </p:nvSpPr>
        <p:spPr bwMode="auto">
          <a:xfrm>
            <a:off x="1160318" y="3989294"/>
            <a:ext cx="2615045" cy="58410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非洲</a:t>
            </a:r>
          </a:p>
        </p:txBody>
      </p:sp>
      <p:sp>
        <p:nvSpPr>
          <p:cNvPr id="1831960" name="Text Box 24"/>
          <p:cNvSpPr txBox="1">
            <a:spLocks noChangeArrowheads="1"/>
          </p:cNvSpPr>
          <p:nvPr/>
        </p:nvSpPr>
        <p:spPr bwMode="auto">
          <a:xfrm>
            <a:off x="6787286" y="2723029"/>
            <a:ext cx="1486477" cy="58410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亚西亚</a:t>
            </a:r>
          </a:p>
        </p:txBody>
      </p:sp>
      <p:sp>
        <p:nvSpPr>
          <p:cNvPr id="1831962" name="Text Box 26"/>
          <p:cNvSpPr txBox="1">
            <a:spLocks noChangeArrowheads="1"/>
          </p:cNvSpPr>
          <p:nvPr/>
        </p:nvSpPr>
        <p:spPr bwMode="auto">
          <a:xfrm>
            <a:off x="4231409" y="656945"/>
            <a:ext cx="3733512" cy="1753721"/>
          </a:xfrm>
          <a:prstGeom prst="rect">
            <a:avLst/>
          </a:prstGeom>
          <a:noFill/>
          <a:ln>
            <a:noFill/>
          </a:ln>
          <a:effectLst>
            <a:outerShdw blurRad="63500" dist="71842" dir="2700000" algn="ctr" rotWithShape="0">
              <a:srgbClr val="0A0A0A">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1019175" rtl="0" eaLnBrk="0" fontAlgn="base" latinLnBrk="0" hangingPunct="0">
              <a:lnSpc>
                <a:spcPct val="100000"/>
              </a:lnSpc>
              <a:spcBef>
                <a:spcPct val="50000"/>
              </a:spcBef>
              <a:spcAft>
                <a:spcPct val="0"/>
              </a:spcAft>
              <a:buClrTx/>
              <a:buSzTx/>
              <a:buFontTx/>
              <a:buNone/>
              <a:tabLst/>
              <a:defRPr/>
            </a:pPr>
            <a:r>
              <a:rPr kumimoji="0" lang="ja-JP" altLang="en-US" sz="5400" b="0" i="0" u="none" strike="noStrike" kern="1200" cap="none" spc="0" normalizeH="0" baseline="0" noProof="0">
                <a:ln>
                  <a:noFill/>
                </a:ln>
                <a:solidFill>
                  <a:srgbClr val="FFFFFF"/>
                </a:solidFill>
                <a:effectLst/>
                <a:uLnTx/>
                <a:uFillTx/>
                <a:latin typeface="NJ Chinese Simplified" charset="0"/>
                <a:ea typeface="黑体" charset="0"/>
                <a:cs typeface="黑体" charset="0"/>
              </a:rPr>
              <a:t>保罗行程   </a:t>
            </a:r>
            <a:r>
              <a:rPr kumimoji="0" lang="ja-JP" altLang="en-US" sz="5400" b="0" i="1" u="none" strike="noStrike" kern="1200" cap="none" spc="0" normalizeH="0" baseline="0" noProof="0">
                <a:ln>
                  <a:noFill/>
                </a:ln>
                <a:solidFill>
                  <a:srgbClr val="FFFFFF"/>
                </a:solidFill>
                <a:effectLst/>
                <a:uLnTx/>
                <a:uFillTx/>
                <a:latin typeface="NJ Chinese Simplified" charset="0"/>
                <a:ea typeface="黑体" charset="0"/>
                <a:cs typeface="黑体" charset="0"/>
              </a:rPr>
              <a:t>一瞥</a:t>
            </a:r>
            <a:endParaRPr kumimoji="0" lang="zh-CN" altLang="en-US" sz="5400" b="0" i="0" u="none" strike="noStrike" kern="1200" cap="none" spc="0" normalizeH="0" baseline="0" noProof="0">
              <a:ln>
                <a:noFill/>
              </a:ln>
              <a:solidFill>
                <a:srgbClr val="FFFFFF"/>
              </a:solidFill>
              <a:effectLst/>
              <a:uLnTx/>
              <a:uFillTx/>
              <a:latin typeface="NJ Chinese Simplified" charset="0"/>
              <a:ea typeface="黑体" charset="0"/>
              <a:cs typeface="黑体" charset="0"/>
            </a:endParaRPr>
          </a:p>
        </p:txBody>
      </p:sp>
      <p:sp>
        <p:nvSpPr>
          <p:cNvPr id="1831963" name="Text Box 27"/>
          <p:cNvSpPr txBox="1">
            <a:spLocks noChangeArrowheads="1"/>
          </p:cNvSpPr>
          <p:nvPr/>
        </p:nvSpPr>
        <p:spPr bwMode="auto">
          <a:xfrm>
            <a:off x="665307" y="584107"/>
            <a:ext cx="3110056" cy="529478"/>
          </a:xfrm>
          <a:prstGeom prst="rect">
            <a:avLst/>
          </a:prstGeom>
          <a:solidFill>
            <a:srgbClr val="1822CD"/>
          </a:solidFill>
          <a:ln w="38100">
            <a:solidFill>
              <a:srgbClr val="FFFF00"/>
            </a:solidFill>
            <a:miter lim="800000"/>
            <a:headEnd/>
            <a:tailEnd/>
          </a:ln>
          <a:effectLst>
            <a:outerShdw blurRad="63500" dist="71842" dir="2700000" algn="ctr" rotWithShape="0">
              <a:schemeClr val="tx1">
                <a:alpha val="74998"/>
              </a:schemeClr>
            </a:outerShdw>
          </a:effectLst>
        </p:spPr>
        <p:txBody>
          <a:bodyPr lIns="81949" tIns="40973" rIns="81949" bIns="40973">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2900" b="0" i="0" u="none" strike="noStrike" kern="1200" cap="none" spc="0" normalizeH="0" baseline="0" noProof="0">
                <a:ln>
                  <a:noFill/>
                </a:ln>
                <a:solidFill>
                  <a:srgbClr val="FFFF00"/>
                </a:solidFill>
                <a:effectLst/>
                <a:uLnTx/>
                <a:uFillTx/>
                <a:latin typeface="宋体" charset="0"/>
                <a:ea typeface="宋体" charset="0"/>
                <a:cs typeface="宋体" charset="0"/>
              </a:rPr>
              <a:t>学</a:t>
            </a:r>
            <a:r>
              <a:rPr kumimoji="0" lang="zh-CN" altLang="en-US" sz="2900" b="0" i="0" u="none" strike="noStrike" kern="1200" cap="none" spc="0" normalizeH="0" baseline="0" noProof="0">
                <a:ln>
                  <a:noFill/>
                </a:ln>
                <a:solidFill>
                  <a:srgbClr val="FFFF00"/>
                </a:solidFill>
                <a:effectLst/>
                <a:uLnTx/>
                <a:uFillTx/>
                <a:latin typeface="宋体" charset="0"/>
                <a:ea typeface="宋体" charset="0"/>
                <a:cs typeface="宋体" charset="0"/>
              </a:rPr>
              <a:t>习帮助 </a:t>
            </a:r>
            <a:r>
              <a:rPr kumimoji="0" lang="en-US" altLang="zh-CN" sz="2900" b="0" i="0" u="none" strike="noStrike" kern="1200" cap="none" spc="0" normalizeH="0" baseline="0" noProof="0">
                <a:ln>
                  <a:noFill/>
                </a:ln>
                <a:solidFill>
                  <a:srgbClr val="FFFF00"/>
                </a:solidFill>
                <a:effectLst/>
                <a:uLnTx/>
                <a:uFillTx/>
                <a:latin typeface="宋体" charset="0"/>
                <a:ea typeface="宋体" charset="0"/>
                <a:cs typeface="宋体" charset="0"/>
              </a:rPr>
              <a:t>#24</a:t>
            </a:r>
          </a:p>
        </p:txBody>
      </p:sp>
      <p:sp>
        <p:nvSpPr>
          <p:cNvPr id="1831964" name="Text Box 28"/>
          <p:cNvSpPr txBox="1">
            <a:spLocks noChangeArrowheads="1"/>
          </p:cNvSpPr>
          <p:nvPr/>
        </p:nvSpPr>
        <p:spPr bwMode="auto">
          <a:xfrm>
            <a:off x="6459683" y="4150379"/>
            <a:ext cx="2249921"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叙 利 亚 安 提 阿</a:t>
            </a:r>
            <a:r>
              <a:rPr kumimoji="0" lang="zh-CN" altLang="en-US" sz="1800" b="0" i="0" u="none" strike="noStrike" kern="1200" cap="none" spc="0" normalizeH="0" baseline="0" noProof="0">
                <a:ln>
                  <a:noFill/>
                </a:ln>
                <a:solidFill>
                  <a:srgbClr val="000000"/>
                </a:solidFill>
                <a:effectLst/>
                <a:uLnTx/>
                <a:uFillTx/>
                <a:latin typeface="宋体" charset="0"/>
                <a:ea typeface="宋体" charset="0"/>
                <a:cs typeface="宋体" charset="0"/>
              </a:rPr>
              <a:t> </a:t>
            </a:r>
          </a:p>
        </p:txBody>
      </p:sp>
      <p:sp>
        <p:nvSpPr>
          <p:cNvPr id="1831965" name="Text Box 29"/>
          <p:cNvSpPr txBox="1">
            <a:spLocks noChangeArrowheads="1"/>
          </p:cNvSpPr>
          <p:nvPr/>
        </p:nvSpPr>
        <p:spPr bwMode="auto">
          <a:xfrm>
            <a:off x="5964672" y="3501838"/>
            <a:ext cx="2498147"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彼 西 底 安 提 阿</a:t>
            </a:r>
          </a:p>
        </p:txBody>
      </p:sp>
      <p:sp>
        <p:nvSpPr>
          <p:cNvPr id="1831966" name="Text Box 30"/>
          <p:cNvSpPr txBox="1">
            <a:spLocks noChangeArrowheads="1"/>
          </p:cNvSpPr>
          <p:nvPr/>
        </p:nvSpPr>
        <p:spPr bwMode="auto">
          <a:xfrm>
            <a:off x="5191126" y="3704945"/>
            <a:ext cx="1935306"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以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弗</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所</a:t>
            </a:r>
            <a:endPar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endParaRPr>
          </a:p>
        </p:txBody>
      </p:sp>
      <p:sp>
        <p:nvSpPr>
          <p:cNvPr id="1831967" name="Text Box 31"/>
          <p:cNvSpPr txBox="1">
            <a:spLocks noChangeArrowheads="1"/>
          </p:cNvSpPr>
          <p:nvPr/>
        </p:nvSpPr>
        <p:spPr bwMode="auto">
          <a:xfrm>
            <a:off x="4055342" y="3762375"/>
            <a:ext cx="1056409" cy="369794"/>
          </a:xfrm>
          <a:prstGeom prst="rect">
            <a:avLst/>
          </a:prstGeom>
          <a:noFill/>
          <a:ln>
            <a:noFill/>
          </a:ln>
          <a:effectLst>
            <a:outerShdw blurRad="63500" dist="107763" dir="2700000" algn="ctr" rotWithShape="0">
              <a:schemeClr val="tx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ja-JP" altLang="en-US" sz="1800" b="0" i="0" u="none" strike="noStrike" kern="1200" cap="none" spc="0" normalizeH="0" baseline="0" noProof="0">
                <a:ln>
                  <a:noFill/>
                </a:ln>
                <a:solidFill>
                  <a:srgbClr val="FFFFFF"/>
                </a:solidFill>
                <a:effectLst/>
                <a:uLnTx/>
                <a:uFillTx/>
                <a:latin typeface="NJ Chinese Simplified" charset="0"/>
                <a:ea typeface="MS PGothic" charset="0"/>
                <a:cs typeface="MS PGothic" charset="0"/>
              </a:rPr>
              <a:t>雅</a:t>
            </a:r>
            <a:r>
              <a:rPr kumimoji="0" lang="zh-CN" altLang="en-US" sz="1800" b="0" i="0" u="none" strike="noStrike" kern="1200" cap="none" spc="0" normalizeH="0" baseline="0" noProof="0">
                <a:ln>
                  <a:noFill/>
                </a:ln>
                <a:solidFill>
                  <a:srgbClr val="FFFFFF"/>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FFFF"/>
                </a:solidFill>
                <a:effectLst/>
                <a:uLnTx/>
                <a:uFillTx/>
                <a:latin typeface="NJ Chinese Simplified" charset="0"/>
                <a:ea typeface="MS PGothic" charset="0"/>
                <a:cs typeface="MS PGothic" charset="0"/>
              </a:rPr>
              <a:t>典</a:t>
            </a:r>
            <a:endParaRPr kumimoji="0" lang="zh-CN" altLang="en-US" sz="1800" b="0" i="0" u="none" strike="noStrike" kern="1200" cap="none" spc="0" normalizeH="0" baseline="0" noProof="0">
              <a:ln>
                <a:noFill/>
              </a:ln>
              <a:solidFill>
                <a:srgbClr val="FFFFFF"/>
              </a:solidFill>
              <a:effectLst/>
              <a:uLnTx/>
              <a:uFillTx/>
              <a:latin typeface="NJ Chinese Simplified" charset="0"/>
              <a:ea typeface="NJ Chinese Simplified" charset="0"/>
              <a:cs typeface="NJ Chinese Simplified" charset="0"/>
            </a:endParaRPr>
          </a:p>
        </p:txBody>
      </p:sp>
      <p:sp>
        <p:nvSpPr>
          <p:cNvPr id="1831968" name="Text Box 32"/>
          <p:cNvSpPr txBox="1">
            <a:spLocks noChangeArrowheads="1"/>
          </p:cNvSpPr>
          <p:nvPr/>
        </p:nvSpPr>
        <p:spPr bwMode="auto">
          <a:xfrm>
            <a:off x="4664364" y="3088622"/>
            <a:ext cx="1733262"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宋体" charset="0"/>
                <a:cs typeface="宋体" charset="0"/>
              </a:rPr>
              <a:t>•</a:t>
            </a:r>
            <a:r>
              <a:rPr kumimoji="0" lang="ja-JP" altLang="en-US" sz="1600" b="0" i="0" u="none" strike="noStrike" kern="1200" cap="none" spc="0" normalizeH="0" baseline="0" noProof="0">
                <a:ln>
                  <a:noFill/>
                </a:ln>
                <a:solidFill>
                  <a:srgbClr val="000000"/>
                </a:solidFill>
                <a:effectLst/>
                <a:uLnTx/>
                <a:uFillTx/>
                <a:latin typeface="Arial" charset="0"/>
                <a:ea typeface="宋体" charset="0"/>
                <a:cs typeface="宋体" charset="0"/>
              </a:rPr>
              <a:t>马</a:t>
            </a:r>
            <a:r>
              <a:rPr kumimoji="0" lang="zh-CN" altLang="en-US" sz="1600" b="0" i="0" u="none" strike="noStrike" kern="1200" cap="none" spc="0" normalizeH="0" baseline="0" noProof="0">
                <a:ln>
                  <a:noFill/>
                </a:ln>
                <a:solidFill>
                  <a:srgbClr val="000000"/>
                </a:solidFill>
                <a:effectLst/>
                <a:uLnTx/>
                <a:uFillTx/>
                <a:latin typeface="Arial"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Arial" charset="0"/>
                <a:ea typeface="宋体" charset="0"/>
                <a:cs typeface="宋体" charset="0"/>
              </a:rPr>
              <a:t>其</a:t>
            </a:r>
            <a:r>
              <a:rPr kumimoji="0" lang="zh-CN" altLang="en-US" sz="1600" b="0" i="0" u="none" strike="noStrike" kern="1200" cap="none" spc="0" normalizeH="0" baseline="0" noProof="0">
                <a:ln>
                  <a:noFill/>
                </a:ln>
                <a:solidFill>
                  <a:srgbClr val="000000"/>
                </a:solidFill>
                <a:effectLst/>
                <a:uLnTx/>
                <a:uFillTx/>
                <a:latin typeface="Arial"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Arial" charset="0"/>
                <a:ea typeface="宋体" charset="0"/>
                <a:cs typeface="宋体" charset="0"/>
              </a:rPr>
              <a:t>顿</a:t>
            </a:r>
            <a:endParaRPr kumimoji="0" lang="zh-CN" altLang="en-US" sz="1600" b="0" i="0" u="none" strike="noStrike" kern="1200" cap="none" spc="0" normalizeH="0" baseline="0" noProof="0">
              <a:ln>
                <a:noFill/>
              </a:ln>
              <a:solidFill>
                <a:srgbClr val="000000"/>
              </a:solidFill>
              <a:effectLst/>
              <a:uLnTx/>
              <a:uFillTx/>
              <a:latin typeface="Arial" charset="0"/>
              <a:ea typeface="宋体" charset="0"/>
              <a:cs typeface="宋体" charset="0"/>
            </a:endParaRPr>
          </a:p>
        </p:txBody>
      </p:sp>
      <p:sp>
        <p:nvSpPr>
          <p:cNvPr id="1831969" name="Text Box 33"/>
          <p:cNvSpPr txBox="1">
            <a:spLocks noChangeArrowheads="1"/>
          </p:cNvSpPr>
          <p:nvPr/>
        </p:nvSpPr>
        <p:spPr bwMode="auto">
          <a:xfrm>
            <a:off x="6459683" y="4668651"/>
            <a:ext cx="1744807"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耶</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路</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撒</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冷</a:t>
            </a:r>
            <a:endPar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endParaRPr>
          </a:p>
        </p:txBody>
      </p:sp>
      <p:sp>
        <p:nvSpPr>
          <p:cNvPr id="1831970" name="Text Box 34"/>
          <p:cNvSpPr txBox="1">
            <a:spLocks noChangeArrowheads="1"/>
          </p:cNvSpPr>
          <p:nvPr/>
        </p:nvSpPr>
        <p:spPr bwMode="auto">
          <a:xfrm>
            <a:off x="4675909" y="3650316"/>
            <a:ext cx="307398" cy="584107"/>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3200" b="0" i="0" u="none" strike="noStrike" kern="1200" cap="none" spc="0" normalizeH="0" baseline="0" noProof="0">
                <a:ln>
                  <a:noFill/>
                </a:ln>
                <a:solidFill>
                  <a:srgbClr val="808080"/>
                </a:solidFill>
                <a:effectLst/>
                <a:uLnTx/>
                <a:uFillTx/>
                <a:latin typeface="Comic Sans MS" charset="0"/>
                <a:ea typeface="宋体" charset="0"/>
                <a:cs typeface="宋体" charset="0"/>
              </a:rPr>
              <a:t>•</a:t>
            </a:r>
            <a:endParaRPr kumimoji="0" lang="en-US" altLang="zh-CN" sz="2000" b="0" i="0" u="none" strike="noStrike" kern="1200" cap="none" spc="0" normalizeH="0" baseline="0" noProof="0">
              <a:ln>
                <a:noFill/>
              </a:ln>
              <a:solidFill>
                <a:srgbClr val="808080"/>
              </a:solidFill>
              <a:effectLst/>
              <a:uLnTx/>
              <a:uFillTx/>
              <a:latin typeface="Comic Sans MS" charset="0"/>
              <a:ea typeface="宋体" charset="0"/>
              <a:cs typeface="宋体" charset="0"/>
            </a:endParaRPr>
          </a:p>
        </p:txBody>
      </p:sp>
      <p:sp>
        <p:nvSpPr>
          <p:cNvPr id="1831971" name="Text Box 35"/>
          <p:cNvSpPr txBox="1">
            <a:spLocks noChangeArrowheads="1"/>
          </p:cNvSpPr>
          <p:nvPr/>
        </p:nvSpPr>
        <p:spPr bwMode="auto">
          <a:xfrm>
            <a:off x="2933991" y="2972360"/>
            <a:ext cx="1346488" cy="369794"/>
          </a:xfrm>
          <a:prstGeom prst="rect">
            <a:avLst/>
          </a:prstGeom>
          <a:noFill/>
          <a:ln>
            <a:noFill/>
          </a:ln>
          <a:effectLst>
            <a:outerShdw blurRad="63500" dist="107763"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ja-JP" altLang="en-US" sz="1800" b="0" i="0" u="none" strike="noStrike" kern="1200" cap="none" spc="0" normalizeH="0" baseline="0" noProof="0">
                <a:ln>
                  <a:noFill/>
                </a:ln>
                <a:solidFill>
                  <a:srgbClr val="FFFFFF"/>
                </a:solidFill>
                <a:effectLst/>
                <a:uLnTx/>
                <a:uFillTx/>
                <a:latin typeface="NJ Chinese Simplified" charset="0"/>
                <a:ea typeface="华文细黑" charset="0"/>
                <a:cs typeface="华文细黑" charset="0"/>
              </a:rPr>
              <a:t>罗</a:t>
            </a:r>
            <a:r>
              <a:rPr kumimoji="0" lang="zh-CN" altLang="en-US" sz="1800" b="0" i="0" u="none" strike="noStrike" kern="1200" cap="none" spc="0" normalizeH="0" baseline="0" noProof="0">
                <a:ln>
                  <a:noFill/>
                </a:ln>
                <a:solidFill>
                  <a:srgbClr val="FFFFFF"/>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FFFF"/>
                </a:solidFill>
                <a:effectLst/>
                <a:uLnTx/>
                <a:uFillTx/>
                <a:latin typeface="NJ Chinese Simplified" charset="0"/>
                <a:ea typeface="华文细黑" charset="0"/>
                <a:cs typeface="华文细黑" charset="0"/>
              </a:rPr>
              <a:t>马</a:t>
            </a:r>
            <a:r>
              <a:rPr kumimoji="0" lang="en-US" altLang="zh-CN" sz="1800" b="0" i="0" u="none" strike="noStrike" kern="1200" cap="none" spc="0" normalizeH="0" baseline="0" noProof="0">
                <a:ln>
                  <a:noFill/>
                </a:ln>
                <a:solidFill>
                  <a:srgbClr val="FFFFFF"/>
                </a:solidFill>
                <a:effectLst/>
                <a:uLnTx/>
                <a:uFillTx/>
                <a:latin typeface="Comic Sans MS" charset="0"/>
                <a:ea typeface="宋体" charset="0"/>
                <a:cs typeface="宋体" charset="0"/>
              </a:rPr>
              <a:t>•</a:t>
            </a:r>
            <a:endParaRPr kumimoji="0" lang="zh-CN" altLang="en-US" sz="1800" b="0" i="0" u="none" strike="noStrike" kern="1200" cap="none" spc="0" normalizeH="0" baseline="0" noProof="0">
              <a:ln>
                <a:noFill/>
              </a:ln>
              <a:solidFill>
                <a:srgbClr val="FFFFFF"/>
              </a:solidFill>
              <a:effectLst/>
              <a:uLnTx/>
              <a:uFillTx/>
              <a:latin typeface="Comic Sans MS" charset="0"/>
              <a:ea typeface="宋体" charset="0"/>
              <a:cs typeface="宋体" charset="0"/>
            </a:endParaRPr>
          </a:p>
        </p:txBody>
      </p:sp>
      <p:grpSp>
        <p:nvGrpSpPr>
          <p:cNvPr id="1831976" name="Group 40"/>
          <p:cNvGrpSpPr>
            <a:grpSpLocks/>
          </p:cNvGrpSpPr>
          <p:nvPr/>
        </p:nvGrpSpPr>
        <p:grpSpPr bwMode="auto">
          <a:xfrm>
            <a:off x="4919809" y="270344"/>
            <a:ext cx="3782579" cy="2787463"/>
            <a:chOff x="3441" y="207"/>
            <a:chExt cx="2622" cy="1990"/>
          </a:xfrm>
        </p:grpSpPr>
        <p:pic>
          <p:nvPicPr>
            <p:cNvPr id="1831977" name="Picture 4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41" y="207"/>
              <a:ext cx="2622" cy="1966"/>
            </a:xfrm>
            <a:prstGeom prst="rect">
              <a:avLst/>
            </a:prstGeom>
            <a:noFill/>
            <a:ln w="76200">
              <a:solidFill>
                <a:srgbClr val="A50021"/>
              </a:solidFill>
              <a:miter lim="800000"/>
              <a:headEnd/>
              <a:tailEnd/>
            </a:ln>
            <a:effectLst>
              <a:outerShdw blurRad="63500" dist="89803"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sp>
          <p:nvSpPr>
            <p:cNvPr id="1831978" name="Text Box 42"/>
            <p:cNvSpPr txBox="1">
              <a:spLocks noChangeArrowheads="1"/>
            </p:cNvSpPr>
            <p:nvPr/>
          </p:nvSpPr>
          <p:spPr bwMode="auto">
            <a:xfrm>
              <a:off x="3532" y="1933"/>
              <a:ext cx="2283" cy="264"/>
            </a:xfrm>
            <a:prstGeom prst="rect">
              <a:avLst/>
            </a:prstGeom>
            <a:noFill/>
            <a:ln>
              <a:noFill/>
            </a:ln>
            <a:effectLst>
              <a:outerShdw blurRad="63500" dist="46662" dir="3284183"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1800" b="0" i="0" u="none" strike="noStrike" kern="1200" cap="none" spc="0" normalizeH="0" baseline="0" noProof="0">
                  <a:ln>
                    <a:noFill/>
                  </a:ln>
                  <a:solidFill>
                    <a:srgbClr val="FFEA18"/>
                  </a:solidFill>
                  <a:effectLst/>
                  <a:uLnTx/>
                  <a:uFillTx/>
                  <a:latin typeface="NJ Chinese Simplified" charset="0"/>
                  <a:ea typeface="MS PGothic" charset="0"/>
                  <a:cs typeface="MS PGothic" charset="0"/>
                </a:rPr>
                <a:t>塞</a:t>
              </a:r>
              <a:r>
                <a:rPr kumimoji="0" lang="zh-CN" altLang="en-US" sz="1800" b="0" i="0" u="none" strike="noStrike" kern="1200" cap="none" spc="0" normalizeH="0" baseline="0" noProof="0">
                  <a:ln>
                    <a:noFill/>
                  </a:ln>
                  <a:solidFill>
                    <a:srgbClr val="FFEA18"/>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EA18"/>
                  </a:solidFill>
                  <a:effectLst/>
                  <a:uLnTx/>
                  <a:uFillTx/>
                  <a:latin typeface="NJ Chinese Simplified" charset="0"/>
                  <a:ea typeface="MS PGothic" charset="0"/>
                  <a:cs typeface="MS PGothic" charset="0"/>
                </a:rPr>
                <a:t>浦</a:t>
              </a:r>
              <a:r>
                <a:rPr kumimoji="0" lang="zh-CN" altLang="en-US" sz="1800" b="0" i="0" u="none" strike="noStrike" kern="1200" cap="none" spc="0" normalizeH="0" baseline="0" noProof="0">
                  <a:ln>
                    <a:noFill/>
                  </a:ln>
                  <a:solidFill>
                    <a:srgbClr val="FFEA18"/>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EA18"/>
                  </a:solidFill>
                  <a:effectLst/>
                  <a:uLnTx/>
                  <a:uFillTx/>
                  <a:latin typeface="NJ Chinese Simplified" charset="0"/>
                  <a:ea typeface="MS PGothic" charset="0"/>
                  <a:cs typeface="MS PGothic" charset="0"/>
                </a:rPr>
                <a:t>路</a:t>
              </a:r>
              <a:r>
                <a:rPr kumimoji="0" lang="zh-CN" altLang="en-US" sz="1800" b="0" i="0" u="none" strike="noStrike" kern="1200" cap="none" spc="0" normalizeH="0" baseline="0" noProof="0">
                  <a:ln>
                    <a:noFill/>
                  </a:ln>
                  <a:solidFill>
                    <a:srgbClr val="FFEA18"/>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EA18"/>
                  </a:solidFill>
                  <a:effectLst/>
                  <a:uLnTx/>
                  <a:uFillTx/>
                  <a:latin typeface="NJ Chinese Simplified" charset="0"/>
                  <a:ea typeface="MS PGothic" charset="0"/>
                  <a:cs typeface="MS PGothic" charset="0"/>
                </a:rPr>
                <a:t>斯</a:t>
              </a:r>
              <a:r>
                <a:rPr kumimoji="0" lang="zh-CN" altLang="en-US" sz="1800" b="0" i="0" u="none" strike="noStrike" kern="1200" cap="none" spc="0" normalizeH="0" baseline="0" noProof="0">
                  <a:ln>
                    <a:noFill/>
                  </a:ln>
                  <a:solidFill>
                    <a:srgbClr val="FFEA18"/>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EA18"/>
                  </a:solidFill>
                  <a:effectLst/>
                  <a:uLnTx/>
                  <a:uFillTx/>
                  <a:latin typeface="NJ Chinese Simplified" charset="0"/>
                  <a:ea typeface="MS PGothic" charset="0"/>
                  <a:cs typeface="MS PGothic" charset="0"/>
                </a:rPr>
                <a:t>的</a:t>
              </a:r>
              <a:r>
                <a:rPr kumimoji="0" lang="zh-CN" altLang="en-US" sz="1800" b="0" i="0" u="none" strike="noStrike" kern="1200" cap="none" spc="0" normalizeH="0" baseline="0" noProof="0">
                  <a:ln>
                    <a:noFill/>
                  </a:ln>
                  <a:solidFill>
                    <a:srgbClr val="FFEA18"/>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EA18"/>
                  </a:solidFill>
                  <a:effectLst/>
                  <a:uLnTx/>
                  <a:uFillTx/>
                  <a:latin typeface="NJ Chinese Simplified" charset="0"/>
                  <a:ea typeface="MS PGothic" charset="0"/>
                  <a:cs typeface="MS PGothic" charset="0"/>
                </a:rPr>
                <a:t>沙</a:t>
              </a:r>
              <a:r>
                <a:rPr kumimoji="0" lang="zh-CN" altLang="en-US" sz="1800" b="0" i="0" u="none" strike="noStrike" kern="1200" cap="none" spc="0" normalizeH="0" baseline="0" noProof="0">
                  <a:ln>
                    <a:noFill/>
                  </a:ln>
                  <a:solidFill>
                    <a:srgbClr val="FFEA18"/>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EA18"/>
                  </a:solidFill>
                  <a:effectLst/>
                  <a:uLnTx/>
                  <a:uFillTx/>
                  <a:latin typeface="NJ Chinese Simplified" charset="0"/>
                  <a:ea typeface="华文细黑" charset="0"/>
                  <a:cs typeface="华文细黑" charset="0"/>
                </a:rPr>
                <a:t>滩</a:t>
              </a:r>
              <a:endParaRPr kumimoji="0" lang="zh-CN" altLang="en-US" sz="1800" b="0" i="0" u="none" strike="noStrike" kern="1200" cap="none" spc="0" normalizeH="0" baseline="0" noProof="0">
                <a:ln>
                  <a:noFill/>
                </a:ln>
                <a:solidFill>
                  <a:srgbClr val="FFEA18"/>
                </a:solidFill>
                <a:effectLst/>
                <a:uLnTx/>
                <a:uFillTx/>
                <a:latin typeface="NJ Chinese Simplified" charset="0"/>
                <a:ea typeface="NJ Chinese Simplified" charset="0"/>
                <a:cs typeface="NJ Chinese Simplified" charset="0"/>
              </a:endParaRPr>
            </a:p>
          </p:txBody>
        </p:sp>
      </p:grpSp>
      <p:sp>
        <p:nvSpPr>
          <p:cNvPr id="1831979" name="Freeform 43"/>
          <p:cNvSpPr>
            <a:spLocks/>
          </p:cNvSpPr>
          <p:nvPr/>
        </p:nvSpPr>
        <p:spPr bwMode="auto">
          <a:xfrm>
            <a:off x="5850661" y="3525652"/>
            <a:ext cx="777875" cy="883864"/>
          </a:xfrm>
          <a:custGeom>
            <a:avLst/>
            <a:gdLst>
              <a:gd name="T0" fmla="*/ 539 w 539"/>
              <a:gd name="T1" fmla="*/ 593 h 631"/>
              <a:gd name="T2" fmla="*/ 180 w 539"/>
              <a:gd name="T3" fmla="*/ 584 h 631"/>
              <a:gd name="T4" fmla="*/ 90 w 539"/>
              <a:gd name="T5" fmla="*/ 530 h 631"/>
              <a:gd name="T6" fmla="*/ 54 w 539"/>
              <a:gd name="T7" fmla="*/ 441 h 631"/>
              <a:gd name="T8" fmla="*/ 18 w 539"/>
              <a:gd name="T9" fmla="*/ 387 h 631"/>
              <a:gd name="T10" fmla="*/ 0 w 539"/>
              <a:gd name="T11" fmla="*/ 333 h 631"/>
              <a:gd name="T12" fmla="*/ 45 w 539"/>
              <a:gd name="T13" fmla="*/ 36 h 631"/>
              <a:gd name="T14" fmla="*/ 126 w 539"/>
              <a:gd name="T15" fmla="*/ 0 h 631"/>
              <a:gd name="T16" fmla="*/ 207 w 539"/>
              <a:gd name="T17" fmla="*/ 36 h 631"/>
              <a:gd name="T18" fmla="*/ 216 w 539"/>
              <a:gd name="T19" fmla="*/ 8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76200" cap="flat" cmpd="sng">
            <a:solidFill>
              <a:srgbClr val="FFFF00"/>
            </a:solidFill>
            <a:prstDash val="solid"/>
            <a:round/>
            <a:headEnd type="none" w="med" len="med"/>
            <a:tailEnd type="none" w="med" len="med"/>
          </a:ln>
          <a:effectLst>
            <a:outerShdw blurRad="63500" dist="63500" dir="3187806"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1980" name="AutoShape 44"/>
          <p:cNvSpPr>
            <a:spLocks noChangeArrowheads="1"/>
          </p:cNvSpPr>
          <p:nvPr/>
        </p:nvSpPr>
        <p:spPr bwMode="auto">
          <a:xfrm rot="11200029">
            <a:off x="5322455" y="3337953"/>
            <a:ext cx="430068" cy="955301"/>
          </a:xfrm>
          <a:prstGeom prst="curvedLeftArrow">
            <a:avLst>
              <a:gd name="adj1" fmla="val 45772"/>
              <a:gd name="adj2" fmla="val 91544"/>
              <a:gd name="adj3" fmla="val 33333"/>
            </a:avLst>
          </a:prstGeom>
          <a:solidFill>
            <a:srgbClr val="FFFF00"/>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1984" name="AutoShape 48"/>
          <p:cNvSpPr>
            <a:spLocks noChangeArrowheads="1"/>
          </p:cNvSpPr>
          <p:nvPr/>
        </p:nvSpPr>
        <p:spPr bwMode="auto">
          <a:xfrm>
            <a:off x="6094559" y="3197879"/>
            <a:ext cx="561397" cy="952500"/>
          </a:xfrm>
          <a:prstGeom prst="curvedLeftArrow">
            <a:avLst>
              <a:gd name="adj1" fmla="val 34961"/>
              <a:gd name="adj2" fmla="val 69923"/>
              <a:gd name="adj3" fmla="val 33333"/>
            </a:avLst>
          </a:prstGeom>
          <a:solidFill>
            <a:srgbClr val="FFFF00"/>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1949" tIns="40973" rIns="81949" bIns="40973"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itchFamily="34" charset="0"/>
              <a:ea typeface="SimSun" pitchFamily="2" charset="-122"/>
            </a:endParaRPr>
          </a:p>
        </p:txBody>
      </p:sp>
      <p:sp>
        <p:nvSpPr>
          <p:cNvPr id="1831985" name="AutoShape 49"/>
          <p:cNvSpPr>
            <a:spLocks noChangeArrowheads="1"/>
          </p:cNvSpPr>
          <p:nvPr/>
        </p:nvSpPr>
        <p:spPr bwMode="auto">
          <a:xfrm>
            <a:off x="6136409" y="4067735"/>
            <a:ext cx="622012" cy="252132"/>
          </a:xfrm>
          <a:prstGeom prst="rightArrow">
            <a:avLst>
              <a:gd name="adj1" fmla="val 50000"/>
              <a:gd name="adj2" fmla="val 59861"/>
            </a:avLst>
          </a:prstGeom>
          <a:solidFill>
            <a:srgbClr val="FFFF00"/>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1991" name="Text Box 55"/>
          <p:cNvSpPr txBox="1">
            <a:spLocks noChangeArrowheads="1"/>
          </p:cNvSpPr>
          <p:nvPr/>
        </p:nvSpPr>
        <p:spPr bwMode="auto">
          <a:xfrm>
            <a:off x="8720292" y="6486881"/>
            <a:ext cx="342305" cy="28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49" tIns="40973" rIns="81949" bIns="40973"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300" b="0" i="0" u="none" strike="noStrike" kern="1200" cap="none" spc="0" normalizeH="0" baseline="0" noProof="0">
                <a:ln>
                  <a:noFill/>
                </a:ln>
                <a:solidFill>
                  <a:srgbClr val="FFFFFF"/>
                </a:solidFill>
                <a:effectLst/>
                <a:uLnTx/>
                <a:uFillTx/>
                <a:latin typeface="Comic Sans MS" charset="0"/>
                <a:ea typeface="宋体" charset="0"/>
                <a:cs typeface="宋体" charset="0"/>
              </a:rPr>
              <a:t>14</a:t>
            </a:r>
          </a:p>
        </p:txBody>
      </p:sp>
      <p:sp>
        <p:nvSpPr>
          <p:cNvPr id="1831994" name="Text Box 58"/>
          <p:cNvSpPr txBox="1">
            <a:spLocks noChangeArrowheads="1"/>
          </p:cNvSpPr>
          <p:nvPr/>
        </p:nvSpPr>
        <p:spPr bwMode="auto">
          <a:xfrm>
            <a:off x="780762" y="4349285"/>
            <a:ext cx="2425988" cy="315165"/>
          </a:xfrm>
          <a:prstGeom prst="rect">
            <a:avLst/>
          </a:prstGeom>
          <a:solidFill>
            <a:srgbClr val="A7FDFA"/>
          </a:solidFill>
          <a:ln w="9525">
            <a:solidFill>
              <a:schemeClr val="tx1"/>
            </a:solidFill>
            <a:miter lim="800000"/>
            <a:headEnd/>
            <a:tailEnd/>
          </a:ln>
          <a:effectLst>
            <a:outerShdw blurRad="63500" dist="71842" dir="2700000" algn="ctr" rotWithShape="0">
              <a:schemeClr val="tx1">
                <a:alpha val="74998"/>
              </a:schemeClr>
            </a:outerShdw>
          </a:effec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  使</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徒</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行</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传</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en-US" altLang="zh-CN" sz="1400" b="0" i="0" u="none" strike="noStrike" kern="1200" cap="none" spc="0" normalizeH="0" baseline="0" noProof="0">
                <a:ln>
                  <a:noFill/>
                </a:ln>
                <a:solidFill>
                  <a:srgbClr val="000000"/>
                </a:solidFill>
                <a:effectLst/>
                <a:uLnTx/>
                <a:uFillTx/>
                <a:latin typeface="宋体" charset="0"/>
                <a:ea typeface="宋体" charset="0"/>
                <a:cs typeface="宋体" charset="0"/>
              </a:rPr>
              <a:t>13-14 </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章</a:t>
            </a:r>
          </a:p>
        </p:txBody>
      </p:sp>
      <p:grpSp>
        <p:nvGrpSpPr>
          <p:cNvPr id="1831995" name="Group 59"/>
          <p:cNvGrpSpPr>
            <a:grpSpLocks/>
          </p:cNvGrpSpPr>
          <p:nvPr/>
        </p:nvGrpSpPr>
        <p:grpSpPr bwMode="auto">
          <a:xfrm>
            <a:off x="789422" y="4805924"/>
            <a:ext cx="4130386" cy="997324"/>
            <a:chOff x="547" y="3431"/>
            <a:chExt cx="2419" cy="712"/>
          </a:xfrm>
        </p:grpSpPr>
        <p:sp>
          <p:nvSpPr>
            <p:cNvPr id="1831996" name="Rectangle 60" descr="10%"/>
            <p:cNvSpPr>
              <a:spLocks noChangeArrowheads="1"/>
            </p:cNvSpPr>
            <p:nvPr/>
          </p:nvSpPr>
          <p:spPr bwMode="auto">
            <a:xfrm>
              <a:off x="547" y="3431"/>
              <a:ext cx="2419" cy="438"/>
            </a:xfrm>
            <a:prstGeom prst="rect">
              <a:avLst/>
            </a:prstGeom>
            <a:pattFill prst="pct10">
              <a:fgClr>
                <a:schemeClr val="accent1"/>
              </a:fgClr>
              <a:bgClr>
                <a:schemeClr val="bg1"/>
              </a:bgClr>
            </a:pattFill>
            <a:ln w="76200" cmpd="tri">
              <a:solidFill>
                <a:srgbClr val="0067C9"/>
              </a:solidFill>
              <a:miter lim="800000"/>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1997" name="Text Box 61"/>
            <p:cNvSpPr txBox="1">
              <a:spLocks noChangeArrowheads="1"/>
            </p:cNvSpPr>
            <p:nvPr/>
          </p:nvSpPr>
          <p:spPr bwMode="auto">
            <a:xfrm>
              <a:off x="577" y="3440"/>
              <a:ext cx="2254" cy="70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2900" b="0" i="0" u="none" strike="noStrike" kern="1200" cap="none" spc="0" normalizeH="0" baseline="0" noProof="0" dirty="0">
                  <a:ln>
                    <a:noFill/>
                  </a:ln>
                  <a:solidFill>
                    <a:srgbClr val="000000"/>
                  </a:solidFill>
                  <a:effectLst/>
                  <a:uLnTx/>
                  <a:uFillTx/>
                  <a:latin typeface="Comic Sans MS" charset="0"/>
                  <a:ea typeface="宋体" charset="0"/>
                  <a:cs typeface="宋体" charset="0"/>
                </a:rPr>
                <a:t> </a:t>
              </a:r>
              <a:r>
                <a:rPr kumimoji="0" lang="en-US" altLang="zh-CN" sz="2900" b="0" i="0" u="none" strike="noStrike" kern="1200" cap="none" spc="0" normalizeH="0" baseline="0" noProof="0" dirty="0">
                  <a:ln>
                    <a:noFill/>
                  </a:ln>
                  <a:solidFill>
                    <a:srgbClr val="000000"/>
                  </a:solidFill>
                  <a:effectLst/>
                  <a:uLnTx/>
                  <a:uFillTx/>
                  <a:latin typeface="黑体" charset="0"/>
                  <a:ea typeface="黑体" charset="0"/>
                  <a:cs typeface="黑体" charset="0"/>
                </a:rPr>
                <a:t>1.</a:t>
              </a:r>
              <a:r>
                <a:rPr kumimoji="0" lang="en-US" altLang="zh-CN" sz="2900" b="0" i="0" u="none" strike="noStrike" kern="1200" cap="none" spc="0" normalizeH="0" baseline="0" noProof="0" dirty="0">
                  <a:ln>
                    <a:noFill/>
                  </a:ln>
                  <a:solidFill>
                    <a:srgbClr val="000000"/>
                  </a:solidFill>
                  <a:effectLst/>
                  <a:uLnTx/>
                  <a:uFillTx/>
                  <a:latin typeface="Comic Sans MS"/>
                  <a:ea typeface="黑体" charset="0"/>
                  <a:cs typeface="黑体" charset="0"/>
                </a:rPr>
                <a:t>“</a:t>
              </a:r>
              <a:r>
                <a:rPr kumimoji="0" lang="zh-CN" altLang="en-US" sz="2900" b="0" i="0" u="none" strike="noStrike" kern="1200" cap="none" spc="0" normalizeH="0" baseline="0" noProof="0" dirty="0">
                  <a:ln>
                    <a:noFill/>
                  </a:ln>
                  <a:solidFill>
                    <a:srgbClr val="000000"/>
                  </a:solidFill>
                  <a:effectLst/>
                  <a:uLnTx/>
                  <a:uFillTx/>
                  <a:latin typeface="黑体" charset="0"/>
                  <a:ea typeface="黑体" charset="0"/>
                  <a:cs typeface="黑体" charset="0"/>
                </a:rPr>
                <a:t>引子</a:t>
              </a:r>
              <a:r>
                <a:rPr kumimoji="0" lang="zh-CN" altLang="en-US" sz="2900" b="0" i="0" u="none" strike="noStrike" kern="1200" cap="none" spc="0" normalizeH="0" baseline="0" noProof="0" dirty="0">
                  <a:ln>
                    <a:noFill/>
                  </a:ln>
                  <a:solidFill>
                    <a:srgbClr val="000000"/>
                  </a:solidFill>
                  <a:effectLst/>
                  <a:uLnTx/>
                  <a:uFillTx/>
                  <a:latin typeface="Comic Sans MS"/>
                  <a:ea typeface="黑体" charset="0"/>
                  <a:cs typeface="黑体" charset="0"/>
                </a:rPr>
                <a:t>”</a:t>
              </a:r>
              <a:r>
                <a:rPr kumimoji="0" lang="zh-CN" altLang="en-US" sz="2900" b="0" i="0" u="none" strike="noStrike" kern="1200" cap="none" spc="0" normalizeH="0" baseline="0" noProof="0" dirty="0">
                  <a:ln>
                    <a:noFill/>
                  </a:ln>
                  <a:solidFill>
                    <a:srgbClr val="000000"/>
                  </a:solidFill>
                  <a:effectLst/>
                  <a:uLnTx/>
                  <a:uFillTx/>
                  <a:latin typeface="黑体" charset="0"/>
                  <a:ea typeface="黑体" charset="0"/>
                  <a:cs typeface="黑体" charset="0"/>
                </a:rPr>
                <a:t>: </a:t>
              </a:r>
              <a:r>
                <a:rPr kumimoji="0" lang="zh-CN" altLang="en-US" sz="2900" b="0" i="0" u="sng" strike="noStrike" kern="1200" cap="none" spc="0" normalizeH="0" baseline="0" noProof="0" dirty="0">
                  <a:ln>
                    <a:noFill/>
                  </a:ln>
                  <a:solidFill>
                    <a:srgbClr val="C00000"/>
                  </a:solidFill>
                  <a:effectLst/>
                  <a:uLnTx/>
                  <a:uFillTx/>
                  <a:latin typeface="黑体" charset="0"/>
                  <a:ea typeface="黑体" charset="0"/>
                  <a:cs typeface="黑体" charset="0"/>
                </a:rPr>
                <a:t>宣教实验</a:t>
              </a:r>
              <a:r>
                <a:rPr kumimoji="0" lang="zh-CN" altLang="en-US" sz="2900" b="0" i="0" u="none" strike="noStrike" kern="1200" cap="none" spc="0" normalizeH="0" baseline="0" noProof="0" dirty="0">
                  <a:ln>
                    <a:noFill/>
                  </a:ln>
                  <a:solidFill>
                    <a:srgbClr val="000000"/>
                  </a:solidFill>
                  <a:effectLst/>
                  <a:uLnTx/>
                  <a:uFillTx/>
                  <a:latin typeface="Comic Sans MS"/>
                  <a:ea typeface="黑体" charset="0"/>
                  <a:cs typeface="黑体" charset="0"/>
                </a:rPr>
                <a:t>”</a:t>
              </a:r>
              <a:endParaRPr kumimoji="0" lang="zh-CN" altLang="en-US" sz="2900" b="0" i="0" u="none" strike="noStrike" kern="1200" cap="none" spc="0" normalizeH="0" baseline="0" noProof="0" dirty="0">
                <a:ln>
                  <a:noFill/>
                </a:ln>
                <a:solidFill>
                  <a:srgbClr val="000000"/>
                </a:solidFill>
                <a:effectLst/>
                <a:uLnTx/>
                <a:uFillTx/>
                <a:latin typeface="黑体" charset="0"/>
                <a:ea typeface="黑体" charset="0"/>
                <a:cs typeface="黑体" charset="0"/>
              </a:endParaRPr>
            </a:p>
          </p:txBody>
        </p:sp>
      </p:grpSp>
      <p:grpSp>
        <p:nvGrpSpPr>
          <p:cNvPr id="1832001" name="Group 65"/>
          <p:cNvGrpSpPr>
            <a:grpSpLocks/>
          </p:cNvGrpSpPr>
          <p:nvPr/>
        </p:nvGrpSpPr>
        <p:grpSpPr bwMode="auto">
          <a:xfrm>
            <a:off x="793751" y="5618352"/>
            <a:ext cx="6736773" cy="919847"/>
            <a:chOff x="541" y="4020"/>
            <a:chExt cx="4445" cy="827"/>
          </a:xfrm>
        </p:grpSpPr>
        <p:sp>
          <p:nvSpPr>
            <p:cNvPr id="1832002" name="Rectangle 66" descr="10%"/>
            <p:cNvSpPr>
              <a:spLocks noChangeArrowheads="1"/>
            </p:cNvSpPr>
            <p:nvPr/>
          </p:nvSpPr>
          <p:spPr bwMode="auto">
            <a:xfrm>
              <a:off x="541" y="4020"/>
              <a:ext cx="4445" cy="827"/>
            </a:xfrm>
            <a:prstGeom prst="rect">
              <a:avLst/>
            </a:prstGeom>
            <a:pattFill prst="pct10">
              <a:fgClr>
                <a:schemeClr val="accent1"/>
              </a:fgClr>
              <a:bgClr>
                <a:srgbClr val="FFFFFF"/>
              </a:bgClr>
            </a:pattFill>
            <a:ln w="76200" cmpd="tri">
              <a:solidFill>
                <a:schemeClr val="accent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2003" name="Rectangle 67"/>
            <p:cNvSpPr>
              <a:spLocks noChangeArrowheads="1"/>
            </p:cNvSpPr>
            <p:nvPr/>
          </p:nvSpPr>
          <p:spPr bwMode="auto">
            <a:xfrm>
              <a:off x="614" y="4063"/>
              <a:ext cx="4324" cy="71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2" rIns="91348" bIns="45672">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ja-JP" altLang="en-US" sz="2500" b="0" i="0" u="none" strike="noStrike" kern="1200" cap="none" spc="0" normalizeH="0" baseline="0" noProof="0">
                  <a:ln>
                    <a:noFill/>
                  </a:ln>
                  <a:solidFill>
                    <a:srgbClr val="000000"/>
                  </a:solidFill>
                  <a:effectLst/>
                  <a:uLnTx/>
                  <a:uFillTx/>
                  <a:latin typeface="黑体" charset="0"/>
                  <a:ea typeface="黑体" charset="0"/>
                  <a:cs typeface="黑体" charset="0"/>
                </a:rPr>
                <a:t>重要性</a:t>
              </a:r>
              <a:r>
                <a:rPr kumimoji="0" lang="en-US" altLang="zh-CN" sz="2500" b="0" i="0" u="none" strike="noStrike" kern="1200" cap="none" spc="0" normalizeH="0" baseline="0" noProof="0" dirty="0">
                  <a:ln>
                    <a:noFill/>
                  </a:ln>
                  <a:solidFill>
                    <a:srgbClr val="000000"/>
                  </a:solidFill>
                  <a:effectLst/>
                  <a:uLnTx/>
                  <a:uFillTx/>
                  <a:latin typeface="黑体" charset="0"/>
                  <a:ea typeface="黑体" charset="0"/>
                  <a:cs typeface="黑体" charset="0"/>
                </a:rPr>
                <a:t>: </a:t>
              </a:r>
              <a:r>
                <a:rPr kumimoji="0" lang="zh-CN" altLang="en-US" sz="2500" b="0" i="0" u="none" strike="noStrike" kern="1200" cap="none" spc="0" normalizeH="0" baseline="0" noProof="0" dirty="0">
                  <a:ln>
                    <a:noFill/>
                  </a:ln>
                  <a:solidFill>
                    <a:srgbClr val="000000"/>
                  </a:solidFill>
                  <a:effectLst/>
                  <a:uLnTx/>
                  <a:uFillTx/>
                  <a:latin typeface="黑体" charset="0"/>
                  <a:ea typeface="黑体" charset="0"/>
                  <a:cs typeface="黑体" charset="0"/>
                </a:rPr>
                <a:t>保罗被崇拜为</a:t>
              </a:r>
              <a:r>
                <a:rPr kumimoji="0" lang="zh-CN" altLang="en-US" sz="2500" b="0" i="0" u="sng" strike="noStrike" kern="1200" cap="none" spc="0" normalizeH="0" baseline="0" noProof="0" dirty="0">
                  <a:ln>
                    <a:noFill/>
                  </a:ln>
                  <a:solidFill>
                    <a:srgbClr val="C00000"/>
                  </a:solidFill>
                  <a:effectLst/>
                  <a:uLnTx/>
                  <a:uFillTx/>
                  <a:latin typeface="黑体" charset="0"/>
                  <a:ea typeface="黑体" charset="0"/>
                  <a:cs typeface="黑体" charset="0"/>
                </a:rPr>
                <a:t>神</a:t>
              </a:r>
              <a:r>
                <a:rPr kumimoji="0" lang="zh-CN" altLang="en-US" sz="2500" b="0" i="0" u="none" strike="noStrike" kern="1200" cap="none" spc="0" normalizeH="0" baseline="0" noProof="0" dirty="0">
                  <a:ln>
                    <a:noFill/>
                  </a:ln>
                  <a:solidFill>
                    <a:srgbClr val="000000"/>
                  </a:solidFill>
                  <a:effectLst/>
                  <a:uLnTx/>
                  <a:uFillTx/>
                  <a:latin typeface="黑体" charset="0"/>
                  <a:ea typeface="黑体" charset="0"/>
                  <a:cs typeface="黑体" charset="0"/>
                </a:rPr>
                <a:t>；行神迹奇事；被</a:t>
              </a:r>
              <a:r>
                <a:rPr kumimoji="0" lang="zh-CN" altLang="en-US" sz="2500" b="0" i="0" u="sng" strike="noStrike" kern="1200" cap="none" spc="0" normalizeH="0" baseline="0" noProof="0" dirty="0">
                  <a:ln>
                    <a:noFill/>
                  </a:ln>
                  <a:solidFill>
                    <a:srgbClr val="C00000"/>
                  </a:solidFill>
                  <a:effectLst/>
                  <a:uLnTx/>
                  <a:uFillTx/>
                  <a:latin typeface="黑体" charset="0"/>
                  <a:ea typeface="黑体" charset="0"/>
                  <a:cs typeface="黑体" charset="0"/>
                </a:rPr>
                <a:t>石头</a:t>
              </a:r>
              <a:r>
                <a:rPr kumimoji="0" lang="zh-CN" altLang="en-US" sz="2500" b="0" i="0" u="none" strike="noStrike" kern="1200" cap="none" spc="0" normalizeH="0" baseline="0" noProof="0" dirty="0">
                  <a:ln>
                    <a:noFill/>
                  </a:ln>
                  <a:solidFill>
                    <a:srgbClr val="000000"/>
                  </a:solidFill>
                  <a:effectLst/>
                  <a:uLnTx/>
                  <a:uFillTx/>
                  <a:latin typeface="黑体" charset="0"/>
                  <a:ea typeface="黑体" charset="0"/>
                  <a:cs typeface="黑体" charset="0"/>
                </a:rPr>
                <a:t>打；工作艰辛；建立教会；同路线返回</a:t>
              </a:r>
            </a:p>
          </p:txBody>
        </p:sp>
      </p:grpSp>
      <p:sp>
        <p:nvSpPr>
          <p:cNvPr id="1832004" name="Oval 68"/>
          <p:cNvSpPr>
            <a:spLocks noChangeArrowheads="1"/>
          </p:cNvSpPr>
          <p:nvPr/>
        </p:nvSpPr>
        <p:spPr bwMode="auto">
          <a:xfrm>
            <a:off x="6185479" y="4602816"/>
            <a:ext cx="2070966" cy="476250"/>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CCCFF"/>
              </a:solidFill>
              <a:effectLst/>
              <a:uLnTx/>
              <a:uFillTx/>
              <a:latin typeface="Arial" pitchFamily="34" charset="0"/>
              <a:ea typeface="宋体" charset="0"/>
              <a:cs typeface="宋体" charset="0"/>
            </a:endParaRPr>
          </a:p>
        </p:txBody>
      </p:sp>
      <p:sp>
        <p:nvSpPr>
          <p:cNvPr id="1832005" name="Oval 69"/>
          <p:cNvSpPr>
            <a:spLocks noChangeArrowheads="1"/>
          </p:cNvSpPr>
          <p:nvPr/>
        </p:nvSpPr>
        <p:spPr bwMode="auto">
          <a:xfrm>
            <a:off x="6355773" y="4119563"/>
            <a:ext cx="2275898" cy="423022"/>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CCCFF"/>
              </a:solidFill>
              <a:effectLst/>
              <a:uLnTx/>
              <a:uFillTx/>
              <a:latin typeface="Arial" pitchFamily="34" charset="0"/>
              <a:ea typeface="宋体" charset="0"/>
              <a:cs typeface="宋体" charset="0"/>
            </a:endParaRPr>
          </a:p>
        </p:txBody>
      </p:sp>
      <p:sp>
        <p:nvSpPr>
          <p:cNvPr id="1832006" name="Oval 70"/>
          <p:cNvSpPr>
            <a:spLocks noChangeArrowheads="1"/>
          </p:cNvSpPr>
          <p:nvPr/>
        </p:nvSpPr>
        <p:spPr bwMode="auto">
          <a:xfrm>
            <a:off x="5969000" y="3450012"/>
            <a:ext cx="2275898" cy="383801"/>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CCCFF"/>
              </a:solidFill>
              <a:effectLst/>
              <a:uLnTx/>
              <a:uFillTx/>
              <a:latin typeface="Arial" pitchFamily="34" charset="0"/>
              <a:ea typeface="宋体" charset="0"/>
              <a:cs typeface="宋体" charset="0"/>
            </a:endParaRPr>
          </a:p>
        </p:txBody>
      </p:sp>
      <p:sp>
        <p:nvSpPr>
          <p:cNvPr id="1832007" name="Oval 71"/>
          <p:cNvSpPr>
            <a:spLocks noChangeArrowheads="1"/>
          </p:cNvSpPr>
          <p:nvPr/>
        </p:nvSpPr>
        <p:spPr bwMode="auto">
          <a:xfrm>
            <a:off x="5129069" y="3668526"/>
            <a:ext cx="1294535" cy="396408"/>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CCCFF"/>
              </a:solidFill>
              <a:effectLst/>
              <a:uLnTx/>
              <a:uFillTx/>
              <a:latin typeface="Arial" pitchFamily="34" charset="0"/>
              <a:ea typeface="宋体" charset="0"/>
              <a:cs typeface="宋体" charset="0"/>
            </a:endParaRPr>
          </a:p>
        </p:txBody>
      </p:sp>
      <p:sp>
        <p:nvSpPr>
          <p:cNvPr id="1832008" name="Oval 72"/>
          <p:cNvSpPr>
            <a:spLocks noChangeArrowheads="1"/>
          </p:cNvSpPr>
          <p:nvPr/>
        </p:nvSpPr>
        <p:spPr bwMode="auto">
          <a:xfrm>
            <a:off x="4559012" y="3039596"/>
            <a:ext cx="1294534" cy="410416"/>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CCCFF"/>
              </a:solidFill>
              <a:effectLst/>
              <a:uLnTx/>
              <a:uFillTx/>
              <a:latin typeface="Arial" pitchFamily="34" charset="0"/>
              <a:ea typeface="宋体" charset="0"/>
              <a:cs typeface="宋体" charset="0"/>
            </a:endParaRPr>
          </a:p>
        </p:txBody>
      </p:sp>
      <p:sp>
        <p:nvSpPr>
          <p:cNvPr id="1832009" name="Oval 73"/>
          <p:cNvSpPr>
            <a:spLocks noChangeArrowheads="1"/>
          </p:cNvSpPr>
          <p:nvPr/>
        </p:nvSpPr>
        <p:spPr bwMode="auto">
          <a:xfrm>
            <a:off x="3948547" y="3718953"/>
            <a:ext cx="961159" cy="476250"/>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CCCFF"/>
              </a:solidFill>
              <a:effectLst/>
              <a:uLnTx/>
              <a:uFillTx/>
              <a:latin typeface="Arial" pitchFamily="34" charset="0"/>
              <a:ea typeface="宋体" charset="0"/>
              <a:cs typeface="宋体" charset="0"/>
            </a:endParaRPr>
          </a:p>
        </p:txBody>
      </p:sp>
      <p:sp>
        <p:nvSpPr>
          <p:cNvPr id="1832010" name="Oval 74"/>
          <p:cNvSpPr>
            <a:spLocks noChangeArrowheads="1"/>
          </p:cNvSpPr>
          <p:nvPr/>
        </p:nvSpPr>
        <p:spPr bwMode="auto">
          <a:xfrm>
            <a:off x="2874820" y="2926138"/>
            <a:ext cx="961159" cy="423022"/>
          </a:xfrm>
          <a:prstGeom prst="ellipse">
            <a:avLst/>
          </a:prstGeom>
          <a:noFill/>
          <a:ln w="76200">
            <a:solidFill>
              <a:schemeClr val="hlink"/>
            </a:solidFill>
            <a:round/>
            <a:headEnd/>
            <a:tailEnd/>
          </a:ln>
          <a:effectLst>
            <a:outerShdw blurRad="63500" dist="81320" dir="2319588" algn="ctr" rotWithShape="0">
              <a:schemeClr val="tx2">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CCCFF"/>
              </a:solidFill>
              <a:effectLst/>
              <a:uLnTx/>
              <a:uFillTx/>
              <a:latin typeface="Arial" pitchFamily="34" charset="0"/>
              <a:ea typeface="宋体" charset="0"/>
              <a:cs typeface="宋体" charset="0"/>
            </a:endParaRPr>
          </a:p>
        </p:txBody>
      </p:sp>
      <p:sp>
        <p:nvSpPr>
          <p:cNvPr id="1832011" name="Text Box 75"/>
          <p:cNvSpPr txBox="1">
            <a:spLocks noChangeArrowheads="1"/>
          </p:cNvSpPr>
          <p:nvPr/>
        </p:nvSpPr>
        <p:spPr bwMode="auto">
          <a:xfrm>
            <a:off x="512331" y="6541428"/>
            <a:ext cx="890113" cy="22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900" b="0" i="0" u="none" strike="noStrike" kern="1200" cap="none" spc="0" normalizeH="0" baseline="0" noProof="0">
                <a:ln>
                  <a:noFill/>
                </a:ln>
                <a:solidFill>
                  <a:srgbClr val="FFFFFF"/>
                </a:solidFill>
                <a:effectLst/>
                <a:uLnTx/>
                <a:uFillTx/>
                <a:latin typeface="Arial" charset="0"/>
                <a:ea typeface="宋体" charset="0"/>
                <a:cs typeface="宋体" charset="0"/>
              </a:rPr>
              <a:t>©2006 TBBMI</a:t>
            </a:r>
          </a:p>
        </p:txBody>
      </p:sp>
      <p:grpSp>
        <p:nvGrpSpPr>
          <p:cNvPr id="1831986" name="Group 50"/>
          <p:cNvGrpSpPr>
            <a:grpSpLocks/>
          </p:cNvGrpSpPr>
          <p:nvPr/>
        </p:nvGrpSpPr>
        <p:grpSpPr bwMode="auto">
          <a:xfrm>
            <a:off x="858694" y="1612248"/>
            <a:ext cx="3713306" cy="2386853"/>
            <a:chOff x="585" y="999"/>
            <a:chExt cx="2573" cy="1703"/>
          </a:xfrm>
        </p:grpSpPr>
        <p:sp>
          <p:nvSpPr>
            <p:cNvPr id="1831987" name="AutoShape 51"/>
            <p:cNvSpPr>
              <a:spLocks noChangeArrowheads="1"/>
            </p:cNvSpPr>
            <p:nvPr/>
          </p:nvSpPr>
          <p:spPr bwMode="auto">
            <a:xfrm flipH="1">
              <a:off x="622" y="999"/>
              <a:ext cx="2459" cy="1703"/>
            </a:xfrm>
            <a:prstGeom prst="roundRect">
              <a:avLst>
                <a:gd name="adj" fmla="val 16667"/>
              </a:avLst>
            </a:prstGeom>
            <a:gradFill rotWithShape="0">
              <a:gsLst>
                <a:gs pos="0">
                  <a:srgbClr val="2828FF">
                    <a:gamma/>
                    <a:shade val="0"/>
                    <a:invGamma/>
                  </a:srgbClr>
                </a:gs>
                <a:gs pos="50000">
                  <a:srgbClr val="2828FF"/>
                </a:gs>
                <a:gs pos="100000">
                  <a:srgbClr val="2828FF">
                    <a:gamma/>
                    <a:shade val="0"/>
                    <a:invGamma/>
                  </a:srgbClr>
                </a:gs>
              </a:gsLst>
              <a:lin ang="5400000" scaled="1"/>
            </a:gradFill>
            <a:ln w="76200">
              <a:solidFill>
                <a:schemeClr va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1988" name="Text Box 52"/>
            <p:cNvSpPr txBox="1">
              <a:spLocks noChangeArrowheads="1"/>
            </p:cNvSpPr>
            <p:nvPr/>
          </p:nvSpPr>
          <p:spPr bwMode="auto">
            <a:xfrm>
              <a:off x="585" y="1066"/>
              <a:ext cx="2573" cy="1361"/>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408" tIns="45704" rIns="91408" bIns="45704">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5900" b="0" i="0" u="none" strike="noStrike" kern="1200" cap="none" spc="0" normalizeH="0" baseline="0" noProof="0" dirty="0">
                  <a:ln>
                    <a:noFill/>
                  </a:ln>
                  <a:solidFill>
                    <a:srgbClr val="FFEA18"/>
                  </a:solidFill>
                  <a:effectLst/>
                  <a:uLnTx/>
                  <a:uFillTx/>
                  <a:latin typeface="Comic Sans MS" charset="0"/>
                  <a:ea typeface="宋体" charset="0"/>
                  <a:cs typeface="宋体" charset="0"/>
                </a:rPr>
                <a:t>公元  </a:t>
              </a:r>
              <a:br>
                <a:rPr kumimoji="0" lang="en-US" altLang="zh-CN" sz="5900" b="0" i="0" u="none" strike="noStrike" kern="1200" cap="none" spc="0" normalizeH="0" baseline="0" noProof="0" dirty="0">
                  <a:ln>
                    <a:noFill/>
                  </a:ln>
                  <a:solidFill>
                    <a:srgbClr val="FFEA18"/>
                  </a:solidFill>
                  <a:effectLst/>
                  <a:uLnTx/>
                  <a:uFillTx/>
                  <a:latin typeface="Comic Sans MS" charset="0"/>
                  <a:ea typeface="宋体" charset="0"/>
                  <a:cs typeface="宋体" charset="0"/>
                </a:rPr>
              </a:br>
              <a:r>
                <a:rPr kumimoji="0" lang="en-US" altLang="zh-CN" sz="5900" b="0" i="0" u="none" strike="noStrike" kern="1200" cap="none" spc="0" normalizeH="0" baseline="0" noProof="0" dirty="0">
                  <a:ln>
                    <a:noFill/>
                  </a:ln>
                  <a:solidFill>
                    <a:srgbClr val="FFEA18"/>
                  </a:solidFill>
                  <a:effectLst/>
                  <a:uLnTx/>
                  <a:uFillTx/>
                  <a:latin typeface="Comic Sans MS" charset="0"/>
                  <a:ea typeface="宋体" charset="0"/>
                  <a:cs typeface="宋体" charset="0"/>
                </a:rPr>
                <a:t>46-48</a:t>
              </a:r>
              <a:r>
                <a:rPr kumimoji="0" lang="zh-CN" altLang="en-US" sz="5900" b="0" i="0" u="none" strike="noStrike" kern="1200" cap="none" spc="0" normalizeH="0" baseline="0" noProof="0" dirty="0">
                  <a:ln>
                    <a:noFill/>
                  </a:ln>
                  <a:solidFill>
                    <a:srgbClr val="FFEA18"/>
                  </a:solidFill>
                  <a:effectLst/>
                  <a:uLnTx/>
                  <a:uFillTx/>
                  <a:latin typeface="Comic Sans MS" charset="0"/>
                  <a:ea typeface="宋体" charset="0"/>
                  <a:cs typeface="宋体" charset="0"/>
                </a:rPr>
                <a:t>年</a:t>
              </a:r>
            </a:p>
          </p:txBody>
        </p:sp>
      </p:grpSp>
    </p:spTree>
    <p:extLst>
      <p:ext uri="{BB962C8B-B14F-4D97-AF65-F5344CB8AC3E}">
        <p14:creationId xmlns:p14="http://schemas.microsoft.com/office/powerpoint/2010/main" val="512218422"/>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831963"/>
                                        </p:tgtEl>
                                        <p:attrNameLst>
                                          <p:attrName>style.visibility</p:attrName>
                                        </p:attrNameLst>
                                      </p:cBhvr>
                                      <p:to>
                                        <p:strVal val="visible"/>
                                      </p:to>
                                    </p:set>
                                    <p:anim calcmode="lin" valueType="num">
                                      <p:cBhvr>
                                        <p:cTn id="7" dur="500" fill="hold"/>
                                        <p:tgtEl>
                                          <p:spTgt spid="1831963"/>
                                        </p:tgtEl>
                                        <p:attrNameLst>
                                          <p:attrName>ppt_w</p:attrName>
                                        </p:attrNameLst>
                                      </p:cBhvr>
                                      <p:tavLst>
                                        <p:tav tm="0">
                                          <p:val>
                                            <p:fltVal val="0"/>
                                          </p:val>
                                        </p:tav>
                                        <p:tav tm="100000">
                                          <p:val>
                                            <p:strVal val="#ppt_w"/>
                                          </p:val>
                                        </p:tav>
                                      </p:tavLst>
                                    </p:anim>
                                    <p:anim calcmode="lin" valueType="num">
                                      <p:cBhvr>
                                        <p:cTn id="8" dur="500" fill="hold"/>
                                        <p:tgtEl>
                                          <p:spTgt spid="1831963"/>
                                        </p:tgtEl>
                                        <p:attrNameLst>
                                          <p:attrName>ppt_h</p:attrName>
                                        </p:attrNameLst>
                                      </p:cBhvr>
                                      <p:tavLst>
                                        <p:tav tm="0">
                                          <p:val>
                                            <p:fltVal val="0"/>
                                          </p:val>
                                        </p:tav>
                                        <p:tav tm="100000">
                                          <p:val>
                                            <p:strVal val="#ppt_h"/>
                                          </p:val>
                                        </p:tav>
                                      </p:tavLst>
                                    </p:anim>
                                    <p:anim calcmode="lin" valueType="num">
                                      <p:cBhvr>
                                        <p:cTn id="9" dur="500" fill="hold"/>
                                        <p:tgtEl>
                                          <p:spTgt spid="1831963"/>
                                        </p:tgtEl>
                                        <p:attrNameLst>
                                          <p:attrName>ppt_x</p:attrName>
                                        </p:attrNameLst>
                                      </p:cBhvr>
                                      <p:tavLst>
                                        <p:tav tm="0">
                                          <p:val>
                                            <p:fltVal val="0.5"/>
                                          </p:val>
                                        </p:tav>
                                        <p:tav tm="100000">
                                          <p:val>
                                            <p:strVal val="#ppt_x"/>
                                          </p:val>
                                        </p:tav>
                                      </p:tavLst>
                                    </p:anim>
                                    <p:anim calcmode="lin" valueType="num">
                                      <p:cBhvr>
                                        <p:cTn id="10" dur="500" fill="hold"/>
                                        <p:tgtEl>
                                          <p:spTgt spid="18319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1831962"/>
                                        </p:tgtEl>
                                        <p:attrNameLst>
                                          <p:attrName>style.visibility</p:attrName>
                                        </p:attrNameLst>
                                      </p:cBhvr>
                                      <p:to>
                                        <p:strVal val="visible"/>
                                      </p:to>
                                    </p:set>
                                    <p:anim calcmode="lin" valueType="num">
                                      <p:cBhvr>
                                        <p:cTn id="14" dur="500" fill="hold"/>
                                        <p:tgtEl>
                                          <p:spTgt spid="1831962"/>
                                        </p:tgtEl>
                                        <p:attrNameLst>
                                          <p:attrName>ppt_w</p:attrName>
                                        </p:attrNameLst>
                                      </p:cBhvr>
                                      <p:tavLst>
                                        <p:tav tm="0">
                                          <p:val>
                                            <p:strVal val="2/3*#ppt_w"/>
                                          </p:val>
                                        </p:tav>
                                        <p:tav tm="100000">
                                          <p:val>
                                            <p:strVal val="#ppt_w"/>
                                          </p:val>
                                        </p:tav>
                                      </p:tavLst>
                                    </p:anim>
                                    <p:anim calcmode="lin" valueType="num">
                                      <p:cBhvr>
                                        <p:cTn id="15" dur="500" fill="hold"/>
                                        <p:tgtEl>
                                          <p:spTgt spid="1831962"/>
                                        </p:tgtEl>
                                        <p:attrNameLst>
                                          <p:attrName>ppt_h</p:attrName>
                                        </p:attrNameLst>
                                      </p:cBhvr>
                                      <p:tavLst>
                                        <p:tav tm="0">
                                          <p:val>
                                            <p:strVal val="2/3*#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831969"/>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832004"/>
                                        </p:tgtEl>
                                        <p:attrNameLst>
                                          <p:attrName>style.visibility</p:attrName>
                                        </p:attrNameLst>
                                      </p:cBhvr>
                                      <p:to>
                                        <p:strVal val="visible"/>
                                      </p:to>
                                    </p:set>
                                  </p:childTnLst>
                                  <p:subTnLst>
                                    <p:set>
                                      <p:cBhvr override="childStyle">
                                        <p:cTn dur="1" fill="hold" display="0" masterRel="nextClick" afterEffect="1"/>
                                        <p:tgtEl>
                                          <p:spTgt spid="1832004"/>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831964"/>
                                        </p:tgtEl>
                                        <p:attrNameLst>
                                          <p:attrName>style.visibility</p:attrName>
                                        </p:attrNameLst>
                                      </p:cBhvr>
                                      <p:to>
                                        <p:strVal val="visible"/>
                                      </p:to>
                                    </p:set>
                                  </p:childTnLst>
                                </p:cTn>
                              </p:par>
                            </p:childTnLst>
                          </p:cTn>
                        </p:par>
                        <p:par>
                          <p:cTn id="27" fill="hold" nodeType="afterGroup">
                            <p:stCondLst>
                              <p:cond delay="500"/>
                            </p:stCondLst>
                            <p:childTnLst>
                              <p:par>
                                <p:cTn id="28" presetID="9" presetClass="exit" presetSubtype="0" fill="hold" grpId="1" nodeType="afterEffect">
                                  <p:stCondLst>
                                    <p:cond delay="0"/>
                                  </p:stCondLst>
                                  <p:childTnLst>
                                    <p:animEffect transition="out" filter="dissolve">
                                      <p:cBhvr>
                                        <p:cTn id="29" dur="500"/>
                                        <p:tgtEl>
                                          <p:spTgt spid="1831962"/>
                                        </p:tgtEl>
                                      </p:cBhvr>
                                    </p:animEffect>
                                    <p:set>
                                      <p:cBhvr>
                                        <p:cTn id="30" dur="1" fill="hold">
                                          <p:stCondLst>
                                            <p:cond delay="499"/>
                                          </p:stCondLst>
                                        </p:cTn>
                                        <p:tgtEl>
                                          <p:spTgt spid="1831962"/>
                                        </p:tgtEl>
                                        <p:attrNameLst>
                                          <p:attrName>style.visibility</p:attrName>
                                        </p:attrNameLst>
                                      </p:cBhvr>
                                      <p:to>
                                        <p:strVal val="hidden"/>
                                      </p:to>
                                    </p:se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499"/>
                                          </p:stCondLst>
                                        </p:cTn>
                                        <p:tgtEl>
                                          <p:spTgt spid="1832005"/>
                                        </p:tgtEl>
                                        <p:attrNameLst>
                                          <p:attrName>style.visibility</p:attrName>
                                        </p:attrNameLst>
                                      </p:cBhvr>
                                      <p:to>
                                        <p:strVal val="visible"/>
                                      </p:to>
                                    </p:set>
                                  </p:childTnLst>
                                  <p:subTnLst>
                                    <p:set>
                                      <p:cBhvr override="childStyle">
                                        <p:cTn dur="1" fill="hold" display="0" masterRel="nextClick" afterEffect="1"/>
                                        <p:tgtEl>
                                          <p:spTgt spid="1832005"/>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1831965"/>
                                        </p:tgtEl>
                                        <p:attrNameLst>
                                          <p:attrName>style.visibility</p:attrName>
                                        </p:attrNameLst>
                                      </p:cBhvr>
                                      <p:to>
                                        <p:strVal val="visible"/>
                                      </p:to>
                                    </p:set>
                                  </p:childTnLst>
                                </p:cTn>
                              </p:par>
                            </p:childTnLst>
                          </p:cTn>
                        </p:par>
                        <p:par>
                          <p:cTn id="38" fill="hold" nodeType="afterGroup">
                            <p:stCondLst>
                              <p:cond delay="500"/>
                            </p:stCondLst>
                            <p:childTnLst>
                              <p:par>
                                <p:cTn id="39" presetID="1" presetClass="entr" presetSubtype="0" fill="hold" grpId="0" nodeType="afterEffect">
                                  <p:stCondLst>
                                    <p:cond delay="0"/>
                                  </p:stCondLst>
                                  <p:childTnLst>
                                    <p:set>
                                      <p:cBhvr>
                                        <p:cTn id="40" dur="1" fill="hold">
                                          <p:stCondLst>
                                            <p:cond delay="499"/>
                                          </p:stCondLst>
                                        </p:cTn>
                                        <p:tgtEl>
                                          <p:spTgt spid="1832006"/>
                                        </p:tgtEl>
                                        <p:attrNameLst>
                                          <p:attrName>style.visibility</p:attrName>
                                        </p:attrNameLst>
                                      </p:cBhvr>
                                      <p:to>
                                        <p:strVal val="visible"/>
                                      </p:to>
                                    </p:set>
                                  </p:childTnLst>
                                  <p:subTnLst>
                                    <p:set>
                                      <p:cBhvr override="childStyle">
                                        <p:cTn dur="1" fill="hold" display="0" masterRel="nextClick" afterEffect="1"/>
                                        <p:tgtEl>
                                          <p:spTgt spid="1832006"/>
                                        </p:tgtEl>
                                        <p:attrNameLst>
                                          <p:attrName>style.visibility</p:attrName>
                                        </p:attrNameLst>
                                      </p:cBhvr>
                                      <p:to>
                                        <p:strVal val="hidden"/>
                                      </p:to>
                                    </p:set>
                                  </p:sub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1831966"/>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499"/>
                                          </p:stCondLst>
                                        </p:cTn>
                                        <p:tgtEl>
                                          <p:spTgt spid="1832007"/>
                                        </p:tgtEl>
                                        <p:attrNameLst>
                                          <p:attrName>style.visibility</p:attrName>
                                        </p:attrNameLst>
                                      </p:cBhvr>
                                      <p:to>
                                        <p:strVal val="visible"/>
                                      </p:to>
                                    </p:set>
                                  </p:childTnLst>
                                  <p:subTnLst>
                                    <p:set>
                                      <p:cBhvr override="childStyle">
                                        <p:cTn dur="1" fill="hold" display="0" masterRel="nextClick" afterEffect="1"/>
                                        <p:tgtEl>
                                          <p:spTgt spid="1832007"/>
                                        </p:tgtEl>
                                        <p:attrNameLst>
                                          <p:attrName>style.visibility</p:attrName>
                                        </p:attrNameLst>
                                      </p:cBhvr>
                                      <p:to>
                                        <p:strVal val="hidden"/>
                                      </p:to>
                                    </p:set>
                                  </p:sub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499"/>
                                          </p:stCondLst>
                                        </p:cTn>
                                        <p:tgtEl>
                                          <p:spTgt spid="1831968"/>
                                        </p:tgtEl>
                                        <p:attrNameLst>
                                          <p:attrName>style.visibility</p:attrName>
                                        </p:attrNameLst>
                                      </p:cBhvr>
                                      <p:to>
                                        <p:strVal val="visible"/>
                                      </p:to>
                                    </p:se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499"/>
                                          </p:stCondLst>
                                        </p:cTn>
                                        <p:tgtEl>
                                          <p:spTgt spid="1832008"/>
                                        </p:tgtEl>
                                        <p:attrNameLst>
                                          <p:attrName>style.visibility</p:attrName>
                                        </p:attrNameLst>
                                      </p:cBhvr>
                                      <p:to>
                                        <p:strVal val="visible"/>
                                      </p:to>
                                    </p:set>
                                  </p:childTnLst>
                                  <p:subTnLst>
                                    <p:set>
                                      <p:cBhvr override="childStyle">
                                        <p:cTn dur="1" fill="hold" display="0" masterRel="nextClick" afterEffect="1"/>
                                        <p:tgtEl>
                                          <p:spTgt spid="1832008"/>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831967"/>
                                        </p:tgtEl>
                                        <p:attrNameLst>
                                          <p:attrName>style.visibility</p:attrName>
                                        </p:attrNameLst>
                                      </p:cBhvr>
                                      <p:to>
                                        <p:strVal val="visible"/>
                                      </p:to>
                                    </p:set>
                                  </p:childTnLst>
                                </p:cTn>
                              </p:par>
                            </p:childTnLst>
                          </p:cTn>
                        </p:par>
                        <p:par>
                          <p:cTn id="59" fill="hold" nodeType="afterGroup">
                            <p:stCondLst>
                              <p:cond delay="500"/>
                            </p:stCondLst>
                            <p:childTnLst>
                              <p:par>
                                <p:cTn id="60" presetID="1" presetClass="entr" presetSubtype="0" fill="hold" grpId="0" nodeType="afterEffect">
                                  <p:stCondLst>
                                    <p:cond delay="0"/>
                                  </p:stCondLst>
                                  <p:childTnLst>
                                    <p:set>
                                      <p:cBhvr>
                                        <p:cTn id="61" dur="1" fill="hold">
                                          <p:stCondLst>
                                            <p:cond delay="499"/>
                                          </p:stCondLst>
                                        </p:cTn>
                                        <p:tgtEl>
                                          <p:spTgt spid="1832009"/>
                                        </p:tgtEl>
                                        <p:attrNameLst>
                                          <p:attrName>style.visibility</p:attrName>
                                        </p:attrNameLst>
                                      </p:cBhvr>
                                      <p:to>
                                        <p:strVal val="visible"/>
                                      </p:to>
                                    </p:set>
                                  </p:childTnLst>
                                  <p:subTnLst>
                                    <p:set>
                                      <p:cBhvr override="childStyle">
                                        <p:cTn dur="1" fill="hold" display="0" masterRel="nextClick" afterEffect="1"/>
                                        <p:tgtEl>
                                          <p:spTgt spid="1832009"/>
                                        </p:tgtEl>
                                        <p:attrNameLst>
                                          <p:attrName>style.visibility</p:attrName>
                                        </p:attrNameLst>
                                      </p:cBhvr>
                                      <p:to>
                                        <p:strVal val="hidden"/>
                                      </p:to>
                                    </p:set>
                                  </p:sub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grpId="0" nodeType="clickEffect">
                                  <p:stCondLst>
                                    <p:cond delay="0"/>
                                  </p:stCondLst>
                                  <p:childTnLst>
                                    <p:set>
                                      <p:cBhvr>
                                        <p:cTn id="65" dur="1" fill="hold">
                                          <p:stCondLst>
                                            <p:cond delay="499"/>
                                          </p:stCondLst>
                                        </p:cTn>
                                        <p:tgtEl>
                                          <p:spTgt spid="1831971"/>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499"/>
                                          </p:stCondLst>
                                        </p:cTn>
                                        <p:tgtEl>
                                          <p:spTgt spid="1832010"/>
                                        </p:tgtEl>
                                        <p:attrNameLst>
                                          <p:attrName>style.visibility</p:attrName>
                                        </p:attrNameLst>
                                      </p:cBhvr>
                                      <p:to>
                                        <p:strVal val="visible"/>
                                      </p:to>
                                    </p:set>
                                  </p:childTnLst>
                                  <p:subTnLst>
                                    <p:set>
                                      <p:cBhvr override="childStyle">
                                        <p:cTn dur="1" fill="hold" display="0" masterRel="nextClick" afterEffect="1"/>
                                        <p:tgtEl>
                                          <p:spTgt spid="1832010"/>
                                        </p:tgtEl>
                                        <p:attrNameLst>
                                          <p:attrName>style.visibility</p:attrName>
                                        </p:attrNameLst>
                                      </p:cBhvr>
                                      <p:to>
                                        <p:strVal val="hidden"/>
                                      </p:to>
                                    </p:set>
                                  </p:sub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0"/>
                                  </p:stCondLst>
                                  <p:childTnLst>
                                    <p:set>
                                      <p:cBhvr>
                                        <p:cTn id="72" dur="1" fill="hold">
                                          <p:stCondLst>
                                            <p:cond delay="499"/>
                                          </p:stCondLst>
                                        </p:cTn>
                                        <p:tgtEl>
                                          <p:spTgt spid="1831995"/>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499"/>
                                          </p:stCondLst>
                                        </p:cTn>
                                        <p:tgtEl>
                                          <p:spTgt spid="1831994"/>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499"/>
                                          </p:stCondLst>
                                        </p:cTn>
                                        <p:tgtEl>
                                          <p:spTgt spid="1831976"/>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499"/>
                                          </p:stCondLst>
                                        </p:cTn>
                                        <p:tgtEl>
                                          <p:spTgt spid="1831979"/>
                                        </p:tgtEl>
                                        <p:attrNameLst>
                                          <p:attrName>style.visibility</p:attrName>
                                        </p:attrNameLst>
                                      </p:cBhvr>
                                      <p:to>
                                        <p:strVal val="visible"/>
                                      </p:to>
                                    </p:set>
                                  </p:childTnLst>
                                </p:cTn>
                              </p:par>
                            </p:childTnLst>
                          </p:cTn>
                        </p:par>
                        <p:par>
                          <p:cTn id="85" fill="hold" nodeType="afterGroup">
                            <p:stCondLst>
                              <p:cond delay="500"/>
                            </p:stCondLst>
                            <p:childTnLst>
                              <p:par>
                                <p:cTn id="86" presetID="1" presetClass="entr" presetSubtype="0" fill="hold" grpId="0" nodeType="afterEffect">
                                  <p:stCondLst>
                                    <p:cond delay="0"/>
                                  </p:stCondLst>
                                  <p:childTnLst>
                                    <p:set>
                                      <p:cBhvr>
                                        <p:cTn id="87" dur="1" fill="hold">
                                          <p:stCondLst>
                                            <p:cond delay="499"/>
                                          </p:stCondLst>
                                        </p:cTn>
                                        <p:tgtEl>
                                          <p:spTgt spid="1831980"/>
                                        </p:tgtEl>
                                        <p:attrNameLst>
                                          <p:attrName>style.visibility</p:attrName>
                                        </p:attrNameLst>
                                      </p:cBhvr>
                                      <p:to>
                                        <p:strVal val="visible"/>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1" presetClass="entr" presetSubtype="0" fill="hold" nodeType="clickEffect">
                                  <p:stCondLst>
                                    <p:cond delay="0"/>
                                  </p:stCondLst>
                                  <p:childTnLst>
                                    <p:set>
                                      <p:cBhvr>
                                        <p:cTn id="91" dur="1" fill="hold">
                                          <p:stCondLst>
                                            <p:cond delay="499"/>
                                          </p:stCondLst>
                                        </p:cTn>
                                        <p:tgtEl>
                                          <p:spTgt spid="1832001"/>
                                        </p:tgtEl>
                                        <p:attrNameLst>
                                          <p:attrName>style.visibility</p:attrName>
                                        </p:attrNameLst>
                                      </p:cBhvr>
                                      <p:to>
                                        <p:strVal val="visible"/>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1" presetClass="entr" presetSubtype="0" fill="hold" grpId="0" nodeType="clickEffect">
                                  <p:stCondLst>
                                    <p:cond delay="0"/>
                                  </p:stCondLst>
                                  <p:childTnLst>
                                    <p:set>
                                      <p:cBhvr>
                                        <p:cTn id="95" dur="1" fill="hold">
                                          <p:stCondLst>
                                            <p:cond delay="499"/>
                                          </p:stCondLst>
                                        </p:cTn>
                                        <p:tgtEl>
                                          <p:spTgt spid="1831984"/>
                                        </p:tgtEl>
                                        <p:attrNameLst>
                                          <p:attrName>style.visibility</p:attrName>
                                        </p:attrNameLst>
                                      </p:cBhvr>
                                      <p:to>
                                        <p:strVal val="visible"/>
                                      </p:to>
                                    </p:set>
                                  </p:childTnLst>
                                </p:cTn>
                              </p:par>
                            </p:childTnLst>
                          </p:cTn>
                        </p:par>
                        <p:par>
                          <p:cTn id="96" fill="hold" nodeType="afterGroup">
                            <p:stCondLst>
                              <p:cond delay="500"/>
                            </p:stCondLst>
                            <p:childTnLst>
                              <p:par>
                                <p:cTn id="97" presetID="1" presetClass="entr" presetSubtype="0" fill="hold" grpId="0" nodeType="afterEffect">
                                  <p:stCondLst>
                                    <p:cond delay="0"/>
                                  </p:stCondLst>
                                  <p:childTnLst>
                                    <p:set>
                                      <p:cBhvr>
                                        <p:cTn id="98" dur="1" fill="hold">
                                          <p:stCondLst>
                                            <p:cond delay="499"/>
                                          </p:stCondLst>
                                        </p:cTn>
                                        <p:tgtEl>
                                          <p:spTgt spid="1831985"/>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272" fill="hold" nodeType="clickEffect">
                                  <p:stCondLst>
                                    <p:cond delay="0"/>
                                  </p:stCondLst>
                                  <p:childTnLst>
                                    <p:set>
                                      <p:cBhvr>
                                        <p:cTn id="102" dur="1" fill="hold">
                                          <p:stCondLst>
                                            <p:cond delay="0"/>
                                          </p:stCondLst>
                                        </p:cTn>
                                        <p:tgtEl>
                                          <p:spTgt spid="1831986"/>
                                        </p:tgtEl>
                                        <p:attrNameLst>
                                          <p:attrName>style.visibility</p:attrName>
                                        </p:attrNameLst>
                                      </p:cBhvr>
                                      <p:to>
                                        <p:strVal val="visible"/>
                                      </p:to>
                                    </p:set>
                                    <p:anim calcmode="lin" valueType="num">
                                      <p:cBhvr>
                                        <p:cTn id="103" dur="500" fill="hold"/>
                                        <p:tgtEl>
                                          <p:spTgt spid="1831986"/>
                                        </p:tgtEl>
                                        <p:attrNameLst>
                                          <p:attrName>ppt_w</p:attrName>
                                        </p:attrNameLst>
                                      </p:cBhvr>
                                      <p:tavLst>
                                        <p:tav tm="0">
                                          <p:val>
                                            <p:strVal val="2/3*#ppt_w"/>
                                          </p:val>
                                        </p:tav>
                                        <p:tav tm="100000">
                                          <p:val>
                                            <p:strVal val="#ppt_w"/>
                                          </p:val>
                                        </p:tav>
                                      </p:tavLst>
                                    </p:anim>
                                    <p:anim calcmode="lin" valueType="num">
                                      <p:cBhvr>
                                        <p:cTn id="104" dur="500" fill="hold"/>
                                        <p:tgtEl>
                                          <p:spTgt spid="183198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1962" grpId="0" autoUpdateAnimBg="0"/>
      <p:bldP spid="1831962" grpId="1" autoUpdateAnimBg="0"/>
      <p:bldP spid="1831963" grpId="0" animBg="1" autoUpdateAnimBg="0"/>
      <p:bldP spid="1831964" grpId="0" autoUpdateAnimBg="0"/>
      <p:bldP spid="1831965" grpId="0" autoUpdateAnimBg="0"/>
      <p:bldP spid="1831966" grpId="0" autoUpdateAnimBg="0"/>
      <p:bldP spid="1831967" grpId="0" autoUpdateAnimBg="0"/>
      <p:bldP spid="1831968" grpId="0" autoUpdateAnimBg="0"/>
      <p:bldP spid="1831969" grpId="0" autoUpdateAnimBg="0"/>
      <p:bldP spid="1831971" grpId="0" autoUpdateAnimBg="0"/>
      <p:bldP spid="1831980" grpId="0" animBg="1"/>
      <p:bldP spid="1831984" grpId="0" animBg="1" autoUpdateAnimBg="0"/>
      <p:bldP spid="1831985" grpId="0" animBg="1"/>
      <p:bldP spid="1831994" grpId="0" animBg="1" autoUpdateAnimBg="0"/>
      <p:bldP spid="1832004" grpId="0" animBg="1" autoUpdateAnimBg="0"/>
      <p:bldP spid="1832005" grpId="0" animBg="1" autoUpdateAnimBg="0"/>
      <p:bldP spid="1832006" grpId="0" animBg="1" autoUpdateAnimBg="0"/>
      <p:bldP spid="1832007" grpId="0" animBg="1" autoUpdateAnimBg="0"/>
      <p:bldP spid="1832008" grpId="0" animBg="1" autoUpdateAnimBg="0"/>
      <p:bldP spid="1832009" grpId="0" animBg="1" autoUpdateAnimBg="0"/>
      <p:bldP spid="1832010"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5010"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pic>
        <p:nvPicPr>
          <p:cNvPr id="74754"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501" y="507068"/>
            <a:ext cx="7950489" cy="578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A50021"/>
                </a:solidFill>
                <a:miter lim="800000"/>
                <a:headEnd/>
                <a:tailEnd/>
              </a14:hiddenLine>
            </a:ext>
          </a:extLst>
        </p:spPr>
      </p:pic>
      <p:sp>
        <p:nvSpPr>
          <p:cNvPr id="1835012" name="Text Box 4"/>
          <p:cNvSpPr txBox="1">
            <a:spLocks noChangeArrowheads="1"/>
          </p:cNvSpPr>
          <p:nvPr/>
        </p:nvSpPr>
        <p:spPr bwMode="auto">
          <a:xfrm>
            <a:off x="1765013" y="2332225"/>
            <a:ext cx="1320511" cy="584106"/>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欧洲</a:t>
            </a:r>
          </a:p>
        </p:txBody>
      </p:sp>
      <p:sp>
        <p:nvSpPr>
          <p:cNvPr id="1835013" name="Text Box 5"/>
          <p:cNvSpPr txBox="1">
            <a:spLocks noChangeArrowheads="1"/>
          </p:cNvSpPr>
          <p:nvPr/>
        </p:nvSpPr>
        <p:spPr bwMode="auto">
          <a:xfrm rot="1299097">
            <a:off x="3202421" y="4195204"/>
            <a:ext cx="2108488" cy="43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1019175" rtl="0" eaLnBrk="0" fontAlgn="base" latinLnBrk="0" hangingPunct="0">
              <a:lnSpc>
                <a:spcPct val="100000"/>
              </a:lnSpc>
              <a:spcBef>
                <a:spcPct val="50000"/>
              </a:spcBef>
              <a:spcAft>
                <a:spcPct val="0"/>
              </a:spcAft>
              <a:buClrTx/>
              <a:buSzTx/>
              <a:buFontTx/>
              <a:buNone/>
              <a:tabLst/>
              <a:defRPr/>
            </a:pPr>
            <a:r>
              <a:rPr kumimoji="0" lang="zh-CN" altLang="en-US" sz="2200" b="0" i="0" u="none" strike="noStrike" kern="1200" cap="none" spc="0" normalizeH="0" baseline="0" noProof="0">
                <a:ln>
                  <a:noFill/>
                </a:ln>
                <a:solidFill>
                  <a:srgbClr val="FFFFFF"/>
                </a:solidFill>
                <a:effectLst/>
                <a:uLnTx/>
                <a:uFillTx/>
                <a:latin typeface="Comic Sans MS" charset="0"/>
                <a:ea typeface="宋体" charset="0"/>
                <a:cs typeface="宋体" charset="0"/>
              </a:rPr>
              <a:t>地中海</a:t>
            </a:r>
          </a:p>
        </p:txBody>
      </p:sp>
      <p:sp>
        <p:nvSpPr>
          <p:cNvPr id="1835014" name="Text Box 6"/>
          <p:cNvSpPr txBox="1">
            <a:spLocks noChangeArrowheads="1"/>
          </p:cNvSpPr>
          <p:nvPr/>
        </p:nvSpPr>
        <p:spPr bwMode="auto">
          <a:xfrm rot="1299097">
            <a:off x="601809" y="1273269"/>
            <a:ext cx="1363806" cy="43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1019175" rtl="0" eaLnBrk="0" fontAlgn="base" latinLnBrk="0" hangingPunct="0">
              <a:lnSpc>
                <a:spcPct val="100000"/>
              </a:lnSpc>
              <a:spcBef>
                <a:spcPct val="50000"/>
              </a:spcBef>
              <a:spcAft>
                <a:spcPct val="0"/>
              </a:spcAft>
              <a:buClrTx/>
              <a:buSzTx/>
              <a:buFontTx/>
              <a:buNone/>
              <a:tabLst/>
              <a:defRPr/>
            </a:pPr>
            <a:r>
              <a:rPr kumimoji="0" lang="zh-CN" altLang="en-US" sz="2200" b="0" i="0" u="none" strike="noStrike" kern="1200" cap="none" spc="0" normalizeH="0" baseline="0" noProof="0">
                <a:ln>
                  <a:noFill/>
                </a:ln>
                <a:solidFill>
                  <a:srgbClr val="FFFFFF"/>
                </a:solidFill>
                <a:effectLst/>
                <a:uLnTx/>
                <a:uFillTx/>
                <a:latin typeface="Comic Sans MS" charset="0"/>
                <a:ea typeface="宋体" charset="0"/>
                <a:cs typeface="宋体" charset="0"/>
              </a:rPr>
              <a:t>大西洋</a:t>
            </a:r>
          </a:p>
        </p:txBody>
      </p:sp>
      <p:sp>
        <p:nvSpPr>
          <p:cNvPr id="1835015" name="Freeform 7" descr="Purple mesh"/>
          <p:cNvSpPr>
            <a:spLocks/>
          </p:cNvSpPr>
          <p:nvPr/>
        </p:nvSpPr>
        <p:spPr bwMode="auto">
          <a:xfrm>
            <a:off x="6251864" y="5350810"/>
            <a:ext cx="913535" cy="998725"/>
          </a:xfrm>
          <a:custGeom>
            <a:avLst/>
            <a:gdLst>
              <a:gd name="T0" fmla="*/ 302 w 576"/>
              <a:gd name="T1" fmla="*/ 533 h 629"/>
              <a:gd name="T2" fmla="*/ 262 w 576"/>
              <a:gd name="T3" fmla="*/ 461 h 629"/>
              <a:gd name="T4" fmla="*/ 238 w 576"/>
              <a:gd name="T5" fmla="*/ 437 h 629"/>
              <a:gd name="T6" fmla="*/ 206 w 576"/>
              <a:gd name="T7" fmla="*/ 389 h 629"/>
              <a:gd name="T8" fmla="*/ 94 w 576"/>
              <a:gd name="T9" fmla="*/ 261 h 629"/>
              <a:gd name="T10" fmla="*/ 62 w 576"/>
              <a:gd name="T11" fmla="*/ 213 h 629"/>
              <a:gd name="T12" fmla="*/ 46 w 576"/>
              <a:gd name="T13" fmla="*/ 125 h 629"/>
              <a:gd name="T14" fmla="*/ 6 w 576"/>
              <a:gd name="T15" fmla="*/ 53 h 629"/>
              <a:gd name="T16" fmla="*/ 54 w 576"/>
              <a:gd name="T17" fmla="*/ 29 h 629"/>
              <a:gd name="T18" fmla="*/ 70 w 576"/>
              <a:gd name="T19" fmla="*/ 85 h 629"/>
              <a:gd name="T20" fmla="*/ 126 w 576"/>
              <a:gd name="T21" fmla="*/ 181 h 629"/>
              <a:gd name="T22" fmla="*/ 174 w 576"/>
              <a:gd name="T23" fmla="*/ 213 h 629"/>
              <a:gd name="T24" fmla="*/ 222 w 576"/>
              <a:gd name="T25" fmla="*/ 269 h 629"/>
              <a:gd name="T26" fmla="*/ 230 w 576"/>
              <a:gd name="T27" fmla="*/ 109 h 629"/>
              <a:gd name="T28" fmla="*/ 254 w 576"/>
              <a:gd name="T29" fmla="*/ 117 h 629"/>
              <a:gd name="T30" fmla="*/ 238 w 576"/>
              <a:gd name="T31" fmla="*/ 197 h 629"/>
              <a:gd name="T32" fmla="*/ 254 w 576"/>
              <a:gd name="T33" fmla="*/ 261 h 629"/>
              <a:gd name="T34" fmla="*/ 334 w 576"/>
              <a:gd name="T35" fmla="*/ 293 h 629"/>
              <a:gd name="T36" fmla="*/ 358 w 576"/>
              <a:gd name="T37" fmla="*/ 317 h 629"/>
              <a:gd name="T38" fmla="*/ 390 w 576"/>
              <a:gd name="T39" fmla="*/ 389 h 629"/>
              <a:gd name="T40" fmla="*/ 438 w 576"/>
              <a:gd name="T41" fmla="*/ 413 h 629"/>
              <a:gd name="T42" fmla="*/ 494 w 576"/>
              <a:gd name="T43" fmla="*/ 477 h 629"/>
              <a:gd name="T44" fmla="*/ 542 w 576"/>
              <a:gd name="T45" fmla="*/ 493 h 629"/>
              <a:gd name="T46" fmla="*/ 566 w 576"/>
              <a:gd name="T47" fmla="*/ 581 h 629"/>
              <a:gd name="T48" fmla="*/ 470 w 576"/>
              <a:gd name="T49" fmla="*/ 605 h 629"/>
              <a:gd name="T50" fmla="*/ 422 w 576"/>
              <a:gd name="T51" fmla="*/ 621 h 629"/>
              <a:gd name="T52" fmla="*/ 398 w 576"/>
              <a:gd name="T53" fmla="*/ 629 h 629"/>
              <a:gd name="T54" fmla="*/ 302 w 576"/>
              <a:gd name="T55" fmla="*/ 589 h 629"/>
              <a:gd name="T56" fmla="*/ 302 w 576"/>
              <a:gd name="T57" fmla="*/ 533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3"/>
            <a:srcRect/>
            <a:tile tx="0" ty="0" sx="100000" sy="100000" flip="none" algn="tl"/>
          </a:blipFill>
          <a:ln w="12700" cap="flat" cmpd="sng">
            <a:solidFill>
              <a:schemeClr val="tx1"/>
            </a:solidFill>
            <a:prstDash val="solid"/>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16" name="Rectangle 8"/>
          <p:cNvSpPr>
            <a:spLocks noChangeArrowheads="1"/>
          </p:cNvSpPr>
          <p:nvPr/>
        </p:nvSpPr>
        <p:spPr bwMode="auto">
          <a:xfrm>
            <a:off x="571501" y="495860"/>
            <a:ext cx="7950489" cy="5828460"/>
          </a:xfrm>
          <a:prstGeom prst="rect">
            <a:avLst/>
          </a:prstGeom>
          <a:noFill/>
          <a:ln w="76200">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17" name="Text Box 9"/>
          <p:cNvSpPr txBox="1">
            <a:spLocks noChangeArrowheads="1"/>
          </p:cNvSpPr>
          <p:nvPr/>
        </p:nvSpPr>
        <p:spPr bwMode="auto">
          <a:xfrm>
            <a:off x="8756625" y="89941"/>
            <a:ext cx="184492" cy="4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54" tIns="45678" rIns="91354" bIns="45678" anchor="ctr">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1019175"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宋体" charset="0"/>
                <a:cs typeface="宋体" charset="0"/>
              </a:rPr>
              <a:t> </a:t>
            </a:r>
          </a:p>
        </p:txBody>
      </p:sp>
      <p:sp>
        <p:nvSpPr>
          <p:cNvPr id="1835018" name="Text Box 10"/>
          <p:cNvSpPr txBox="1">
            <a:spLocks noChangeArrowheads="1"/>
          </p:cNvSpPr>
          <p:nvPr/>
        </p:nvSpPr>
        <p:spPr bwMode="auto">
          <a:xfrm>
            <a:off x="8020671" y="6535846"/>
            <a:ext cx="165589" cy="2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94" tIns="40995" rIns="81994" bIns="40995"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900" b="0" i="0" u="none" strike="noStrike" kern="1200" cap="none" spc="0" normalizeH="0" baseline="0" noProof="0">
              <a:ln>
                <a:noFill/>
              </a:ln>
              <a:solidFill>
                <a:srgbClr val="FFFFFF"/>
              </a:solidFill>
              <a:effectLst/>
              <a:uLnTx/>
              <a:uFillTx/>
              <a:latin typeface="Comic Sans MS" charset="0"/>
              <a:ea typeface="宋体" charset="0"/>
              <a:cs typeface="宋体" charset="0"/>
            </a:endParaRPr>
          </a:p>
        </p:txBody>
      </p:sp>
      <p:sp>
        <p:nvSpPr>
          <p:cNvPr id="1835019" name="Text Box 11"/>
          <p:cNvSpPr txBox="1">
            <a:spLocks noChangeArrowheads="1"/>
          </p:cNvSpPr>
          <p:nvPr/>
        </p:nvSpPr>
        <p:spPr bwMode="auto">
          <a:xfrm>
            <a:off x="8355763" y="6538647"/>
            <a:ext cx="306478" cy="22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94" tIns="40995" rIns="81994" bIns="40995"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900" b="0" i="0" u="none" strike="noStrike" kern="1200" cap="none" spc="0" normalizeH="0" baseline="0" noProof="0">
                <a:ln>
                  <a:noFill/>
                </a:ln>
                <a:solidFill>
                  <a:srgbClr val="FFFFFF"/>
                </a:solidFill>
                <a:effectLst/>
                <a:uLnTx/>
                <a:uFillTx/>
                <a:latin typeface="Comic Sans MS" charset="0"/>
                <a:ea typeface="宋体" charset="0"/>
                <a:cs typeface="宋体" charset="0"/>
              </a:rPr>
              <a:t>43</a:t>
            </a:r>
          </a:p>
        </p:txBody>
      </p:sp>
      <p:sp>
        <p:nvSpPr>
          <p:cNvPr id="1835020" name="Rectangle 12"/>
          <p:cNvSpPr>
            <a:spLocks noChangeArrowheads="1"/>
          </p:cNvSpPr>
          <p:nvPr/>
        </p:nvSpPr>
        <p:spPr bwMode="auto">
          <a:xfrm>
            <a:off x="7934615" y="6537935"/>
            <a:ext cx="518581" cy="22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12" tIns="41005" rIns="82012" bIns="41005"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0" i="0" u="none" strike="noStrike" kern="1200" cap="none" spc="0" normalizeH="0" baseline="0" noProof="0">
                <a:ln>
                  <a:noFill/>
                </a:ln>
                <a:solidFill>
                  <a:srgbClr val="FFFFFF"/>
                </a:solidFill>
                <a:effectLst/>
                <a:uLnTx/>
                <a:uFillTx/>
                <a:latin typeface="Arial" pitchFamily="34" charset="0"/>
                <a:ea typeface="宋体" charset="0"/>
                <a:cs typeface="宋体" charset="0"/>
              </a:rPr>
              <a:t>8.0.08.</a:t>
            </a:r>
          </a:p>
        </p:txBody>
      </p:sp>
      <p:sp>
        <p:nvSpPr>
          <p:cNvPr id="1835021" name="Text Box 13"/>
          <p:cNvSpPr txBox="1">
            <a:spLocks noChangeArrowheads="1"/>
          </p:cNvSpPr>
          <p:nvPr/>
        </p:nvSpPr>
        <p:spPr bwMode="auto">
          <a:xfrm>
            <a:off x="6856559" y="4915182"/>
            <a:ext cx="1744806" cy="1077165"/>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A5002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阿拉伯半岛</a:t>
            </a:r>
          </a:p>
        </p:txBody>
      </p:sp>
      <p:sp>
        <p:nvSpPr>
          <p:cNvPr id="1835022" name="Text Box 14"/>
          <p:cNvSpPr txBox="1">
            <a:spLocks noChangeArrowheads="1"/>
          </p:cNvSpPr>
          <p:nvPr/>
        </p:nvSpPr>
        <p:spPr bwMode="auto">
          <a:xfrm>
            <a:off x="1160318" y="3989294"/>
            <a:ext cx="2615045" cy="58410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非洲</a:t>
            </a:r>
          </a:p>
        </p:txBody>
      </p:sp>
      <p:sp>
        <p:nvSpPr>
          <p:cNvPr id="1835023" name="Text Box 15"/>
          <p:cNvSpPr txBox="1">
            <a:spLocks noChangeArrowheads="1"/>
          </p:cNvSpPr>
          <p:nvPr/>
        </p:nvSpPr>
        <p:spPr bwMode="auto">
          <a:xfrm>
            <a:off x="6787286" y="2723029"/>
            <a:ext cx="1486477" cy="584107"/>
          </a:xfrm>
          <a:prstGeom prst="rect">
            <a:avLst/>
          </a:prstGeom>
          <a:noFill/>
          <a:ln>
            <a:noFill/>
          </a:ln>
          <a:effectLst>
            <a:outerShdw blurRad="63500" dist="38099"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54" tIns="45678" rIns="91354" bIns="4567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3200" b="0" i="0" u="none" strike="noStrike" kern="1200" cap="none" spc="0" normalizeH="0" baseline="0" noProof="0">
                <a:ln>
                  <a:noFill/>
                </a:ln>
                <a:solidFill>
                  <a:srgbClr val="0033CC"/>
                </a:solidFill>
                <a:effectLst/>
                <a:uLnTx/>
                <a:uFillTx/>
                <a:latin typeface="Comic Sans MS" charset="0"/>
                <a:ea typeface="黑体" charset="0"/>
                <a:cs typeface="黑体" charset="0"/>
              </a:rPr>
              <a:t>亚西亚</a:t>
            </a:r>
          </a:p>
        </p:txBody>
      </p:sp>
      <p:sp>
        <p:nvSpPr>
          <p:cNvPr id="1835024" name="Text Box 16"/>
          <p:cNvSpPr txBox="1">
            <a:spLocks noChangeArrowheads="1"/>
          </p:cNvSpPr>
          <p:nvPr/>
        </p:nvSpPr>
        <p:spPr bwMode="auto">
          <a:xfrm>
            <a:off x="4231409" y="656945"/>
            <a:ext cx="3733512" cy="1753721"/>
          </a:xfrm>
          <a:prstGeom prst="rect">
            <a:avLst/>
          </a:prstGeom>
          <a:noFill/>
          <a:ln>
            <a:noFill/>
          </a:ln>
          <a:effectLst>
            <a:outerShdw blurRad="63500" dist="71842" dir="2700000" algn="ctr" rotWithShape="0">
              <a:srgbClr val="0A0A0A">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1019175" rtl="0" eaLnBrk="0" fontAlgn="base" latinLnBrk="0" hangingPunct="0">
              <a:lnSpc>
                <a:spcPct val="100000"/>
              </a:lnSpc>
              <a:spcBef>
                <a:spcPct val="50000"/>
              </a:spcBef>
              <a:spcAft>
                <a:spcPct val="0"/>
              </a:spcAft>
              <a:buClrTx/>
              <a:buSzTx/>
              <a:buFontTx/>
              <a:buNone/>
              <a:tabLst/>
              <a:defRPr/>
            </a:pPr>
            <a:r>
              <a:rPr kumimoji="0" lang="ja-JP" altLang="en-US" sz="5400" b="0" i="0" u="none" strike="noStrike" kern="1200" cap="none" spc="0" normalizeH="0" baseline="0" noProof="0">
                <a:ln>
                  <a:noFill/>
                </a:ln>
                <a:solidFill>
                  <a:srgbClr val="FFFFFF"/>
                </a:solidFill>
                <a:effectLst/>
                <a:uLnTx/>
                <a:uFillTx/>
                <a:latin typeface="NJ Chinese Simplified" charset="0"/>
                <a:ea typeface="黑体" charset="0"/>
                <a:cs typeface="黑体" charset="0"/>
              </a:rPr>
              <a:t>保罗行程   </a:t>
            </a:r>
            <a:r>
              <a:rPr kumimoji="0" lang="ja-JP" altLang="en-US" sz="5400" b="0" i="1" u="none" strike="noStrike" kern="1200" cap="none" spc="0" normalizeH="0" baseline="0" noProof="0">
                <a:ln>
                  <a:noFill/>
                </a:ln>
                <a:solidFill>
                  <a:srgbClr val="FFFFFF"/>
                </a:solidFill>
                <a:effectLst/>
                <a:uLnTx/>
                <a:uFillTx/>
                <a:latin typeface="NJ Chinese Simplified" charset="0"/>
                <a:ea typeface="黑体" charset="0"/>
                <a:cs typeface="黑体" charset="0"/>
              </a:rPr>
              <a:t>一瞥</a:t>
            </a:r>
            <a:endParaRPr kumimoji="0" lang="zh-CN" altLang="en-US" sz="5400" b="0" i="0" u="none" strike="noStrike" kern="1200" cap="none" spc="0" normalizeH="0" baseline="0" noProof="0">
              <a:ln>
                <a:noFill/>
              </a:ln>
              <a:solidFill>
                <a:srgbClr val="FFFFFF"/>
              </a:solidFill>
              <a:effectLst/>
              <a:uLnTx/>
              <a:uFillTx/>
              <a:latin typeface="NJ Chinese Simplified" charset="0"/>
              <a:ea typeface="黑体" charset="0"/>
              <a:cs typeface="黑体" charset="0"/>
            </a:endParaRPr>
          </a:p>
        </p:txBody>
      </p:sp>
      <p:sp>
        <p:nvSpPr>
          <p:cNvPr id="1835026" name="Text Box 18"/>
          <p:cNvSpPr txBox="1">
            <a:spLocks noChangeArrowheads="1"/>
          </p:cNvSpPr>
          <p:nvPr/>
        </p:nvSpPr>
        <p:spPr bwMode="auto">
          <a:xfrm>
            <a:off x="6459683" y="4150379"/>
            <a:ext cx="2249921"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叙 利 亚 安 提 阿</a:t>
            </a:r>
            <a:r>
              <a:rPr kumimoji="0" lang="zh-CN" altLang="en-US" sz="1800" b="0" i="0" u="none" strike="noStrike" kern="1200" cap="none" spc="0" normalizeH="0" baseline="0" noProof="0">
                <a:ln>
                  <a:noFill/>
                </a:ln>
                <a:solidFill>
                  <a:srgbClr val="000000"/>
                </a:solidFill>
                <a:effectLst/>
                <a:uLnTx/>
                <a:uFillTx/>
                <a:latin typeface="宋体" charset="0"/>
                <a:ea typeface="宋体" charset="0"/>
                <a:cs typeface="宋体" charset="0"/>
              </a:rPr>
              <a:t> </a:t>
            </a:r>
          </a:p>
        </p:txBody>
      </p:sp>
      <p:sp>
        <p:nvSpPr>
          <p:cNvPr id="1835027" name="Text Box 19"/>
          <p:cNvSpPr txBox="1">
            <a:spLocks noChangeArrowheads="1"/>
          </p:cNvSpPr>
          <p:nvPr/>
        </p:nvSpPr>
        <p:spPr bwMode="auto">
          <a:xfrm>
            <a:off x="5964672" y="3501838"/>
            <a:ext cx="2498147"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彼 西 底 安 提 阿</a:t>
            </a:r>
          </a:p>
        </p:txBody>
      </p:sp>
      <p:sp>
        <p:nvSpPr>
          <p:cNvPr id="1835028" name="Text Box 20"/>
          <p:cNvSpPr txBox="1">
            <a:spLocks noChangeArrowheads="1"/>
          </p:cNvSpPr>
          <p:nvPr/>
        </p:nvSpPr>
        <p:spPr bwMode="auto">
          <a:xfrm>
            <a:off x="5191126" y="3704945"/>
            <a:ext cx="1935306"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以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弗</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所</a:t>
            </a:r>
            <a:endPar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endParaRPr>
          </a:p>
        </p:txBody>
      </p:sp>
      <p:sp>
        <p:nvSpPr>
          <p:cNvPr id="1835029" name="Text Box 21"/>
          <p:cNvSpPr txBox="1">
            <a:spLocks noChangeArrowheads="1"/>
          </p:cNvSpPr>
          <p:nvPr/>
        </p:nvSpPr>
        <p:spPr bwMode="auto">
          <a:xfrm>
            <a:off x="3899477" y="3762375"/>
            <a:ext cx="1056409" cy="369794"/>
          </a:xfrm>
          <a:prstGeom prst="rect">
            <a:avLst/>
          </a:prstGeom>
          <a:noFill/>
          <a:ln>
            <a:noFill/>
          </a:ln>
          <a:effectLst>
            <a:outerShdw blurRad="63500" dist="107763" dir="2700000" algn="ctr" rotWithShape="0">
              <a:schemeClr val="tx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ja-JP" altLang="en-US" sz="1800" b="0" i="0" u="none" strike="noStrike" kern="1200" cap="none" spc="0" normalizeH="0" baseline="0" noProof="0">
                <a:ln>
                  <a:noFill/>
                </a:ln>
                <a:solidFill>
                  <a:srgbClr val="FFFFFF"/>
                </a:solidFill>
                <a:effectLst/>
                <a:uLnTx/>
                <a:uFillTx/>
                <a:latin typeface="NJ Chinese Simplified" charset="0"/>
                <a:ea typeface="MS PGothic" charset="0"/>
                <a:cs typeface="MS PGothic" charset="0"/>
              </a:rPr>
              <a:t>雅</a:t>
            </a:r>
            <a:r>
              <a:rPr kumimoji="0" lang="zh-CN" altLang="en-US" sz="1800" b="0" i="0" u="none" strike="noStrike" kern="1200" cap="none" spc="0" normalizeH="0" baseline="0" noProof="0">
                <a:ln>
                  <a:noFill/>
                </a:ln>
                <a:solidFill>
                  <a:srgbClr val="FFFFFF"/>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FFFF"/>
                </a:solidFill>
                <a:effectLst/>
                <a:uLnTx/>
                <a:uFillTx/>
                <a:latin typeface="NJ Chinese Simplified" charset="0"/>
                <a:ea typeface="MS PGothic" charset="0"/>
                <a:cs typeface="MS PGothic" charset="0"/>
              </a:rPr>
              <a:t>典</a:t>
            </a:r>
            <a:endParaRPr kumimoji="0" lang="zh-CN" altLang="en-US" sz="1800" b="0" i="0" u="none" strike="noStrike" kern="1200" cap="none" spc="0" normalizeH="0" baseline="0" noProof="0">
              <a:ln>
                <a:noFill/>
              </a:ln>
              <a:solidFill>
                <a:srgbClr val="FFFFFF"/>
              </a:solidFill>
              <a:effectLst/>
              <a:uLnTx/>
              <a:uFillTx/>
              <a:latin typeface="NJ Chinese Simplified" charset="0"/>
              <a:ea typeface="NJ Chinese Simplified" charset="0"/>
              <a:cs typeface="NJ Chinese Simplified" charset="0"/>
            </a:endParaRPr>
          </a:p>
        </p:txBody>
      </p:sp>
      <p:sp>
        <p:nvSpPr>
          <p:cNvPr id="1835030" name="Text Box 22"/>
          <p:cNvSpPr txBox="1">
            <a:spLocks noChangeArrowheads="1"/>
          </p:cNvSpPr>
          <p:nvPr/>
        </p:nvSpPr>
        <p:spPr bwMode="auto">
          <a:xfrm>
            <a:off x="4664364" y="3088622"/>
            <a:ext cx="1733262"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Arial" charset="0"/>
                <a:ea typeface="宋体" charset="0"/>
                <a:cs typeface="宋体" charset="0"/>
              </a:rPr>
              <a:t>•</a:t>
            </a:r>
            <a:r>
              <a:rPr kumimoji="0" lang="ja-JP" altLang="en-US" sz="1600" b="0" i="0" u="none" strike="noStrike" kern="1200" cap="none" spc="0" normalizeH="0" baseline="0" noProof="0">
                <a:ln>
                  <a:noFill/>
                </a:ln>
                <a:solidFill>
                  <a:srgbClr val="000000"/>
                </a:solidFill>
                <a:effectLst/>
                <a:uLnTx/>
                <a:uFillTx/>
                <a:latin typeface="Arial" charset="0"/>
                <a:ea typeface="宋体" charset="0"/>
                <a:cs typeface="宋体" charset="0"/>
              </a:rPr>
              <a:t>马</a:t>
            </a:r>
            <a:r>
              <a:rPr kumimoji="0" lang="zh-CN" altLang="en-US" sz="1600" b="0" i="0" u="none" strike="noStrike" kern="1200" cap="none" spc="0" normalizeH="0" baseline="0" noProof="0">
                <a:ln>
                  <a:noFill/>
                </a:ln>
                <a:solidFill>
                  <a:srgbClr val="000000"/>
                </a:solidFill>
                <a:effectLst/>
                <a:uLnTx/>
                <a:uFillTx/>
                <a:latin typeface="Arial"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Arial" charset="0"/>
                <a:ea typeface="宋体" charset="0"/>
                <a:cs typeface="宋体" charset="0"/>
              </a:rPr>
              <a:t>其</a:t>
            </a:r>
            <a:r>
              <a:rPr kumimoji="0" lang="zh-CN" altLang="en-US" sz="1600" b="0" i="0" u="none" strike="noStrike" kern="1200" cap="none" spc="0" normalizeH="0" baseline="0" noProof="0">
                <a:ln>
                  <a:noFill/>
                </a:ln>
                <a:solidFill>
                  <a:srgbClr val="000000"/>
                </a:solidFill>
                <a:effectLst/>
                <a:uLnTx/>
                <a:uFillTx/>
                <a:latin typeface="Arial"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Arial" charset="0"/>
                <a:ea typeface="宋体" charset="0"/>
                <a:cs typeface="宋体" charset="0"/>
              </a:rPr>
              <a:t>顿</a:t>
            </a:r>
            <a:endParaRPr kumimoji="0" lang="zh-CN" altLang="en-US" sz="1600" b="0" i="0" u="none" strike="noStrike" kern="1200" cap="none" spc="0" normalizeH="0" baseline="0" noProof="0">
              <a:ln>
                <a:noFill/>
              </a:ln>
              <a:solidFill>
                <a:srgbClr val="000000"/>
              </a:solidFill>
              <a:effectLst/>
              <a:uLnTx/>
              <a:uFillTx/>
              <a:latin typeface="Arial" charset="0"/>
              <a:ea typeface="宋体" charset="0"/>
              <a:cs typeface="宋体" charset="0"/>
            </a:endParaRPr>
          </a:p>
        </p:txBody>
      </p:sp>
      <p:sp>
        <p:nvSpPr>
          <p:cNvPr id="1835031" name="Text Box 23"/>
          <p:cNvSpPr txBox="1">
            <a:spLocks noChangeArrowheads="1"/>
          </p:cNvSpPr>
          <p:nvPr/>
        </p:nvSpPr>
        <p:spPr bwMode="auto">
          <a:xfrm>
            <a:off x="6459683" y="4668651"/>
            <a:ext cx="1744807" cy="369794"/>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omic Sans MS"/>
                <a:ea typeface="宋体" charset="0"/>
                <a:cs typeface="宋体" charset="0"/>
              </a:rPr>
              <a:t>•</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耶</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路</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撒</a:t>
            </a:r>
            <a:r>
              <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600" b="0" i="0" u="none" strike="noStrike" kern="1200" cap="none" spc="0" normalizeH="0" baseline="0" noProof="0">
                <a:ln>
                  <a:noFill/>
                </a:ln>
                <a:solidFill>
                  <a:srgbClr val="000000"/>
                </a:solidFill>
                <a:effectLst/>
                <a:uLnTx/>
                <a:uFillTx/>
                <a:latin typeface="宋体" charset="0"/>
                <a:ea typeface="宋体" charset="0"/>
                <a:cs typeface="宋体" charset="0"/>
              </a:rPr>
              <a:t>冷</a:t>
            </a:r>
            <a:endParaRPr kumimoji="0" lang="zh-CN" altLang="en-US" sz="1600" b="0" i="0" u="none" strike="noStrike" kern="1200" cap="none" spc="0" normalizeH="0" baseline="0" noProof="0">
              <a:ln>
                <a:noFill/>
              </a:ln>
              <a:solidFill>
                <a:srgbClr val="000000"/>
              </a:solidFill>
              <a:effectLst/>
              <a:uLnTx/>
              <a:uFillTx/>
              <a:latin typeface="宋体" charset="0"/>
              <a:ea typeface="宋体" charset="0"/>
              <a:cs typeface="宋体" charset="0"/>
            </a:endParaRPr>
          </a:p>
        </p:txBody>
      </p:sp>
      <p:sp>
        <p:nvSpPr>
          <p:cNvPr id="1835032" name="Text Box 24"/>
          <p:cNvSpPr txBox="1">
            <a:spLocks noChangeArrowheads="1"/>
          </p:cNvSpPr>
          <p:nvPr/>
        </p:nvSpPr>
        <p:spPr bwMode="auto">
          <a:xfrm>
            <a:off x="4675909" y="3650316"/>
            <a:ext cx="307398" cy="584107"/>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en-US" altLang="zh-CN" sz="3200" b="0" i="0" u="none" strike="noStrike" kern="1200" cap="none" spc="0" normalizeH="0" baseline="0" noProof="0">
                <a:ln>
                  <a:noFill/>
                </a:ln>
                <a:solidFill>
                  <a:srgbClr val="808080"/>
                </a:solidFill>
                <a:effectLst/>
                <a:uLnTx/>
                <a:uFillTx/>
                <a:latin typeface="Comic Sans MS" charset="0"/>
                <a:ea typeface="宋体" charset="0"/>
                <a:cs typeface="宋体" charset="0"/>
              </a:rPr>
              <a:t>•</a:t>
            </a:r>
            <a:endParaRPr kumimoji="0" lang="en-US" altLang="zh-CN" sz="2000" b="0" i="0" u="none" strike="noStrike" kern="1200" cap="none" spc="0" normalizeH="0" baseline="0" noProof="0">
              <a:ln>
                <a:noFill/>
              </a:ln>
              <a:solidFill>
                <a:srgbClr val="808080"/>
              </a:solidFill>
              <a:effectLst/>
              <a:uLnTx/>
              <a:uFillTx/>
              <a:latin typeface="Comic Sans MS" charset="0"/>
              <a:ea typeface="宋体" charset="0"/>
              <a:cs typeface="宋体" charset="0"/>
            </a:endParaRPr>
          </a:p>
        </p:txBody>
      </p:sp>
      <p:sp>
        <p:nvSpPr>
          <p:cNvPr id="1835033" name="Text Box 25"/>
          <p:cNvSpPr txBox="1">
            <a:spLocks noChangeArrowheads="1"/>
          </p:cNvSpPr>
          <p:nvPr/>
        </p:nvSpPr>
        <p:spPr bwMode="auto">
          <a:xfrm>
            <a:off x="2933991" y="2972360"/>
            <a:ext cx="1346488" cy="369794"/>
          </a:xfrm>
          <a:prstGeom prst="rect">
            <a:avLst/>
          </a:prstGeom>
          <a:noFill/>
          <a:ln>
            <a:noFill/>
          </a:ln>
          <a:effectLst>
            <a:outerShdw blurRad="63500" dist="107763" dir="2700000" algn="ctr" rotWithShape="0">
              <a:schemeClr val="tx1">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ja-JP" altLang="en-US" sz="1800" b="0" i="0" u="none" strike="noStrike" kern="1200" cap="none" spc="0" normalizeH="0" baseline="0" noProof="0">
                <a:ln>
                  <a:noFill/>
                </a:ln>
                <a:solidFill>
                  <a:srgbClr val="FFFFFF"/>
                </a:solidFill>
                <a:effectLst/>
                <a:uLnTx/>
                <a:uFillTx/>
                <a:latin typeface="NJ Chinese Simplified" charset="0"/>
                <a:ea typeface="华文细黑" charset="0"/>
                <a:cs typeface="华文细黑" charset="0"/>
              </a:rPr>
              <a:t>罗</a:t>
            </a:r>
            <a:r>
              <a:rPr kumimoji="0" lang="zh-CN" altLang="en-US" sz="1800" b="0" i="0" u="none" strike="noStrike" kern="1200" cap="none" spc="0" normalizeH="0" baseline="0" noProof="0">
                <a:ln>
                  <a:noFill/>
                </a:ln>
                <a:solidFill>
                  <a:srgbClr val="FFFFFF"/>
                </a:solidFill>
                <a:effectLst/>
                <a:uLnTx/>
                <a:uFillTx/>
                <a:latin typeface="NJ Chinese Simplified" charset="0"/>
                <a:ea typeface="NJ Chinese Simplified" charset="0"/>
                <a:cs typeface="NJ Chinese Simplified" charset="0"/>
              </a:rPr>
              <a:t> </a:t>
            </a:r>
            <a:r>
              <a:rPr kumimoji="0" lang="ja-JP" altLang="en-US" sz="1800" b="0" i="0" u="none" strike="noStrike" kern="1200" cap="none" spc="0" normalizeH="0" baseline="0" noProof="0">
                <a:ln>
                  <a:noFill/>
                </a:ln>
                <a:solidFill>
                  <a:srgbClr val="FFFFFF"/>
                </a:solidFill>
                <a:effectLst/>
                <a:uLnTx/>
                <a:uFillTx/>
                <a:latin typeface="NJ Chinese Simplified" charset="0"/>
                <a:ea typeface="华文细黑" charset="0"/>
                <a:cs typeface="华文细黑" charset="0"/>
              </a:rPr>
              <a:t>马</a:t>
            </a:r>
            <a:r>
              <a:rPr kumimoji="0" lang="en-US" altLang="zh-CN" sz="1800" b="0" i="0" u="none" strike="noStrike" kern="1200" cap="none" spc="0" normalizeH="0" baseline="0" noProof="0">
                <a:ln>
                  <a:noFill/>
                </a:ln>
                <a:solidFill>
                  <a:srgbClr val="FFFFFF"/>
                </a:solidFill>
                <a:effectLst/>
                <a:uLnTx/>
                <a:uFillTx/>
                <a:latin typeface="Comic Sans MS" charset="0"/>
                <a:ea typeface="宋体" charset="0"/>
                <a:cs typeface="宋体" charset="0"/>
              </a:rPr>
              <a:t>•</a:t>
            </a:r>
            <a:endParaRPr kumimoji="0" lang="zh-CN" altLang="en-US" sz="1800" b="0" i="0" u="none" strike="noStrike" kern="1200" cap="none" spc="0" normalizeH="0" baseline="0" noProof="0">
              <a:ln>
                <a:noFill/>
              </a:ln>
              <a:solidFill>
                <a:srgbClr val="FFFFFF"/>
              </a:solidFill>
              <a:effectLst/>
              <a:uLnTx/>
              <a:uFillTx/>
              <a:latin typeface="Comic Sans MS" charset="0"/>
              <a:ea typeface="宋体" charset="0"/>
              <a:cs typeface="宋体" charset="0"/>
            </a:endParaRPr>
          </a:p>
        </p:txBody>
      </p:sp>
      <p:sp>
        <p:nvSpPr>
          <p:cNvPr id="1835051" name="Text Box 43"/>
          <p:cNvSpPr txBox="1">
            <a:spLocks noChangeArrowheads="1"/>
          </p:cNvSpPr>
          <p:nvPr/>
        </p:nvSpPr>
        <p:spPr bwMode="auto">
          <a:xfrm>
            <a:off x="8758539" y="6486881"/>
            <a:ext cx="267252" cy="28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1949" tIns="40973" rIns="81949" bIns="40973" anchor="ctr">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300" b="0" i="0" u="none" strike="noStrike" kern="1200" cap="none" spc="0" normalizeH="0" baseline="0" noProof="0">
                <a:ln>
                  <a:noFill/>
                </a:ln>
                <a:solidFill>
                  <a:srgbClr val="FFFFFF"/>
                </a:solidFill>
                <a:effectLst/>
                <a:uLnTx/>
                <a:uFillTx/>
                <a:latin typeface="Comic Sans MS" charset="0"/>
                <a:ea typeface="宋体" charset="0"/>
                <a:cs typeface="宋体" charset="0"/>
              </a:rPr>
              <a:t>4</a:t>
            </a:r>
          </a:p>
        </p:txBody>
      </p:sp>
      <p:pic>
        <p:nvPicPr>
          <p:cNvPr id="1835052" name="Picture 44"/>
          <p:cNvPicPr>
            <a:picLocks noChangeArrowheads="1"/>
          </p:cNvPicPr>
          <p:nvPr/>
        </p:nvPicPr>
        <p:blipFill>
          <a:blip r:embed="rId4" cstate="screen">
            <a:lum contrast="18000"/>
            <a:extLst>
              <a:ext uri="{28A0092B-C50C-407E-A947-70E740481C1C}">
                <a14:useLocalDpi xmlns:a14="http://schemas.microsoft.com/office/drawing/2010/main"/>
              </a:ext>
            </a:extLst>
          </a:blip>
          <a:srcRect/>
          <a:stretch>
            <a:fillRect/>
          </a:stretch>
        </p:blipFill>
        <p:spPr bwMode="auto">
          <a:xfrm>
            <a:off x="3668570" y="2092700"/>
            <a:ext cx="2694421" cy="2176743"/>
          </a:xfrm>
          <a:prstGeom prst="rect">
            <a:avLst/>
          </a:prstGeom>
          <a:noFill/>
          <a:ln w="76200">
            <a:solidFill>
              <a:schemeClr val="accent2"/>
            </a:solidFill>
            <a:miter lim="800000"/>
            <a:headEnd/>
            <a:tailEnd/>
          </a:ln>
          <a:effectLst>
            <a:outerShdw blurRad="63500" dist="89803"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pic>
      <p:grpSp>
        <p:nvGrpSpPr>
          <p:cNvPr id="74778" name="Group 47"/>
          <p:cNvGrpSpPr>
            <a:grpSpLocks/>
          </p:cNvGrpSpPr>
          <p:nvPr/>
        </p:nvGrpSpPr>
        <p:grpSpPr bwMode="auto">
          <a:xfrm>
            <a:off x="4429127" y="189101"/>
            <a:ext cx="4636943" cy="1404937"/>
            <a:chOff x="3069" y="135"/>
            <a:chExt cx="3213" cy="1003"/>
          </a:xfrm>
        </p:grpSpPr>
        <p:sp>
          <p:nvSpPr>
            <p:cNvPr id="1835053" name="AutoShape 45"/>
            <p:cNvSpPr>
              <a:spLocks noChangeArrowheads="1"/>
            </p:cNvSpPr>
            <p:nvPr/>
          </p:nvSpPr>
          <p:spPr bwMode="auto">
            <a:xfrm flipH="1">
              <a:off x="3476" y="135"/>
              <a:ext cx="2459" cy="1003"/>
            </a:xfrm>
            <a:prstGeom prst="roundRect">
              <a:avLst>
                <a:gd name="adj" fmla="val 16667"/>
              </a:avLst>
            </a:prstGeom>
            <a:gradFill rotWithShape="0">
              <a:gsLst>
                <a:gs pos="0">
                  <a:srgbClr val="2828FF">
                    <a:gamma/>
                    <a:shade val="0"/>
                    <a:invGamma/>
                  </a:srgbClr>
                </a:gs>
                <a:gs pos="50000">
                  <a:srgbClr val="2828FF"/>
                </a:gs>
                <a:gs pos="100000">
                  <a:srgbClr val="2828FF">
                    <a:gamma/>
                    <a:shade val="0"/>
                    <a:invGamma/>
                  </a:srgbClr>
                </a:gs>
              </a:gsLst>
              <a:lin ang="5400000" scaled="1"/>
            </a:gradFill>
            <a:ln w="76200">
              <a:solidFill>
                <a:schemeClr va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54" name="Text Box 46"/>
            <p:cNvSpPr txBox="1">
              <a:spLocks noChangeArrowheads="1"/>
            </p:cNvSpPr>
            <p:nvPr/>
          </p:nvSpPr>
          <p:spPr bwMode="auto">
            <a:xfrm>
              <a:off x="3069" y="220"/>
              <a:ext cx="3213" cy="714"/>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1418" tIns="45710" rIns="91418" bIns="45710">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5900" b="0" i="0" u="none" strike="noStrike" kern="1200" cap="none" spc="0" normalizeH="0" baseline="0" noProof="0">
                  <a:ln>
                    <a:noFill/>
                  </a:ln>
                  <a:solidFill>
                    <a:srgbClr val="FFEA18"/>
                  </a:solidFill>
                  <a:effectLst/>
                  <a:uLnTx/>
                  <a:uFillTx/>
                  <a:latin typeface="Comic Sans MS" charset="0"/>
                  <a:ea typeface="宋体" charset="0"/>
                  <a:cs typeface="宋体" charset="0"/>
                </a:rPr>
                <a:t>公元49年</a:t>
              </a:r>
            </a:p>
          </p:txBody>
        </p:sp>
      </p:grpSp>
      <p:sp>
        <p:nvSpPr>
          <p:cNvPr id="1835056" name="Oval 48"/>
          <p:cNvSpPr>
            <a:spLocks noChangeArrowheads="1"/>
          </p:cNvSpPr>
          <p:nvPr/>
        </p:nvSpPr>
        <p:spPr bwMode="auto">
          <a:xfrm>
            <a:off x="6342786" y="4511769"/>
            <a:ext cx="610465" cy="579904"/>
          </a:xfrm>
          <a:prstGeom prst="ellipse">
            <a:avLst/>
          </a:prstGeom>
          <a:noFill/>
          <a:ln w="76200">
            <a:solidFill>
              <a:srgbClr val="FFFF00"/>
            </a:solidFill>
            <a:round/>
            <a:headEnd/>
            <a:tailEnd/>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57" name="Freeform 49"/>
          <p:cNvSpPr>
            <a:spLocks/>
          </p:cNvSpPr>
          <p:nvPr/>
        </p:nvSpPr>
        <p:spPr bwMode="auto">
          <a:xfrm>
            <a:off x="6612661" y="4269441"/>
            <a:ext cx="79375" cy="532279"/>
          </a:xfrm>
          <a:custGeom>
            <a:avLst/>
            <a:gdLst>
              <a:gd name="T0" fmla="*/ 19 w 56"/>
              <a:gd name="T1" fmla="*/ 381 h 381"/>
              <a:gd name="T2" fmla="*/ 38 w 56"/>
              <a:gd name="T3" fmla="*/ 257 h 381"/>
              <a:gd name="T4" fmla="*/ 19 w 56"/>
              <a:gd name="T5" fmla="*/ 86 h 381"/>
              <a:gd name="T6" fmla="*/ 0 w 56"/>
              <a:gd name="T7" fmla="*/ 0 h 381"/>
            </a:gdLst>
            <a:ahLst/>
            <a:cxnLst>
              <a:cxn ang="0">
                <a:pos x="T0" y="T1"/>
              </a:cxn>
              <a:cxn ang="0">
                <a:pos x="T2" y="T3"/>
              </a:cxn>
              <a:cxn ang="0">
                <a:pos x="T4" y="T5"/>
              </a:cxn>
              <a:cxn ang="0">
                <a:pos x="T6" y="T7"/>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200" cap="flat" cmpd="sng">
            <a:solidFill>
              <a:srgbClr val="FFEA18"/>
            </a:solidFill>
            <a:prstDash val="solid"/>
            <a:round/>
            <a:headEnd type="none" w="med" len="med"/>
            <a:tailEnd type="none" w="med" len="med"/>
          </a:ln>
          <a:effectLst>
            <a:outerShdw blurRad="63500" dist="71842"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62" name="AutoShape 54"/>
          <p:cNvSpPr>
            <a:spLocks noChangeArrowheads="1"/>
          </p:cNvSpPr>
          <p:nvPr/>
        </p:nvSpPr>
        <p:spPr bwMode="auto">
          <a:xfrm rot="10103664">
            <a:off x="6840682" y="4120965"/>
            <a:ext cx="526762" cy="719978"/>
          </a:xfrm>
          <a:prstGeom prst="upArrow">
            <a:avLst>
              <a:gd name="adj1" fmla="val 50000"/>
              <a:gd name="adj2" fmla="val 35205"/>
            </a:avLst>
          </a:prstGeom>
          <a:solidFill>
            <a:srgbClr val="FFEA18"/>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grpSp>
        <p:nvGrpSpPr>
          <p:cNvPr id="1835072" name="Group 64"/>
          <p:cNvGrpSpPr>
            <a:grpSpLocks/>
          </p:cNvGrpSpPr>
          <p:nvPr/>
        </p:nvGrpSpPr>
        <p:grpSpPr bwMode="auto">
          <a:xfrm>
            <a:off x="913534" y="1127592"/>
            <a:ext cx="2164773" cy="1232647"/>
            <a:chOff x="633" y="805"/>
            <a:chExt cx="1500" cy="880"/>
          </a:xfrm>
        </p:grpSpPr>
        <p:sp>
          <p:nvSpPr>
            <p:cNvPr id="1835066" name="Rectangle 58"/>
            <p:cNvSpPr>
              <a:spLocks noChangeArrowheads="1"/>
            </p:cNvSpPr>
            <p:nvPr/>
          </p:nvSpPr>
          <p:spPr bwMode="auto">
            <a:xfrm>
              <a:off x="633" y="805"/>
              <a:ext cx="1500" cy="880"/>
            </a:xfrm>
            <a:prstGeom prst="rect">
              <a:avLst/>
            </a:prstGeom>
            <a:solidFill>
              <a:schemeClr val="accent1"/>
            </a:solidFill>
            <a:ln w="12700">
              <a:solidFill>
                <a:schemeClr val="tx1"/>
              </a:solidFill>
              <a:miter lim="800000"/>
              <a:headEnd/>
              <a:tailEnd/>
            </a:ln>
            <a:effectLst>
              <a:outerShdw blurRad="63500" dist="5388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67" name="Text Box 59"/>
            <p:cNvSpPr txBox="1">
              <a:spLocks noChangeArrowheads="1"/>
            </p:cNvSpPr>
            <p:nvPr/>
          </p:nvSpPr>
          <p:spPr bwMode="auto">
            <a:xfrm>
              <a:off x="650" y="823"/>
              <a:ext cx="1483" cy="857"/>
            </a:xfrm>
            <a:prstGeom prst="rect">
              <a:avLst/>
            </a:prstGeom>
            <a:solidFill>
              <a:schemeClr val="accent2">
                <a:lumMod val="50000"/>
              </a:schemeClr>
            </a:solidFill>
            <a:ln>
              <a:noFill/>
            </a:ln>
            <a:effectLst>
              <a:outerShdw blurRad="63500" dist="57501" dir="1676261" algn="ctr" rotWithShape="0">
                <a:schemeClr val="tx1">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1600" b="0" i="0" u="none" strike="noStrike" kern="1200" cap="none" spc="0" normalizeH="0" baseline="0" noProof="0">
                  <a:ln>
                    <a:noFill/>
                  </a:ln>
                  <a:solidFill>
                    <a:srgbClr val="FFFFFF"/>
                  </a:solidFill>
                  <a:effectLst/>
                  <a:uLnTx/>
                  <a:uFillTx/>
                  <a:latin typeface="NJ Chinese Simplified" charset="0"/>
                  <a:ea typeface="宋体" charset="0"/>
                  <a:cs typeface="宋体" charset="0"/>
                </a:rPr>
                <a:t>使徒行传</a:t>
              </a:r>
              <a:r>
                <a:rPr kumimoji="0" lang="zh-CN" altLang="en-US" sz="1600" b="0" i="0" u="none" strike="noStrike" kern="1200" cap="none" spc="0" normalizeH="0" baseline="0" noProof="0" dirty="0">
                  <a:ln>
                    <a:noFill/>
                  </a:ln>
                  <a:solidFill>
                    <a:srgbClr val="FFFFFF"/>
                  </a:solidFill>
                  <a:effectLst/>
                  <a:uLnTx/>
                  <a:uFillTx/>
                  <a:latin typeface="NJ Chinese Simplified" charset="0"/>
                  <a:ea typeface="宋体" charset="0"/>
                  <a:cs typeface="宋体" charset="0"/>
                </a:rPr>
                <a:t> </a:t>
              </a:r>
              <a:r>
                <a:rPr kumimoji="0" lang="en-US" altLang="zh-CN" sz="1600" b="0" i="0" u="none" strike="noStrike" kern="1200" cap="none" spc="0" normalizeH="0" baseline="0" noProof="0" dirty="0">
                  <a:ln>
                    <a:noFill/>
                  </a:ln>
                  <a:solidFill>
                    <a:srgbClr val="FFFFFF"/>
                  </a:solidFill>
                  <a:effectLst/>
                  <a:uLnTx/>
                  <a:uFillTx/>
                  <a:latin typeface="宋体" charset="0"/>
                  <a:ea typeface="宋体" charset="0"/>
                  <a:cs typeface="宋体" charset="0"/>
                </a:rPr>
                <a:t>15:1</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NJ Chinese Simplified" charset="0"/>
                  <a:ea typeface="宋体" charset="0"/>
                  <a:cs typeface="宋体" charset="0"/>
                </a:rPr>
                <a:t>你 们 若 不 按 摩 西 的 规 条 受 割 礼，不 能 得 救。</a:t>
              </a:r>
              <a:endParaRPr kumimoji="0" lang="en-US" altLang="zh-CN" sz="1600" b="0" i="0" u="none" strike="noStrike" kern="1200" cap="none" spc="0" normalizeH="0" baseline="0" noProof="0" dirty="0">
                <a:ln>
                  <a:noFill/>
                </a:ln>
                <a:solidFill>
                  <a:srgbClr val="FFFFFF"/>
                </a:solidFill>
                <a:effectLst/>
                <a:uLnTx/>
                <a:uFillTx/>
                <a:latin typeface="NJ Chinese Simplified" charset="0"/>
                <a:ea typeface="宋体" charset="0"/>
                <a:cs typeface="宋体" charset="0"/>
              </a:endParaRPr>
            </a:p>
          </p:txBody>
        </p:sp>
      </p:grpSp>
      <p:grpSp>
        <p:nvGrpSpPr>
          <p:cNvPr id="1835073" name="Group 65"/>
          <p:cNvGrpSpPr>
            <a:grpSpLocks/>
          </p:cNvGrpSpPr>
          <p:nvPr/>
        </p:nvGrpSpPr>
        <p:grpSpPr bwMode="auto">
          <a:xfrm>
            <a:off x="787978" y="5588935"/>
            <a:ext cx="4964545" cy="1033743"/>
            <a:chOff x="546" y="3837"/>
            <a:chExt cx="3440" cy="866"/>
          </a:xfrm>
        </p:grpSpPr>
        <p:sp>
          <p:nvSpPr>
            <p:cNvPr id="1835069" name="Rectangle 61" descr="10%"/>
            <p:cNvSpPr>
              <a:spLocks noChangeArrowheads="1"/>
            </p:cNvSpPr>
            <p:nvPr/>
          </p:nvSpPr>
          <p:spPr bwMode="auto">
            <a:xfrm>
              <a:off x="546" y="3837"/>
              <a:ext cx="3440" cy="853"/>
            </a:xfrm>
            <a:prstGeom prst="rect">
              <a:avLst/>
            </a:prstGeom>
            <a:pattFill prst="pct10">
              <a:fgClr>
                <a:schemeClr val="accent1"/>
              </a:fgClr>
              <a:bgClr>
                <a:srgbClr val="FFFFFF"/>
              </a:bgClr>
            </a:pattFill>
            <a:ln w="76200" cmpd="tri">
              <a:solidFill>
                <a:schemeClr val="accent1"/>
              </a:solidFill>
              <a:miter lim="800000"/>
              <a:headEnd/>
              <a:tailEnd/>
            </a:ln>
            <a:effectLst>
              <a:outerShdw blurRad="63500" dist="99190" dir="2388334"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70" name="Text Box 62"/>
            <p:cNvSpPr txBox="1">
              <a:spLocks noChangeArrowheads="1"/>
            </p:cNvSpPr>
            <p:nvPr/>
          </p:nvSpPr>
          <p:spPr bwMode="auto">
            <a:xfrm>
              <a:off x="616" y="3878"/>
              <a:ext cx="3289" cy="8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900" b="0" i="0" u="none" strike="noStrike" kern="1200" cap="none" spc="0" normalizeH="0" baseline="0" noProof="0" dirty="0">
                  <a:ln>
                    <a:noFill/>
                  </a:ln>
                  <a:solidFill>
                    <a:srgbClr val="000000"/>
                  </a:solidFill>
                  <a:effectLst/>
                  <a:uLnTx/>
                  <a:uFillTx/>
                  <a:latin typeface="黑体" charset="0"/>
                  <a:ea typeface="黑体" charset="0"/>
                  <a:cs typeface="黑体" charset="0"/>
                </a:rPr>
                <a:t>问题得到永久性的解决:       是</a:t>
              </a:r>
              <a:r>
                <a:rPr kumimoji="0" lang="ja-JP" altLang="en-US" sz="2900" b="0" i="0" u="sng" strike="noStrike" kern="1200" cap="none" spc="0" normalizeH="0" baseline="0" noProof="0">
                  <a:ln>
                    <a:noFill/>
                  </a:ln>
                  <a:solidFill>
                    <a:srgbClr val="C00000"/>
                  </a:solidFill>
                  <a:effectLst/>
                  <a:uLnTx/>
                  <a:uFillTx/>
                  <a:latin typeface="黑体" charset="0"/>
                  <a:ea typeface="黑体" charset="0"/>
                  <a:cs typeface="黑体" charset="0"/>
                </a:rPr>
                <a:t>恩</a:t>
              </a:r>
              <a:r>
                <a:rPr kumimoji="0" lang="zh-CN" altLang="en-US" sz="2900" b="0" i="0" u="sng" strike="noStrike" kern="1200" cap="none" spc="0" normalizeH="0" baseline="0" noProof="0" dirty="0">
                  <a:ln>
                    <a:noFill/>
                  </a:ln>
                  <a:solidFill>
                    <a:srgbClr val="C00000"/>
                  </a:solidFill>
                  <a:effectLst/>
                  <a:uLnTx/>
                  <a:uFillTx/>
                  <a:latin typeface="黑体" charset="0"/>
                  <a:ea typeface="黑体" charset="0"/>
                  <a:cs typeface="黑体" charset="0"/>
                </a:rPr>
                <a:t>典</a:t>
              </a:r>
              <a:r>
                <a:rPr kumimoji="0" lang="zh-CN" altLang="en-US" sz="2900" b="0" i="0" u="none" strike="noStrike" kern="1200" cap="none" spc="0" normalizeH="0" baseline="0" noProof="0" dirty="0">
                  <a:ln>
                    <a:noFill/>
                  </a:ln>
                  <a:solidFill>
                    <a:srgbClr val="000000"/>
                  </a:solidFill>
                  <a:effectLst/>
                  <a:uLnTx/>
                  <a:uFillTx/>
                  <a:latin typeface="黑体" charset="0"/>
                  <a:ea typeface="黑体" charset="0"/>
                  <a:cs typeface="黑体" charset="0"/>
                </a:rPr>
                <a:t>，不是</a:t>
              </a:r>
              <a:r>
                <a:rPr kumimoji="0" lang="zh-CN" altLang="en-US" sz="2900" b="0" i="0" u="sng" strike="noStrike" kern="1200" cap="none" spc="0" normalizeH="0" baseline="0" noProof="0" dirty="0">
                  <a:ln>
                    <a:noFill/>
                  </a:ln>
                  <a:solidFill>
                    <a:srgbClr val="C00000"/>
                  </a:solidFill>
                  <a:effectLst/>
                  <a:uLnTx/>
                  <a:uFillTx/>
                  <a:latin typeface="黑体" charset="0"/>
                  <a:ea typeface="黑体" charset="0"/>
                  <a:cs typeface="黑体" charset="0"/>
                </a:rPr>
                <a:t>律法</a:t>
              </a:r>
              <a:r>
                <a:rPr kumimoji="0" lang="zh-CN" altLang="en-US" sz="2900" b="0" i="0" u="none" strike="noStrike" kern="1200" cap="none" spc="0" normalizeH="0" baseline="0" noProof="0" dirty="0">
                  <a:ln>
                    <a:noFill/>
                  </a:ln>
                  <a:solidFill>
                    <a:srgbClr val="000000"/>
                  </a:solidFill>
                  <a:effectLst/>
                  <a:uLnTx/>
                  <a:uFillTx/>
                  <a:latin typeface="黑体" charset="0"/>
                  <a:ea typeface="黑体" charset="0"/>
                  <a:cs typeface="黑体" charset="0"/>
                </a:rPr>
                <a:t>!</a:t>
              </a:r>
            </a:p>
          </p:txBody>
        </p:sp>
      </p:grpSp>
      <p:sp>
        <p:nvSpPr>
          <p:cNvPr id="1835071" name="Text Box 63"/>
          <p:cNvSpPr txBox="1">
            <a:spLocks noChangeArrowheads="1"/>
          </p:cNvSpPr>
          <p:nvPr/>
        </p:nvSpPr>
        <p:spPr bwMode="auto">
          <a:xfrm>
            <a:off x="4009161" y="2257987"/>
            <a:ext cx="2669886" cy="1784537"/>
          </a:xfrm>
          <a:prstGeom prst="rect">
            <a:avLst/>
          </a:prstGeom>
          <a:noFill/>
          <a:ln>
            <a:noFill/>
          </a:ln>
          <a:effectLst>
            <a:outerShdw blurRad="63500" dist="81320" dir="3080412" algn="ctr" rotWithShape="0">
              <a:srgbClr val="0A0A0A">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6" tIns="45688" rIns="91376" bIns="45688">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zh-CN" altLang="en-US" sz="5500" b="0" i="0" u="none" strike="noStrike" kern="1200" cap="none" spc="0" normalizeH="0" baseline="0" noProof="0">
                <a:ln>
                  <a:noFill/>
                </a:ln>
                <a:solidFill>
                  <a:srgbClr val="FFFF00"/>
                </a:solidFill>
                <a:effectLst/>
                <a:uLnTx/>
                <a:uFillTx/>
                <a:latin typeface="Comic Sans MS" charset="0"/>
                <a:ea typeface="宋体" charset="0"/>
                <a:cs typeface="宋体" charset="0"/>
              </a:rPr>
              <a:t>只 有 恩 典!</a:t>
            </a:r>
          </a:p>
        </p:txBody>
      </p:sp>
      <p:sp>
        <p:nvSpPr>
          <p:cNvPr id="1835075" name="AutoShape 67"/>
          <p:cNvSpPr>
            <a:spLocks noChangeArrowheads="1"/>
          </p:cNvSpPr>
          <p:nvPr/>
        </p:nvSpPr>
        <p:spPr bwMode="auto">
          <a:xfrm rot="20701039">
            <a:off x="7342909" y="3945872"/>
            <a:ext cx="526762" cy="719978"/>
          </a:xfrm>
          <a:prstGeom prst="upArrow">
            <a:avLst>
              <a:gd name="adj1" fmla="val 50000"/>
              <a:gd name="adj2" fmla="val 35205"/>
            </a:avLst>
          </a:prstGeom>
          <a:solidFill>
            <a:srgbClr val="FFEA18"/>
          </a:solidFill>
          <a:ln w="38100">
            <a:solidFill>
              <a:schemeClr val="hlink"/>
            </a:solidFill>
            <a:miter lim="800000"/>
            <a:headEnd/>
            <a:tailEnd/>
          </a:ln>
          <a:effectLst>
            <a:outerShdw blurRad="63500" dist="71842" dir="2700000" algn="ctr" rotWithShape="0">
              <a:schemeClr val="tx1">
                <a:alpha val="74998"/>
              </a:schemeClr>
            </a:outerShdw>
          </a:effec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76" name="Text Box 68"/>
          <p:cNvSpPr txBox="1">
            <a:spLocks noChangeArrowheads="1"/>
          </p:cNvSpPr>
          <p:nvPr/>
        </p:nvSpPr>
        <p:spPr bwMode="auto">
          <a:xfrm>
            <a:off x="780762" y="4349285"/>
            <a:ext cx="2425988" cy="315165"/>
          </a:xfrm>
          <a:prstGeom prst="rect">
            <a:avLst/>
          </a:prstGeom>
          <a:solidFill>
            <a:srgbClr val="A7FDFA"/>
          </a:solidFill>
          <a:ln w="9525">
            <a:solidFill>
              <a:schemeClr val="tx1"/>
            </a:solidFill>
            <a:miter lim="800000"/>
            <a:headEnd/>
            <a:tailEnd/>
          </a:ln>
          <a:effectLst>
            <a:outerShdw blurRad="63500" dist="71842" dir="2700000" algn="ctr" rotWithShape="0">
              <a:schemeClr val="tx1">
                <a:alpha val="74998"/>
              </a:schemeClr>
            </a:outerShdw>
          </a:effectLst>
        </p:spPr>
        <p:txBody>
          <a:bodyPr lIns="91301" tIns="45652" rIns="91301" bIns="45652">
            <a:spAutoFit/>
          </a:bodyPr>
          <a:lstStyle>
            <a:lvl1pPr algn="l" defTabSz="1019175">
              <a:defRPr sz="2400">
                <a:solidFill>
                  <a:schemeClr val="tx1"/>
                </a:solidFill>
                <a:latin typeface="Times" charset="0"/>
                <a:ea typeface="ＭＳ Ｐゴシック" charset="0"/>
              </a:defRPr>
            </a:lvl1pPr>
            <a:lvl2pPr marL="509588" algn="l" defTabSz="1019175">
              <a:defRPr sz="2400">
                <a:solidFill>
                  <a:schemeClr val="tx1"/>
                </a:solidFill>
                <a:latin typeface="Times" charset="0"/>
                <a:ea typeface="ＭＳ Ｐゴシック" charset="0"/>
              </a:defRPr>
            </a:lvl2pPr>
            <a:lvl3pPr marL="1019175" algn="l" defTabSz="1019175">
              <a:defRPr sz="2400">
                <a:solidFill>
                  <a:schemeClr val="tx1"/>
                </a:solidFill>
                <a:latin typeface="Times" charset="0"/>
                <a:ea typeface="ＭＳ Ｐゴシック" charset="0"/>
              </a:defRPr>
            </a:lvl3pPr>
            <a:lvl4pPr marL="1528763" algn="l" defTabSz="1019175">
              <a:defRPr sz="2400">
                <a:solidFill>
                  <a:schemeClr val="tx1"/>
                </a:solidFill>
                <a:latin typeface="Times" charset="0"/>
                <a:ea typeface="ＭＳ Ｐゴシック" charset="0"/>
              </a:defRPr>
            </a:lvl4pPr>
            <a:lvl5pPr marL="2038350" algn="l" defTabSz="1019175">
              <a:defRPr sz="2400">
                <a:solidFill>
                  <a:schemeClr val="tx1"/>
                </a:solidFill>
                <a:latin typeface="Times" charset="0"/>
                <a:ea typeface="ＭＳ Ｐゴシック" charset="0"/>
              </a:defRPr>
            </a:lvl5pPr>
            <a:lvl6pPr marL="2495550" defTabSz="1019175" eaLnBrk="0" fontAlgn="base" hangingPunct="0">
              <a:spcBef>
                <a:spcPct val="0"/>
              </a:spcBef>
              <a:spcAft>
                <a:spcPct val="0"/>
              </a:spcAft>
              <a:defRPr sz="2400">
                <a:solidFill>
                  <a:schemeClr val="tx1"/>
                </a:solidFill>
                <a:latin typeface="Times" charset="0"/>
                <a:ea typeface="ＭＳ Ｐゴシック" charset="0"/>
              </a:defRPr>
            </a:lvl6pPr>
            <a:lvl7pPr marL="2952750" defTabSz="1019175" eaLnBrk="0" fontAlgn="base" hangingPunct="0">
              <a:spcBef>
                <a:spcPct val="0"/>
              </a:spcBef>
              <a:spcAft>
                <a:spcPct val="0"/>
              </a:spcAft>
              <a:defRPr sz="2400">
                <a:solidFill>
                  <a:schemeClr val="tx1"/>
                </a:solidFill>
                <a:latin typeface="Times" charset="0"/>
                <a:ea typeface="ＭＳ Ｐゴシック" charset="0"/>
              </a:defRPr>
            </a:lvl7pPr>
            <a:lvl8pPr marL="3409950" defTabSz="1019175" eaLnBrk="0" fontAlgn="base" hangingPunct="0">
              <a:spcBef>
                <a:spcPct val="0"/>
              </a:spcBef>
              <a:spcAft>
                <a:spcPct val="0"/>
              </a:spcAft>
              <a:defRPr sz="2400">
                <a:solidFill>
                  <a:schemeClr val="tx1"/>
                </a:solidFill>
                <a:latin typeface="Times" charset="0"/>
                <a:ea typeface="ＭＳ Ｐゴシック" charset="0"/>
              </a:defRPr>
            </a:lvl8pPr>
            <a:lvl9pPr marL="3867150" defTabSz="1019175"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1019175" rtl="0" eaLnBrk="0" fontAlgn="base" latinLnBrk="0" hangingPunct="0">
              <a:lnSpc>
                <a:spcPct val="100000"/>
              </a:lnSpc>
              <a:spcBef>
                <a:spcPct val="50000"/>
              </a:spcBef>
              <a:spcAft>
                <a:spcPct val="0"/>
              </a:spcAft>
              <a:buClrTx/>
              <a:buSzTx/>
              <a:buFontTx/>
              <a:buNone/>
              <a:tabLst/>
              <a:defRPr/>
            </a:pP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  使</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徒</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行</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ja-JP" altLang="en-US" sz="1400" b="0" i="0" u="none" strike="noStrike" kern="1200" cap="none" spc="0" normalizeH="0" baseline="0" noProof="0">
                <a:ln>
                  <a:noFill/>
                </a:ln>
                <a:solidFill>
                  <a:srgbClr val="000000"/>
                </a:solidFill>
                <a:effectLst/>
                <a:uLnTx/>
                <a:uFillTx/>
                <a:latin typeface="宋体" charset="0"/>
                <a:ea typeface="宋体" charset="0"/>
                <a:cs typeface="宋体" charset="0"/>
              </a:rPr>
              <a:t>传</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 </a:t>
            </a:r>
            <a:r>
              <a:rPr kumimoji="0" lang="en-US" altLang="zh-CN" sz="1400" b="0" i="0" u="none" strike="noStrike" kern="1200" cap="none" spc="0" normalizeH="0" baseline="0" noProof="0">
                <a:ln>
                  <a:noFill/>
                </a:ln>
                <a:solidFill>
                  <a:srgbClr val="000000"/>
                </a:solidFill>
                <a:effectLst/>
                <a:uLnTx/>
                <a:uFillTx/>
                <a:latin typeface="宋体" charset="0"/>
                <a:ea typeface="宋体" charset="0"/>
                <a:cs typeface="宋体" charset="0"/>
              </a:rPr>
              <a:t>15 </a:t>
            </a:r>
            <a:r>
              <a:rPr kumimoji="0" lang="zh-CN" altLang="en-US" sz="1400" b="0" i="0" u="none" strike="noStrike" kern="1200" cap="none" spc="0" normalizeH="0" baseline="0" noProof="0">
                <a:ln>
                  <a:noFill/>
                </a:ln>
                <a:solidFill>
                  <a:srgbClr val="000000"/>
                </a:solidFill>
                <a:effectLst/>
                <a:uLnTx/>
                <a:uFillTx/>
                <a:latin typeface="宋体" charset="0"/>
                <a:ea typeface="宋体" charset="0"/>
                <a:cs typeface="宋体" charset="0"/>
              </a:rPr>
              <a:t>章</a:t>
            </a:r>
          </a:p>
        </p:txBody>
      </p:sp>
      <p:grpSp>
        <p:nvGrpSpPr>
          <p:cNvPr id="1835077" name="Group 69"/>
          <p:cNvGrpSpPr>
            <a:grpSpLocks/>
          </p:cNvGrpSpPr>
          <p:nvPr/>
        </p:nvGrpSpPr>
        <p:grpSpPr bwMode="auto">
          <a:xfrm>
            <a:off x="789421" y="4805925"/>
            <a:ext cx="4846205" cy="613522"/>
            <a:chOff x="547" y="3431"/>
            <a:chExt cx="2419" cy="438"/>
          </a:xfrm>
        </p:grpSpPr>
        <p:sp>
          <p:nvSpPr>
            <p:cNvPr id="1835078" name="Rectangle 70" descr="10%"/>
            <p:cNvSpPr>
              <a:spLocks noChangeArrowheads="1"/>
            </p:cNvSpPr>
            <p:nvPr/>
          </p:nvSpPr>
          <p:spPr bwMode="auto">
            <a:xfrm>
              <a:off x="547" y="3431"/>
              <a:ext cx="2419" cy="438"/>
            </a:xfrm>
            <a:prstGeom prst="rect">
              <a:avLst/>
            </a:prstGeom>
            <a:pattFill prst="pct10">
              <a:fgClr>
                <a:schemeClr val="accent1"/>
              </a:fgClr>
              <a:bgClr>
                <a:schemeClr val="bg1"/>
              </a:bgClr>
            </a:pattFill>
            <a:ln w="76200" cmpd="tri">
              <a:solidFill>
                <a:srgbClr val="0067C9"/>
              </a:solidFill>
              <a:miter lim="800000"/>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79" name="Text Box 71"/>
            <p:cNvSpPr txBox="1">
              <a:spLocks noChangeArrowheads="1"/>
            </p:cNvSpPr>
            <p:nvPr/>
          </p:nvSpPr>
          <p:spPr bwMode="auto">
            <a:xfrm>
              <a:off x="577" y="3440"/>
              <a:ext cx="2254" cy="384"/>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48" tIns="45672" rIns="91348" bIns="45672">
              <a:spAutoFit/>
            </a:bodyPr>
            <a:lstStyle>
              <a:lvl1pPr algn="l">
                <a:defRPr sz="2400">
                  <a:solidFill>
                    <a:schemeClr val="tx1"/>
                  </a:solidFill>
                  <a:latin typeface="Times" charset="0"/>
                  <a:ea typeface="ＭＳ Ｐゴシック" charset="0"/>
                </a:defRPr>
              </a:lvl1pPr>
              <a:lvl2pPr marL="455613" algn="l">
                <a:defRPr sz="2400">
                  <a:solidFill>
                    <a:schemeClr val="tx1"/>
                  </a:solidFill>
                  <a:latin typeface="Times" charset="0"/>
                  <a:ea typeface="ＭＳ Ｐゴシック" charset="0"/>
                </a:defRPr>
              </a:lvl2pPr>
              <a:lvl3pPr algn="l">
                <a:defRPr sz="2400">
                  <a:solidFill>
                    <a:schemeClr val="tx1"/>
                  </a:solidFill>
                  <a:latin typeface="Times" charset="0"/>
                  <a:ea typeface="ＭＳ Ｐゴシック" charset="0"/>
                </a:defRPr>
              </a:lvl3pPr>
              <a:lvl4pPr algn="l">
                <a:defRPr sz="2400">
                  <a:solidFill>
                    <a:schemeClr val="tx1"/>
                  </a:solidFill>
                  <a:latin typeface="Times" charset="0"/>
                  <a:ea typeface="ＭＳ Ｐゴシック" charset="0"/>
                </a:defRPr>
              </a:lvl4pPr>
              <a:lvl5pPr algn="l">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2900" b="0" i="0" u="none" strike="noStrike" kern="1200" cap="none" spc="0" normalizeH="0" baseline="0" noProof="0">
                  <a:ln>
                    <a:noFill/>
                  </a:ln>
                  <a:solidFill>
                    <a:srgbClr val="000000"/>
                  </a:solidFill>
                  <a:effectLst/>
                  <a:uLnTx/>
                  <a:uFillTx/>
                  <a:latin typeface="黑体" charset="0"/>
                  <a:ea typeface="黑体" charset="0"/>
                  <a:cs typeface="黑体" charset="0"/>
                </a:rPr>
                <a:t> 1(--)2 </a:t>
              </a:r>
              <a:r>
                <a:rPr kumimoji="0" lang="en-US" altLang="zh-CN" sz="2900" b="0" i="0" u="none" strike="noStrike" kern="1200" cap="none" spc="0" normalizeH="0" baseline="0" noProof="0">
                  <a:ln>
                    <a:noFill/>
                  </a:ln>
                  <a:solidFill>
                    <a:srgbClr val="000000"/>
                  </a:solidFill>
                  <a:effectLst/>
                  <a:uLnTx/>
                  <a:uFillTx/>
                  <a:latin typeface="MS PGothic"/>
                  <a:ea typeface="黑体" charset="0"/>
                  <a:cs typeface="黑体" charset="0"/>
                </a:rPr>
                <a:t>“</a:t>
              </a:r>
              <a:r>
                <a:rPr kumimoji="0" lang="ja-JP" altLang="en-US" sz="2900" b="0" i="0" u="none" strike="noStrike" kern="1200" cap="none" spc="0" normalizeH="0" baseline="0" noProof="0">
                  <a:ln>
                    <a:noFill/>
                  </a:ln>
                  <a:solidFill>
                    <a:srgbClr val="000000"/>
                  </a:solidFill>
                  <a:effectLst/>
                  <a:uLnTx/>
                  <a:uFillTx/>
                  <a:latin typeface="黑体" charset="0"/>
                  <a:ea typeface="黑体" charset="0"/>
                  <a:cs typeface="黑体" charset="0"/>
                </a:rPr>
                <a:t>耶路撒冷会</a:t>
              </a:r>
              <a:r>
                <a:rPr kumimoji="0" lang="zh-CN" altLang="en-US" sz="2900" b="0" i="0" u="none" strike="noStrike" kern="1200" cap="none" spc="0" normalizeH="0" baseline="0" noProof="0">
                  <a:ln>
                    <a:noFill/>
                  </a:ln>
                  <a:solidFill>
                    <a:srgbClr val="000000"/>
                  </a:solidFill>
                  <a:effectLst/>
                  <a:uLnTx/>
                  <a:uFillTx/>
                  <a:latin typeface="黑体" charset="0"/>
                  <a:ea typeface="黑体" charset="0"/>
                  <a:cs typeface="黑体" charset="0"/>
                </a:rPr>
                <a:t>议</a:t>
              </a:r>
              <a:r>
                <a:rPr kumimoji="0" lang="zh-CN" altLang="en-US" sz="2900" b="0" i="0" u="none" strike="noStrike" kern="1200" cap="none" spc="0" normalizeH="0" baseline="0" noProof="0">
                  <a:ln>
                    <a:noFill/>
                  </a:ln>
                  <a:solidFill>
                    <a:srgbClr val="000000"/>
                  </a:solidFill>
                  <a:effectLst/>
                  <a:uLnTx/>
                  <a:uFillTx/>
                  <a:latin typeface="MS PGothic"/>
                  <a:ea typeface="黑体" charset="0"/>
                  <a:cs typeface="黑体" charset="0"/>
                </a:rPr>
                <a:t>”</a:t>
              </a:r>
              <a:endParaRPr kumimoji="0" lang="zh-CN" altLang="en-US" sz="29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grpSp>
      <p:sp>
        <p:nvSpPr>
          <p:cNvPr id="1835063" name="AutoShape 55"/>
          <p:cNvSpPr>
            <a:spLocks noChangeArrowheads="1"/>
          </p:cNvSpPr>
          <p:nvPr/>
        </p:nvSpPr>
        <p:spPr bwMode="auto">
          <a:xfrm>
            <a:off x="1431638" y="4647639"/>
            <a:ext cx="495012" cy="825034"/>
          </a:xfrm>
          <a:prstGeom prst="lightningBolt">
            <a:avLst/>
          </a:prstGeom>
          <a:solidFill>
            <a:srgbClr val="ED181E"/>
          </a:solidFill>
          <a:ln w="38100">
            <a:solidFill>
              <a:srgbClr val="FFEA18"/>
            </a:solidFill>
            <a:miter lim="800000"/>
            <a:headEnd/>
            <a:tailEnd/>
          </a:ln>
          <a:effectLst>
            <a:outerShdw blurRad="63500" dist="91581" dir="3378596" algn="ctr" rotWithShape="0">
              <a:schemeClr val="tx1">
                <a:alpha val="74998"/>
              </a:schemeClr>
            </a:outerShdw>
          </a:effectLst>
        </p:spPr>
        <p:txBody>
          <a:bodyPr wrap="none" lIns="82030" tIns="41015" rIns="82030" bIns="4101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SimSun" pitchFamily="2" charset="-122"/>
              <a:cs typeface="+mn-cs"/>
            </a:endParaRPr>
          </a:p>
        </p:txBody>
      </p:sp>
      <p:sp>
        <p:nvSpPr>
          <p:cNvPr id="1835080" name="Text Box 72"/>
          <p:cNvSpPr txBox="1">
            <a:spLocks noChangeArrowheads="1"/>
          </p:cNvSpPr>
          <p:nvPr/>
        </p:nvSpPr>
        <p:spPr bwMode="auto">
          <a:xfrm>
            <a:off x="512331" y="6541428"/>
            <a:ext cx="890113" cy="22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2030" tIns="41015" rIns="82030" bIns="41015"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900" b="0" i="0" u="none" strike="noStrike" kern="1200" cap="none" spc="0" normalizeH="0" baseline="0" noProof="0">
                <a:ln>
                  <a:noFill/>
                </a:ln>
                <a:solidFill>
                  <a:srgbClr val="FFFFFF"/>
                </a:solidFill>
                <a:effectLst/>
                <a:uLnTx/>
                <a:uFillTx/>
                <a:latin typeface="Arial" charset="0"/>
                <a:ea typeface="宋体" charset="0"/>
                <a:cs typeface="宋体" charset="0"/>
              </a:rPr>
              <a:t>©2006 TBBMI</a:t>
            </a:r>
          </a:p>
        </p:txBody>
      </p:sp>
    </p:spTree>
    <p:extLst>
      <p:ext uri="{BB962C8B-B14F-4D97-AF65-F5344CB8AC3E}">
        <p14:creationId xmlns:p14="http://schemas.microsoft.com/office/powerpoint/2010/main" val="37070955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35077"/>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1" fill="hold" grpId="0" nodeType="afterEffect">
                                  <p:stCondLst>
                                    <p:cond delay="0"/>
                                  </p:stCondLst>
                                  <p:childTnLst>
                                    <p:set>
                                      <p:cBhvr>
                                        <p:cTn id="9" dur="1" fill="hold">
                                          <p:stCondLst>
                                            <p:cond delay="0"/>
                                          </p:stCondLst>
                                        </p:cTn>
                                        <p:tgtEl>
                                          <p:spTgt spid="1835063"/>
                                        </p:tgtEl>
                                        <p:attrNameLst>
                                          <p:attrName>style.visibility</p:attrName>
                                        </p:attrNameLst>
                                      </p:cBhvr>
                                      <p:to>
                                        <p:strVal val="visible"/>
                                      </p:to>
                                    </p:set>
                                    <p:anim calcmode="lin" valueType="num">
                                      <p:cBhvr additive="base">
                                        <p:cTn id="10" dur="500" fill="hold"/>
                                        <p:tgtEl>
                                          <p:spTgt spid="1835063"/>
                                        </p:tgtEl>
                                        <p:attrNameLst>
                                          <p:attrName>ppt_x</p:attrName>
                                        </p:attrNameLst>
                                      </p:cBhvr>
                                      <p:tavLst>
                                        <p:tav tm="0">
                                          <p:val>
                                            <p:strVal val="#ppt_x"/>
                                          </p:val>
                                        </p:tav>
                                        <p:tav tm="100000">
                                          <p:val>
                                            <p:strVal val="#ppt_x"/>
                                          </p:val>
                                        </p:tav>
                                      </p:tavLst>
                                    </p:anim>
                                    <p:anim calcmode="lin" valueType="num">
                                      <p:cBhvr additive="base">
                                        <p:cTn id="11" dur="500" fill="hold"/>
                                        <p:tgtEl>
                                          <p:spTgt spid="1835063"/>
                                        </p:tgtEl>
                                        <p:attrNameLst>
                                          <p:attrName>ppt_y</p:attrName>
                                        </p:attrNameLst>
                                      </p:cBhvr>
                                      <p:tavLst>
                                        <p:tav tm="0">
                                          <p:val>
                                            <p:strVal val="0-#ppt_h/2"/>
                                          </p:val>
                                        </p:tav>
                                        <p:tav tm="100000">
                                          <p:val>
                                            <p:strVal val="#ppt_y"/>
                                          </p:val>
                                        </p:tav>
                                      </p:tavLst>
                                    </p:anim>
                                  </p:childTnLst>
                                </p:cTn>
                              </p:par>
                            </p:childTnLst>
                          </p:cTn>
                        </p:par>
                        <p:par>
                          <p:cTn id="12" fill="hold" nodeType="afterGroup">
                            <p:stCondLst>
                              <p:cond delay="1000"/>
                            </p:stCondLst>
                            <p:childTnLst>
                              <p:par>
                                <p:cTn id="13" presetID="1" presetClass="entr" presetSubtype="0" fill="hold" nodeType="afterEffect">
                                  <p:stCondLst>
                                    <p:cond delay="0"/>
                                  </p:stCondLst>
                                  <p:childTnLst>
                                    <p:set>
                                      <p:cBhvr>
                                        <p:cTn id="14" dur="1" fill="hold">
                                          <p:stCondLst>
                                            <p:cond delay="499"/>
                                          </p:stCondLst>
                                        </p:cTn>
                                        <p:tgtEl>
                                          <p:spTgt spid="1835057"/>
                                        </p:tgtEl>
                                        <p:attrNameLst>
                                          <p:attrName>style.visibility</p:attrName>
                                        </p:attrNameLst>
                                      </p:cBhvr>
                                      <p:to>
                                        <p:strVal val="visible"/>
                                      </p:to>
                                    </p:set>
                                  </p:childTnLst>
                                </p:cTn>
                              </p:par>
                            </p:childTnLst>
                          </p:cTn>
                        </p:par>
                        <p:par>
                          <p:cTn id="15" fill="hold" nodeType="afterGroup">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1835056"/>
                                        </p:tgtEl>
                                        <p:attrNameLst>
                                          <p:attrName>style.visibility</p:attrName>
                                        </p:attrNameLst>
                                      </p:cBhvr>
                                      <p:to>
                                        <p:strVal val="visible"/>
                                      </p:to>
                                    </p:se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1835062"/>
                                        </p:tgtEl>
                                        <p:attrNameLst>
                                          <p:attrName>style.visibility</p:attrName>
                                        </p:attrNameLst>
                                      </p:cBhvr>
                                      <p:to>
                                        <p:strVal val="visible"/>
                                      </p:to>
                                    </p:set>
                                    <p:anim calcmode="lin" valueType="num">
                                      <p:cBhvr additive="base">
                                        <p:cTn id="21" dur="500" fill="hold"/>
                                        <p:tgtEl>
                                          <p:spTgt spid="1835062"/>
                                        </p:tgtEl>
                                        <p:attrNameLst>
                                          <p:attrName>ppt_x</p:attrName>
                                        </p:attrNameLst>
                                      </p:cBhvr>
                                      <p:tavLst>
                                        <p:tav tm="0">
                                          <p:val>
                                            <p:strVal val="#ppt_x"/>
                                          </p:val>
                                        </p:tav>
                                        <p:tav tm="100000">
                                          <p:val>
                                            <p:strVal val="#ppt_x"/>
                                          </p:val>
                                        </p:tav>
                                      </p:tavLst>
                                    </p:anim>
                                    <p:anim calcmode="lin" valueType="num">
                                      <p:cBhvr additive="base">
                                        <p:cTn id="22" dur="500" fill="hold"/>
                                        <p:tgtEl>
                                          <p:spTgt spid="1835062"/>
                                        </p:tgtEl>
                                        <p:attrNameLst>
                                          <p:attrName>ppt_y</p:attrName>
                                        </p:attrNameLst>
                                      </p:cBhvr>
                                      <p:tavLst>
                                        <p:tav tm="0">
                                          <p:val>
                                            <p:strVal val="0-#ppt_h/2"/>
                                          </p:val>
                                        </p:tav>
                                        <p:tav tm="100000">
                                          <p:val>
                                            <p:strVal val="#ppt_y"/>
                                          </p:val>
                                        </p:tav>
                                      </p:tavLst>
                                    </p:anim>
                                  </p:childTnLst>
                                </p:cTn>
                              </p:par>
                            </p:childTnLst>
                          </p:cTn>
                        </p:par>
                        <p:par>
                          <p:cTn id="23" fill="hold" nodeType="afterGroup">
                            <p:stCondLst>
                              <p:cond delay="2500"/>
                            </p:stCondLst>
                            <p:childTnLst>
                              <p:par>
                                <p:cTn id="24" presetID="9" presetClass="exit" presetSubtype="0" fill="hold" grpId="0" nodeType="afterEffect">
                                  <p:stCondLst>
                                    <p:cond delay="0"/>
                                  </p:stCondLst>
                                  <p:childTnLst>
                                    <p:animEffect transition="out" filter="dissolve">
                                      <p:cBhvr>
                                        <p:cTn id="25" dur="500"/>
                                        <p:tgtEl>
                                          <p:spTgt spid="1835024"/>
                                        </p:tgtEl>
                                      </p:cBhvr>
                                    </p:animEffect>
                                    <p:set>
                                      <p:cBhvr>
                                        <p:cTn id="26" dur="1" fill="hold">
                                          <p:stCondLst>
                                            <p:cond delay="499"/>
                                          </p:stCondLst>
                                        </p:cTn>
                                        <p:tgtEl>
                                          <p:spTgt spid="1835024"/>
                                        </p:tgtEl>
                                        <p:attrNameLst>
                                          <p:attrName>style.visibility</p:attrName>
                                        </p:attrNameLst>
                                      </p:cBhvr>
                                      <p:to>
                                        <p:strVal val="hidden"/>
                                      </p:to>
                                    </p:set>
                                  </p:childTnLst>
                                </p:cTn>
                              </p:par>
                            </p:childTnLst>
                          </p:cTn>
                        </p:par>
                        <p:par>
                          <p:cTn id="27" fill="hold" nodeType="afterGroup">
                            <p:stCondLst>
                              <p:cond delay="3000"/>
                            </p:stCondLst>
                            <p:childTnLst>
                              <p:par>
                                <p:cTn id="28" presetID="1" presetClass="entr" presetSubtype="0" fill="hold" grpId="0" nodeType="afterEffect">
                                  <p:stCondLst>
                                    <p:cond delay="0"/>
                                  </p:stCondLst>
                                  <p:childTnLst>
                                    <p:set>
                                      <p:cBhvr>
                                        <p:cTn id="29" dur="1" fill="hold">
                                          <p:stCondLst>
                                            <p:cond delay="499"/>
                                          </p:stCondLst>
                                        </p:cTn>
                                        <p:tgtEl>
                                          <p:spTgt spid="1835076"/>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499"/>
                                          </p:stCondLst>
                                        </p:cTn>
                                        <p:tgtEl>
                                          <p:spTgt spid="1835072"/>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499"/>
                                          </p:stCondLst>
                                        </p:cTn>
                                        <p:tgtEl>
                                          <p:spTgt spid="1835073"/>
                                        </p:tgtEl>
                                        <p:attrNameLst>
                                          <p:attrName>style.visibility</p:attrName>
                                        </p:attrNameLst>
                                      </p:cBhvr>
                                      <p:to>
                                        <p:strVal val="visible"/>
                                      </p:to>
                                    </p:set>
                                  </p:childTnLst>
                                </p:cTn>
                              </p:par>
                            </p:childTnLst>
                          </p:cTn>
                        </p:par>
                        <p:par>
                          <p:cTn id="38" fill="hold" nodeType="afterGroup">
                            <p:stCondLst>
                              <p:cond delay="500"/>
                            </p:stCondLst>
                            <p:childTnLst>
                              <p:par>
                                <p:cTn id="39" presetID="1" presetClass="entr" presetSubtype="0" fill="hold" grpId="0" nodeType="afterEffect">
                                  <p:stCondLst>
                                    <p:cond delay="0"/>
                                  </p:stCondLst>
                                  <p:childTnLst>
                                    <p:set>
                                      <p:cBhvr>
                                        <p:cTn id="40" dur="1" fill="hold">
                                          <p:stCondLst>
                                            <p:cond delay="499"/>
                                          </p:stCondLst>
                                        </p:cTn>
                                        <p:tgtEl>
                                          <p:spTgt spid="1835071"/>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835075"/>
                                        </p:tgtEl>
                                        <p:attrNameLst>
                                          <p:attrName>style.visibility</p:attrName>
                                        </p:attrNameLst>
                                      </p:cBhvr>
                                      <p:to>
                                        <p:strVal val="visible"/>
                                      </p:to>
                                    </p:set>
                                    <p:anim calcmode="lin" valueType="num">
                                      <p:cBhvr additive="base">
                                        <p:cTn id="45" dur="500" fill="hold"/>
                                        <p:tgtEl>
                                          <p:spTgt spid="1835075"/>
                                        </p:tgtEl>
                                        <p:attrNameLst>
                                          <p:attrName>ppt_x</p:attrName>
                                        </p:attrNameLst>
                                      </p:cBhvr>
                                      <p:tavLst>
                                        <p:tav tm="0">
                                          <p:val>
                                            <p:strVal val="#ppt_x"/>
                                          </p:val>
                                        </p:tav>
                                        <p:tav tm="100000">
                                          <p:val>
                                            <p:strVal val="#ppt_x"/>
                                          </p:val>
                                        </p:tav>
                                      </p:tavLst>
                                    </p:anim>
                                    <p:anim calcmode="lin" valueType="num">
                                      <p:cBhvr additive="base">
                                        <p:cTn id="46" dur="500" fill="hold"/>
                                        <p:tgtEl>
                                          <p:spTgt spid="1835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5024" grpId="0" autoUpdateAnimBg="0"/>
      <p:bldP spid="1835056" grpId="0" animBg="1"/>
      <p:bldP spid="1835062" grpId="0" animBg="1"/>
      <p:bldP spid="1835071" grpId="0" autoUpdateAnimBg="0"/>
      <p:bldP spid="1835075" grpId="0" animBg="1"/>
      <p:bldP spid="1835076" grpId="0" animBg="1" autoUpdateAnimBg="0"/>
      <p:bldP spid="1835063"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70790" y="0"/>
            <a:ext cx="9214792" cy="2043658"/>
          </a:xfrm>
          <a:solidFill>
            <a:schemeClr val="tx1"/>
          </a:solidFill>
        </p:spPr>
        <p:txBody>
          <a:bodyPr/>
          <a:lstStyle/>
          <a:p>
            <a:r>
              <a:rPr lang="en-US" sz="6000" b="1" dirty="0">
                <a:solidFill>
                  <a:srgbClr val="008000"/>
                </a:solidFill>
              </a:rPr>
              <a:t>How to Plant a Church </a:t>
            </a:r>
            <a:r>
              <a:rPr lang="en-US" dirty="0">
                <a:solidFill>
                  <a:srgbClr val="008000"/>
                </a:solidFill>
              </a:rPr>
              <a:t>(The Gospel According to Paul)</a:t>
            </a:r>
          </a:p>
        </p:txBody>
      </p:sp>
      <p:sp>
        <p:nvSpPr>
          <p:cNvPr id="3" name="Subtitle 2"/>
          <p:cNvSpPr>
            <a:spLocks noGrp="1"/>
          </p:cNvSpPr>
          <p:nvPr>
            <p:ph type="subTitle" idx="1"/>
          </p:nvPr>
        </p:nvSpPr>
        <p:spPr>
          <a:xfrm>
            <a:off x="539552" y="2564904"/>
            <a:ext cx="7992888" cy="3456384"/>
          </a:xfrm>
        </p:spPr>
        <p:txBody>
          <a:bodyPr/>
          <a:lstStyle/>
          <a:p>
            <a:pPr marL="742108" indent="-742108" algn="l">
              <a:buFont typeface="+mj-lt"/>
              <a:buAutoNum type="arabicPeriod"/>
            </a:pPr>
            <a:r>
              <a:rPr lang="en-US" sz="4000" b="1" dirty="0"/>
              <a:t>Teach in a synagogue</a:t>
            </a:r>
          </a:p>
          <a:p>
            <a:pPr marL="742108" indent="-742108" algn="l">
              <a:buFont typeface="+mj-lt"/>
              <a:buAutoNum type="arabicPeriod"/>
            </a:pPr>
            <a:r>
              <a:rPr lang="en-US" sz="4000" b="1" dirty="0"/>
              <a:t>Get kicked out</a:t>
            </a:r>
          </a:p>
          <a:p>
            <a:pPr marL="742108" indent="-742108" algn="l">
              <a:buFont typeface="+mj-lt"/>
              <a:buAutoNum type="arabicPeriod"/>
            </a:pPr>
            <a:r>
              <a:rPr lang="en-US" sz="4000" b="1" dirty="0"/>
              <a:t>Go find some Gentiles</a:t>
            </a:r>
          </a:p>
        </p:txBody>
      </p:sp>
    </p:spTree>
    <p:extLst>
      <p:ext uri="{BB962C8B-B14F-4D97-AF65-F5344CB8AC3E}">
        <p14:creationId xmlns:p14="http://schemas.microsoft.com/office/powerpoint/2010/main" val="21258956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rabb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3" name="Text Box 5"/>
          <p:cNvSpPr txBox="1">
            <a:spLocks noChangeArrowheads="1"/>
          </p:cNvSpPr>
          <p:nvPr/>
        </p:nvSpPr>
        <p:spPr bwMode="auto">
          <a:xfrm>
            <a:off x="457200" y="5257800"/>
            <a:ext cx="5181600" cy="1006475"/>
          </a:xfrm>
          <a:prstGeom prst="rect">
            <a:avLst/>
          </a:prstGeom>
          <a:solidFill>
            <a:srgbClr val="A000C6"/>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Times New Roman" charset="0"/>
              </a:rPr>
              <a:t>利十九</a:t>
            </a:r>
            <a:r>
              <a:rPr kumimoji="0" lang="en-US" altLang="ja-JP"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Times New Roman" charset="0"/>
              </a:rPr>
              <a:t>27</a:t>
            </a:r>
            <a:r>
              <a:rPr kumimoji="0" lang="zh-CN" altLang="en-US"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Times New Roman" charset="0"/>
              </a:rPr>
              <a:t>：不可剃两边的头发，胡须的周围也不可刮掉。</a:t>
            </a:r>
            <a:endParaRPr kumimoji="0" lang="en-US" sz="30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Tree>
    <p:extLst>
      <p:ext uri="{BB962C8B-B14F-4D97-AF65-F5344CB8AC3E}">
        <p14:creationId xmlns:p14="http://schemas.microsoft.com/office/powerpoint/2010/main" val="2095569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6900" y="0"/>
            <a:ext cx="7932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538" name="Title 1"/>
          <p:cNvSpPr>
            <a:spLocks noGrp="1"/>
          </p:cNvSpPr>
          <p:nvPr>
            <p:ph type="title"/>
          </p:nvPr>
        </p:nvSpPr>
        <p:spPr>
          <a:xfrm>
            <a:off x="25400" y="5229225"/>
            <a:ext cx="9144000" cy="1655763"/>
          </a:xfrm>
          <a:solidFill>
            <a:srgbClr val="000000"/>
          </a:solidFill>
        </p:spPr>
        <p:txBody>
          <a:bodyPr/>
          <a:lstStyle/>
          <a:p>
            <a:r>
              <a:rPr lang="zh-CN" altLang="en-US" b="1" dirty="0">
                <a:solidFill>
                  <a:srgbClr val="FFFFFF"/>
                </a:solidFill>
                <a:latin typeface="Arial" charset="0"/>
                <a:ea typeface="ＭＳ Ｐゴシック" charset="0"/>
              </a:rPr>
              <a:t>利未记</a:t>
            </a:r>
            <a:r>
              <a:rPr lang="en-US" b="1" dirty="0">
                <a:solidFill>
                  <a:srgbClr val="FFFFFF"/>
                </a:solidFill>
                <a:latin typeface="Arial" charset="0"/>
                <a:ea typeface="ＭＳ Ｐゴシック" charset="0"/>
              </a:rPr>
              <a:t> 19:28</a:t>
            </a:r>
            <a:br>
              <a:rPr lang="en-US" b="1" dirty="0">
                <a:solidFill>
                  <a:srgbClr val="FFFFFF"/>
                </a:solidFill>
                <a:latin typeface="Arial" charset="0"/>
                <a:ea typeface="ＭＳ Ｐゴシック" charset="0"/>
              </a:rPr>
            </a:br>
            <a:r>
              <a:rPr lang="ru-RU" sz="2800" b="1" dirty="0">
                <a:solidFill>
                  <a:srgbClr val="FFFFFF"/>
                </a:solidFill>
                <a:latin typeface="Arial" charset="0"/>
                <a:ea typeface="ＭＳ Ｐゴシック" charset="0"/>
              </a:rPr>
              <a:t>“</a:t>
            </a:r>
            <a:r>
              <a:rPr lang="zh-TW" altLang="en-US" sz="2800" b="1" dirty="0">
                <a:solidFill>
                  <a:srgbClr val="FFFFFF"/>
                </a:solidFill>
                <a:latin typeface="华文宋体"/>
                <a:ea typeface="华文宋体"/>
                <a:cs typeface="华文宋体"/>
              </a:rPr>
              <a:t>不 可 为 死 人 用 刀 划 身 ， 也 不 可 在 身 上 刺 花 纹 。 我 是 耶 和 华 </a:t>
            </a:r>
            <a:r>
              <a:rPr lang="zh-TW" altLang="en-US" sz="2800" b="1" dirty="0">
                <a:solidFill>
                  <a:srgbClr val="FFFFFF"/>
                </a:solidFill>
                <a:latin typeface="Arial" charset="0"/>
                <a:ea typeface="ＭＳ Ｐゴシック" charset="0"/>
              </a:rPr>
              <a:t>。</a:t>
            </a:r>
            <a:r>
              <a:rPr lang="ru-RU" sz="2800" b="1" dirty="0">
                <a:solidFill>
                  <a:srgbClr val="FFFFFF"/>
                </a:solidFill>
                <a:latin typeface="Arial" charset="0"/>
                <a:ea typeface="ＭＳ Ｐゴシック" charset="0"/>
              </a:rPr>
              <a:t>"</a:t>
            </a:r>
            <a:endParaRPr lang="en-US" sz="28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428563357"/>
      </p:ext>
    </p:extLst>
  </p:cSld>
  <p:clrMapOvr>
    <a:masterClrMapping/>
  </p:clrMapOvr>
  <p:transition spd="med">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8200"/>
            </a:gs>
            <a:gs pos="10001">
              <a:srgbClr val="FF0000"/>
            </a:gs>
            <a:gs pos="35001">
              <a:srgbClr val="BA0066"/>
            </a:gs>
            <a:gs pos="70000">
              <a:srgbClr val="66008F"/>
            </a:gs>
            <a:gs pos="100000">
              <a:srgbClr val="000082"/>
            </a:gs>
          </a:gsLst>
          <a:lin ang="2700000" scaled="1"/>
        </a:gradFill>
        <a:effectLst/>
      </p:bgPr>
    </p:bg>
    <p:spTree>
      <p:nvGrpSpPr>
        <p:cNvPr id="1" name=""/>
        <p:cNvGrpSpPr/>
        <p:nvPr/>
      </p:nvGrpSpPr>
      <p:grpSpPr>
        <a:xfrm>
          <a:off x="0" y="0"/>
          <a:ext cx="0" cy="0"/>
          <a:chOff x="0" y="0"/>
          <a:chExt cx="0" cy="0"/>
        </a:xfrm>
      </p:grpSpPr>
      <p:sp>
        <p:nvSpPr>
          <p:cNvPr id="77826" name="WordArt 2" descr="Sand"/>
          <p:cNvSpPr>
            <a:spLocks noChangeArrowheads="1" noChangeShapeType="1" noTextEdit="1"/>
          </p:cNvSpPr>
          <p:nvPr/>
        </p:nvSpPr>
        <p:spPr bwMode="auto">
          <a:xfrm>
            <a:off x="2971800" y="2800350"/>
            <a:ext cx="3219450" cy="154305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7200" b="1" i="0" u="none" strike="noStrike" kern="10" cap="none" spc="0" normalizeH="0" baseline="0" noProof="0" dirty="0">
                <a:ln>
                  <a:noFill/>
                </a:ln>
                <a:blipFill dpi="0" rotWithShape="0">
                  <a:blip r:embed="rId4"/>
                  <a:srcRect/>
                  <a:tile tx="0" ty="0" sx="100000" sy="100000" flip="none" algn="tl"/>
                </a:blipFill>
                <a:effectLst>
                  <a:outerShdw blurRad="63500" dist="38099" dir="2700000" algn="ctr" rotWithShape="0">
                    <a:srgbClr val="C0C0C0">
                      <a:alpha val="74997"/>
                    </a:srgbClr>
                  </a:outerShdw>
                </a:effectLst>
                <a:uLnTx/>
                <a:uFillTx/>
                <a:latin typeface="微软简中圆"/>
                <a:ea typeface="微软简中圆"/>
                <a:cs typeface="微软简中圆"/>
              </a:rPr>
              <a:t>律法</a:t>
            </a:r>
            <a:endParaRPr kumimoji="0" lang="en-US" sz="7200" b="1" i="0" u="none" strike="noStrike" kern="10" cap="none" spc="0" normalizeH="0" baseline="0" noProof="0" dirty="0">
              <a:ln>
                <a:noFill/>
              </a:ln>
              <a:blipFill dpi="0" rotWithShape="0">
                <a:blip r:embed="rId4"/>
                <a:srcRect/>
                <a:tile tx="0" ty="0" sx="100000" sy="100000" flip="none" algn="tl"/>
              </a:blipFill>
              <a:effectLst>
                <a:outerShdw blurRad="63500" dist="38099" dir="2700000" algn="ctr" rotWithShape="0">
                  <a:srgbClr val="C0C0C0">
                    <a:alpha val="74997"/>
                  </a:srgbClr>
                </a:outerShdw>
              </a:effectLst>
              <a:uLnTx/>
              <a:uFillTx/>
              <a:latin typeface="微软简中圆"/>
              <a:ea typeface="微软简中圆"/>
              <a:cs typeface="微软简中圆"/>
            </a:endParaRPr>
          </a:p>
        </p:txBody>
      </p:sp>
      <p:sp>
        <p:nvSpPr>
          <p:cNvPr id="101379" name="Text Box 3"/>
          <p:cNvSpPr txBox="1">
            <a:spLocks noChangeArrowheads="1"/>
          </p:cNvSpPr>
          <p:nvPr/>
        </p:nvSpPr>
        <p:spPr bwMode="auto">
          <a:xfrm>
            <a:off x="381000" y="304800"/>
            <a:ext cx="1905000" cy="1569660"/>
          </a:xfrm>
          <a:prstGeom prst="rect">
            <a:avLst/>
          </a:prstGeom>
          <a:solidFill>
            <a:schemeClr val="tx1"/>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rPr>
              <a:t>我们是否活在律法之下？</a:t>
            </a:r>
          </a:p>
        </p:txBody>
      </p:sp>
      <p:sp>
        <p:nvSpPr>
          <p:cNvPr id="101380" name="Text Box 4"/>
          <p:cNvSpPr txBox="1">
            <a:spLocks noChangeArrowheads="1"/>
          </p:cNvSpPr>
          <p:nvPr/>
        </p:nvSpPr>
        <p:spPr bwMode="auto">
          <a:xfrm>
            <a:off x="3657600" y="304800"/>
            <a:ext cx="1905000" cy="1077218"/>
          </a:xfrm>
          <a:prstGeom prst="rect">
            <a:avLst/>
          </a:prstGeom>
          <a:solidFill>
            <a:srgbClr val="800000"/>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rPr>
              <a:t>我可以吃猪肉吗？</a:t>
            </a:r>
          </a:p>
        </p:txBody>
      </p:sp>
      <p:sp>
        <p:nvSpPr>
          <p:cNvPr id="101381" name="Text Box 5"/>
          <p:cNvSpPr txBox="1">
            <a:spLocks noChangeArrowheads="1"/>
          </p:cNvSpPr>
          <p:nvPr/>
        </p:nvSpPr>
        <p:spPr bwMode="auto">
          <a:xfrm>
            <a:off x="6324600" y="304800"/>
            <a:ext cx="2362200" cy="1077218"/>
          </a:xfrm>
          <a:prstGeom prst="rect">
            <a:avLst/>
          </a:prstGeom>
          <a:solidFill>
            <a:srgbClr val="660066"/>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rPr>
              <a:t>我应该守安息日吗？</a:t>
            </a:r>
          </a:p>
        </p:txBody>
      </p:sp>
      <p:sp>
        <p:nvSpPr>
          <p:cNvPr id="101382" name="Text Box 6"/>
          <p:cNvSpPr txBox="1">
            <a:spLocks noChangeArrowheads="1"/>
          </p:cNvSpPr>
          <p:nvPr/>
        </p:nvSpPr>
        <p:spPr bwMode="auto">
          <a:xfrm>
            <a:off x="381000" y="4648200"/>
            <a:ext cx="2133600" cy="1190625"/>
          </a:xfrm>
          <a:prstGeom prst="rect">
            <a:avLst/>
          </a:prstGeom>
          <a:solidFill>
            <a:srgbClr val="0000FF"/>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宋体" charset="0"/>
                <a:ea typeface="宋体" charset="0"/>
                <a:cs typeface="宋体" charset="0"/>
              </a:rPr>
              <a:t>律法与我们何关？</a:t>
            </a:r>
          </a:p>
        </p:txBody>
      </p:sp>
      <p:sp>
        <p:nvSpPr>
          <p:cNvPr id="101383" name="Text Box 7"/>
          <p:cNvSpPr txBox="1">
            <a:spLocks noChangeArrowheads="1"/>
          </p:cNvSpPr>
          <p:nvPr/>
        </p:nvSpPr>
        <p:spPr bwMode="auto">
          <a:xfrm>
            <a:off x="6553200" y="3886200"/>
            <a:ext cx="2286000" cy="2554545"/>
          </a:xfrm>
          <a:prstGeom prst="rect">
            <a:avLst/>
          </a:prstGeom>
          <a:solidFill>
            <a:srgbClr val="000090"/>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宋体" charset="0"/>
                <a:ea typeface="宋体" charset="0"/>
                <a:cs typeface="宋体" charset="0"/>
              </a:rPr>
              <a:t>基督徒可以吃血吗？（如：杨豆腐、血块等等）</a:t>
            </a: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宋体" charset="0"/>
                <a:ea typeface="宋体" charset="0"/>
                <a:cs typeface="宋体" charset="0"/>
              </a:rPr>
              <a:t>?</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宋体" charset="0"/>
              <a:ea typeface="宋体" charset="0"/>
              <a:cs typeface="宋体" charset="0"/>
            </a:endParaRPr>
          </a:p>
        </p:txBody>
      </p:sp>
      <p:sp>
        <p:nvSpPr>
          <p:cNvPr id="101384" name="Text Box 8"/>
          <p:cNvSpPr txBox="1">
            <a:spLocks noChangeArrowheads="1"/>
          </p:cNvSpPr>
          <p:nvPr/>
        </p:nvSpPr>
        <p:spPr bwMode="auto">
          <a:xfrm>
            <a:off x="3581400" y="4419600"/>
            <a:ext cx="2362200" cy="1077218"/>
          </a:xfrm>
          <a:prstGeom prst="rect">
            <a:avLst/>
          </a:prstGeom>
          <a:solidFill>
            <a:schemeClr val="bg2">
              <a:lumMod val="50000"/>
            </a:schemeClr>
          </a:solidFill>
          <a:ln w="28575" cmpd="sng">
            <a:solidFill>
              <a:schemeClr val="bg1"/>
            </a:solid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宋体" charset="0"/>
                <a:ea typeface="宋体" charset="0"/>
                <a:cs typeface="宋体" charset="0"/>
              </a:rPr>
              <a:t>神需要我给十一奉献吗？</a:t>
            </a:r>
          </a:p>
        </p:txBody>
      </p:sp>
      <p:sp>
        <p:nvSpPr>
          <p:cNvPr id="101385" name="Rectangle 9"/>
          <p:cNvSpPr>
            <a:spLocks noGrp="1" noChangeArrowheads="1"/>
          </p:cNvSpPr>
          <p:nvPr>
            <p:ph type="title"/>
          </p:nvPr>
        </p:nvSpPr>
        <p:spPr>
          <a:xfrm>
            <a:off x="533400" y="1981200"/>
            <a:ext cx="7772400" cy="1143000"/>
          </a:xfrm>
        </p:spPr>
        <p:txBody>
          <a:bodyPr/>
          <a:lstStyle/>
          <a:p>
            <a:pPr eaLnBrk="1" hangingPunct="1">
              <a:defRPr/>
            </a:pPr>
            <a:r>
              <a:rPr lang="zh-CN" altLang="en-US" sz="11500" b="1" dirty="0">
                <a:solidFill>
                  <a:schemeClr val="bg1"/>
                </a:solidFill>
                <a:effectLst>
                  <a:outerShdw blurRad="38100" dist="38100" dir="2700000" algn="tl">
                    <a:srgbClr val="000000"/>
                  </a:outerShdw>
                </a:effectLst>
                <a:latin typeface="微软简魏碑" charset="0"/>
                <a:ea typeface="微软简魏碑" charset="0"/>
                <a:cs typeface="微软简魏碑" charset="0"/>
              </a:rPr>
              <a:t>你看法如何？</a:t>
            </a:r>
            <a:endParaRPr lang="zh-CN" altLang="en-US" sz="11500" dirty="0">
              <a:effectLst>
                <a:outerShdw blurRad="38100" dist="38100" dir="2700000" algn="tl">
                  <a:srgbClr val="FFFFFF"/>
                </a:outerShdw>
              </a:effectLst>
              <a:latin typeface="微软简魏碑" charset="0"/>
              <a:ea typeface="微软简魏碑" charset="0"/>
              <a:cs typeface="微软简魏碑" charset="0"/>
            </a:endParaRPr>
          </a:p>
        </p:txBody>
      </p:sp>
    </p:spTree>
    <p:extLst>
      <p:ext uri="{BB962C8B-B14F-4D97-AF65-F5344CB8AC3E}">
        <p14:creationId xmlns:p14="http://schemas.microsoft.com/office/powerpoint/2010/main" val="19898502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300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0" fill="hold"/>
                                        <p:tgtEl>
                                          <p:spTgt spid="101379"/>
                                        </p:tgtEl>
                                        <p:attrNameLst>
                                          <p:attrName>ppt_x</p:attrName>
                                        </p:attrNameLst>
                                      </p:cBhvr>
                                      <p:tavLst>
                                        <p:tav tm="0">
                                          <p:val>
                                            <p:strVal val="0-#ppt_w/2"/>
                                          </p:val>
                                        </p:tav>
                                        <p:tav tm="100000">
                                          <p:val>
                                            <p:strVal val="#ppt_x"/>
                                          </p:val>
                                        </p:tav>
                                      </p:tavLst>
                                    </p:anim>
                                    <p:anim calcmode="lin" valueType="num">
                                      <p:cBhvr additive="base">
                                        <p:cTn id="8" dur="5000" fill="hold"/>
                                        <p:tgtEl>
                                          <p:spTgt spid="1013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0"/>
                            </p:stCondLst>
                            <p:childTnLst>
                              <p:par>
                                <p:cTn id="10" presetID="7" presetClass="entr" presetSubtype="1" fill="hold" grpId="0" nodeType="after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additive="base">
                                        <p:cTn id="12" dur="5000" fill="hold"/>
                                        <p:tgtEl>
                                          <p:spTgt spid="101380"/>
                                        </p:tgtEl>
                                        <p:attrNameLst>
                                          <p:attrName>ppt_x</p:attrName>
                                        </p:attrNameLst>
                                      </p:cBhvr>
                                      <p:tavLst>
                                        <p:tav tm="0">
                                          <p:val>
                                            <p:strVal val="#ppt_x"/>
                                          </p:val>
                                        </p:tav>
                                        <p:tav tm="100000">
                                          <p:val>
                                            <p:strVal val="#ppt_x"/>
                                          </p:val>
                                        </p:tav>
                                      </p:tavLst>
                                    </p:anim>
                                    <p:anim calcmode="lin" valueType="num">
                                      <p:cBhvr additive="base">
                                        <p:cTn id="13" dur="5000" fill="hold"/>
                                        <p:tgtEl>
                                          <p:spTgt spid="101380"/>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3000"/>
                            </p:stCondLst>
                            <p:childTnLst>
                              <p:par>
                                <p:cTn id="15" presetID="7" presetClass="entr" presetSubtype="2" fill="hold" grpId="0" nodeType="afterEffect">
                                  <p:stCondLst>
                                    <p:cond delay="0"/>
                                  </p:stCondLst>
                                  <p:childTnLst>
                                    <p:set>
                                      <p:cBhvr>
                                        <p:cTn id="16" dur="1" fill="hold">
                                          <p:stCondLst>
                                            <p:cond delay="0"/>
                                          </p:stCondLst>
                                        </p:cTn>
                                        <p:tgtEl>
                                          <p:spTgt spid="101381"/>
                                        </p:tgtEl>
                                        <p:attrNameLst>
                                          <p:attrName>style.visibility</p:attrName>
                                        </p:attrNameLst>
                                      </p:cBhvr>
                                      <p:to>
                                        <p:strVal val="visible"/>
                                      </p:to>
                                    </p:set>
                                    <p:anim calcmode="lin" valueType="num">
                                      <p:cBhvr additive="base">
                                        <p:cTn id="17" dur="5000" fill="hold"/>
                                        <p:tgtEl>
                                          <p:spTgt spid="101381"/>
                                        </p:tgtEl>
                                        <p:attrNameLst>
                                          <p:attrName>ppt_x</p:attrName>
                                        </p:attrNameLst>
                                      </p:cBhvr>
                                      <p:tavLst>
                                        <p:tav tm="0">
                                          <p:val>
                                            <p:strVal val="1+#ppt_w/2"/>
                                          </p:val>
                                        </p:tav>
                                        <p:tav tm="100000">
                                          <p:val>
                                            <p:strVal val="#ppt_x"/>
                                          </p:val>
                                        </p:tav>
                                      </p:tavLst>
                                    </p:anim>
                                    <p:anim calcmode="lin" valueType="num">
                                      <p:cBhvr additive="base">
                                        <p:cTn id="18" dur="5000" fill="hold"/>
                                        <p:tgtEl>
                                          <p:spTgt spid="10138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8000"/>
                            </p:stCondLst>
                            <p:childTnLst>
                              <p:par>
                                <p:cTn id="20" presetID="7" presetClass="entr" presetSubtype="8" fill="hold" grpId="0" nodeType="afterEffect">
                                  <p:stCondLst>
                                    <p:cond delay="0"/>
                                  </p:stCondLst>
                                  <p:childTnLst>
                                    <p:set>
                                      <p:cBhvr>
                                        <p:cTn id="21" dur="1" fill="hold">
                                          <p:stCondLst>
                                            <p:cond delay="0"/>
                                          </p:stCondLst>
                                        </p:cTn>
                                        <p:tgtEl>
                                          <p:spTgt spid="101382"/>
                                        </p:tgtEl>
                                        <p:attrNameLst>
                                          <p:attrName>style.visibility</p:attrName>
                                        </p:attrNameLst>
                                      </p:cBhvr>
                                      <p:to>
                                        <p:strVal val="visible"/>
                                      </p:to>
                                    </p:set>
                                    <p:anim calcmode="lin" valueType="num">
                                      <p:cBhvr additive="base">
                                        <p:cTn id="22" dur="5000" fill="hold"/>
                                        <p:tgtEl>
                                          <p:spTgt spid="101382"/>
                                        </p:tgtEl>
                                        <p:attrNameLst>
                                          <p:attrName>ppt_x</p:attrName>
                                        </p:attrNameLst>
                                      </p:cBhvr>
                                      <p:tavLst>
                                        <p:tav tm="0">
                                          <p:val>
                                            <p:strVal val="0-#ppt_w/2"/>
                                          </p:val>
                                        </p:tav>
                                        <p:tav tm="100000">
                                          <p:val>
                                            <p:strVal val="#ppt_x"/>
                                          </p:val>
                                        </p:tav>
                                      </p:tavLst>
                                    </p:anim>
                                    <p:anim calcmode="lin" valueType="num">
                                      <p:cBhvr additive="base">
                                        <p:cTn id="23" dur="5000" fill="hold"/>
                                        <p:tgtEl>
                                          <p:spTgt spid="10138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0"/>
                            </p:stCondLst>
                            <p:childTnLst>
                              <p:par>
                                <p:cTn id="25" presetID="7" presetClass="entr" presetSubtype="4" fill="hold" grpId="0" nodeType="afterEffect">
                                  <p:stCondLst>
                                    <p:cond delay="0"/>
                                  </p:stCondLst>
                                  <p:childTnLst>
                                    <p:set>
                                      <p:cBhvr>
                                        <p:cTn id="26" dur="1" fill="hold">
                                          <p:stCondLst>
                                            <p:cond delay="0"/>
                                          </p:stCondLst>
                                        </p:cTn>
                                        <p:tgtEl>
                                          <p:spTgt spid="101384"/>
                                        </p:tgtEl>
                                        <p:attrNameLst>
                                          <p:attrName>style.visibility</p:attrName>
                                        </p:attrNameLst>
                                      </p:cBhvr>
                                      <p:to>
                                        <p:strVal val="visible"/>
                                      </p:to>
                                    </p:set>
                                    <p:anim calcmode="lin" valueType="num">
                                      <p:cBhvr additive="base">
                                        <p:cTn id="27" dur="5000" fill="hold"/>
                                        <p:tgtEl>
                                          <p:spTgt spid="101384"/>
                                        </p:tgtEl>
                                        <p:attrNameLst>
                                          <p:attrName>ppt_x</p:attrName>
                                        </p:attrNameLst>
                                      </p:cBhvr>
                                      <p:tavLst>
                                        <p:tav tm="0">
                                          <p:val>
                                            <p:strVal val="#ppt_x"/>
                                          </p:val>
                                        </p:tav>
                                        <p:tav tm="100000">
                                          <p:val>
                                            <p:strVal val="#ppt_x"/>
                                          </p:val>
                                        </p:tav>
                                      </p:tavLst>
                                    </p:anim>
                                    <p:anim calcmode="lin" valueType="num">
                                      <p:cBhvr additive="base">
                                        <p:cTn id="28" dur="5000" fill="hold"/>
                                        <p:tgtEl>
                                          <p:spTgt spid="101384"/>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8000"/>
                            </p:stCondLst>
                            <p:childTnLst>
                              <p:par>
                                <p:cTn id="30" presetID="7" presetClass="entr" presetSubtype="2" fill="hold" grpId="0" nodeType="afterEffect">
                                  <p:stCondLst>
                                    <p:cond delay="0"/>
                                  </p:stCondLst>
                                  <p:childTnLst>
                                    <p:set>
                                      <p:cBhvr>
                                        <p:cTn id="31" dur="1" fill="hold">
                                          <p:stCondLst>
                                            <p:cond delay="0"/>
                                          </p:stCondLst>
                                        </p:cTn>
                                        <p:tgtEl>
                                          <p:spTgt spid="101383"/>
                                        </p:tgtEl>
                                        <p:attrNameLst>
                                          <p:attrName>style.visibility</p:attrName>
                                        </p:attrNameLst>
                                      </p:cBhvr>
                                      <p:to>
                                        <p:strVal val="visible"/>
                                      </p:to>
                                    </p:set>
                                    <p:anim calcmode="lin" valueType="num">
                                      <p:cBhvr additive="base">
                                        <p:cTn id="32" dur="5000" fill="hold"/>
                                        <p:tgtEl>
                                          <p:spTgt spid="101383"/>
                                        </p:tgtEl>
                                        <p:attrNameLst>
                                          <p:attrName>ppt_x</p:attrName>
                                        </p:attrNameLst>
                                      </p:cBhvr>
                                      <p:tavLst>
                                        <p:tav tm="0">
                                          <p:val>
                                            <p:strVal val="1+#ppt_w/2"/>
                                          </p:val>
                                        </p:tav>
                                        <p:tav tm="100000">
                                          <p:val>
                                            <p:strVal val="#ppt_x"/>
                                          </p:val>
                                        </p:tav>
                                      </p:tavLst>
                                    </p:anim>
                                    <p:anim calcmode="lin" valueType="num">
                                      <p:cBhvr additive="base">
                                        <p:cTn id="33" dur="5000" fill="hold"/>
                                        <p:tgtEl>
                                          <p:spTgt spid="101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autoUpdateAnimBg="0"/>
      <p:bldP spid="101380" grpId="0" animBg="1" autoUpdateAnimBg="0"/>
      <p:bldP spid="101381" grpId="0" animBg="1" autoUpdateAnimBg="0"/>
      <p:bldP spid="101382" grpId="0" animBg="1" autoUpdateAnimBg="0"/>
      <p:bldP spid="101383" grpId="0" animBg="1" autoUpdateAnimBg="0"/>
      <p:bldP spid="101384"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5"/>
          <p:cNvSpPr txBox="1">
            <a:spLocks noChangeArrowheads="1"/>
          </p:cNvSpPr>
          <p:nvPr/>
        </p:nvSpPr>
        <p:spPr bwMode="auto">
          <a:xfrm>
            <a:off x="228600" y="304800"/>
            <a:ext cx="8534400" cy="646113"/>
          </a:xfrm>
          <a:prstGeom prst="rect">
            <a:avLst/>
          </a:prstGeom>
          <a:solidFill>
            <a:srgbClr val="000000"/>
          </a:solid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600" b="1">
                <a:latin typeface="ＭＳ Ｐゴシック" charset="0"/>
              </a:rPr>
              <a:t>加拉太书</a:t>
            </a:r>
            <a:r>
              <a:rPr lang="en-US" sz="3600" b="1">
                <a:latin typeface="ＭＳ Ｐゴシック" charset="0"/>
              </a:rPr>
              <a:t>各章要点</a:t>
            </a:r>
            <a:endParaRPr lang="en-GB" sz="3600" b="1">
              <a:effectLst>
                <a:outerShdw blurRad="38100" dist="38100" dir="2700000" algn="tl">
                  <a:srgbClr val="000066"/>
                </a:outerShdw>
              </a:effectLst>
              <a:latin typeface="ＭＳ Ｐゴシック" charset="0"/>
            </a:endParaRPr>
          </a:p>
        </p:txBody>
      </p:sp>
      <p:sp>
        <p:nvSpPr>
          <p:cNvPr id="1030" name="Text Box 6"/>
          <p:cNvSpPr txBox="1">
            <a:spLocks noChangeArrowheads="1"/>
          </p:cNvSpPr>
          <p:nvPr/>
        </p:nvSpPr>
        <p:spPr bwMode="auto">
          <a:xfrm>
            <a:off x="3886200" y="2178050"/>
            <a:ext cx="5257800" cy="323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FFFFFF"/>
                </a:solidFill>
                <a:latin typeface="ＭＳ Ｐゴシック" charset="0"/>
              </a:rPr>
              <a:t>第一章</a:t>
            </a:r>
            <a:r>
              <a:rPr lang="en-US" altLang="ja-JP">
                <a:solidFill>
                  <a:srgbClr val="FFFFFF"/>
                </a:solidFill>
                <a:latin typeface="ＭＳ Ｐゴシック" charset="0"/>
              </a:rPr>
              <a:t> – </a:t>
            </a:r>
            <a:r>
              <a:rPr lang="zh-CN" altLang="en-US" b="1">
                <a:solidFill>
                  <a:srgbClr val="FFFFFF"/>
                </a:solidFill>
                <a:latin typeface="ＭＳ Ｐゴシック" charset="0"/>
              </a:rPr>
              <a:t>背</a:t>
            </a:r>
            <a:r>
              <a:rPr lang="zh-CN" altLang="en-GB" b="1">
                <a:solidFill>
                  <a:srgbClr val="FFFFFF"/>
                </a:solidFill>
                <a:latin typeface="ＭＳ Ｐゴシック" charset="0"/>
              </a:rPr>
              <a:t>离真</a:t>
            </a:r>
            <a:r>
              <a:rPr lang="zh-CN" altLang="en-US" b="1">
                <a:solidFill>
                  <a:srgbClr val="FFFFFF"/>
                </a:solidFill>
                <a:latin typeface="ＭＳ Ｐゴシック" charset="0"/>
              </a:rPr>
              <a:t>正的</a:t>
            </a:r>
            <a:r>
              <a:rPr lang="zh-CN" altLang="en-GB" b="1">
                <a:solidFill>
                  <a:srgbClr val="FFFFFF"/>
                </a:solidFill>
                <a:latin typeface="ＭＳ Ｐゴシック" charset="0"/>
              </a:rPr>
              <a:t>福音</a:t>
            </a:r>
            <a:endParaRPr lang="en-US" altLang="ja-JP" b="1">
              <a:solidFill>
                <a:srgbClr val="FFFFFF"/>
              </a:solidFill>
              <a:latin typeface="ＭＳ Ｐゴシック" charset="0"/>
            </a:endParaRPr>
          </a:p>
          <a:p>
            <a:pPr eaLnBrk="1" hangingPunct="1">
              <a:spcBef>
                <a:spcPct val="50000"/>
              </a:spcBef>
            </a:pPr>
            <a:r>
              <a:rPr lang="en-US">
                <a:solidFill>
                  <a:srgbClr val="FFFFFF"/>
                </a:solidFill>
                <a:latin typeface="ＭＳ Ｐゴシック" charset="0"/>
              </a:rPr>
              <a:t>第二章</a:t>
            </a:r>
            <a:r>
              <a:rPr lang="en-US" altLang="ja-JP" b="1">
                <a:solidFill>
                  <a:srgbClr val="FFFFFF"/>
                </a:solidFill>
                <a:latin typeface="ＭＳ Ｐゴシック" charset="0"/>
              </a:rPr>
              <a:t> - </a:t>
            </a:r>
            <a:r>
              <a:rPr lang="zh-CN" altLang="en-GB">
                <a:solidFill>
                  <a:srgbClr val="FFFFFF"/>
                </a:solidFill>
                <a:latin typeface="ＭＳ Ｐゴシック" charset="0"/>
              </a:rPr>
              <a:t>彼得的虚伪</a:t>
            </a:r>
            <a:endParaRPr lang="en-US" altLang="ja-JP" b="1">
              <a:solidFill>
                <a:srgbClr val="FFFFFF"/>
              </a:solidFill>
              <a:latin typeface="ＭＳ Ｐゴシック" charset="0"/>
            </a:endParaRPr>
          </a:p>
          <a:p>
            <a:pPr eaLnBrk="1" hangingPunct="1">
              <a:spcBef>
                <a:spcPct val="50000"/>
              </a:spcBef>
            </a:pPr>
            <a:r>
              <a:rPr lang="en-US">
                <a:solidFill>
                  <a:srgbClr val="FFFFFF"/>
                </a:solidFill>
                <a:latin typeface="ＭＳ Ｐゴシック" charset="0"/>
              </a:rPr>
              <a:t>第三章</a:t>
            </a:r>
            <a:r>
              <a:rPr lang="en-US" altLang="ja-JP" b="1">
                <a:solidFill>
                  <a:srgbClr val="FFFFFF"/>
                </a:solidFill>
                <a:latin typeface="ＭＳ Ｐゴシック" charset="0"/>
              </a:rPr>
              <a:t> - </a:t>
            </a:r>
            <a:r>
              <a:rPr lang="zh-CN" altLang="en-GB">
                <a:solidFill>
                  <a:srgbClr val="FFFFFF"/>
                </a:solidFill>
                <a:latin typeface="ＭＳ Ｐゴシック" charset="0"/>
              </a:rPr>
              <a:t>亚伯拉罕</a:t>
            </a:r>
            <a:r>
              <a:rPr lang="zh-CN" altLang="en-US">
                <a:solidFill>
                  <a:srgbClr val="FFFFFF"/>
                </a:solidFill>
                <a:latin typeface="ＭＳ Ｐゴシック" charset="0"/>
              </a:rPr>
              <a:t>的</a:t>
            </a:r>
            <a:r>
              <a:rPr lang="zh-CN" altLang="en-GB">
                <a:solidFill>
                  <a:srgbClr val="FFFFFF"/>
                </a:solidFill>
                <a:latin typeface="ＭＳ Ｐゴシック" charset="0"/>
              </a:rPr>
              <a:t>信心</a:t>
            </a:r>
            <a:endParaRPr lang="en-US" altLang="ja-JP" b="1">
              <a:solidFill>
                <a:srgbClr val="FFFFFF"/>
              </a:solidFill>
              <a:latin typeface="ＭＳ Ｐゴシック" charset="0"/>
            </a:endParaRPr>
          </a:p>
          <a:p>
            <a:pPr eaLnBrk="1" hangingPunct="1">
              <a:spcBef>
                <a:spcPct val="50000"/>
              </a:spcBef>
            </a:pPr>
            <a:r>
              <a:rPr lang="en-US">
                <a:solidFill>
                  <a:srgbClr val="FFFFFF"/>
                </a:solidFill>
                <a:latin typeface="ＭＳ Ｐゴシック" charset="0"/>
              </a:rPr>
              <a:t>第四章</a:t>
            </a:r>
            <a:r>
              <a:rPr lang="en-US" altLang="ja-JP" b="1">
                <a:solidFill>
                  <a:srgbClr val="FFFFFF"/>
                </a:solidFill>
                <a:latin typeface="ＭＳ Ｐゴシック" charset="0"/>
              </a:rPr>
              <a:t> - </a:t>
            </a:r>
            <a:r>
              <a:rPr lang="zh-CN" altLang="en-GB">
                <a:solidFill>
                  <a:srgbClr val="FFFFFF"/>
                </a:solidFill>
                <a:latin typeface="ＭＳ Ｐゴシック" charset="0"/>
              </a:rPr>
              <a:t>律法与真自由</a:t>
            </a:r>
            <a:endParaRPr lang="en-US" altLang="ja-JP" b="1">
              <a:solidFill>
                <a:srgbClr val="FFFFFF"/>
              </a:solidFill>
              <a:latin typeface="ＭＳ Ｐゴシック" charset="0"/>
            </a:endParaRPr>
          </a:p>
          <a:p>
            <a:pPr eaLnBrk="1" hangingPunct="1">
              <a:spcBef>
                <a:spcPct val="50000"/>
              </a:spcBef>
            </a:pPr>
            <a:r>
              <a:rPr lang="en-US">
                <a:solidFill>
                  <a:srgbClr val="FFFFFF"/>
                </a:solidFill>
                <a:latin typeface="ＭＳ Ｐゴシック" charset="0"/>
              </a:rPr>
              <a:t>第五章</a:t>
            </a:r>
            <a:r>
              <a:rPr lang="en-US" altLang="ja-JP" b="1">
                <a:solidFill>
                  <a:srgbClr val="FFFFFF"/>
                </a:solidFill>
                <a:latin typeface="ＭＳ Ｐゴシック" charset="0"/>
              </a:rPr>
              <a:t> - </a:t>
            </a:r>
            <a:r>
              <a:rPr lang="zh-CN" altLang="en-GB">
                <a:solidFill>
                  <a:srgbClr val="FFFFFF"/>
                </a:solidFill>
                <a:latin typeface="ＭＳ Ｐゴシック" charset="0"/>
              </a:rPr>
              <a:t>圣灵带领的态度</a:t>
            </a:r>
            <a:endParaRPr lang="en-US" altLang="ja-JP" b="1">
              <a:solidFill>
                <a:srgbClr val="FFFFFF"/>
              </a:solidFill>
              <a:latin typeface="ＭＳ Ｐゴシック" charset="0"/>
            </a:endParaRPr>
          </a:p>
          <a:p>
            <a:pPr eaLnBrk="1" hangingPunct="1">
              <a:spcBef>
                <a:spcPct val="50000"/>
              </a:spcBef>
            </a:pPr>
            <a:r>
              <a:rPr lang="en-US">
                <a:solidFill>
                  <a:srgbClr val="FFFFFF"/>
                </a:solidFill>
                <a:latin typeface="ＭＳ Ｐゴシック" charset="0"/>
              </a:rPr>
              <a:t>第六章</a:t>
            </a:r>
            <a:r>
              <a:rPr lang="en-US" altLang="ja-JP">
                <a:solidFill>
                  <a:srgbClr val="FFFFFF"/>
                </a:solidFill>
                <a:latin typeface="ＭＳ Ｐゴシック" charset="0"/>
              </a:rPr>
              <a:t> - </a:t>
            </a:r>
            <a:r>
              <a:rPr lang="zh-CN" altLang="en-GB">
                <a:solidFill>
                  <a:srgbClr val="FFFFFF"/>
                </a:solidFill>
                <a:latin typeface="ＭＳ Ｐゴシック" charset="0"/>
              </a:rPr>
              <a:t>赢回罪</a:t>
            </a:r>
            <a:r>
              <a:rPr lang="zh-CN" altLang="en-US">
                <a:solidFill>
                  <a:srgbClr val="FFFFFF"/>
                </a:solidFill>
                <a:latin typeface="ＭＳ Ｐゴシック" charset="0"/>
              </a:rPr>
              <a:t>恶</a:t>
            </a:r>
            <a:r>
              <a:rPr lang="zh-CN" altLang="en-GB">
                <a:solidFill>
                  <a:srgbClr val="FFFFFF"/>
                </a:solidFill>
                <a:latin typeface="ＭＳ Ｐゴシック" charset="0"/>
              </a:rPr>
              <a:t>的信徒</a:t>
            </a:r>
            <a:endParaRPr lang="en-GB" b="1">
              <a:solidFill>
                <a:srgbClr val="FFFFFF"/>
              </a:solidFill>
              <a:latin typeface="ＭＳ Ｐゴシック" charset="0"/>
            </a:endParaRPr>
          </a:p>
        </p:txBody>
      </p:sp>
      <p:sp>
        <p:nvSpPr>
          <p:cNvPr id="67588" name="TextBox 4"/>
          <p:cNvSpPr txBox="1">
            <a:spLocks noChangeArrowheads="1"/>
          </p:cNvSpPr>
          <p:nvPr/>
        </p:nvSpPr>
        <p:spPr bwMode="auto">
          <a:xfrm>
            <a:off x="4495800" y="6550025"/>
            <a:ext cx="45132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a:latin typeface="Arial" charset="0"/>
                <a:cs typeface="Arial" charset="0"/>
              </a:rPr>
              <a:t>Barry Huddleston, </a:t>
            </a:r>
            <a:r>
              <a:rPr lang="en-US" sz="1400" b="1" i="1">
                <a:latin typeface="Arial" charset="0"/>
                <a:cs typeface="Arial" charset="0"/>
              </a:rPr>
              <a:t>The Acrostic Summarized Bible</a:t>
            </a:r>
          </a:p>
        </p:txBody>
      </p:sp>
      <p:grpSp>
        <p:nvGrpSpPr>
          <p:cNvPr id="6" name="Group 5"/>
          <p:cNvGrpSpPr/>
          <p:nvPr/>
        </p:nvGrpSpPr>
        <p:grpSpPr>
          <a:xfrm>
            <a:off x="228600" y="1143000"/>
            <a:ext cx="3505200" cy="5257800"/>
            <a:chOff x="228600" y="1371600"/>
            <a:chExt cx="3505200" cy="5257800"/>
          </a:xfrm>
        </p:grpSpPr>
        <p:grpSp>
          <p:nvGrpSpPr>
            <p:cNvPr id="7" name="Group 6"/>
            <p:cNvGrpSpPr/>
            <p:nvPr/>
          </p:nvGrpSpPr>
          <p:grpSpPr>
            <a:xfrm>
              <a:off x="228600" y="1371600"/>
              <a:ext cx="3505200" cy="5257800"/>
              <a:chOff x="228600" y="1371600"/>
              <a:chExt cx="3505200" cy="525780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l="16029" r="8197"/>
              <a:stretch>
                <a:fillRect/>
              </a:stretch>
            </p:blipFill>
            <p:spPr bwMode="auto">
              <a:xfrm>
                <a:off x="228600" y="1371600"/>
                <a:ext cx="3505200" cy="5257800"/>
              </a:xfrm>
              <a:prstGeom prst="rect">
                <a:avLst/>
              </a:prstGeom>
              <a:noFill/>
              <a:ln w="57150" cmpd="thickThin">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Rectangle 9"/>
              <p:cNvSpPr/>
              <p:nvPr/>
            </p:nvSpPr>
            <p:spPr bwMode="auto">
              <a:xfrm rot="20420084">
                <a:off x="920826" y="3318987"/>
                <a:ext cx="865719" cy="870101"/>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grpSp>
        <p:sp>
          <p:nvSpPr>
            <p:cNvPr id="8" name="Title 5"/>
            <p:cNvSpPr txBox="1">
              <a:spLocks/>
            </p:cNvSpPr>
            <p:nvPr/>
          </p:nvSpPr>
          <p:spPr bwMode="auto">
            <a:xfrm rot="20662300">
              <a:off x="755576" y="3187217"/>
              <a:ext cx="1152128" cy="86409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lgn="ctr">
                <a:defRPr/>
              </a:pPr>
              <a:r>
                <a:rPr lang="zh-TW" altLang="en-US" sz="3600" b="1" dirty="0">
                  <a:solidFill>
                    <a:srgbClr val="000000"/>
                  </a:solidFill>
                  <a:effectLst/>
                  <a:latin typeface="Arial" charset="0"/>
                  <a:ea typeface="ＭＳ Ｐゴシック" charset="0"/>
                  <a:cs typeface="ＭＳ Ｐゴシック" charset="0"/>
                </a:rPr>
                <a:t>律法</a:t>
              </a:r>
            </a:p>
          </p:txBody>
        </p:sp>
      </p:grpSp>
    </p:spTree>
    <p:extLst>
      <p:ext uri="{BB962C8B-B14F-4D97-AF65-F5344CB8AC3E}">
        <p14:creationId xmlns:p14="http://schemas.microsoft.com/office/powerpoint/2010/main" val="1109658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0">
                                            <p:txEl>
                                              <p:pRg st="0" end="0"/>
                                            </p:txEl>
                                          </p:spTgt>
                                        </p:tgtEl>
                                        <p:attrNameLst>
                                          <p:attrName>style.visibility</p:attrName>
                                        </p:attrNameLst>
                                      </p:cBhvr>
                                      <p:to>
                                        <p:strVal val="visible"/>
                                      </p:to>
                                    </p:set>
                                    <p:anim calcmode="lin" valueType="num">
                                      <p:cBhvr additive="base">
                                        <p:cTn id="7" dur="500" fill="hold"/>
                                        <p:tgtEl>
                                          <p:spTgt spid="10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0">
                                            <p:txEl>
                                              <p:pRg st="1" end="1"/>
                                            </p:txEl>
                                          </p:spTgt>
                                        </p:tgtEl>
                                        <p:attrNameLst>
                                          <p:attrName>style.visibility</p:attrName>
                                        </p:attrNameLst>
                                      </p:cBhvr>
                                      <p:to>
                                        <p:strVal val="visible"/>
                                      </p:to>
                                    </p:set>
                                    <p:anim calcmode="lin" valueType="num">
                                      <p:cBhvr additive="base">
                                        <p:cTn id="13" dur="500" fill="hold"/>
                                        <p:tgtEl>
                                          <p:spTgt spid="103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30">
                                            <p:txEl>
                                              <p:pRg st="2" end="2"/>
                                            </p:txEl>
                                          </p:spTgt>
                                        </p:tgtEl>
                                        <p:attrNameLst>
                                          <p:attrName>style.visibility</p:attrName>
                                        </p:attrNameLst>
                                      </p:cBhvr>
                                      <p:to>
                                        <p:strVal val="visible"/>
                                      </p:to>
                                    </p:set>
                                    <p:anim calcmode="lin" valueType="num">
                                      <p:cBhvr additive="base">
                                        <p:cTn id="19" dur="500" fill="hold"/>
                                        <p:tgtEl>
                                          <p:spTgt spid="103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30">
                                            <p:txEl>
                                              <p:pRg st="3" end="3"/>
                                            </p:txEl>
                                          </p:spTgt>
                                        </p:tgtEl>
                                        <p:attrNameLst>
                                          <p:attrName>style.visibility</p:attrName>
                                        </p:attrNameLst>
                                      </p:cBhvr>
                                      <p:to>
                                        <p:strVal val="visible"/>
                                      </p:to>
                                    </p:set>
                                    <p:anim calcmode="lin" valueType="num">
                                      <p:cBhvr additive="base">
                                        <p:cTn id="25" dur="500" fill="hold"/>
                                        <p:tgtEl>
                                          <p:spTgt spid="103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3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30">
                                            <p:txEl>
                                              <p:pRg st="4" end="4"/>
                                            </p:txEl>
                                          </p:spTgt>
                                        </p:tgtEl>
                                        <p:attrNameLst>
                                          <p:attrName>style.visibility</p:attrName>
                                        </p:attrNameLst>
                                      </p:cBhvr>
                                      <p:to>
                                        <p:strVal val="visible"/>
                                      </p:to>
                                    </p:set>
                                    <p:anim calcmode="lin" valueType="num">
                                      <p:cBhvr additive="base">
                                        <p:cTn id="31" dur="500" fill="hold"/>
                                        <p:tgtEl>
                                          <p:spTgt spid="103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30">
                                            <p:txEl>
                                              <p:pRg st="5" end="5"/>
                                            </p:txEl>
                                          </p:spTgt>
                                        </p:tgtEl>
                                        <p:attrNameLst>
                                          <p:attrName>style.visibility</p:attrName>
                                        </p:attrNameLst>
                                      </p:cBhvr>
                                      <p:to>
                                        <p:strVal val="visible"/>
                                      </p:to>
                                    </p:set>
                                    <p:anim calcmode="lin" valueType="num">
                                      <p:cBhvr additive="base">
                                        <p:cTn id="37" dur="500" fill="hold"/>
                                        <p:tgtEl>
                                          <p:spTgt spid="1030">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3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ChangeArrowheads="1"/>
          </p:cNvSpPr>
          <p:nvPr/>
        </p:nvSpPr>
        <p:spPr bwMode="auto">
          <a:xfrm>
            <a:off x="0" y="0"/>
            <a:ext cx="9144000" cy="6858000"/>
          </a:xfrm>
          <a:prstGeom prst="rect">
            <a:avLst/>
          </a:prstGeom>
          <a:gradFill flip="none" rotWithShape="1">
            <a:gsLst>
              <a:gs pos="34000">
                <a:srgbClr val="000090">
                  <a:alpha val="82000"/>
                </a:srgbClr>
              </a:gs>
              <a:gs pos="100000">
                <a:srgbClr val="FFFFFF">
                  <a:alpha val="82000"/>
                </a:srgbClr>
              </a:gs>
              <a:gs pos="50000">
                <a:srgbClr val="000090">
                  <a:alpha val="82000"/>
                </a:srgbClr>
              </a:gs>
              <a:gs pos="75000">
                <a:srgbClr val="000090">
                  <a:alpha val="82000"/>
                </a:srgbClr>
              </a:gs>
              <a:gs pos="61000">
                <a:srgbClr val="000090"/>
              </a:gs>
            </a:gsLst>
            <a:path path="circle">
              <a:fillToRect l="100000" t="100000"/>
            </a:path>
            <a:tileRect r="-100000" b="-100000"/>
          </a:gradFill>
          <a:ln w="9525">
            <a:noFill/>
            <a:miter lim="800000"/>
            <a:headEnd/>
            <a:tailEnd/>
          </a:ln>
        </p:spPr>
        <p:txBody>
          <a:bodyPr wrap="none" anchor="ctr"/>
          <a:lstStyle/>
          <a:p>
            <a:pPr>
              <a:defRPr/>
            </a:pPr>
            <a:endParaRPr lang="en-US">
              <a:solidFill>
                <a:srgbClr val="000000"/>
              </a:solidFill>
              <a:ea typeface="Times New Roman"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cs typeface="Times New Roman" charset="0"/>
              </a:rPr>
              <a:t>“</a:t>
            </a:r>
            <a:r>
              <a:rPr lang="en-US" sz="2000">
                <a:solidFill>
                  <a:srgbClr val="000000"/>
                </a:solidFill>
                <a:cs typeface="Times New Roman" charset="0"/>
              </a:rPr>
              <a:t>直 到 地 极</a:t>
            </a:r>
            <a:r>
              <a:rPr lang="en-US" altLang="ja-JP" sz="2000" b="1">
                <a:solidFill>
                  <a:srgbClr val="000000"/>
                </a:solidFill>
                <a:cs typeface="Times New Roman" charset="0"/>
              </a:rPr>
              <a:t>” (</a:t>
            </a:r>
            <a:r>
              <a:rPr lang="en-US" sz="2000" b="1">
                <a:solidFill>
                  <a:srgbClr val="000000"/>
                </a:solidFill>
                <a:cs typeface="Times New Roman" charset="0"/>
              </a:rPr>
              <a:t>使</a:t>
            </a:r>
            <a:r>
              <a:rPr lang="en-US" altLang="ja-JP" sz="2000" b="1">
                <a:solidFill>
                  <a:srgbClr val="000000"/>
                </a:solidFill>
                <a:cs typeface="Times New Roman" charset="0"/>
              </a:rPr>
              <a:t> </a:t>
            </a:r>
            <a:r>
              <a:rPr lang="en-US" sz="2000" b="1">
                <a:solidFill>
                  <a:srgbClr val="000000"/>
                </a:solidFill>
                <a:cs typeface="Times New Roman" charset="0"/>
              </a:rPr>
              <a:t>徒</a:t>
            </a:r>
            <a:r>
              <a:rPr lang="en-US" altLang="ja-JP" sz="2000" b="1">
                <a:solidFill>
                  <a:srgbClr val="000000"/>
                </a:solidFill>
                <a:cs typeface="Times New Roman" charset="0"/>
              </a:rPr>
              <a:t> </a:t>
            </a:r>
            <a:r>
              <a:rPr lang="en-US" sz="2000" b="1">
                <a:solidFill>
                  <a:srgbClr val="000000"/>
                </a:solidFill>
                <a:cs typeface="Times New Roman" charset="0"/>
              </a:rPr>
              <a:t>行</a:t>
            </a:r>
            <a:r>
              <a:rPr lang="en-US" altLang="ja-JP" sz="2000" b="1">
                <a:solidFill>
                  <a:srgbClr val="000000"/>
                </a:solidFill>
                <a:cs typeface="Times New Roman" charset="0"/>
              </a:rPr>
              <a:t> </a:t>
            </a:r>
            <a:r>
              <a:rPr lang="en-US" sz="2000" b="1">
                <a:solidFill>
                  <a:srgbClr val="000000"/>
                </a:solidFill>
                <a:cs typeface="Times New Roman" charset="0"/>
              </a:rPr>
              <a:t>傳</a:t>
            </a:r>
            <a:r>
              <a:rPr lang="en-US" altLang="ja-JP" sz="2000" b="1">
                <a:solidFill>
                  <a:srgbClr val="000000"/>
                </a:solidFill>
                <a:cs typeface="Times New Roman" charset="0"/>
              </a:rPr>
              <a:t> 1:8)</a:t>
            </a:r>
          </a:p>
          <a:p>
            <a:pPr eaLnBrk="1" hangingPunct="1">
              <a:defRPr/>
            </a:pPr>
            <a:r>
              <a:rPr lang="en-US" sz="1200" b="1">
                <a:solidFill>
                  <a:srgbClr val="000000"/>
                </a:solidFill>
                <a:cs typeface="Times New Roman" charset="0"/>
              </a:rPr>
              <a:t>使 徒  </a:t>
            </a:r>
            <a:r>
              <a:rPr lang="en-US" sz="2000" b="1">
                <a:solidFill>
                  <a:srgbClr val="000000"/>
                </a:solidFill>
                <a:latin typeface="Arial" charset="0"/>
                <a:cs typeface="Times New Roman" charset="0"/>
              </a:rPr>
              <a:t>9  13       14    15  16          18           21     27     28</a:t>
            </a:r>
          </a:p>
        </p:txBody>
      </p:sp>
      <p:sp>
        <p:nvSpPr>
          <p:cNvPr id="10138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秋季</a:t>
            </a:r>
            <a:r>
              <a:rPr lang="en-US" altLang="ja-JP" sz="1200" b="1">
                <a:solidFill>
                  <a:srgbClr val="F7F7F7"/>
                </a:solidFill>
                <a:latin typeface="Arial Narrow" charset="0"/>
                <a:cs typeface="Times New Roman" charset="0"/>
              </a:rPr>
              <a:t> 49</a:t>
            </a:r>
          </a:p>
          <a:p>
            <a:pPr algn="ctr" eaLnBrk="1" hangingPunct="1">
              <a:spcBef>
                <a:spcPct val="50000"/>
              </a:spcBef>
            </a:pPr>
            <a:r>
              <a:rPr lang="en-US" sz="1600">
                <a:solidFill>
                  <a:srgbClr val="F7F7F7"/>
                </a:solidFill>
                <a:cs typeface="Times New Roman" charset="0"/>
              </a:rPr>
              <a:t>理事会</a:t>
            </a:r>
            <a:endParaRPr lang="en-US" sz="1600" b="1">
              <a:solidFill>
                <a:srgbClr val="F7F7F7"/>
              </a:solidFill>
              <a:latin typeface="Arial Narrow" charset="0"/>
              <a:cs typeface="Times New Roman" charset="0"/>
            </a:endParaRPr>
          </a:p>
        </p:txBody>
      </p:sp>
      <p:sp>
        <p:nvSpPr>
          <p:cNvPr id="10138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五月</a:t>
            </a:r>
            <a:r>
              <a:rPr lang="en-US" altLang="ja-JP" sz="1200" b="1">
                <a:solidFill>
                  <a:srgbClr val="F7F7F7"/>
                </a:solidFill>
                <a:latin typeface="Arial Narrow" charset="0"/>
                <a:cs typeface="Times New Roman" charset="0"/>
              </a:rPr>
              <a:t> 57-</a:t>
            </a:r>
            <a:br>
              <a:rPr lang="en-US" altLang="ja-JP" sz="1200" b="1">
                <a:solidFill>
                  <a:srgbClr val="F7F7F7"/>
                </a:solidFill>
                <a:latin typeface="Arial Narrow" charset="0"/>
                <a:cs typeface="Times New Roman" charset="0"/>
              </a:rPr>
            </a:br>
            <a:r>
              <a:rPr lang="en-US" sz="1200">
                <a:solidFill>
                  <a:srgbClr val="F7F7F7"/>
                </a:solidFill>
                <a:cs typeface="Times New Roman" charset="0"/>
              </a:rPr>
              <a:t>八月</a:t>
            </a:r>
            <a:r>
              <a:rPr lang="en-US" altLang="ja-JP" sz="1200" b="1">
                <a:solidFill>
                  <a:srgbClr val="F7F7F7"/>
                </a:solidFill>
                <a:latin typeface="Arial Narrow" charset="0"/>
                <a:cs typeface="Times New Roman" charset="0"/>
              </a:rPr>
              <a:t> 59</a:t>
            </a:r>
          </a:p>
          <a:p>
            <a:pPr algn="ctr" eaLnBrk="1" hangingPunct="1">
              <a:spcBef>
                <a:spcPct val="50000"/>
              </a:spcBef>
            </a:pPr>
            <a:r>
              <a:rPr lang="en-US" sz="1600">
                <a:solidFill>
                  <a:srgbClr val="F7F7F7"/>
                </a:solidFill>
                <a:cs typeface="Times New Roman" charset="0"/>
              </a:rPr>
              <a:t>试验</a:t>
            </a:r>
            <a:endParaRPr lang="en-US" sz="1800" b="1">
              <a:solidFill>
                <a:srgbClr val="F7F7F7"/>
              </a:solidFill>
              <a:latin typeface="Arial Narrow" charset="0"/>
              <a:cs typeface="Times New Roman" charset="0"/>
            </a:endParaRPr>
          </a:p>
        </p:txBody>
      </p:sp>
      <p:sp>
        <p:nvSpPr>
          <p:cNvPr id="10138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1384" name="Text Box 20"/>
          <p:cNvSpPr txBox="1">
            <a:spLocks noChangeArrowheads="1"/>
          </p:cNvSpPr>
          <p:nvPr/>
        </p:nvSpPr>
        <p:spPr bwMode="auto">
          <a:xfrm>
            <a:off x="8296275" y="2324100"/>
            <a:ext cx="847725"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春季</a:t>
            </a:r>
            <a:r>
              <a:rPr lang="en-US" altLang="ja-JP" sz="1200" b="1">
                <a:solidFill>
                  <a:srgbClr val="F7F7F7"/>
                </a:solidFill>
                <a:latin typeface="Arial Narrow" charset="0"/>
                <a:cs typeface="Times New Roman" charset="0"/>
              </a:rPr>
              <a:t>68</a:t>
            </a:r>
          </a:p>
          <a:p>
            <a:pPr algn="ctr" eaLnBrk="1" hangingPunct="1">
              <a:spcBef>
                <a:spcPct val="50000"/>
              </a:spcBef>
            </a:pPr>
            <a:r>
              <a:rPr lang="en-US" sz="1400">
                <a:solidFill>
                  <a:srgbClr val="F7F7F7"/>
                </a:solidFill>
                <a:cs typeface="Times New Roman" charset="0"/>
              </a:rPr>
              <a:t>教会扩大</a:t>
            </a:r>
            <a:endParaRPr lang="en-US" sz="1600" b="1">
              <a:solidFill>
                <a:srgbClr val="F7F7F7"/>
              </a:solidFill>
              <a:latin typeface="Arial Narrow" charset="0"/>
              <a:cs typeface="Times New Roman" charset="0"/>
            </a:endParaRPr>
          </a:p>
        </p:txBody>
      </p:sp>
      <p:sp>
        <p:nvSpPr>
          <p:cNvPr id="10138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101386" name="Text Box 7"/>
          <p:cNvSpPr txBox="1">
            <a:spLocks noChangeArrowheads="1"/>
          </p:cNvSpPr>
          <p:nvPr/>
        </p:nvSpPr>
        <p:spPr bwMode="auto">
          <a:xfrm>
            <a:off x="914400" y="2098675"/>
            <a:ext cx="990600" cy="12541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000404"/>
                </a:solidFill>
              </a:rPr>
              <a:t>四月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 48-</a:t>
            </a:r>
            <a:br>
              <a:rPr lang="en-US" altLang="ja-JP" sz="1200" b="1">
                <a:solidFill>
                  <a:srgbClr val="000000"/>
                </a:solidFill>
                <a:latin typeface="Arial Narrow" charset="0"/>
                <a:cs typeface="Times New Roman" charset="0"/>
              </a:rPr>
            </a:br>
            <a:r>
              <a:rPr lang="en-US" sz="1200">
                <a:solidFill>
                  <a:srgbClr val="000404"/>
                </a:solidFill>
                <a:cs typeface="Times New Roman" charset="0"/>
              </a:rPr>
              <a:t>九月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sz="2000">
                <a:solidFill>
                  <a:srgbClr val="000404"/>
                </a:solidFill>
                <a:cs typeface="Times New Roman" charset="0"/>
              </a:rPr>
              <a:t>加 拉 太</a:t>
            </a:r>
            <a:endParaRPr lang="en-US" altLang="ja-JP" sz="2000" b="1">
              <a:solidFill>
                <a:srgbClr val="000404"/>
              </a:solidFill>
              <a:latin typeface="Arial Narrow" charset="0"/>
              <a:cs typeface="Times New Roman" charset="0"/>
            </a:endParaRPr>
          </a:p>
          <a:p>
            <a:pPr algn="ctr" eaLnBrk="1" hangingPunct="1">
              <a:spcBef>
                <a:spcPct val="50000"/>
              </a:spcBef>
            </a:pPr>
            <a:endParaRPr lang="en-US" sz="900" b="1">
              <a:solidFill>
                <a:srgbClr val="000000"/>
              </a:solidFill>
              <a:latin typeface="Arial Narrow" charset="0"/>
              <a:cs typeface="Times New Roman" charset="0"/>
            </a:endParaRPr>
          </a:p>
        </p:txBody>
      </p:sp>
      <p:sp>
        <p:nvSpPr>
          <p:cNvPr id="101387" name="Text Box 9"/>
          <p:cNvSpPr txBox="1">
            <a:spLocks noChangeArrowheads="1"/>
          </p:cNvSpPr>
          <p:nvPr/>
        </p:nvSpPr>
        <p:spPr bwMode="auto">
          <a:xfrm>
            <a:off x="3733800" y="2057400"/>
            <a:ext cx="1000125"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000404"/>
                </a:solidFill>
              </a:rPr>
              <a:t>春季</a:t>
            </a:r>
            <a:r>
              <a:rPr lang="en-US" altLang="ja-JP" sz="1200" b="1">
                <a:solidFill>
                  <a:srgbClr val="000404"/>
                </a:solidFill>
                <a:latin typeface="Arial Narrow" charset="0"/>
                <a:cs typeface="Times New Roman" charset="0"/>
              </a:rPr>
              <a:t>  53-</a:t>
            </a:r>
            <a:br>
              <a:rPr lang="en-US" altLang="ja-JP" sz="1200" b="1">
                <a:solidFill>
                  <a:srgbClr val="000404"/>
                </a:solidFill>
                <a:latin typeface="Arial Narrow" charset="0"/>
                <a:cs typeface="Times New Roman" charset="0"/>
              </a:rPr>
            </a:br>
            <a:r>
              <a:rPr lang="en-US" sz="1200">
                <a:solidFill>
                  <a:srgbClr val="000404"/>
                </a:solidFill>
                <a:cs typeface="Times New Roman" charset="0"/>
              </a:rPr>
              <a:t>五月</a:t>
            </a:r>
            <a:r>
              <a:rPr lang="en-US" altLang="ja-JP" sz="1200" b="1">
                <a:solidFill>
                  <a:srgbClr val="000404"/>
                </a:solidFill>
                <a:latin typeface="Arial Narrow" charset="0"/>
                <a:cs typeface="Times New Roman" charset="0"/>
              </a:rPr>
              <a:t> 57</a:t>
            </a:r>
          </a:p>
          <a:p>
            <a:pPr algn="ctr" eaLnBrk="1" hangingPunct="1"/>
            <a:r>
              <a:rPr lang="en-US" b="1">
                <a:solidFill>
                  <a:srgbClr val="000404"/>
                </a:solidFill>
                <a:latin typeface="Arial Narrow" charset="0"/>
                <a:cs typeface="Times New Roman" charset="0"/>
              </a:rPr>
              <a:t>3</a:t>
            </a:r>
            <a:br>
              <a:rPr lang="en-US" b="1">
                <a:solidFill>
                  <a:srgbClr val="000000"/>
                </a:solidFill>
                <a:latin typeface="Arial Narrow" charset="0"/>
                <a:cs typeface="Times New Roman" charset="0"/>
              </a:rPr>
            </a:br>
            <a:r>
              <a:rPr lang="en-US" sz="2000">
                <a:solidFill>
                  <a:srgbClr val="000404"/>
                </a:solidFill>
                <a:cs typeface="Times New Roman" charset="0"/>
              </a:rPr>
              <a:t>亚洲</a:t>
            </a:r>
            <a:endParaRPr lang="en-US" altLang="ja-JP" sz="2000" b="1">
              <a:solidFill>
                <a:srgbClr val="000404"/>
              </a:solidFill>
              <a:latin typeface="Arial Narrow" charset="0"/>
              <a:cs typeface="Times New Roman" charset="0"/>
            </a:endParaRPr>
          </a:p>
          <a:p>
            <a:pPr algn="ctr" eaLnBrk="1" hangingPunct="1">
              <a:spcBef>
                <a:spcPct val="50000"/>
              </a:spcBef>
            </a:pPr>
            <a:endParaRPr lang="en-US" sz="1000" b="1">
              <a:solidFill>
                <a:srgbClr val="000000"/>
              </a:solidFill>
              <a:latin typeface="Arial Narrow" charset="0"/>
              <a:cs typeface="Times New Roman" charset="0"/>
            </a:endParaRPr>
          </a:p>
        </p:txBody>
      </p:sp>
      <p:sp>
        <p:nvSpPr>
          <p:cNvPr id="101388" name="Text Box 10"/>
          <p:cNvSpPr txBox="1">
            <a:spLocks noChangeArrowheads="1"/>
          </p:cNvSpPr>
          <p:nvPr/>
        </p:nvSpPr>
        <p:spPr bwMode="auto">
          <a:xfrm>
            <a:off x="53340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二月</a:t>
            </a:r>
            <a:r>
              <a:rPr lang="en-US" altLang="ja-JP" sz="1200" b="1">
                <a:solidFill>
                  <a:srgbClr val="F7F7F7"/>
                </a:solidFill>
                <a:latin typeface="Arial Narrow" charset="0"/>
                <a:cs typeface="Times New Roman" charset="0"/>
              </a:rPr>
              <a:t> 60-</a:t>
            </a:r>
            <a:br>
              <a:rPr lang="en-US" altLang="ja-JP" sz="1200" b="1">
                <a:solidFill>
                  <a:srgbClr val="F7F7F7"/>
                </a:solidFill>
                <a:latin typeface="Arial Narrow" charset="0"/>
                <a:cs typeface="Times New Roman" charset="0"/>
              </a:rPr>
            </a:br>
            <a:r>
              <a:rPr lang="en-US" sz="1200">
                <a:solidFill>
                  <a:srgbClr val="F7F7F7"/>
                </a:solidFill>
                <a:cs typeface="Times New Roman" charset="0"/>
              </a:rPr>
              <a:t>三月</a:t>
            </a:r>
            <a:r>
              <a:rPr lang="en-US" altLang="ja-JP" sz="1200" b="1">
                <a:solidFill>
                  <a:srgbClr val="F7F7F7"/>
                </a:solidFill>
                <a:latin typeface="Arial Narrow" charset="0"/>
                <a:cs typeface="Times New Roman" charset="0"/>
              </a:rPr>
              <a:t> 62</a:t>
            </a:r>
          </a:p>
          <a:p>
            <a:pPr algn="ctr" eaLnBrk="1" hangingPunct="1"/>
            <a:r>
              <a:rPr lang="en-US" b="1">
                <a:solidFill>
                  <a:srgbClr val="F7F7F7"/>
                </a:solidFill>
                <a:latin typeface="Arial Narrow" charset="0"/>
                <a:cs typeface="Times New Roman" charset="0"/>
              </a:rPr>
              <a:t>1</a:t>
            </a:r>
            <a:br>
              <a:rPr lang="en-US" b="1">
                <a:solidFill>
                  <a:srgbClr val="F7F7F7"/>
                </a:solidFill>
                <a:latin typeface="Arial Narrow" charset="0"/>
                <a:cs typeface="Times New Roman" charset="0"/>
              </a:rPr>
            </a:br>
            <a:r>
              <a:rPr lang="en-US" sz="2000">
                <a:solidFill>
                  <a:srgbClr val="F7F7F7"/>
                </a:solidFill>
                <a:cs typeface="Times New Roman" charset="0"/>
              </a:rPr>
              <a:t>罗马</a:t>
            </a:r>
            <a:endParaRPr lang="en-US" altLang="ja-JP" sz="2000" b="1">
              <a:solidFill>
                <a:srgbClr val="F7F7F7"/>
              </a:solidFill>
              <a:latin typeface="Arial Narrow" charset="0"/>
              <a:cs typeface="Times New Roman" charset="0"/>
            </a:endParaRPr>
          </a:p>
          <a:p>
            <a:pPr algn="ctr" eaLnBrk="1" hangingPunct="1">
              <a:spcBef>
                <a:spcPct val="50000"/>
              </a:spcBef>
            </a:pPr>
            <a:endParaRPr lang="en-US" sz="1000" b="1">
              <a:solidFill>
                <a:srgbClr val="FFFFFF"/>
              </a:solidFill>
              <a:latin typeface="Arial Narrow" charset="0"/>
              <a:cs typeface="Times New Roman" charset="0"/>
            </a:endParaRPr>
          </a:p>
        </p:txBody>
      </p:sp>
      <p:sp>
        <p:nvSpPr>
          <p:cNvPr id="101389" name="Text Box 11"/>
          <p:cNvSpPr txBox="1">
            <a:spLocks noChangeArrowheads="1"/>
          </p:cNvSpPr>
          <p:nvPr/>
        </p:nvSpPr>
        <p:spPr bwMode="auto">
          <a:xfrm>
            <a:off x="73152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秋季</a:t>
            </a:r>
            <a:r>
              <a:rPr lang="en-US" altLang="ja-JP" sz="1200" b="1">
                <a:solidFill>
                  <a:srgbClr val="F7F7F7"/>
                </a:solidFill>
                <a:latin typeface="Arial Narrow" charset="0"/>
                <a:cs typeface="Times New Roman" charset="0"/>
              </a:rPr>
              <a:t> t 67-</a:t>
            </a:r>
            <a:br>
              <a:rPr lang="en-US" altLang="ja-JP" sz="1200" b="1">
                <a:solidFill>
                  <a:srgbClr val="F7F7F7"/>
                </a:solidFill>
                <a:latin typeface="Arial Narrow" charset="0"/>
                <a:cs typeface="Times New Roman" charset="0"/>
              </a:rPr>
            </a:br>
            <a:r>
              <a:rPr lang="en-US" sz="1200">
                <a:solidFill>
                  <a:srgbClr val="F7F7F7"/>
                </a:solidFill>
                <a:cs typeface="Times New Roman" charset="0"/>
              </a:rPr>
              <a:t>春季</a:t>
            </a:r>
            <a:r>
              <a:rPr lang="en-US" altLang="ja-JP" sz="1200" b="1">
                <a:solidFill>
                  <a:srgbClr val="F7F7F7"/>
                </a:solidFill>
                <a:latin typeface="Arial Narrow" charset="0"/>
                <a:cs typeface="Times New Roman" charset="0"/>
              </a:rPr>
              <a:t> 68</a:t>
            </a:r>
          </a:p>
          <a:p>
            <a:pPr algn="ctr" eaLnBrk="1" hangingPunct="1"/>
            <a:r>
              <a:rPr lang="en-US" b="1">
                <a:solidFill>
                  <a:srgbClr val="F7F7F7"/>
                </a:solidFill>
                <a:latin typeface="Arial Narrow" charset="0"/>
                <a:cs typeface="Times New Roman" charset="0"/>
              </a:rPr>
              <a:t>2</a:t>
            </a:r>
            <a:br>
              <a:rPr lang="en-US" b="1">
                <a:solidFill>
                  <a:srgbClr val="F7F7F7"/>
                </a:solidFill>
                <a:latin typeface="Arial Narrow" charset="0"/>
                <a:cs typeface="Times New Roman" charset="0"/>
              </a:rPr>
            </a:br>
            <a:r>
              <a:rPr lang="en-US" sz="2000">
                <a:solidFill>
                  <a:srgbClr val="F7F7F7"/>
                </a:solidFill>
                <a:cs typeface="Times New Roman" charset="0"/>
              </a:rPr>
              <a:t>罗马</a:t>
            </a:r>
            <a:endParaRPr lang="en-US" altLang="ja-JP" sz="2000" b="1">
              <a:solidFill>
                <a:srgbClr val="F7F7F7"/>
              </a:solidFill>
              <a:latin typeface="Arial Narrow" charset="0"/>
              <a:cs typeface="Times New Roman" charset="0"/>
            </a:endParaRPr>
          </a:p>
          <a:p>
            <a:pPr algn="ctr" eaLnBrk="1" hangingPunct="1">
              <a:spcBef>
                <a:spcPct val="50000"/>
              </a:spcBef>
            </a:pPr>
            <a:endParaRPr lang="en-US" sz="1000" b="1">
              <a:solidFill>
                <a:srgbClr val="FFFFFF"/>
              </a:solidFill>
              <a:latin typeface="Arial Narrow" charset="0"/>
              <a:cs typeface="Times New Roman" charset="0"/>
            </a:endParaRPr>
          </a:p>
        </p:txBody>
      </p:sp>
      <p:sp>
        <p:nvSpPr>
          <p:cNvPr id="101390" name="Text Box 17"/>
          <p:cNvSpPr txBox="1">
            <a:spLocks noChangeArrowheads="1"/>
          </p:cNvSpPr>
          <p:nvPr/>
        </p:nvSpPr>
        <p:spPr bwMode="auto">
          <a:xfrm>
            <a:off x="-76200" y="2133600"/>
            <a:ext cx="9906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F7F7F7"/>
                </a:solidFill>
              </a:rPr>
              <a:t>五月</a:t>
            </a:r>
            <a:r>
              <a:rPr lang="en-US" altLang="ja-JP" sz="1200" b="1">
                <a:solidFill>
                  <a:srgbClr val="F7F7F7"/>
                </a:solidFill>
                <a:latin typeface="Arial Narrow" charset="0"/>
                <a:cs typeface="Times New Roman" charset="0"/>
              </a:rPr>
              <a:t>57-</a:t>
            </a:r>
            <a:br>
              <a:rPr lang="en-US" altLang="ja-JP" sz="1200" b="1">
                <a:solidFill>
                  <a:srgbClr val="F7F7F7"/>
                </a:solidFill>
                <a:latin typeface="Arial Narrow" charset="0"/>
                <a:cs typeface="Times New Roman" charset="0"/>
              </a:rPr>
            </a:br>
            <a:r>
              <a:rPr lang="en-US" sz="1100">
                <a:solidFill>
                  <a:srgbClr val="F7F7F7"/>
                </a:solidFill>
                <a:cs typeface="Times New Roman" charset="0"/>
              </a:rPr>
              <a:t>八月</a:t>
            </a:r>
            <a:r>
              <a:rPr lang="en-US" altLang="ja-JP" sz="1100" b="1">
                <a:solidFill>
                  <a:srgbClr val="F7F7F7"/>
                </a:solidFill>
                <a:latin typeface="Arial Narrow" charset="0"/>
                <a:cs typeface="Times New Roman" charset="0"/>
              </a:rPr>
              <a:t>59</a:t>
            </a:r>
            <a:endParaRPr lang="en-US" altLang="ja-JP" sz="1200" b="1">
              <a:solidFill>
                <a:srgbClr val="F7F7F7"/>
              </a:solidFill>
              <a:latin typeface="Arial Narrow" charset="0"/>
              <a:cs typeface="Times New Roman" charset="0"/>
            </a:endParaRPr>
          </a:p>
          <a:p>
            <a:pPr algn="ctr" eaLnBrk="1" hangingPunct="1">
              <a:spcBef>
                <a:spcPct val="50000"/>
              </a:spcBef>
            </a:pPr>
            <a:r>
              <a:rPr lang="en-US" sz="1600">
                <a:solidFill>
                  <a:srgbClr val="F7F7F7"/>
                </a:solidFill>
                <a:cs typeface="Times New Roman" charset="0"/>
              </a:rPr>
              <a:t>大 马 色</a:t>
            </a:r>
            <a:br>
              <a:rPr lang="en-US" altLang="ja-JP" sz="1600" b="1">
                <a:solidFill>
                  <a:srgbClr val="F7F7F7"/>
                </a:solidFill>
                <a:latin typeface="Arial Narrow" charset="0"/>
                <a:cs typeface="Times New Roman" charset="0"/>
              </a:rPr>
            </a:br>
            <a:r>
              <a:rPr lang="en-US" sz="1600">
                <a:solidFill>
                  <a:srgbClr val="F7F7F7"/>
                </a:solidFill>
                <a:cs typeface="Times New Roman" charset="0"/>
              </a:rPr>
              <a:t>安</a:t>
            </a:r>
            <a:r>
              <a:rPr lang="en-US" altLang="ja-JP" sz="1600">
                <a:solidFill>
                  <a:srgbClr val="F7F7F7"/>
                </a:solidFill>
                <a:cs typeface="Times New Roman" charset="0"/>
              </a:rPr>
              <a:t> </a:t>
            </a:r>
            <a:r>
              <a:rPr lang="en-US" sz="1600">
                <a:solidFill>
                  <a:srgbClr val="F7F7F7"/>
                </a:solidFill>
                <a:cs typeface="Times New Roman" charset="0"/>
              </a:rPr>
              <a:t>提</a:t>
            </a:r>
            <a:r>
              <a:rPr lang="en-US" altLang="ja-JP" sz="1600">
                <a:solidFill>
                  <a:srgbClr val="F7F7F7"/>
                </a:solidFill>
                <a:cs typeface="Times New Roman" charset="0"/>
              </a:rPr>
              <a:t> </a:t>
            </a:r>
            <a:r>
              <a:rPr lang="en-US" sz="1600">
                <a:solidFill>
                  <a:srgbClr val="F7F7F7"/>
                </a:solidFill>
                <a:cs typeface="Times New Roman" charset="0"/>
              </a:rPr>
              <a:t>阿</a:t>
            </a:r>
            <a:r>
              <a:rPr lang="en-US" altLang="ja-JP" sz="1600">
                <a:solidFill>
                  <a:srgbClr val="F7F7F7"/>
                </a:solidFill>
                <a:cs typeface="Times New Roman" charset="0"/>
              </a:rPr>
              <a:t> </a:t>
            </a:r>
            <a:endParaRPr lang="en-US" sz="1600" b="1">
              <a:solidFill>
                <a:srgbClr val="F7F7F7"/>
              </a:solidFill>
              <a:latin typeface="Arial Narrow" charset="0"/>
              <a:cs typeface="Times New Roman" charset="0"/>
            </a:endParaRPr>
          </a:p>
        </p:txBody>
      </p:sp>
      <p:sp>
        <p:nvSpPr>
          <p:cNvPr id="101391"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cs typeface="Arial" charset="0"/>
              </a:rPr>
              <a:t>38</a:t>
            </a:r>
            <a:br>
              <a:rPr lang="en-US" sz="2000" b="1">
                <a:solidFill>
                  <a:srgbClr val="FFFFFF"/>
                </a:solidFill>
                <a:cs typeface="Arial" charset="0"/>
              </a:rPr>
            </a:br>
            <a:r>
              <a:rPr lang="en-US" sz="2000" b="1">
                <a:solidFill>
                  <a:srgbClr val="FFFFFF"/>
                </a:solidFill>
                <a:cs typeface="Arial" charset="0"/>
              </a:rPr>
              <a:t>124</a:t>
            </a:r>
            <a:br>
              <a:rPr lang="en-US" sz="2000" b="1">
                <a:solidFill>
                  <a:srgbClr val="FFFFFF"/>
                </a:solidFill>
                <a:cs typeface="Arial" charset="0"/>
              </a:rPr>
            </a:br>
            <a:r>
              <a:rPr lang="en-US" sz="2000" b="1">
                <a:solidFill>
                  <a:srgbClr val="FFFFFF"/>
                </a:solidFill>
                <a:cs typeface="Arial" charset="0"/>
              </a:rPr>
              <a:t>39-41</a:t>
            </a:r>
          </a:p>
        </p:txBody>
      </p:sp>
      <p:sp>
        <p:nvSpPr>
          <p:cNvPr id="101392"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000404"/>
                </a:solidFill>
              </a:rPr>
              <a:t>春季</a:t>
            </a:r>
            <a:r>
              <a:rPr lang="en-US" altLang="ja-JP" sz="1200" b="1">
                <a:solidFill>
                  <a:srgbClr val="000404"/>
                </a:solidFill>
                <a:latin typeface="Arial Narrow" charset="0"/>
                <a:cs typeface="Times New Roman" charset="0"/>
              </a:rPr>
              <a:t>  62-</a:t>
            </a:r>
            <a:br>
              <a:rPr lang="en-US" altLang="ja-JP" sz="1200" b="1">
                <a:solidFill>
                  <a:srgbClr val="000404"/>
                </a:solidFill>
                <a:latin typeface="Arial Narrow" charset="0"/>
                <a:cs typeface="Times New Roman" charset="0"/>
              </a:rPr>
            </a:br>
            <a:r>
              <a:rPr lang="en-US" sz="1200">
                <a:solidFill>
                  <a:srgbClr val="000404"/>
                </a:solidFill>
                <a:cs typeface="Times New Roman" charset="0"/>
              </a:rPr>
              <a:t>秋季</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sz="2000">
                <a:solidFill>
                  <a:srgbClr val="000404"/>
                </a:solidFill>
                <a:cs typeface="Times New Roman" charset="0"/>
              </a:rPr>
              <a:t>西班牙</a:t>
            </a:r>
            <a:endParaRPr lang="en-US" altLang="ja-JP" sz="2000" b="1">
              <a:solidFill>
                <a:srgbClr val="000404"/>
              </a:solidFill>
              <a:latin typeface="Arial Narrow" charset="0"/>
              <a:cs typeface="Times New Roman" charset="0"/>
            </a:endParaRP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4000">
                <a:solidFill>
                  <a:srgbClr val="FFFFFF"/>
                </a:solidFill>
                <a:latin typeface="ＭＳ Ｐゴシック" charset="0"/>
              </a:rPr>
              <a:t>新约</a:t>
            </a:r>
            <a:r>
              <a:rPr lang="zh-CN" altLang="en-US" sz="4000" b="1">
                <a:solidFill>
                  <a:srgbClr val="FFFFFF"/>
                </a:solidFill>
                <a:latin typeface="ＭＳ Ｐゴシック" charset="0"/>
              </a:rPr>
              <a:t>综览</a:t>
            </a:r>
            <a:r>
              <a:rPr lang="en-US" altLang="ja-JP" sz="4000" b="1">
                <a:solidFill>
                  <a:srgbClr val="FFFFFF"/>
                </a:solidFill>
                <a:latin typeface="ＭＳ Ｐゴシック" charset="0"/>
              </a:rPr>
              <a:t>(</a:t>
            </a:r>
            <a:r>
              <a:rPr lang="en-US" sz="4000">
                <a:solidFill>
                  <a:srgbClr val="FFFFFF"/>
                </a:solidFill>
                <a:latin typeface="ＭＳ Ｐゴシック" charset="0"/>
              </a:rPr>
              <a:t>保罗</a:t>
            </a:r>
            <a:r>
              <a:rPr lang="en-US" sz="4000">
                <a:solidFill>
                  <a:srgbClr val="FFFFFF"/>
                </a:solidFill>
                <a:latin typeface="ＭＳ ゴシック" charset="0"/>
                <a:ea typeface="ＭＳ ゴシック" charset="0"/>
                <a:cs typeface="ＭＳ ゴシック" charset="0"/>
              </a:rPr>
              <a:t>与</a:t>
            </a:r>
            <a:r>
              <a:rPr lang="en-US" sz="4000">
                <a:solidFill>
                  <a:srgbClr val="FFFFFF"/>
                </a:solidFill>
                <a:latin typeface="Tahoma" charset="0"/>
              </a:rPr>
              <a:t>他的</a:t>
            </a:r>
            <a:r>
              <a:rPr lang="en-US" sz="4000" b="1">
                <a:solidFill>
                  <a:srgbClr val="FFFFFF"/>
                </a:solidFill>
                <a:latin typeface="ＭＳ Ｐゴシック" charset="0"/>
              </a:rPr>
              <a:t>书</a:t>
            </a:r>
            <a:r>
              <a:rPr lang="en-US" sz="4000">
                <a:solidFill>
                  <a:srgbClr val="FFFFFF"/>
                </a:solidFill>
                <a:latin typeface="ＭＳ Ｐゴシック" charset="0"/>
              </a:rPr>
              <a:t>信</a:t>
            </a:r>
            <a:r>
              <a:rPr lang="en-US" altLang="ja-JP" sz="4000" b="1">
                <a:latin typeface="ＭＳ Ｐゴシック" charset="0"/>
              </a:rPr>
              <a:t>)</a:t>
            </a:r>
            <a:endParaRPr lang="en-US" sz="4000" b="1">
              <a:latin typeface="ＭＳ Ｐゴシック" charset="0"/>
            </a:endParaRPr>
          </a:p>
        </p:txBody>
      </p:sp>
      <p:sp>
        <p:nvSpPr>
          <p:cNvPr id="101396"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a:solidFill>
                  <a:srgbClr val="000404"/>
                </a:solidFill>
              </a:rPr>
              <a:t>四月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50-</a:t>
            </a:r>
            <a:br>
              <a:rPr lang="en-US" altLang="ja-JP" sz="1200" b="1">
                <a:solidFill>
                  <a:srgbClr val="000000"/>
                </a:solidFill>
                <a:latin typeface="Arial Narrow" charset="0"/>
                <a:cs typeface="Times New Roman" charset="0"/>
              </a:rPr>
            </a:br>
            <a:r>
              <a:rPr lang="en-US" sz="1200">
                <a:solidFill>
                  <a:srgbClr val="000404"/>
                </a:solidFill>
                <a:cs typeface="Times New Roman" charset="0"/>
              </a:rPr>
              <a:t>九月</a:t>
            </a:r>
            <a:r>
              <a:rPr lang="en-US" altLang="ja-JP" sz="1200" b="1">
                <a:solidFill>
                  <a:srgbClr val="000404"/>
                </a:solidFill>
                <a:latin typeface="Arial Narrow" charset="0"/>
                <a:cs typeface="Times New Roman" charset="0"/>
              </a:rPr>
              <a:t> </a:t>
            </a:r>
            <a:r>
              <a:rPr lang="en-US" altLang="ja-JP" sz="1200" b="1">
                <a:solidFill>
                  <a:srgbClr val="000000"/>
                </a:solidFill>
                <a:latin typeface="Arial Narrow" charset="0"/>
                <a:cs typeface="Times New Roman" charset="0"/>
              </a:rPr>
              <a:t>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sz="2000">
                <a:solidFill>
                  <a:srgbClr val="000404"/>
                </a:solidFill>
                <a:cs typeface="Times New Roman" charset="0"/>
              </a:rPr>
              <a:t>爱琴海</a:t>
            </a:r>
            <a:endParaRPr lang="en-US" altLang="ja-JP" sz="2000" b="1">
              <a:solidFill>
                <a:srgbClr val="000404"/>
              </a:solidFill>
              <a:latin typeface="Arial Narrow" charset="0"/>
              <a:cs typeface="Times New Roman" charset="0"/>
            </a:endParaRPr>
          </a:p>
          <a:p>
            <a:pPr algn="ctr" eaLnBrk="1" hangingPunct="1">
              <a:spcBef>
                <a:spcPct val="50000"/>
              </a:spcBef>
            </a:pPr>
            <a:endParaRPr lang="en-US" sz="900" b="1">
              <a:solidFill>
                <a:srgbClr val="000000"/>
              </a:solidFill>
              <a:latin typeface="Arial Narrow" charset="0"/>
              <a:cs typeface="Times New Roman" charset="0"/>
            </a:endParaRPr>
          </a:p>
        </p:txBody>
      </p:sp>
      <p:sp>
        <p:nvSpPr>
          <p:cNvPr id="27" name="Text Box 22"/>
          <p:cNvSpPr txBox="1">
            <a:spLocks noChangeArrowheads="1"/>
          </p:cNvSpPr>
          <p:nvPr/>
        </p:nvSpPr>
        <p:spPr bwMode="auto">
          <a:xfrm>
            <a:off x="914400" y="3810000"/>
            <a:ext cx="990600" cy="830263"/>
          </a:xfrm>
          <a:prstGeom prst="rect">
            <a:avLst/>
          </a:prstGeom>
          <a:solidFill>
            <a:schemeClr val="bg1"/>
          </a:solid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a:t>加 拉 太</a:t>
            </a:r>
            <a:r>
              <a:rPr lang="en-US" sz="1600">
                <a:latin typeface="ＭＳ ゴシック" charset="0"/>
                <a:ea typeface="ＭＳ ゴシック" charset="0"/>
                <a:cs typeface="ＭＳ ゴシック" charset="0"/>
              </a:rPr>
              <a:t>人</a:t>
            </a:r>
            <a:endParaRPr lang="en-US" altLang="ja-JP" sz="1600" b="1">
              <a:latin typeface="Arial Narrow" charset="0"/>
              <a:ea typeface="ＭＳ ゴシック" charset="0"/>
              <a:cs typeface="ＭＳ ゴシック" charset="0"/>
            </a:endParaRPr>
          </a:p>
          <a:p>
            <a:pPr algn="ctr" eaLnBrk="1" hangingPunct="1"/>
            <a:r>
              <a:rPr lang="en-US" sz="1600">
                <a:ea typeface="ＭＳ ゴシック" charset="0"/>
                <a:cs typeface="ＭＳ ゴシック" charset="0"/>
              </a:rPr>
              <a:t>安 提 阿</a:t>
            </a:r>
            <a:endParaRPr lang="en-US" altLang="ja-JP" sz="1600">
              <a:solidFill>
                <a:srgbClr val="000000"/>
              </a:solidFill>
              <a:latin typeface="Arial Narrow" charset="0"/>
              <a:ea typeface="ＭＳ ゴシック" charset="0"/>
              <a:cs typeface="ＭＳ ゴシック" charset="0"/>
            </a:endParaRPr>
          </a:p>
          <a:p>
            <a:pPr algn="ctr" eaLnBrk="1" hangingPunct="1"/>
            <a:r>
              <a:rPr lang="en-US" sz="1600">
                <a:solidFill>
                  <a:srgbClr val="F7F7F7"/>
                </a:solidFill>
                <a:ea typeface="ＭＳ ゴシック" charset="0"/>
                <a:cs typeface="ＭＳ ゴシック" charset="0"/>
              </a:rPr>
              <a:t>秋季</a:t>
            </a:r>
            <a:r>
              <a:rPr lang="en-US" altLang="ja-JP" sz="1600" b="1">
                <a:solidFill>
                  <a:srgbClr val="F7F7F7"/>
                </a:solidFill>
                <a:latin typeface="Arial Narrow" charset="0"/>
                <a:cs typeface="Times New Roman" charset="0"/>
              </a:rPr>
              <a:t> 49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2"/>
          <p:cNvSpPr txBox="1">
            <a:spLocks noChangeArrowheads="1"/>
          </p:cNvSpPr>
          <p:nvPr/>
        </p:nvSpPr>
        <p:spPr bwMode="auto">
          <a:xfrm>
            <a:off x="8274050" y="2286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167</a:t>
            </a:r>
          </a:p>
        </p:txBody>
      </p:sp>
      <p:sp>
        <p:nvSpPr>
          <p:cNvPr id="14405" name="Text Box 69"/>
          <p:cNvSpPr txBox="1">
            <a:spLocks noChangeArrowheads="1"/>
          </p:cNvSpPr>
          <p:nvPr/>
        </p:nvSpPr>
        <p:spPr bwMode="auto">
          <a:xfrm>
            <a:off x="2915384" y="1566863"/>
            <a:ext cx="3262432" cy="830997"/>
          </a:xfrm>
          <a:prstGeom prst="rect">
            <a:avLst/>
          </a:prstGeom>
          <a:solidFill>
            <a:srgbClr val="000000"/>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800" b="1" dirty="0">
                <a:latin typeface="Times" charset="0"/>
                <a:ea typeface="宋体" charset="0"/>
                <a:cs typeface="宋体" charset="0"/>
              </a:rPr>
              <a:t>钥词：称义 </a:t>
            </a:r>
          </a:p>
        </p:txBody>
      </p:sp>
      <p:sp>
        <p:nvSpPr>
          <p:cNvPr id="14406" name="Text Box 70"/>
          <p:cNvSpPr txBox="1">
            <a:spLocks noChangeArrowheads="1"/>
          </p:cNvSpPr>
          <p:nvPr/>
        </p:nvSpPr>
        <p:spPr bwMode="auto">
          <a:xfrm>
            <a:off x="304800" y="2743200"/>
            <a:ext cx="8610600" cy="3179763"/>
          </a:xfrm>
          <a:prstGeom prst="rect">
            <a:avLst/>
          </a:prstGeom>
          <a:solidFill>
            <a:schemeClr val="bg2"/>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latin typeface="Times" charset="0"/>
                <a:ea typeface="宋体" charset="0"/>
                <a:cs typeface="宋体" charset="0"/>
              </a:rPr>
              <a:t>钥经节</a:t>
            </a:r>
          </a:p>
          <a:p>
            <a:pPr algn="ctr" eaLnBrk="1" hangingPunct="1"/>
            <a:r>
              <a:rPr lang="en-US" altLang="zh-CN" sz="3200" b="1" dirty="0">
                <a:latin typeface="Times" charset="0"/>
                <a:ea typeface="宋体" charset="0"/>
                <a:cs typeface="宋体" charset="0"/>
              </a:rPr>
              <a:t> 	</a:t>
            </a:r>
            <a:r>
              <a:rPr lang="en-US" altLang="zh-CN" sz="3400" b="1" dirty="0">
                <a:latin typeface="微软简楷体" charset="0"/>
                <a:ea typeface="微软简楷体" charset="0"/>
                <a:cs typeface="微软简楷体" charset="0"/>
              </a:rPr>
              <a:t>“[</a:t>
            </a:r>
            <a:r>
              <a:rPr lang="zh-CN" altLang="en-US" sz="3400" b="1" dirty="0">
                <a:latin typeface="微软简楷体" charset="0"/>
                <a:ea typeface="微软简楷体" charset="0"/>
                <a:cs typeface="微软简楷体" charset="0"/>
              </a:rPr>
              <a:t>我们犹太人</a:t>
            </a:r>
            <a:r>
              <a:rPr lang="en-US" altLang="zh-CN" sz="3400" b="1" dirty="0">
                <a:latin typeface="微软简楷体" charset="0"/>
                <a:ea typeface="微软简楷体" charset="0"/>
                <a:cs typeface="微软简楷体" charset="0"/>
              </a:rPr>
              <a:t>]</a:t>
            </a:r>
            <a:r>
              <a:rPr lang="zh-CN" altLang="en-US" sz="3400" b="1" dirty="0">
                <a:latin typeface="微软简楷体" charset="0"/>
                <a:ea typeface="微软简楷体" charset="0"/>
                <a:cs typeface="微软简楷体" charset="0"/>
              </a:rPr>
              <a:t>既然知道人称义不是靠行律法，而是因信耶稣基督，我们也就信了基督耶稣，使我们因信基督称义，不是靠行律法；因为没有人能靠行律法称义。”</a:t>
            </a:r>
          </a:p>
          <a:p>
            <a:pPr algn="ctr" eaLnBrk="1" hangingPunct="1"/>
            <a:r>
              <a:rPr lang="zh-CN" altLang="en-US" sz="3400" b="1" dirty="0">
                <a:latin typeface="微软简楷体" charset="0"/>
                <a:ea typeface="微软简楷体" charset="0"/>
                <a:cs typeface="微软简楷体" charset="0"/>
              </a:rPr>
              <a:t>（加拉太书</a:t>
            </a:r>
            <a:r>
              <a:rPr lang="en-US" altLang="zh-CN" sz="3400" b="1" dirty="0">
                <a:latin typeface="微软简楷体" charset="0"/>
                <a:ea typeface="微软简楷体" charset="0"/>
                <a:cs typeface="微软简楷体" charset="0"/>
              </a:rPr>
              <a:t>2:16</a:t>
            </a:r>
            <a:r>
              <a:rPr lang="zh-CN" altLang="en-US" sz="3400" b="1" dirty="0">
                <a:latin typeface="微软简楷体" charset="0"/>
                <a:ea typeface="微软简楷体" charset="0"/>
                <a:cs typeface="微软简楷体" charset="0"/>
              </a:rPr>
              <a:t>）</a:t>
            </a:r>
            <a:endParaRPr lang="en-US" sz="3400" dirty="0">
              <a:latin typeface="微软简楷体" charset="0"/>
              <a:ea typeface="微软简楷体" charset="0"/>
              <a:cs typeface="微软简楷体" charset="0"/>
            </a:endParaRPr>
          </a:p>
        </p:txBody>
      </p:sp>
      <p:sp>
        <p:nvSpPr>
          <p:cNvPr id="14407" name="Text Box 71"/>
          <p:cNvSpPr txBox="1">
            <a:spLocks noChangeArrowheads="1"/>
          </p:cNvSpPr>
          <p:nvPr/>
        </p:nvSpPr>
        <p:spPr bwMode="auto">
          <a:xfrm>
            <a:off x="3779838" y="130175"/>
            <a:ext cx="16129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dirty="0">
                <a:latin typeface="宋体" charset="0"/>
                <a:ea typeface="宋体" charset="0"/>
                <a:cs typeface="宋体" charset="0"/>
              </a:rPr>
              <a:t>加拉太书</a:t>
            </a:r>
          </a:p>
        </p:txBody>
      </p:sp>
    </p:spTree>
    <p:extLst>
      <p:ext uri="{BB962C8B-B14F-4D97-AF65-F5344CB8AC3E}">
        <p14:creationId xmlns:p14="http://schemas.microsoft.com/office/powerpoint/2010/main" val="3449311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405"/>
                                        </p:tgtEl>
                                        <p:attrNameLst>
                                          <p:attrName>style.visibility</p:attrName>
                                        </p:attrNameLst>
                                      </p:cBhvr>
                                      <p:to>
                                        <p:strVal val="visible"/>
                                      </p:to>
                                    </p:set>
                                    <p:anim calcmode="lin" valueType="num">
                                      <p:cBhvr additive="base">
                                        <p:cTn id="7" dur="500" fill="hold"/>
                                        <p:tgtEl>
                                          <p:spTgt spid="14405"/>
                                        </p:tgtEl>
                                        <p:attrNameLst>
                                          <p:attrName>ppt_x</p:attrName>
                                        </p:attrNameLst>
                                      </p:cBhvr>
                                      <p:tavLst>
                                        <p:tav tm="0">
                                          <p:val>
                                            <p:strVal val="0-#ppt_w/2"/>
                                          </p:val>
                                        </p:tav>
                                        <p:tav tm="100000">
                                          <p:val>
                                            <p:strVal val="#ppt_x"/>
                                          </p:val>
                                        </p:tav>
                                      </p:tavLst>
                                    </p:anim>
                                    <p:anim calcmode="lin" valueType="num">
                                      <p:cBhvr additive="base">
                                        <p:cTn id="8" dur="500" fill="hold"/>
                                        <p:tgtEl>
                                          <p:spTgt spid="1440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406"/>
                                        </p:tgtEl>
                                        <p:attrNameLst>
                                          <p:attrName>style.visibility</p:attrName>
                                        </p:attrNameLst>
                                      </p:cBhvr>
                                      <p:to>
                                        <p:strVal val="visible"/>
                                      </p:to>
                                    </p:set>
                                    <p:anim calcmode="lin" valueType="num">
                                      <p:cBhvr additive="base">
                                        <p:cTn id="13" dur="500" fill="hold"/>
                                        <p:tgtEl>
                                          <p:spTgt spid="14406"/>
                                        </p:tgtEl>
                                        <p:attrNameLst>
                                          <p:attrName>ppt_x</p:attrName>
                                        </p:attrNameLst>
                                      </p:cBhvr>
                                      <p:tavLst>
                                        <p:tav tm="0">
                                          <p:val>
                                            <p:strVal val="1+#ppt_w/2"/>
                                          </p:val>
                                        </p:tav>
                                        <p:tav tm="100000">
                                          <p:val>
                                            <p:strVal val="#ppt_x"/>
                                          </p:val>
                                        </p:tav>
                                      </p:tavLst>
                                    </p:anim>
                                    <p:anim calcmode="lin" valueType="num">
                                      <p:cBhvr additive="base">
                                        <p:cTn id="14" dur="500" fill="hold"/>
                                        <p:tgtEl>
                                          <p:spTgt spid="144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5" grpId="0" animBg="1" autoUpdateAnimBg="0"/>
      <p:bldP spid="14406"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aphicFrame>
        <p:nvGraphicFramePr>
          <p:cNvPr id="28953" name="Group 281"/>
          <p:cNvGraphicFramePr>
            <a:graphicFrameLocks noGrp="1"/>
          </p:cNvGraphicFramePr>
          <p:nvPr/>
        </p:nvGraphicFramePr>
        <p:xfrm>
          <a:off x="0" y="61111"/>
          <a:ext cx="9108504" cy="6796888"/>
        </p:xfrm>
        <a:graphic>
          <a:graphicData uri="http://schemas.openxmlformats.org/drawingml/2006/table">
            <a:tbl>
              <a:tblPr/>
              <a:tblGrid>
                <a:gridCol w="1563963">
                  <a:extLst>
                    <a:ext uri="{9D8B030D-6E8A-4147-A177-3AD203B41FA5}">
                      <a16:colId xmlns:a16="http://schemas.microsoft.com/office/drawing/2014/main" val="20000"/>
                    </a:ext>
                  </a:extLst>
                </a:gridCol>
                <a:gridCol w="3760690">
                  <a:extLst>
                    <a:ext uri="{9D8B030D-6E8A-4147-A177-3AD203B41FA5}">
                      <a16:colId xmlns:a16="http://schemas.microsoft.com/office/drawing/2014/main" val="20001"/>
                    </a:ext>
                  </a:extLst>
                </a:gridCol>
                <a:gridCol w="3783851">
                  <a:extLst>
                    <a:ext uri="{9D8B030D-6E8A-4147-A177-3AD203B41FA5}">
                      <a16:colId xmlns:a16="http://schemas.microsoft.com/office/drawing/2014/main" val="20002"/>
                    </a:ext>
                  </a:extLst>
                </a:gridCol>
              </a:tblGrid>
              <a:tr h="62697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GB" sz="32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New Living Translation</a:t>
                      </a:r>
                      <a:endParaRPr kumimoji="0" lang="en-US" sz="16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New American Standard</a:t>
                      </a:r>
                      <a:endParaRPr kumimoji="0" lang="en-US" sz="16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extLst>
                  <a:ext uri="{0D108BD9-81ED-4DB2-BD59-A6C34878D82A}">
                    <a16:rowId xmlns:a16="http://schemas.microsoft.com/office/drawing/2014/main" val="10000"/>
                  </a:ext>
                </a:extLst>
              </a:tr>
              <a:tr h="144070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Arial" charset="0"/>
                          <a:ea typeface="ＭＳ Ｐゴシック" charset="0"/>
                          <a:cs typeface="Times New Roman" charset="0"/>
                        </a:rPr>
                        <a:t>Romans 4:25</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He was handed over to die because of our sins, and he was raised to life to </a:t>
                      </a:r>
                      <a:r>
                        <a:rPr lang="en-SG" sz="1800" b="1" kern="1200" dirty="0">
                          <a:solidFill>
                            <a:srgbClr val="FFFF00"/>
                          </a:solidFill>
                          <a:effectLst/>
                          <a:latin typeface="Arial" panose="020B0604020202020204" pitchFamily="34" charset="0"/>
                          <a:ea typeface="+mn-ea"/>
                          <a:cs typeface="Arial" panose="020B0604020202020204" pitchFamily="34" charset="0"/>
                        </a:rPr>
                        <a:t>make us right with God</a:t>
                      </a:r>
                      <a:r>
                        <a:rPr lang="en-SG" sz="1800" b="1" kern="1200" dirty="0">
                          <a:solidFill>
                            <a:schemeClr val="tx1"/>
                          </a:solidFill>
                          <a:effectLst/>
                          <a:latin typeface="Arial" panose="020B0604020202020204" pitchFamily="34" charset="0"/>
                          <a:ea typeface="+mn-ea"/>
                          <a:cs typeface="Arial" panose="020B0604020202020204" pitchFamily="34" charset="0"/>
                        </a:rPr>
                        <a:t>. </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He who was delivered over because of our transgressions, and was raised because of our </a:t>
                      </a:r>
                      <a:r>
                        <a:rPr lang="en-SG" sz="1800" b="1" kern="1200" dirty="0">
                          <a:solidFill>
                            <a:srgbClr val="FFFF00"/>
                          </a:solidFill>
                          <a:effectLst/>
                          <a:latin typeface="Arial" panose="020B0604020202020204" pitchFamily="34" charset="0"/>
                          <a:ea typeface="+mn-ea"/>
                          <a:cs typeface="Arial" panose="020B0604020202020204" pitchFamily="34" charset="0"/>
                        </a:rPr>
                        <a:t>justification</a:t>
                      </a:r>
                      <a:r>
                        <a:rPr lang="en-SG" sz="1800" b="1" kern="1200" dirty="0">
                          <a:solidFill>
                            <a:schemeClr val="tx1"/>
                          </a:solidFill>
                          <a:effectLst/>
                          <a:latin typeface="Arial" panose="020B0604020202020204" pitchFamily="34" charset="0"/>
                          <a:ea typeface="+mn-ea"/>
                          <a:cs typeface="Arial" panose="020B0604020202020204" pitchFamily="34" charset="0"/>
                        </a:rPr>
                        <a:t>.</a:t>
                      </a: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271222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Arial" charset="0"/>
                          <a:ea typeface="ＭＳ Ｐゴシック" charset="0"/>
                          <a:cs typeface="Times New Roman" charset="0"/>
                        </a:rPr>
                        <a:t>Romans 5:16</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And the result of God’s gracious gift is very different from the result of that one man’s sin. For Adam’s sin led to condemnation, but God’s free gift leads to our being </a:t>
                      </a:r>
                      <a:r>
                        <a:rPr lang="en-SG" sz="1800" b="1" kern="1200" dirty="0">
                          <a:solidFill>
                            <a:srgbClr val="FFFF00"/>
                          </a:solidFill>
                          <a:effectLst/>
                          <a:latin typeface="Arial" panose="020B0604020202020204" pitchFamily="34" charset="0"/>
                          <a:ea typeface="+mn-ea"/>
                          <a:cs typeface="Arial" panose="020B0604020202020204" pitchFamily="34" charset="0"/>
                        </a:rPr>
                        <a:t>made right with God</a:t>
                      </a:r>
                      <a:r>
                        <a:rPr lang="en-SG" sz="1800" b="1" kern="1200" dirty="0">
                          <a:solidFill>
                            <a:schemeClr val="tx1"/>
                          </a:solidFill>
                          <a:effectLst/>
                          <a:latin typeface="Arial" panose="020B0604020202020204" pitchFamily="34" charset="0"/>
                          <a:ea typeface="+mn-ea"/>
                          <a:cs typeface="Arial" panose="020B0604020202020204" pitchFamily="34" charset="0"/>
                        </a:rPr>
                        <a:t>, even though we are guilty of many sins. </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The gift is not like that which came through the one who sinned; for on the one hand the judgment arose from one transgression resulting in condemnation, but on the other hand the free gift arose from many transgressions resulting in </a:t>
                      </a:r>
                      <a:r>
                        <a:rPr lang="en-SG" sz="1800" b="1" kern="1200" dirty="0">
                          <a:solidFill>
                            <a:srgbClr val="FFFF00"/>
                          </a:solidFill>
                          <a:effectLst/>
                          <a:latin typeface="Arial" panose="020B0604020202020204" pitchFamily="34" charset="0"/>
                          <a:ea typeface="+mn-ea"/>
                          <a:cs typeface="Arial" panose="020B0604020202020204" pitchFamily="34" charset="0"/>
                        </a:rPr>
                        <a:t>justification</a:t>
                      </a:r>
                      <a:r>
                        <a:rPr lang="en-SG" sz="1800" b="1" kern="1200" dirty="0">
                          <a:solidFill>
                            <a:schemeClr val="tx1"/>
                          </a:solidFill>
                          <a:effectLst/>
                          <a:latin typeface="Arial" panose="020B0604020202020204" pitchFamily="34" charset="0"/>
                          <a:ea typeface="+mn-ea"/>
                          <a:cs typeface="Arial" panose="020B0604020202020204" pitchFamily="34" charset="0"/>
                        </a:rPr>
                        <a:t>.</a:t>
                      </a: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2"/>
                  </a:ext>
                </a:extLst>
              </a:tr>
              <a:tr h="2016984">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1" u="none" strike="noStrike" cap="none" normalizeH="0" baseline="0" dirty="0">
                          <a:ln>
                            <a:noFill/>
                          </a:ln>
                          <a:solidFill>
                            <a:schemeClr val="tx1"/>
                          </a:solidFill>
                          <a:effectLst/>
                          <a:latin typeface="Arial" charset="0"/>
                          <a:ea typeface="ＭＳ Ｐゴシック" charset="0"/>
                          <a:cs typeface="Times New Roman" charset="0"/>
                        </a:rPr>
                        <a:t>Romans 5:18</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SG" sz="1800" b="1" kern="1200" dirty="0">
                          <a:solidFill>
                            <a:schemeClr val="tx1"/>
                          </a:solidFill>
                          <a:effectLst/>
                          <a:latin typeface="Arial" panose="020B0604020202020204" pitchFamily="34" charset="0"/>
                          <a:ea typeface="+mn-ea"/>
                          <a:cs typeface="Arial" panose="020B0604020202020204" pitchFamily="34" charset="0"/>
                        </a:rPr>
                        <a:t>Yes, Adam’s one sin brings condemnation for everyone, but Christ’s one act of righteousness </a:t>
                      </a:r>
                      <a:r>
                        <a:rPr lang="en-SG" sz="1800" b="1" kern="1200" dirty="0">
                          <a:solidFill>
                            <a:srgbClr val="FFFF00"/>
                          </a:solidFill>
                          <a:effectLst/>
                          <a:latin typeface="Arial" panose="020B0604020202020204" pitchFamily="34" charset="0"/>
                          <a:ea typeface="+mn-ea"/>
                          <a:cs typeface="Arial" panose="020B0604020202020204" pitchFamily="34" charset="0"/>
                        </a:rPr>
                        <a:t>brings a right relationship with God</a:t>
                      </a:r>
                      <a:r>
                        <a:rPr lang="en-SG" sz="1800" b="1" kern="1200" dirty="0">
                          <a:solidFill>
                            <a:schemeClr val="tx1"/>
                          </a:solidFill>
                          <a:effectLst/>
                          <a:latin typeface="Arial" panose="020B0604020202020204" pitchFamily="34" charset="0"/>
                          <a:ea typeface="+mn-ea"/>
                          <a:cs typeface="Arial" panose="020B0604020202020204" pitchFamily="34" charset="0"/>
                        </a:rPr>
                        <a:t> and new life for everyone. </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r>
                        <a:rPr lang="en-SG" sz="1800" b="1" kern="1200" dirty="0">
                          <a:solidFill>
                            <a:schemeClr val="tx1"/>
                          </a:solidFill>
                          <a:effectLst/>
                          <a:latin typeface="Arial" panose="020B0604020202020204" pitchFamily="34" charset="0"/>
                          <a:ea typeface="+mn-ea"/>
                          <a:cs typeface="Arial" panose="020B0604020202020204" pitchFamily="34" charset="0"/>
                        </a:rPr>
                        <a:t>So then as through one transgression there resulted condemnation to all men, even so through one act of righteousness there resulted </a:t>
                      </a:r>
                      <a:r>
                        <a:rPr lang="en-SG" sz="1800" b="1" kern="1200" dirty="0">
                          <a:solidFill>
                            <a:srgbClr val="FFFF00"/>
                          </a:solidFill>
                          <a:effectLst/>
                          <a:latin typeface="Arial" panose="020B0604020202020204" pitchFamily="34" charset="0"/>
                          <a:ea typeface="+mn-ea"/>
                          <a:cs typeface="Arial" panose="020B0604020202020204" pitchFamily="34" charset="0"/>
                        </a:rPr>
                        <a:t>justification</a:t>
                      </a:r>
                      <a:r>
                        <a:rPr lang="en-SG" sz="1800" b="1" kern="1200" dirty="0">
                          <a:solidFill>
                            <a:schemeClr val="tx1"/>
                          </a:solidFill>
                          <a:effectLst/>
                          <a:latin typeface="Arial" panose="020B0604020202020204" pitchFamily="34" charset="0"/>
                          <a:ea typeface="+mn-ea"/>
                          <a:cs typeface="Arial" panose="020B0604020202020204" pitchFamily="34" charset="0"/>
                        </a:rPr>
                        <a:t> of life to all men.</a:t>
                      </a: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bl>
          </a:graphicData>
        </a:graphic>
      </p:graphicFrame>
      <p:sp>
        <p:nvSpPr>
          <p:cNvPr id="117762" name="Text Box 2"/>
          <p:cNvSpPr txBox="1">
            <a:spLocks noChangeArrowheads="1"/>
          </p:cNvSpPr>
          <p:nvPr/>
        </p:nvSpPr>
        <p:spPr bwMode="auto">
          <a:xfrm>
            <a:off x="8229600" y="-617857"/>
            <a:ext cx="914400" cy="461963"/>
          </a:xfrm>
          <a:prstGeom prst="rect">
            <a:avLst/>
          </a:prstGeom>
          <a:noFill/>
          <a:ln w="12700">
            <a:noFill/>
            <a:miter lim="800000"/>
            <a:headEnd type="none" w="sm" len="sm"/>
            <a:tailEnd type="none" w="sm" len="sm"/>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Osaka"/>
                <a:cs typeface="Arial"/>
              </a:rPr>
              <a:t>174</a:t>
            </a:r>
          </a:p>
        </p:txBody>
      </p:sp>
      <p:sp>
        <p:nvSpPr>
          <p:cNvPr id="28675" name="Text Box 3"/>
          <p:cNvSpPr txBox="1">
            <a:spLocks noChangeArrowheads="1"/>
          </p:cNvSpPr>
          <p:nvPr/>
        </p:nvSpPr>
        <p:spPr bwMode="auto">
          <a:xfrm rot="20742521">
            <a:off x="-17463" y="68332"/>
            <a:ext cx="1874838" cy="707886"/>
          </a:xfrm>
          <a:prstGeom prst="rect">
            <a:avLst/>
          </a:prstGeom>
          <a:gradFill rotWithShape="1">
            <a:gsLst>
              <a:gs pos="0">
                <a:srgbClr val="9933FF">
                  <a:lumMod val="21000"/>
                </a:srgbClr>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a:ea typeface="SimSun" pitchFamily="2" charset="-122"/>
                <a:cs typeface="Arial"/>
              </a:rPr>
              <a:t>Verses on Justification</a:t>
            </a:r>
          </a:p>
        </p:txBody>
      </p:sp>
      <p:sp>
        <p:nvSpPr>
          <p:cNvPr id="117769" name="Rectangle 9"/>
          <p:cNvSpPr>
            <a:spLocks noChangeArrowheads="1"/>
          </p:cNvSpPr>
          <p:nvPr/>
        </p:nvSpPr>
        <p:spPr bwMode="auto">
          <a:xfrm>
            <a:off x="1938338" y="-9525"/>
            <a:ext cx="9144000" cy="0"/>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Osaka"/>
              <a:cs typeface="+mn-cs"/>
            </a:endParaRPr>
          </a:p>
        </p:txBody>
      </p:sp>
      <p:sp>
        <p:nvSpPr>
          <p:cNvPr id="117770" name="Rectangle 157"/>
          <p:cNvSpPr>
            <a:spLocks noChangeArrowheads="1"/>
          </p:cNvSpPr>
          <p:nvPr/>
        </p:nvSpPr>
        <p:spPr bwMode="auto">
          <a:xfrm>
            <a:off x="1933575" y="0"/>
            <a:ext cx="9144000" cy="0"/>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Osaka"/>
              <a:cs typeface="+mn-cs"/>
            </a:endParaRPr>
          </a:p>
        </p:txBody>
      </p:sp>
    </p:spTree>
    <p:extLst>
      <p:ext uri="{BB962C8B-B14F-4D97-AF65-F5344CB8AC3E}">
        <p14:creationId xmlns:p14="http://schemas.microsoft.com/office/powerpoint/2010/main" val="3792367401"/>
      </p:ext>
    </p:extLst>
  </p:cSld>
  <p:clrMapOvr>
    <a:overrideClrMapping bg1="dk2" tx1="lt1" bg2="dk1"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保罗把神对以撒的祝福（亚伯拉罕之约）对比神对以实玛利的祝福（摩西之约）解释成比喻，为的是要让读者知道他们若是要跟随律法的话，他们便是在错误的亚伯拉罕后裔下运作</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(4:21-31; </a:t>
            </a: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对比</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p. 174a),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因为律法是暂时性的</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(3:19)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27c</a:t>
            </a:r>
          </a:p>
        </p:txBody>
      </p:sp>
      <p:sp>
        <p:nvSpPr>
          <p:cNvPr id="7" name="Rectangle 2">
            <a:extLst>
              <a:ext uri="{FF2B5EF4-FFF2-40B4-BE49-F238E27FC236}">
                <a16:creationId xmlns:a16="http://schemas.microsoft.com/office/drawing/2014/main" id="{48A5981E-2AF8-164F-9CB4-0DA7273697C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40763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2"/>
          <p:cNvSpPr txBox="1">
            <a:spLocks noChangeArrowheads="1"/>
          </p:cNvSpPr>
          <p:nvPr/>
        </p:nvSpPr>
        <p:spPr bwMode="auto">
          <a:xfrm>
            <a:off x="8274050" y="2286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rPr>
              <a:t>167</a:t>
            </a:r>
          </a:p>
        </p:txBody>
      </p:sp>
      <p:sp>
        <p:nvSpPr>
          <p:cNvPr id="15366" name="Text Box 6"/>
          <p:cNvSpPr txBox="1">
            <a:spLocks noChangeArrowheads="1"/>
          </p:cNvSpPr>
          <p:nvPr/>
        </p:nvSpPr>
        <p:spPr bwMode="auto">
          <a:xfrm>
            <a:off x="304800" y="1665288"/>
            <a:ext cx="8534400" cy="180022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u="sng" dirty="0">
                <a:solidFill>
                  <a:srgbClr val="FFFFFF"/>
                </a:solidFill>
                <a:latin typeface="Times" charset="0"/>
                <a:ea typeface="宋体" charset="0"/>
                <a:cs typeface="宋体" charset="0"/>
              </a:rPr>
              <a:t>总结声明</a:t>
            </a:r>
            <a:endParaRPr lang="zh-CN" altLang="en-US" sz="2800" b="1" dirty="0">
              <a:solidFill>
                <a:srgbClr val="FFFFFF"/>
              </a:solidFill>
              <a:latin typeface="Times" charset="0"/>
              <a:ea typeface="宋体" charset="0"/>
              <a:cs typeface="宋体" charset="0"/>
            </a:endParaRPr>
          </a:p>
          <a:p>
            <a:pPr algn="ctr" eaLnBrk="1" hangingPunct="1"/>
            <a:r>
              <a:rPr lang="zh-CN" altLang="en-US" sz="2800" b="1" dirty="0">
                <a:solidFill>
                  <a:srgbClr val="FFFFFF"/>
                </a:solidFill>
                <a:latin typeface="Times" charset="0"/>
                <a:ea typeface="宋体" charset="0"/>
                <a:cs typeface="宋体" charset="0"/>
              </a:rPr>
              <a:t>保罗向南加拉太教会维护他的使徒身份与因信称义为了对付从犹太派信徒的假教导，使得加拉太人不会寻找因律法而得救。</a:t>
            </a:r>
            <a:endParaRPr lang="en-US" sz="2800" b="1" dirty="0">
              <a:solidFill>
                <a:srgbClr val="FFFFFF"/>
              </a:solidFill>
              <a:latin typeface="Times" charset="0"/>
              <a:ea typeface="宋体" charset="0"/>
              <a:cs typeface="宋体" charset="0"/>
            </a:endParaRPr>
          </a:p>
        </p:txBody>
      </p:sp>
      <p:sp>
        <p:nvSpPr>
          <p:cNvPr id="15367" name="Text Box 7"/>
          <p:cNvSpPr txBox="1">
            <a:spLocks noChangeArrowheads="1"/>
          </p:cNvSpPr>
          <p:nvPr/>
        </p:nvSpPr>
        <p:spPr bwMode="auto">
          <a:xfrm>
            <a:off x="304800" y="4383088"/>
            <a:ext cx="8610600" cy="1800225"/>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u="sng">
                <a:solidFill>
                  <a:srgbClr val="070000"/>
                </a:solidFill>
                <a:latin typeface="Times" charset="0"/>
                <a:ea typeface="宋体" charset="0"/>
                <a:cs typeface="宋体" charset="0"/>
              </a:rPr>
              <a:t>应用</a:t>
            </a:r>
            <a:endParaRPr lang="zh-CN" altLang="en-US" sz="2800">
              <a:solidFill>
                <a:srgbClr val="070000"/>
              </a:solidFill>
              <a:latin typeface="Times" charset="0"/>
              <a:ea typeface="宋体" charset="0"/>
              <a:cs typeface="宋体" charset="0"/>
            </a:endParaRPr>
          </a:p>
          <a:p>
            <a:pPr algn="ctr" eaLnBrk="1" hangingPunct="1"/>
            <a:r>
              <a:rPr lang="zh-CN" altLang="en-US" sz="2800" b="1">
                <a:solidFill>
                  <a:srgbClr val="070000"/>
                </a:solidFill>
                <a:latin typeface="Times" charset="0"/>
                <a:ea typeface="宋体" charset="0"/>
                <a:cs typeface="宋体" charset="0"/>
              </a:rPr>
              <a:t>你是否除了基督里的信心还加了及他的救恩的标准？</a:t>
            </a:r>
            <a:r>
              <a:rPr lang="en-US" altLang="zh-CN" sz="2800" b="1">
                <a:solidFill>
                  <a:srgbClr val="070000"/>
                </a:solidFill>
                <a:latin typeface="Times" charset="0"/>
                <a:ea typeface="宋体" charset="0"/>
                <a:cs typeface="宋体" charset="0"/>
              </a:rPr>
              <a:t>—</a:t>
            </a:r>
            <a:r>
              <a:rPr lang="zh-CN" altLang="en-US" sz="2800" b="1">
                <a:solidFill>
                  <a:srgbClr val="070000"/>
                </a:solidFill>
                <a:latin typeface="Times" charset="0"/>
                <a:ea typeface="宋体" charset="0"/>
                <a:cs typeface="宋体" charset="0"/>
              </a:rPr>
              <a:t>洗礼，方言，善行</a:t>
            </a:r>
            <a:r>
              <a:rPr lang="en-US" altLang="zh-CN" sz="2800" b="1">
                <a:solidFill>
                  <a:srgbClr val="070000"/>
                </a:solidFill>
                <a:latin typeface="Times" charset="0"/>
                <a:ea typeface="宋体" charset="0"/>
                <a:cs typeface="宋体" charset="0"/>
              </a:rPr>
              <a:t>?</a:t>
            </a:r>
            <a:endParaRPr lang="en-US" altLang="zh-CN" sz="2800">
              <a:solidFill>
                <a:srgbClr val="070000"/>
              </a:solidFill>
              <a:latin typeface="Times" charset="0"/>
              <a:ea typeface="宋体" charset="0"/>
              <a:cs typeface="宋体" charset="0"/>
            </a:endParaRPr>
          </a:p>
          <a:p>
            <a:pPr algn="ctr" eaLnBrk="1" hangingPunct="1"/>
            <a:r>
              <a:rPr lang="zh-CN" altLang="en-US" sz="2800" b="1">
                <a:solidFill>
                  <a:srgbClr val="070000"/>
                </a:solidFill>
                <a:latin typeface="Times" charset="0"/>
                <a:ea typeface="宋体" charset="0"/>
                <a:cs typeface="宋体" charset="0"/>
              </a:rPr>
              <a:t>因信称义最有逻辑的结果就是敬虔。</a:t>
            </a:r>
            <a:endParaRPr lang="en-US" sz="2800">
              <a:solidFill>
                <a:srgbClr val="070000"/>
              </a:solidFill>
              <a:latin typeface="Times" charset="0"/>
              <a:ea typeface="宋体" charset="0"/>
              <a:cs typeface="宋体" charset="0"/>
            </a:endParaRPr>
          </a:p>
        </p:txBody>
      </p:sp>
      <p:sp>
        <p:nvSpPr>
          <p:cNvPr id="15368" name="Text Box 8"/>
          <p:cNvSpPr txBox="1">
            <a:spLocks noChangeArrowheads="1"/>
          </p:cNvSpPr>
          <p:nvPr/>
        </p:nvSpPr>
        <p:spPr bwMode="auto">
          <a:xfrm>
            <a:off x="3752850" y="282575"/>
            <a:ext cx="16129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dirty="0">
                <a:solidFill>
                  <a:srgbClr val="FFFFFF"/>
                </a:solidFill>
                <a:latin typeface="Times" charset="0"/>
                <a:ea typeface="宋体" charset="0"/>
                <a:cs typeface="宋体" charset="0"/>
              </a:rPr>
              <a:t>加拉太书</a:t>
            </a:r>
          </a:p>
        </p:txBody>
      </p:sp>
    </p:spTree>
    <p:extLst>
      <p:ext uri="{BB962C8B-B14F-4D97-AF65-F5344CB8AC3E}">
        <p14:creationId xmlns:p14="http://schemas.microsoft.com/office/powerpoint/2010/main" val="395056722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anim calcmode="lin" valueType="num">
                                      <p:cBhvr>
                                        <p:cTn id="7" dur="500" fill="hold"/>
                                        <p:tgtEl>
                                          <p:spTgt spid="15366"/>
                                        </p:tgtEl>
                                        <p:attrNameLst>
                                          <p:attrName>ppt_w</p:attrName>
                                        </p:attrNameLst>
                                      </p:cBhvr>
                                      <p:tavLst>
                                        <p:tav tm="0">
                                          <p:val>
                                            <p:fltVal val="0"/>
                                          </p:val>
                                        </p:tav>
                                        <p:tav tm="100000">
                                          <p:val>
                                            <p:strVal val="#ppt_w"/>
                                          </p:val>
                                        </p:tav>
                                      </p:tavLst>
                                    </p:anim>
                                    <p:anim calcmode="lin" valueType="num">
                                      <p:cBhvr>
                                        <p:cTn id="8" dur="500" fill="hold"/>
                                        <p:tgtEl>
                                          <p:spTgt spid="1536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367"/>
                                        </p:tgtEl>
                                        <p:attrNameLst>
                                          <p:attrName>style.visibility</p:attrName>
                                        </p:attrNameLst>
                                      </p:cBhvr>
                                      <p:to>
                                        <p:strVal val="visible"/>
                                      </p:to>
                                    </p:set>
                                    <p:animEffect transition="in" filter="checkerboard(across)">
                                      <p:cBhvr>
                                        <p:cTn id="13"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nimBg="1" autoUpdateAnimBg="0"/>
      <p:bldP spid="15367"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ext Box 2"/>
          <p:cNvSpPr txBox="1">
            <a:spLocks noChangeArrowheads="1"/>
          </p:cNvSpPr>
          <p:nvPr/>
        </p:nvSpPr>
        <p:spPr bwMode="auto">
          <a:xfrm>
            <a:off x="8105775" y="7620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174b</a:t>
            </a:r>
          </a:p>
        </p:txBody>
      </p:sp>
      <p:sp>
        <p:nvSpPr>
          <p:cNvPr id="31747"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Times" charset="0"/>
                <a:ea typeface="宋体" charset="0"/>
                <a:cs typeface="宋体" charset="0"/>
              </a:rPr>
              <a:t>天主教徒的称义观</a:t>
            </a:r>
          </a:p>
        </p:txBody>
      </p:sp>
      <p:sp>
        <p:nvSpPr>
          <p:cNvPr id="141315"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宋体" charset="0"/>
                <a:cs typeface="宋体" charset="0"/>
              </a:rPr>
            </a:b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宋体" charset="0"/>
                <a:cs typeface="宋体" charset="0"/>
              </a:rPr>
            </a:b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141316"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1317"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1318"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141319"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1320" name="Rectangle 9"/>
          <p:cNvSpPr>
            <a:spLocks noChangeArrowheads="1"/>
          </p:cNvSpPr>
          <p:nvPr/>
        </p:nvSpPr>
        <p:spPr bwMode="auto">
          <a:xfrm>
            <a:off x="1938338" y="-95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1321" name="Rectangle 11"/>
          <p:cNvSpPr>
            <a:spLocks noChangeArrowheads="1"/>
          </p:cNvSpPr>
          <p:nvPr/>
        </p:nvSpPr>
        <p:spPr bwMode="auto">
          <a:xfrm>
            <a:off x="1933575" y="1219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1322" name="Rectangle 14"/>
          <p:cNvSpPr>
            <a:spLocks noChangeArrowheads="1"/>
          </p:cNvSpPr>
          <p:nvPr/>
        </p:nvSpPr>
        <p:spPr bwMode="auto">
          <a:xfrm>
            <a:off x="1933575" y="15287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14132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 y="609600"/>
            <a:ext cx="8582025" cy="61817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41324" name="Text Box 15"/>
          <p:cNvSpPr txBox="1">
            <a:spLocks noChangeArrowheads="1"/>
          </p:cNvSpPr>
          <p:nvPr/>
        </p:nvSpPr>
        <p:spPr bwMode="auto">
          <a:xfrm>
            <a:off x="838200" y="1981200"/>
            <a:ext cx="1828800" cy="469900"/>
          </a:xfrm>
          <a:prstGeom prst="rect">
            <a:avLst/>
          </a:prstGeom>
          <a:solidFill>
            <a:schemeClr val="tx1"/>
          </a:solidFill>
          <a:ln w="12700">
            <a:solidFill>
              <a:srgbClr val="000000"/>
            </a:solidFill>
            <a:miter lim="800000"/>
            <a:headEnd type="none" w="sm" len="sm"/>
            <a:tailEnd type="none" w="sm" len="sm"/>
          </a:ln>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200" b="0" i="0" u="none" strike="noStrike" kern="1200" cap="none" spc="0" normalizeH="0" baseline="0" noProof="0">
                <a:ln>
                  <a:noFill/>
                </a:ln>
                <a:solidFill>
                  <a:srgbClr val="000000"/>
                </a:solidFill>
                <a:effectLst/>
                <a:uLnTx/>
                <a:uFillTx/>
                <a:latin typeface="Times New Roman" charset="0"/>
                <a:ea typeface="宋体" charset="0"/>
                <a:cs typeface="宋体" charset="0"/>
              </a:rPr>
              <a:t>  没有义人，连一个也没有</a:t>
            </a:r>
            <a:r>
              <a:rPr kumimoji="0" lang="en-GB" altLang="zh-CN" sz="1200" b="0" i="0" u="none" strike="noStrike" kern="1200" cap="none" spc="0" normalizeH="0" baseline="0" noProof="0">
                <a:ln>
                  <a:noFill/>
                </a:ln>
                <a:solidFill>
                  <a:srgbClr val="000000"/>
                </a:solidFill>
                <a:effectLst/>
                <a:uLnTx/>
                <a:uFillTx/>
                <a:latin typeface="Times New Roman" charset="0"/>
                <a:ea typeface="宋体" charset="0"/>
                <a:cs typeface="宋体"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200" b="0" i="0" u="none" strike="noStrike" kern="1200" cap="none" spc="0" normalizeH="0" baseline="0" noProof="0">
                <a:ln>
                  <a:noFill/>
                </a:ln>
                <a:solidFill>
                  <a:srgbClr val="000000"/>
                </a:solidFill>
                <a:effectLst/>
                <a:uLnTx/>
                <a:uFillTx/>
                <a:latin typeface="Times New Roman" charset="0"/>
                <a:ea typeface="宋体" charset="0"/>
                <a:cs typeface="宋体" charset="0"/>
              </a:rPr>
              <a:t>                         罗三</a:t>
            </a:r>
            <a:r>
              <a:rPr kumimoji="0" lang="en-GB" altLang="zh-CN" sz="1200" b="0" i="0" u="none" strike="noStrike" kern="1200" cap="none" spc="0" normalizeH="0" baseline="0" noProof="0">
                <a:ln>
                  <a:noFill/>
                </a:ln>
                <a:solidFill>
                  <a:srgbClr val="000000"/>
                </a:solidFill>
                <a:effectLst/>
                <a:uLnTx/>
                <a:uFillTx/>
                <a:latin typeface="Times New Roman" charset="0"/>
                <a:ea typeface="宋体" charset="0"/>
                <a:cs typeface="宋体" charset="0"/>
              </a:rPr>
              <a:t>10</a:t>
            </a:r>
          </a:p>
        </p:txBody>
      </p:sp>
      <p:sp>
        <p:nvSpPr>
          <p:cNvPr id="141325" name="Text Box 16"/>
          <p:cNvSpPr txBox="1">
            <a:spLocks noChangeArrowheads="1"/>
          </p:cNvSpPr>
          <p:nvPr/>
        </p:nvSpPr>
        <p:spPr bwMode="auto">
          <a:xfrm>
            <a:off x="838200" y="2478088"/>
            <a:ext cx="2254250" cy="3048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自以为义</a:t>
            </a:r>
          </a:p>
        </p:txBody>
      </p:sp>
      <p:sp>
        <p:nvSpPr>
          <p:cNvPr id="141326" name="Text Box 18"/>
          <p:cNvSpPr txBox="1">
            <a:spLocks noChangeArrowheads="1"/>
          </p:cNvSpPr>
          <p:nvPr/>
        </p:nvSpPr>
        <p:spPr bwMode="auto">
          <a:xfrm rot="-4843071">
            <a:off x="2076450" y="3943350"/>
            <a:ext cx="1485900" cy="4572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水的洗礼</a:t>
            </a:r>
          </a:p>
        </p:txBody>
      </p:sp>
      <p:sp>
        <p:nvSpPr>
          <p:cNvPr id="141327" name="Text Box 17"/>
          <p:cNvSpPr txBox="1">
            <a:spLocks noChangeArrowheads="1"/>
          </p:cNvSpPr>
          <p:nvPr/>
        </p:nvSpPr>
        <p:spPr bwMode="auto">
          <a:xfrm>
            <a:off x="801688" y="2819400"/>
            <a:ext cx="2193925" cy="652463"/>
          </a:xfrm>
          <a:prstGeom prst="rect">
            <a:avLst/>
          </a:prstGeom>
          <a:solidFill>
            <a:schemeClr val="tx1"/>
          </a:solidFill>
          <a:ln w="12700">
            <a:solidFill>
              <a:srgbClr val="000000"/>
            </a:solidFill>
            <a:miter lim="800000"/>
            <a:headEnd type="none" w="sm" len="sm"/>
            <a:tailEnd type="none" w="sm" len="sm"/>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200" b="0" i="0" u="none" strike="noStrike" kern="1200" cap="none" spc="0" normalizeH="0" baseline="0" noProof="0">
                <a:ln>
                  <a:noFill/>
                </a:ln>
                <a:solidFill>
                  <a:srgbClr val="000000"/>
                </a:solidFill>
                <a:effectLst/>
                <a:uLnTx/>
                <a:uFillTx/>
                <a:latin typeface="Times New Roman" charset="0"/>
                <a:ea typeface="宋体" charset="0"/>
                <a:cs typeface="宋体" charset="0"/>
              </a:rPr>
              <a:t>他就救了我们，并不是由于我们所行的义，而是照着他的怜悯。多三</a:t>
            </a:r>
            <a:r>
              <a:rPr kumimoji="0" lang="en-GB" altLang="zh-CN" sz="1200" b="0" i="0" u="none" strike="noStrike" kern="1200" cap="none" spc="0" normalizeH="0" baseline="0" noProof="0">
                <a:ln>
                  <a:noFill/>
                </a:ln>
                <a:solidFill>
                  <a:srgbClr val="000000"/>
                </a:solidFill>
                <a:effectLst/>
                <a:uLnTx/>
                <a:uFillTx/>
                <a:latin typeface="Times New Roman" charset="0"/>
                <a:ea typeface="宋体" charset="0"/>
                <a:cs typeface="宋体" charset="0"/>
              </a:rPr>
              <a:t>10</a:t>
            </a:r>
          </a:p>
        </p:txBody>
      </p:sp>
      <p:sp>
        <p:nvSpPr>
          <p:cNvPr id="141328" name="Text Box 19"/>
          <p:cNvSpPr txBox="1">
            <a:spLocks noChangeArrowheads="1"/>
          </p:cNvSpPr>
          <p:nvPr/>
        </p:nvSpPr>
        <p:spPr bwMode="auto">
          <a:xfrm>
            <a:off x="877888" y="6315075"/>
            <a:ext cx="8001000" cy="4572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2400" b="1" i="0" u="none" strike="noStrike" kern="1200" cap="none" spc="0" normalizeH="0" baseline="0" noProof="0">
                <a:ln>
                  <a:noFill/>
                </a:ln>
                <a:solidFill>
                  <a:srgbClr val="000000"/>
                </a:solidFill>
                <a:effectLst/>
                <a:uLnTx/>
                <a:uFillTx/>
                <a:latin typeface="Times New Roman" charset="0"/>
                <a:ea typeface="宋体" charset="0"/>
                <a:cs typeface="宋体" charset="0"/>
              </a:rPr>
              <a:t>罗马天主教会的称义图观</a:t>
            </a:r>
          </a:p>
        </p:txBody>
      </p:sp>
      <p:sp>
        <p:nvSpPr>
          <p:cNvPr id="141329" name="Text Box 20"/>
          <p:cNvSpPr txBox="1">
            <a:spLocks noChangeArrowheads="1"/>
          </p:cNvSpPr>
          <p:nvPr/>
        </p:nvSpPr>
        <p:spPr bwMode="auto">
          <a:xfrm>
            <a:off x="877888" y="5194300"/>
            <a:ext cx="1828800" cy="82232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注定下地狱</a:t>
            </a:r>
            <a:b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b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没有恩典</a:t>
            </a:r>
          </a:p>
        </p:txBody>
      </p:sp>
      <p:sp>
        <p:nvSpPr>
          <p:cNvPr id="141330" name="Text Box 21"/>
          <p:cNvSpPr txBox="1">
            <a:spLocks noChangeArrowheads="1"/>
          </p:cNvSpPr>
          <p:nvPr/>
        </p:nvSpPr>
        <p:spPr bwMode="auto">
          <a:xfrm>
            <a:off x="3886200" y="5715000"/>
            <a:ext cx="1143000" cy="36671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800" b="0" i="0" u="none" strike="noStrike" kern="1200" cap="none" spc="0" normalizeH="0" baseline="0" noProof="0">
                <a:ln>
                  <a:noFill/>
                </a:ln>
                <a:solidFill>
                  <a:srgbClr val="000000"/>
                </a:solidFill>
                <a:effectLst/>
                <a:uLnTx/>
                <a:uFillTx/>
                <a:latin typeface="Times New Roman" charset="0"/>
                <a:ea typeface="宋体" charset="0"/>
                <a:cs typeface="宋体" charset="0"/>
              </a:rPr>
              <a:t>肉身的罪</a:t>
            </a:r>
          </a:p>
        </p:txBody>
      </p:sp>
      <p:sp>
        <p:nvSpPr>
          <p:cNvPr id="141331" name="Text Box 22"/>
          <p:cNvSpPr txBox="1">
            <a:spLocks noChangeArrowheads="1"/>
          </p:cNvSpPr>
          <p:nvPr/>
        </p:nvSpPr>
        <p:spPr bwMode="auto">
          <a:xfrm>
            <a:off x="7315200" y="5791200"/>
            <a:ext cx="1371600" cy="42545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在这条线上死送你去地狱</a:t>
            </a:r>
          </a:p>
        </p:txBody>
      </p:sp>
      <p:sp>
        <p:nvSpPr>
          <p:cNvPr id="141332" name="Text Box 23"/>
          <p:cNvSpPr txBox="1">
            <a:spLocks noChangeArrowheads="1"/>
          </p:cNvSpPr>
          <p:nvPr/>
        </p:nvSpPr>
        <p:spPr bwMode="auto">
          <a:xfrm>
            <a:off x="7391400" y="3810000"/>
            <a:ext cx="1371600" cy="4746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在这里死送你去炼狱</a:t>
            </a:r>
          </a:p>
        </p:txBody>
      </p:sp>
      <p:sp>
        <p:nvSpPr>
          <p:cNvPr id="141333" name="Text Box 24"/>
          <p:cNvSpPr txBox="1">
            <a:spLocks noChangeArrowheads="1"/>
          </p:cNvSpPr>
          <p:nvPr/>
        </p:nvSpPr>
        <p:spPr bwMode="auto">
          <a:xfrm>
            <a:off x="5638800" y="3395663"/>
            <a:ext cx="1371600" cy="338137"/>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善工与圣事</a:t>
            </a:r>
          </a:p>
        </p:txBody>
      </p:sp>
      <p:sp>
        <p:nvSpPr>
          <p:cNvPr id="141334" name="Text Box 25"/>
          <p:cNvSpPr txBox="1">
            <a:spLocks noChangeArrowheads="1"/>
          </p:cNvSpPr>
          <p:nvPr/>
        </p:nvSpPr>
        <p:spPr bwMode="auto">
          <a:xfrm>
            <a:off x="4343400" y="2895600"/>
            <a:ext cx="1371600" cy="338138"/>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可原谅的罪</a:t>
            </a:r>
          </a:p>
        </p:txBody>
      </p:sp>
      <p:sp>
        <p:nvSpPr>
          <p:cNvPr id="141335" name="Text Box 26"/>
          <p:cNvSpPr txBox="1">
            <a:spLocks noChangeArrowheads="1"/>
          </p:cNvSpPr>
          <p:nvPr/>
        </p:nvSpPr>
        <p:spPr bwMode="auto">
          <a:xfrm>
            <a:off x="4267200" y="2036763"/>
            <a:ext cx="1600200" cy="52387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死在这条线上或以上直接送你去天堂</a:t>
            </a:r>
          </a:p>
        </p:txBody>
      </p:sp>
      <p:sp>
        <p:nvSpPr>
          <p:cNvPr id="141336" name="Text Box 27"/>
          <p:cNvSpPr txBox="1">
            <a:spLocks noChangeArrowheads="1"/>
          </p:cNvSpPr>
          <p:nvPr/>
        </p:nvSpPr>
        <p:spPr bwMode="auto">
          <a:xfrm>
            <a:off x="4495800" y="1143000"/>
            <a:ext cx="4191000" cy="808038"/>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1600" b="0" i="0" u="none" strike="noStrike" kern="1200" cap="none" spc="0" normalizeH="0" baseline="0" noProof="0">
                <a:ln>
                  <a:noFill/>
                </a:ln>
                <a:solidFill>
                  <a:srgbClr val="000000"/>
                </a:solidFill>
                <a:effectLst/>
                <a:uLnTx/>
                <a:uFillTx/>
                <a:latin typeface="Times New Roman" charset="0"/>
                <a:ea typeface="宋体" charset="0"/>
                <a:cs typeface="宋体" charset="0"/>
              </a:rPr>
              <a:t>那些死于近天堂有多优点的把多余的优点归于梵蒂岡宝。这多余的优点通过赎罪卷与弥撒被散发到那些在炼狱受苦的。</a:t>
            </a:r>
            <a:endParaRPr kumimoji="0" lang="zh-CN" altLang="en-GB" sz="16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Tree>
    <p:extLst>
      <p:ext uri="{BB962C8B-B14F-4D97-AF65-F5344CB8AC3E}">
        <p14:creationId xmlns:p14="http://schemas.microsoft.com/office/powerpoint/2010/main" val="3379551484"/>
      </p:ext>
    </p:extLst>
  </p:cSld>
  <p:clrMapOvr>
    <a:overrideClrMapping bg1="dk2" tx1="lt1" bg2="dk1"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Times" charset="0"/>
                <a:ea typeface="宋体" charset="0"/>
                <a:cs typeface="宋体" charset="0"/>
              </a:rPr>
              <a:t>圣经观的称义</a:t>
            </a:r>
          </a:p>
        </p:txBody>
      </p:sp>
      <p:sp>
        <p:nvSpPr>
          <p:cNvPr id="143362"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宋体" charset="0"/>
                <a:cs typeface="宋体" charset="0"/>
              </a:rPr>
            </a:b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宋体" charset="0"/>
                <a:cs typeface="宋体" charset="0"/>
              </a:rPr>
            </a:b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143363"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3364"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3365"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143366"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3367" name="Rectangle 9"/>
          <p:cNvSpPr>
            <a:spLocks noChangeArrowheads="1"/>
          </p:cNvSpPr>
          <p:nvPr/>
        </p:nvSpPr>
        <p:spPr bwMode="auto">
          <a:xfrm>
            <a:off x="1938338" y="-95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3368" name="Rectangle 10"/>
          <p:cNvSpPr>
            <a:spLocks noChangeArrowheads="1"/>
          </p:cNvSpPr>
          <p:nvPr/>
        </p:nvSpPr>
        <p:spPr bwMode="auto">
          <a:xfrm>
            <a:off x="1933575" y="1219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3369" name="Rectangle 11"/>
          <p:cNvSpPr>
            <a:spLocks noChangeArrowheads="1"/>
          </p:cNvSpPr>
          <p:nvPr/>
        </p:nvSpPr>
        <p:spPr bwMode="auto">
          <a:xfrm>
            <a:off x="1933575" y="15287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3370" name="Rectangle 14"/>
          <p:cNvSpPr>
            <a:spLocks noChangeArrowheads="1"/>
          </p:cNvSpPr>
          <p:nvPr/>
        </p:nvSpPr>
        <p:spPr bwMode="auto">
          <a:xfrm>
            <a:off x="1933575" y="1743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14337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8200"/>
            <a:ext cx="883920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72" name="Text Box 17"/>
          <p:cNvSpPr txBox="1">
            <a:spLocks noChangeArrowheads="1"/>
          </p:cNvSpPr>
          <p:nvPr/>
        </p:nvSpPr>
        <p:spPr bwMode="auto">
          <a:xfrm>
            <a:off x="304800" y="1905000"/>
            <a:ext cx="2209800" cy="7620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1400" b="1" i="0" u="none" strike="noStrike" kern="1200" cap="none" spc="0" normalizeH="0" baseline="0" noProof="0">
                <a:ln>
                  <a:noFill/>
                </a:ln>
                <a:solidFill>
                  <a:srgbClr val="000000"/>
                </a:solidFill>
                <a:effectLst/>
                <a:uLnTx/>
                <a:uFillTx/>
                <a:latin typeface="Times New Roman" charset="0"/>
                <a:ea typeface="宋体" charset="0"/>
                <a:cs typeface="宋体" charset="0"/>
              </a:rPr>
              <a:t>神的义</a:t>
            </a:r>
            <a:b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b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腓三</a:t>
            </a:r>
            <a:r>
              <a:rPr kumimoji="0" lang="en-GB"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rPr>
              <a:t>9</a:t>
            </a:r>
            <a:br>
              <a:rPr kumimoji="0" lang="en-GB"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rPr>
            </a:b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罗五</a:t>
            </a:r>
            <a:r>
              <a:rPr kumimoji="0" lang="en-GB"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rPr>
              <a:t>17</a:t>
            </a:r>
            <a:br>
              <a:rPr kumimoji="0" lang="en-GB"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rPr>
            </a:br>
            <a:r>
              <a:rPr kumimoji="0" lang="zh-CN" altLang="en-GB" sz="1400" b="0" i="0" u="none" strike="noStrike" kern="1200" cap="none" spc="0" normalizeH="0" baseline="0" noProof="0">
                <a:ln>
                  <a:noFill/>
                </a:ln>
                <a:solidFill>
                  <a:srgbClr val="000000"/>
                </a:solidFill>
                <a:effectLst/>
                <a:uLnTx/>
                <a:uFillTx/>
                <a:latin typeface="Times New Roman" charset="0"/>
                <a:ea typeface="宋体" charset="0"/>
                <a:cs typeface="宋体" charset="0"/>
              </a:rPr>
              <a:t>林后五</a:t>
            </a:r>
            <a:r>
              <a:rPr kumimoji="0" lang="en-GB"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rPr>
              <a:t>21</a:t>
            </a:r>
          </a:p>
        </p:txBody>
      </p:sp>
      <p:sp>
        <p:nvSpPr>
          <p:cNvPr id="143373" name="Text Box 18"/>
          <p:cNvSpPr txBox="1">
            <a:spLocks noChangeArrowheads="1"/>
          </p:cNvSpPr>
          <p:nvPr/>
        </p:nvSpPr>
        <p:spPr bwMode="auto">
          <a:xfrm>
            <a:off x="3352800" y="1524000"/>
            <a:ext cx="1447800" cy="573088"/>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Times New Roman" charset="0"/>
                <a:ea typeface="宋体" charset="0"/>
                <a:cs typeface="宋体" charset="0"/>
              </a:rPr>
              <a:t>成圣</a:t>
            </a:r>
            <a:endPar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sp>
        <p:nvSpPr>
          <p:cNvPr id="143374" name="Text Box 19"/>
          <p:cNvSpPr txBox="1">
            <a:spLocks noChangeArrowheads="1"/>
          </p:cNvSpPr>
          <p:nvPr/>
        </p:nvSpPr>
        <p:spPr bwMode="auto">
          <a:xfrm>
            <a:off x="3429000" y="2209800"/>
            <a:ext cx="1295400" cy="52387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称义</a:t>
            </a:r>
          </a:p>
        </p:txBody>
      </p:sp>
      <p:sp>
        <p:nvSpPr>
          <p:cNvPr id="143375" name="Text Box 20"/>
          <p:cNvSpPr txBox="1">
            <a:spLocks noChangeArrowheads="1"/>
          </p:cNvSpPr>
          <p:nvPr/>
        </p:nvSpPr>
        <p:spPr bwMode="auto">
          <a:xfrm>
            <a:off x="685800" y="6019800"/>
            <a:ext cx="8001000" cy="4572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2400" b="1" i="0" u="none" strike="noStrike" kern="1200" cap="none" spc="0" normalizeH="0" baseline="0" noProof="0">
                <a:ln>
                  <a:noFill/>
                </a:ln>
                <a:solidFill>
                  <a:srgbClr val="000000"/>
                </a:solidFill>
                <a:effectLst/>
                <a:uLnTx/>
                <a:uFillTx/>
                <a:latin typeface="Times New Roman" charset="0"/>
                <a:ea typeface="宋体" charset="0"/>
                <a:cs typeface="宋体" charset="0"/>
              </a:rPr>
              <a:t>圣经的称义图观</a:t>
            </a:r>
          </a:p>
        </p:txBody>
      </p:sp>
      <p:sp>
        <p:nvSpPr>
          <p:cNvPr id="143376" name="Text Box 21"/>
          <p:cNvSpPr txBox="1">
            <a:spLocks noChangeArrowheads="1"/>
          </p:cNvSpPr>
          <p:nvPr/>
        </p:nvSpPr>
        <p:spPr bwMode="auto">
          <a:xfrm>
            <a:off x="304800" y="4876800"/>
            <a:ext cx="1752600" cy="82232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注定下地狱</a:t>
            </a:r>
            <a:b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b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死在灵里</a:t>
            </a:r>
          </a:p>
        </p:txBody>
      </p:sp>
      <p:sp>
        <p:nvSpPr>
          <p:cNvPr id="143377" name="Text Box 22"/>
          <p:cNvSpPr txBox="1">
            <a:spLocks noChangeArrowheads="1"/>
          </p:cNvSpPr>
          <p:nvPr/>
        </p:nvSpPr>
        <p:spPr bwMode="auto">
          <a:xfrm rot="-4843071">
            <a:off x="1700213" y="4024313"/>
            <a:ext cx="1473200" cy="4572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GB" sz="2400" b="0" i="0" u="none" strike="noStrike" kern="1200" cap="none" spc="0" normalizeH="0" baseline="0" noProof="0">
                <a:ln>
                  <a:noFill/>
                </a:ln>
                <a:solidFill>
                  <a:srgbClr val="000000"/>
                </a:solidFill>
                <a:effectLst/>
                <a:uLnTx/>
                <a:uFillTx/>
                <a:latin typeface="Times New Roman" charset="0"/>
                <a:ea typeface="宋体" charset="0"/>
                <a:cs typeface="宋体" charset="0"/>
              </a:rPr>
              <a:t>信基督</a:t>
            </a:r>
          </a:p>
        </p:txBody>
      </p:sp>
      <p:sp>
        <p:nvSpPr>
          <p:cNvPr id="143378" name="Text Box 23"/>
          <p:cNvSpPr txBox="1">
            <a:spLocks noChangeArrowheads="1"/>
          </p:cNvSpPr>
          <p:nvPr/>
        </p:nvSpPr>
        <p:spPr bwMode="auto">
          <a:xfrm>
            <a:off x="7162800" y="1093788"/>
            <a:ext cx="1295400" cy="573087"/>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GB" sz="1800" b="0" i="0" u="none" strike="noStrike" kern="1200" cap="none" spc="0" normalizeH="0" baseline="0" noProof="0">
                <a:ln>
                  <a:noFill/>
                </a:ln>
                <a:solidFill>
                  <a:srgbClr val="000000"/>
                </a:solidFill>
                <a:effectLst/>
                <a:uLnTx/>
                <a:uFillTx/>
                <a:latin typeface="Times New Roman" charset="0"/>
                <a:ea typeface="宋体" charset="0"/>
                <a:cs typeface="宋体" charset="0"/>
              </a:rPr>
              <a:t>荣耀</a:t>
            </a:r>
          </a:p>
        </p:txBody>
      </p:sp>
      <p:sp>
        <p:nvSpPr>
          <p:cNvPr id="143379" name="Text Box 24"/>
          <p:cNvSpPr txBox="1">
            <a:spLocks noChangeArrowheads="1"/>
          </p:cNvSpPr>
          <p:nvPr/>
        </p:nvSpPr>
        <p:spPr bwMode="auto">
          <a:xfrm>
            <a:off x="5410200" y="877888"/>
            <a:ext cx="1752600" cy="560387"/>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000000"/>
                </a:solidFill>
                <a:effectLst/>
                <a:uLnTx/>
                <a:uFillTx/>
                <a:latin typeface="Times New Roman" charset="0"/>
                <a:ea typeface="宋体" charset="0"/>
                <a:cs typeface="宋体" charset="0"/>
              </a:rPr>
              <a:t>死于神的义使你合格地近天堂。约五</a:t>
            </a:r>
            <a:r>
              <a:rPr kumimoji="0" lang="en-US"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rPr>
              <a:t>24</a:t>
            </a:r>
            <a:endParaRPr kumimoji="0" lang="en-GB"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sp>
        <p:nvSpPr>
          <p:cNvPr id="143380" name="Text Box 25"/>
          <p:cNvSpPr txBox="1">
            <a:spLocks noChangeArrowheads="1"/>
          </p:cNvSpPr>
          <p:nvPr/>
        </p:nvSpPr>
        <p:spPr bwMode="auto">
          <a:xfrm>
            <a:off x="5715000" y="1295400"/>
            <a:ext cx="762000" cy="4572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3381" name="Text Box 26"/>
          <p:cNvSpPr txBox="1">
            <a:spLocks noChangeArrowheads="1"/>
          </p:cNvSpPr>
          <p:nvPr/>
        </p:nvSpPr>
        <p:spPr bwMode="auto">
          <a:xfrm>
            <a:off x="6781800" y="5318125"/>
            <a:ext cx="1752600" cy="854075"/>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400" b="0" i="0" u="none" strike="noStrike" kern="1200" cap="none" spc="0" normalizeH="0" baseline="0" noProof="0">
                <a:ln>
                  <a:noFill/>
                </a:ln>
                <a:solidFill>
                  <a:srgbClr val="000000"/>
                </a:solidFill>
                <a:effectLst/>
                <a:uLnTx/>
                <a:uFillTx/>
                <a:latin typeface="Times New Roman" charset="0"/>
                <a:ea typeface="宋体" charset="0"/>
                <a:cs typeface="宋体" charset="0"/>
              </a:rPr>
              <a:t>没有信靠基督而死送你去地狱。约十二</a:t>
            </a:r>
            <a:r>
              <a:rPr kumimoji="0" lang="en-US"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rPr>
              <a:t>48</a:t>
            </a:r>
            <a:endParaRPr kumimoji="0" lang="en-GB" altLang="zh-CN" sz="1400" b="0"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sp>
        <p:nvSpPr>
          <p:cNvPr id="143382" name="Text Box 27"/>
          <p:cNvSpPr txBox="1">
            <a:spLocks noChangeArrowheads="1"/>
          </p:cNvSpPr>
          <p:nvPr/>
        </p:nvSpPr>
        <p:spPr bwMode="auto">
          <a:xfrm>
            <a:off x="3276600" y="2895600"/>
            <a:ext cx="5181600" cy="1905000"/>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Times New Roman" charset="0"/>
                <a:ea typeface="宋体" charset="0"/>
                <a:cs typeface="宋体" charset="0"/>
              </a:rPr>
              <a:t>称义是个神给永久的定案来宣称罪人因他对基督的信而成为义。这使神继续地看这罪人为义，即使他继续地犯罪。称义的根基是在于基督的义所以罪和善工在它没有效果。一个人只有神的义而注定去天堂，或者他被前最并且注定去地狱。神的义是以礼物给凡所相信神的独一为他们的罪的供应：就是耶稣替他们死来完整地付了代价与惩罚。参罗三</a:t>
            </a:r>
            <a:r>
              <a:rPr kumimoji="0" lang="en-US" altLang="zh-CN" sz="1600" b="0" i="0" u="none" strike="noStrike" kern="1200" cap="none" spc="0" normalizeH="0" baseline="0" noProof="0">
                <a:ln>
                  <a:noFill/>
                </a:ln>
                <a:solidFill>
                  <a:srgbClr val="000000"/>
                </a:solidFill>
                <a:effectLst/>
                <a:uLnTx/>
                <a:uFillTx/>
                <a:latin typeface="Times New Roman" charset="0"/>
                <a:ea typeface="宋体" charset="0"/>
                <a:cs typeface="宋体" charset="0"/>
              </a:rPr>
              <a:t>21-26, </a:t>
            </a:r>
            <a:r>
              <a:rPr kumimoji="0" lang="zh-CN" altLang="en-US" sz="1600" b="0" i="0" u="none" strike="noStrike" kern="1200" cap="none" spc="0" normalizeH="0" baseline="0" noProof="0">
                <a:ln>
                  <a:noFill/>
                </a:ln>
                <a:solidFill>
                  <a:srgbClr val="000000"/>
                </a:solidFill>
                <a:effectLst/>
                <a:uLnTx/>
                <a:uFillTx/>
                <a:latin typeface="Times New Roman" charset="0"/>
                <a:ea typeface="宋体" charset="0"/>
                <a:cs typeface="宋体" charset="0"/>
              </a:rPr>
              <a:t>四</a:t>
            </a:r>
            <a:r>
              <a:rPr kumimoji="0" lang="en-US" altLang="zh-CN" sz="1600" b="0" i="0" u="none" strike="noStrike" kern="1200" cap="none" spc="0" normalizeH="0" baseline="0" noProof="0">
                <a:ln>
                  <a:noFill/>
                </a:ln>
                <a:solidFill>
                  <a:srgbClr val="000000"/>
                </a:solidFill>
                <a:effectLst/>
                <a:uLnTx/>
                <a:uFillTx/>
                <a:latin typeface="Times New Roman" charset="0"/>
                <a:ea typeface="宋体" charset="0"/>
                <a:cs typeface="宋体" charset="0"/>
              </a:rPr>
              <a:t>2-9, </a:t>
            </a:r>
            <a:r>
              <a:rPr kumimoji="0" lang="zh-CN" altLang="en-US" sz="1600" b="0" i="0" u="none" strike="noStrike" kern="1200" cap="none" spc="0" normalizeH="0" baseline="0" noProof="0">
                <a:ln>
                  <a:noFill/>
                </a:ln>
                <a:solidFill>
                  <a:srgbClr val="000000"/>
                </a:solidFill>
                <a:effectLst/>
                <a:uLnTx/>
                <a:uFillTx/>
                <a:latin typeface="Times New Roman" charset="0"/>
                <a:ea typeface="宋体" charset="0"/>
                <a:cs typeface="宋体" charset="0"/>
              </a:rPr>
              <a:t>弗二</a:t>
            </a:r>
            <a:r>
              <a:rPr kumimoji="0" lang="en-US" altLang="zh-CN" sz="1600" b="0" i="0" u="none" strike="noStrike" kern="1200" cap="none" spc="0" normalizeH="0" baseline="0" noProof="0">
                <a:ln>
                  <a:noFill/>
                </a:ln>
                <a:solidFill>
                  <a:srgbClr val="000000"/>
                </a:solidFill>
                <a:effectLst/>
                <a:uLnTx/>
                <a:uFillTx/>
                <a:latin typeface="Times New Roman" charset="0"/>
                <a:ea typeface="宋体" charset="0"/>
                <a:cs typeface="宋体" charset="0"/>
              </a:rPr>
              <a:t>1-10.</a:t>
            </a:r>
            <a:endParaRPr kumimoji="0" lang="en-GB" altLang="zh-CN" sz="1600" b="0" i="0" u="none" strike="noStrike" kern="1200" cap="none" spc="0" normalizeH="0" baseline="0" noProof="0">
              <a:ln>
                <a:noFill/>
              </a:ln>
              <a:solidFill>
                <a:srgbClr val="000000"/>
              </a:solidFill>
              <a:effectLst/>
              <a:uLnTx/>
              <a:uFillTx/>
              <a:latin typeface="Times New Roman" charset="0"/>
              <a:ea typeface="宋体" charset="0"/>
              <a:cs typeface="宋体" charset="0"/>
            </a:endParaRPr>
          </a:p>
        </p:txBody>
      </p:sp>
      <p:sp>
        <p:nvSpPr>
          <p:cNvPr id="143383" name="Text Box 2"/>
          <p:cNvSpPr txBox="1">
            <a:spLocks noChangeArrowheads="1"/>
          </p:cNvSpPr>
          <p:nvPr/>
        </p:nvSpPr>
        <p:spPr bwMode="auto">
          <a:xfrm>
            <a:off x="8105775" y="7620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174c</a:t>
            </a:r>
          </a:p>
        </p:txBody>
      </p:sp>
    </p:spTree>
    <p:extLst>
      <p:ext uri="{BB962C8B-B14F-4D97-AF65-F5344CB8AC3E}">
        <p14:creationId xmlns:p14="http://schemas.microsoft.com/office/powerpoint/2010/main" val="1385209044"/>
      </p:ext>
    </p:extLst>
  </p:cSld>
  <p:clrMapOvr>
    <a:overrideClrMapping bg1="dk2" tx1="lt1" bg2="dk1"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3" name="Text Box 43"/>
          <p:cNvSpPr txBox="1">
            <a:spLocks noChangeArrowheads="1"/>
          </p:cNvSpPr>
          <p:nvPr/>
        </p:nvSpPr>
        <p:spPr bwMode="auto">
          <a:xfrm>
            <a:off x="1249363" y="206375"/>
            <a:ext cx="6416675" cy="646113"/>
          </a:xfrm>
          <a:prstGeom prst="rect">
            <a:avLst/>
          </a:prstGeom>
          <a:noFill/>
          <a:ln w="12700">
            <a:noFill/>
            <a:miter lim="800000"/>
            <a:headEnd type="none" w="sm" len="sm"/>
            <a:tailEnd type="none" w="sm" len="sm"/>
          </a:ln>
          <a:effectLst>
            <a:outerShdw blurRad="63500" dist="17961" dir="2700000" algn="ctr" rotWithShape="0">
              <a:srgbClr val="000000">
                <a:alpha val="74998"/>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latin typeface="ＭＳ ゴシック" charset="0"/>
                <a:ea typeface="ＭＳ ゴシック" charset="0"/>
                <a:cs typeface="ＭＳ ゴシック" charset="0"/>
              </a:rPr>
              <a:t>保罗</a:t>
            </a:r>
            <a:r>
              <a:rPr lang="en-US" sz="3600" b="1">
                <a:latin typeface="ＭＳ ゴシック" charset="0"/>
                <a:ea typeface="ＭＳ ゴシック" charset="0"/>
                <a:cs typeface="ＭＳ ゴシック" charset="0"/>
              </a:rPr>
              <a:t>与</a:t>
            </a:r>
            <a:r>
              <a:rPr lang="zh-CN" altLang="en-US" sz="3600" b="1">
                <a:latin typeface="ＭＳ ゴシック" charset="0"/>
                <a:ea typeface="ＭＳ ゴシック" charset="0"/>
                <a:cs typeface="ＭＳ ゴシック" charset="0"/>
              </a:rPr>
              <a:t>犹太派信徒攻击</a:t>
            </a:r>
            <a:r>
              <a:rPr lang="en-US" sz="3600" b="1">
                <a:latin typeface="ＭＳ ゴシック" charset="0"/>
                <a:ea typeface="ＭＳ ゴシック" charset="0"/>
                <a:cs typeface="ＭＳ ゴシック" charset="0"/>
              </a:rPr>
              <a:t>的对比</a:t>
            </a:r>
            <a:r>
              <a:rPr lang="zh-CN" altLang="en-US" sz="3600" b="1">
                <a:latin typeface="ＭＳ ゴシック" charset="0"/>
                <a:ea typeface="ＭＳ ゴシック" charset="0"/>
                <a:cs typeface="ＭＳ ゴシック" charset="0"/>
              </a:rPr>
              <a:t> </a:t>
            </a:r>
            <a:endParaRPr lang="en-US" sz="3600" b="1">
              <a:solidFill>
                <a:srgbClr val="FFFFFF"/>
              </a:solidFill>
              <a:latin typeface="ＭＳ ゴシック" charset="0"/>
              <a:ea typeface="ＭＳ ゴシック" charset="0"/>
              <a:cs typeface="ＭＳ ゴシック" charset="0"/>
            </a:endParaRPr>
          </a:p>
        </p:txBody>
      </p:sp>
      <p:graphicFrame>
        <p:nvGraphicFramePr>
          <p:cNvPr id="20712" name="Group 232"/>
          <p:cNvGraphicFramePr>
            <a:graphicFrameLocks noGrp="1"/>
          </p:cNvGraphicFramePr>
          <p:nvPr/>
        </p:nvGraphicFramePr>
        <p:xfrm>
          <a:off x="152400" y="968375"/>
          <a:ext cx="8686800" cy="4526016"/>
        </p:xfrm>
        <a:graphic>
          <a:graphicData uri="http://schemas.openxmlformats.org/drawingml/2006/table">
            <a:tbl>
              <a:tblPr/>
              <a:tblGrid>
                <a:gridCol w="827088">
                  <a:extLst>
                    <a:ext uri="{9D8B030D-6E8A-4147-A177-3AD203B41FA5}">
                      <a16:colId xmlns:a16="http://schemas.microsoft.com/office/drawing/2014/main" val="20000"/>
                    </a:ext>
                  </a:extLst>
                </a:gridCol>
                <a:gridCol w="2978150">
                  <a:extLst>
                    <a:ext uri="{9D8B030D-6E8A-4147-A177-3AD203B41FA5}">
                      <a16:colId xmlns:a16="http://schemas.microsoft.com/office/drawing/2014/main" val="20001"/>
                    </a:ext>
                  </a:extLst>
                </a:gridCol>
                <a:gridCol w="3144837">
                  <a:extLst>
                    <a:ext uri="{9D8B030D-6E8A-4147-A177-3AD203B41FA5}">
                      <a16:colId xmlns:a16="http://schemas.microsoft.com/office/drawing/2014/main" val="20002"/>
                    </a:ext>
                  </a:extLst>
                </a:gridCol>
                <a:gridCol w="1736725">
                  <a:extLst>
                    <a:ext uri="{9D8B030D-6E8A-4147-A177-3AD203B41FA5}">
                      <a16:colId xmlns:a16="http://schemas.microsoft.com/office/drawing/2014/main" val="20003"/>
                    </a:ext>
                  </a:extLst>
                </a:gridCol>
              </a:tblGrid>
              <a:tr h="4571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0"/>
                        <a:cs typeface="Times New Roman"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a:ln>
                            <a:noFill/>
                          </a:ln>
                          <a:solidFill>
                            <a:srgbClr val="FFFFFF"/>
                          </a:solidFill>
                          <a:effectLst/>
                          <a:latin typeface="ＭＳ ゴシック" charset="0"/>
                          <a:ea typeface="ＭＳ ゴシック" charset="0"/>
                          <a:cs typeface="ＭＳ ゴシック" charset="0"/>
                        </a:rPr>
                        <a:t>犹太派信徒</a:t>
                      </a:r>
                      <a:r>
                        <a:rPr kumimoji="0" lang="en-US" sz="2400" b="0" i="0" u="none" strike="noStrike" cap="none" normalizeH="0" baseline="0">
                          <a:ln>
                            <a:noFill/>
                          </a:ln>
                          <a:solidFill>
                            <a:srgbClr val="FFFFFF"/>
                          </a:solidFill>
                          <a:effectLst/>
                          <a:latin typeface="ＭＳ ゴシック" charset="0"/>
                          <a:ea typeface="ＭＳ ゴシック" charset="0"/>
                          <a:cs typeface="ＭＳ ゴシック" charset="0"/>
                        </a:rPr>
                        <a:t>的</a:t>
                      </a:r>
                      <a:r>
                        <a:rPr kumimoji="0" lang="zh-CN" altLang="en-US" sz="2400" b="1" i="0" u="none" strike="noStrike" cap="none" normalizeH="0" baseline="0">
                          <a:ln>
                            <a:noFill/>
                          </a:ln>
                          <a:solidFill>
                            <a:srgbClr val="FFFFFF"/>
                          </a:solidFill>
                          <a:effectLst/>
                          <a:latin typeface="ＭＳ ゴシック" charset="0"/>
                          <a:ea typeface="ＭＳ ゴシック" charset="0"/>
                          <a:cs typeface="ＭＳ ゴシック" charset="0"/>
                        </a:rPr>
                        <a:t>攻击</a:t>
                      </a:r>
                      <a:endParaRPr kumimoji="0" lang="en-GB" sz="2400" b="1" i="0" u="none" strike="noStrike" cap="none" normalizeH="0" baseline="0">
                        <a:ln>
                          <a:noFill/>
                        </a:ln>
                        <a:solidFill>
                          <a:srgbClr val="FFFFFF"/>
                        </a:solidFill>
                        <a:effectLst/>
                        <a:latin typeface="ＭＳ ゴシック" charset="0"/>
                        <a:ea typeface="ＭＳ ゴシック" charset="0"/>
                        <a:cs typeface="ＭＳ ゴシック" charset="0"/>
                      </a:endParaRPr>
                    </a:p>
                  </a:txBody>
                  <a:tcPr marT="45716" marB="4571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a:ln>
                            <a:noFill/>
                          </a:ln>
                          <a:solidFill>
                            <a:schemeClr val="tx1"/>
                          </a:solidFill>
                          <a:effectLst/>
                          <a:latin typeface="ＭＳ ゴシック" charset="0"/>
                          <a:ea typeface="ＭＳ ゴシック" charset="0"/>
                          <a:cs typeface="ＭＳ ゴシック" charset="0"/>
                        </a:rPr>
                        <a:t>保罗</a:t>
                      </a:r>
                      <a:r>
                        <a:rPr kumimoji="0" lang="en-US" sz="2400" b="0" i="0" u="none" strike="noStrike" cap="none" normalizeH="0" baseline="0">
                          <a:ln>
                            <a:noFill/>
                          </a:ln>
                          <a:solidFill>
                            <a:schemeClr val="tx1"/>
                          </a:solidFill>
                          <a:effectLst/>
                          <a:latin typeface="ＭＳ ゴシック" charset="0"/>
                          <a:ea typeface="ＭＳ ゴシック" charset="0"/>
                          <a:cs typeface="ＭＳ ゴシック" charset="0"/>
                        </a:rPr>
                        <a:t>的</a:t>
                      </a:r>
                      <a:r>
                        <a:rPr kumimoji="0" lang="zh-CN" altLang="en-US" sz="2400" b="1" i="0" u="none" strike="noStrike" cap="none" normalizeH="0" baseline="0">
                          <a:ln>
                            <a:noFill/>
                          </a:ln>
                          <a:solidFill>
                            <a:schemeClr val="tx1"/>
                          </a:solidFill>
                          <a:effectLst/>
                          <a:latin typeface="ＭＳ ゴシック" charset="0"/>
                          <a:ea typeface="ＭＳ ゴシック" charset="0"/>
                          <a:cs typeface="ＭＳ ゴシック" charset="0"/>
                        </a:rPr>
                        <a:t>申辩</a:t>
                      </a:r>
                      <a:endParaRPr kumimoji="0" lang="en-GB" sz="2400" b="1" i="0" u="none" strike="noStrike" cap="none" normalizeH="0" baseline="0">
                        <a:ln>
                          <a:noFill/>
                        </a:ln>
                        <a:solidFill>
                          <a:schemeClr val="tx1"/>
                        </a:solidFill>
                        <a:effectLst/>
                        <a:latin typeface="ＭＳ ゴシック" charset="0"/>
                        <a:ea typeface="ＭＳ ゴシック" charset="0"/>
                        <a:cs typeface="ＭＳ ゴシック" charset="0"/>
                      </a:endParaRPr>
                    </a:p>
                  </a:txBody>
                  <a:tcPr marT="45716" marB="4571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ＭＳ ゴシック" charset="0"/>
                          <a:ea typeface="ＭＳ ゴシック" charset="0"/>
                          <a:cs typeface="ＭＳ ゴシック" charset="0"/>
                        </a:rPr>
                        <a:t>论点</a:t>
                      </a:r>
                      <a:endParaRPr kumimoji="0" lang="en-GB" sz="2400" b="1" i="0" u="none" strike="noStrike" cap="none" normalizeH="0" baseline="0">
                        <a:ln>
                          <a:noFill/>
                        </a:ln>
                        <a:solidFill>
                          <a:srgbClr val="FFFFFF"/>
                        </a:solidFill>
                        <a:effectLst/>
                        <a:latin typeface="ＭＳ ゴシック" charset="0"/>
                        <a:ea typeface="ＭＳ ゴシック" charset="0"/>
                        <a:cs typeface="ＭＳ ゴシック" charset="0"/>
                      </a:endParaRPr>
                    </a:p>
                  </a:txBody>
                  <a:tcPr marT="45716" marB="4571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5544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rgbClr val="000000"/>
                          </a:solidFill>
                          <a:effectLst/>
                          <a:latin typeface="Times" charset="0"/>
                          <a:ea typeface="宋体" charset="0"/>
                          <a:cs typeface="宋体" charset="0"/>
                        </a:rPr>
                        <a:t>1—2</a:t>
                      </a:r>
                      <a:r>
                        <a:rPr kumimoji="0" lang="zh-CN" altLang="en-US" sz="2000" b="1" i="0" u="none" strike="noStrike" cap="none" normalizeH="0" baseline="0">
                          <a:ln>
                            <a:noFill/>
                          </a:ln>
                          <a:solidFill>
                            <a:srgbClr val="000000"/>
                          </a:solidFill>
                          <a:effectLst/>
                          <a:latin typeface="Times" charset="0"/>
                          <a:ea typeface="宋体" charset="0"/>
                          <a:cs typeface="宋体" charset="0"/>
                        </a:rPr>
                        <a:t>章</a:t>
                      </a:r>
                      <a:endParaRPr kumimoji="0" lang="en-GB" sz="2000" b="1" i="0" u="none" strike="noStrike" cap="none" normalizeH="0" baseline="0">
                        <a:ln>
                          <a:noFill/>
                        </a:ln>
                        <a:solidFill>
                          <a:srgbClr val="000000"/>
                        </a:solidFill>
                        <a:effectLst/>
                        <a:latin typeface="Arial" charset="0"/>
                        <a:ea typeface="ＭＳ Ｐゴシック" charset="0"/>
                        <a:cs typeface="Times New Roman"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保罗以自己的柄教导这教义</a:t>
                      </a: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en-US" sz="2400" b="1" i="0" u="none" strike="noStrike" cap="none" normalizeH="0" baseline="0">
                          <a:ln>
                            <a:noFill/>
                          </a:ln>
                          <a:solidFill>
                            <a:srgbClr val="000000"/>
                          </a:solidFill>
                          <a:effectLst/>
                          <a:latin typeface="ＭＳ ゴシック" charset="0"/>
                          <a:ea typeface="ＭＳ ゴシック" charset="0"/>
                          <a:cs typeface="ＭＳ ゴシック" charset="0"/>
                        </a:rPr>
                        <a:t>我是蒙神所呼招的</a:t>
                      </a:r>
                      <a:r>
                        <a:rPr kumimoji="0" lang="en-US" altLang="ja-JP"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12</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使徒</a:t>
                      </a:r>
                      <a:r>
                        <a:rPr kumimoji="0" lang="en-US" sz="2400" b="1" i="0" u="none" strike="noStrike" cap="none" normalizeH="0" baseline="0">
                          <a:ln>
                            <a:noFill/>
                          </a:ln>
                          <a:solidFill>
                            <a:srgbClr val="000000"/>
                          </a:solidFill>
                          <a:effectLst/>
                          <a:latin typeface="ＭＳ ゴシック" charset="0"/>
                          <a:ea typeface="ＭＳ ゴシック" charset="0"/>
                          <a:cs typeface="ＭＳ ゴシック" charset="0"/>
                        </a:rPr>
                        <a:t>也</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肯定我。”</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ＭＳ ゴシック" charset="0"/>
                          <a:ea typeface="ＭＳ ゴシック" charset="0"/>
                          <a:cs typeface="ＭＳ ゴシック" charset="0"/>
                        </a:rPr>
                        <a:t>传记</a:t>
                      </a: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1"/>
                  </a:ext>
                </a:extLst>
              </a:tr>
              <a:tr h="1257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rgbClr val="000000"/>
                          </a:solidFill>
                          <a:effectLst/>
                          <a:latin typeface="Times" charset="0"/>
                          <a:ea typeface="宋体" charset="0"/>
                          <a:cs typeface="宋体" charset="0"/>
                        </a:rPr>
                        <a:t>3—4</a:t>
                      </a:r>
                      <a:r>
                        <a:rPr kumimoji="0" lang="zh-CN" altLang="en-US" sz="2000" b="1" i="0" u="none" strike="noStrike" cap="none" normalizeH="0" baseline="0">
                          <a:ln>
                            <a:noFill/>
                          </a:ln>
                          <a:solidFill>
                            <a:srgbClr val="000000"/>
                          </a:solidFill>
                          <a:effectLst/>
                          <a:latin typeface="Times" charset="0"/>
                          <a:ea typeface="宋体" charset="0"/>
                          <a:cs typeface="宋体" charset="0"/>
                        </a:rPr>
                        <a:t>章</a:t>
                      </a:r>
                      <a:endParaRPr kumimoji="0" lang="en-GB" sz="2000" b="1" i="0" u="none" strike="noStrike" cap="none" normalizeH="0" baseline="0">
                        <a:ln>
                          <a:noFill/>
                        </a:ln>
                        <a:solidFill>
                          <a:srgbClr val="000000"/>
                        </a:solidFill>
                        <a:effectLst/>
                        <a:latin typeface="Arial" charset="0"/>
                        <a:ea typeface="ＭＳ Ｐゴシック" charset="0"/>
                        <a:cs typeface="Times New Roman"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这是对旧约正相反的新教导</a:t>
                      </a: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救恩是从信心而</a:t>
                      </a:r>
                      <a:endPar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来</a:t>
                      </a: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旧约也是如此。</a:t>
                      </a: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ＭＳ ゴシック" charset="0"/>
                          <a:ea typeface="ＭＳ ゴシック" charset="0"/>
                          <a:cs typeface="ＭＳ ゴシック" charset="0"/>
                        </a:rPr>
                        <a:t>神学性</a:t>
                      </a: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2"/>
                  </a:ext>
                </a:extLst>
              </a:tr>
              <a:tr h="12571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Times" charset="0"/>
                          <a:ea typeface="宋体" charset="0"/>
                          <a:cs typeface="宋体" charset="0"/>
                        </a:rPr>
                        <a:t> </a:t>
                      </a:r>
                      <a:r>
                        <a:rPr kumimoji="0" lang="en-US" altLang="zh-CN" sz="2000" b="1" i="0" u="none" strike="noStrike" cap="none" normalizeH="0" baseline="0">
                          <a:ln>
                            <a:noFill/>
                          </a:ln>
                          <a:solidFill>
                            <a:srgbClr val="000000"/>
                          </a:solidFill>
                          <a:effectLst/>
                          <a:latin typeface="Times" charset="0"/>
                          <a:ea typeface="宋体" charset="0"/>
                          <a:cs typeface="宋体" charset="0"/>
                        </a:rPr>
                        <a:t>5—6</a:t>
                      </a:r>
                      <a:r>
                        <a:rPr kumimoji="0" lang="zh-CN" altLang="en-US" sz="2000" b="1" i="0" u="none" strike="noStrike" cap="none" normalizeH="0" baseline="0">
                          <a:ln>
                            <a:noFill/>
                          </a:ln>
                          <a:solidFill>
                            <a:srgbClr val="000000"/>
                          </a:solidFill>
                          <a:effectLst/>
                          <a:latin typeface="Times" charset="0"/>
                          <a:ea typeface="宋体" charset="0"/>
                          <a:cs typeface="宋体" charset="0"/>
                        </a:rPr>
                        <a:t>章</a:t>
                      </a: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单单教导信心将鼓励犯罪的生活</a:t>
                      </a:r>
                      <a:r>
                        <a:rPr kumimoji="0" lang="en-US" sz="2400" b="1" i="0" u="none" strike="noStrike" cap="none" normalizeH="0" baseline="0">
                          <a:ln>
                            <a:noFill/>
                          </a:ln>
                          <a:solidFill>
                            <a:srgbClr val="000000"/>
                          </a:solidFill>
                          <a:effectLst/>
                          <a:latin typeface="ＭＳ ゴシック" charset="0"/>
                          <a:ea typeface="ＭＳ ゴシック" charset="0"/>
                          <a:cs typeface="ＭＳ ゴシック" charset="0"/>
                        </a:rPr>
                        <a:t>行为</a:t>
                      </a:r>
                      <a:r>
                        <a:rPr kumimoji="0" lang="en-US" altLang="ja-JP" sz="2400" b="1" i="0" u="none" strike="noStrike" cap="none" normalizeH="0" baseline="0">
                          <a:ln>
                            <a:noFill/>
                          </a:ln>
                          <a:solidFill>
                            <a:srgbClr val="000000"/>
                          </a:solidFill>
                          <a:effectLst/>
                          <a:latin typeface="ＭＳ ゴシック" charset="0"/>
                          <a:ea typeface="ＭＳ ゴシック" charset="0"/>
                          <a:cs typeface="ＭＳ ゴシック" charset="0"/>
                        </a:rPr>
                        <a:t>”</a:t>
                      </a: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r>
                        <a:rPr kumimoji="0" lang="zh-CN" altLang="en-US" sz="2400" b="1" i="0" u="none" strike="noStrike" cap="none" normalizeH="0" baseline="0">
                          <a:ln>
                            <a:noFill/>
                          </a:ln>
                          <a:solidFill>
                            <a:srgbClr val="000000"/>
                          </a:solidFill>
                          <a:effectLst/>
                          <a:latin typeface="ＭＳ ゴシック" charset="0"/>
                          <a:ea typeface="ＭＳ ゴシック" charset="0"/>
                          <a:cs typeface="ＭＳ ゴシック" charset="0"/>
                        </a:rPr>
                        <a:t>不，因信称义自然带来圣洁的生活。</a:t>
                      </a:r>
                      <a:r>
                        <a:rPr kumimoji="0" lang="en-US" altLang="zh-CN" sz="2400" b="1" i="0" u="none" strike="noStrike" cap="none" normalizeH="0" baseline="0">
                          <a:ln>
                            <a:noFill/>
                          </a:ln>
                          <a:solidFill>
                            <a:srgbClr val="000000"/>
                          </a:solidFill>
                          <a:effectLst/>
                          <a:latin typeface="ＭＳ ゴシック" charset="0"/>
                          <a:ea typeface="ＭＳ ゴシック" charset="0"/>
                          <a:cs typeface="ＭＳ ゴシック" charset="0"/>
                        </a:rPr>
                        <a:t>”</a:t>
                      </a: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ＭＳ ゴシック" charset="0"/>
                          <a:ea typeface="ＭＳ ゴシック" charset="0"/>
                          <a:cs typeface="ＭＳ ゴシック" charset="0"/>
                        </a:rPr>
                        <a:t>实际性</a:t>
                      </a:r>
                      <a:endParaRPr kumimoji="0" lang="en-GB" sz="2400" b="1" i="0" u="none" strike="noStrike" cap="none" normalizeH="0" baseline="0">
                        <a:ln>
                          <a:noFill/>
                        </a:ln>
                        <a:solidFill>
                          <a:srgbClr val="000000"/>
                        </a:solidFill>
                        <a:effectLst/>
                        <a:latin typeface="ＭＳ ゴシック" charset="0"/>
                        <a:ea typeface="ＭＳ ゴシック" charset="0"/>
                        <a:cs typeface="ＭＳ ゴシック" charset="0"/>
                      </a:endParaRPr>
                    </a:p>
                  </a:txBody>
                  <a:tcPr marT="45716" marB="4571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bl>
          </a:graphicData>
        </a:graphic>
      </p:graphicFrame>
      <p:sp>
        <p:nvSpPr>
          <p:cNvPr id="20705" name="Text Box 225"/>
          <p:cNvSpPr txBox="1">
            <a:spLocks noChangeArrowheads="1"/>
          </p:cNvSpPr>
          <p:nvPr/>
        </p:nvSpPr>
        <p:spPr bwMode="auto">
          <a:xfrm>
            <a:off x="1714500" y="5638800"/>
            <a:ext cx="5486400" cy="708025"/>
          </a:xfrm>
          <a:prstGeom prst="rect">
            <a:avLst/>
          </a:prstGeom>
          <a:noFill/>
          <a:ln w="9525">
            <a:noFill/>
            <a:miter lim="800000"/>
            <a:headEnd/>
            <a:tailEnd/>
          </a:ln>
          <a:effectLst>
            <a:outerShdw blurRad="63500" dist="17961" dir="2700000" algn="ctr" rotWithShape="0">
              <a:srgbClr val="FF33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4000" b="1">
                <a:latin typeface="Times" charset="0"/>
                <a:ea typeface="宋体" charset="0"/>
                <a:cs typeface="宋体" charset="0"/>
              </a:rPr>
              <a:t>因信称义</a:t>
            </a:r>
            <a:endParaRPr lang="en-GB" sz="4000" b="1">
              <a:solidFill>
                <a:srgbClr val="FFFFFF"/>
              </a:solidFill>
              <a:latin typeface="Arial" charset="0"/>
              <a:ea typeface="宋体" charset="0"/>
              <a:cs typeface="宋体" charset="0"/>
            </a:endParaRPr>
          </a:p>
        </p:txBody>
      </p:sp>
      <p:sp>
        <p:nvSpPr>
          <p:cNvPr id="104478"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167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0705"/>
                                        </p:tgtEl>
                                        <p:attrNameLst>
                                          <p:attrName>style.visibility</p:attrName>
                                        </p:attrNameLst>
                                      </p:cBhvr>
                                      <p:to>
                                        <p:strVal val="visible"/>
                                      </p:to>
                                    </p:set>
                                    <p:anim calcmode="lin" valueType="num">
                                      <p:cBhvr>
                                        <p:cTn id="7" dur="500" fill="hold"/>
                                        <p:tgtEl>
                                          <p:spTgt spid="20705"/>
                                        </p:tgtEl>
                                        <p:attrNameLst>
                                          <p:attrName>ppt_w</p:attrName>
                                        </p:attrNameLst>
                                      </p:cBhvr>
                                      <p:tavLst>
                                        <p:tav tm="0">
                                          <p:val>
                                            <p:strVal val="4*#ppt_w"/>
                                          </p:val>
                                        </p:tav>
                                        <p:tav tm="100000">
                                          <p:val>
                                            <p:strVal val="#ppt_w"/>
                                          </p:val>
                                        </p:tav>
                                      </p:tavLst>
                                    </p:anim>
                                    <p:anim calcmode="lin" valueType="num">
                                      <p:cBhvr>
                                        <p:cTn id="8" dur="500" fill="hold"/>
                                        <p:tgtEl>
                                          <p:spTgt spid="2070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5"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为什么救恩是</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单单</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靠信心？</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保罗给</a:t>
            </a:r>
            <a:endParaRPr kumimoji="0" lang="en-US" altLang="zh-CN"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三个理由</a:t>
            </a:r>
            <a:endParaRPr kumimoji="0" lang="en-US" sz="5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61CA5113-FA79-FD47-A719-FFFD4AE7C728}"/>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加拉太书</a:t>
            </a:r>
          </a:p>
        </p:txBody>
      </p:sp>
    </p:spTree>
    <p:extLst>
      <p:ext uri="{BB962C8B-B14F-4D97-AF65-F5344CB8AC3E}">
        <p14:creationId xmlns:p14="http://schemas.microsoft.com/office/powerpoint/2010/main" val="10957836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耶稣吩咐 </a:t>
            </a:r>
            <a:r>
              <a:rPr lang="zh-CN" altLang="en-US" b="1" dirty="0">
                <a:solidFill>
                  <a:srgbClr val="FFFF00"/>
                </a:solidFill>
                <a:effectLst>
                  <a:glow rad="127000">
                    <a:schemeClr val="tx1"/>
                  </a:glow>
                </a:effectLst>
                <a:latin typeface="Arial" charset="0"/>
                <a:ea typeface="ＭＳ Ｐゴシック" charset="0"/>
                <a:cs typeface="ＭＳ Ｐゴシック" charset="0"/>
              </a:rPr>
              <a:t>保罗 </a:t>
            </a:r>
            <a:r>
              <a:rPr lang="zh-CN" altLang="en-US" b="1" dirty="0">
                <a:effectLst>
                  <a:glow rad="127000">
                    <a:schemeClr val="tx1"/>
                  </a:glow>
                </a:effectLst>
                <a:latin typeface="Arial" charset="0"/>
                <a:ea typeface="ＭＳ Ｐゴシック" charset="0"/>
                <a:cs typeface="ＭＳ Ｐゴシック" charset="0"/>
              </a:rPr>
              <a:t>教导因信得救</a:t>
            </a: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(1–2</a:t>
            </a:r>
            <a:r>
              <a:rPr lang="zh-CN" altLang="en-US" b="1" dirty="0">
                <a:effectLst>
                  <a:glow rad="127000">
                    <a:schemeClr val="tx1"/>
                  </a:glow>
                </a:effectLst>
                <a:latin typeface="Arial" charset="0"/>
                <a:ea typeface="ＭＳ Ｐゴシック" charset="0"/>
                <a:cs typeface="ＭＳ Ｐゴシック" charset="0"/>
              </a:rPr>
              <a:t>章</a:t>
            </a:r>
            <a:r>
              <a:rPr lang="en-US"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BF96F8E6-D815-C141-83C4-D72139168FEE}"/>
              </a:ext>
            </a:extLst>
          </p:cNvPr>
          <p:cNvSpPr txBox="1">
            <a:spLocks noChangeArrowheads="1"/>
          </p:cNvSpPr>
          <p:nvPr/>
        </p:nvSpPr>
        <p:spPr bwMode="auto">
          <a:xfrm>
            <a:off x="395536" y="5964167"/>
            <a:ext cx="7272808"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353" rtl="0" eaLnBrk="0" fontAlgn="base" latinLnBrk="0" hangingPunct="0">
              <a:lnSpc>
                <a:spcPct val="100000"/>
              </a:lnSpc>
              <a:spcBef>
                <a:spcPct val="0"/>
              </a:spcBef>
              <a:spcAft>
                <a:spcPct val="0"/>
              </a:spcAft>
              <a:buClrTx/>
              <a:buSzTx/>
              <a:buFontTx/>
              <a:buNone/>
              <a:tabLst/>
              <a:defRPr/>
            </a:pPr>
            <a:r>
              <a:rPr kumimoji="0" lang="zh-SG" alt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加拉太书</a:t>
            </a:r>
          </a:p>
        </p:txBody>
      </p:sp>
    </p:spTree>
    <p:extLst>
      <p:ext uri="{BB962C8B-B14F-4D97-AF65-F5344CB8AC3E}">
        <p14:creationId xmlns:p14="http://schemas.microsoft.com/office/powerpoint/2010/main" val="65128260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000" dirty="0">
                <a:solidFill>
                  <a:srgbClr val="FFFFFF"/>
                </a:solidFill>
                <a:effectLst>
                  <a:outerShdw blurRad="38100" dist="38100" dir="2700000" algn="tl">
                    <a:srgbClr val="000000"/>
                  </a:outerShdw>
                </a:effectLst>
                <a:latin typeface="宋体"/>
                <a:ea typeface="宋体"/>
                <a:cs typeface="宋体"/>
              </a:rPr>
              <a:t>加拉太书</a:t>
            </a:r>
            <a:r>
              <a:rPr lang="en-US" altLang="zh-CN" sz="8000" dirty="0">
                <a:solidFill>
                  <a:srgbClr val="FFFFFF"/>
                </a:solidFill>
                <a:effectLst>
                  <a:outerShdw blurRad="38100" dist="38100" dir="2700000" algn="tl">
                    <a:srgbClr val="000000"/>
                  </a:outerShdw>
                </a:effectLst>
                <a:latin typeface="宋体"/>
                <a:ea typeface="宋体"/>
                <a:cs typeface="宋体"/>
              </a:rPr>
              <a:t> </a:t>
            </a:r>
            <a:r>
              <a:rPr lang="en-US" altLang="zh-CN" sz="8800" dirty="0">
                <a:latin typeface="宋体"/>
                <a:ea typeface="宋体"/>
                <a:cs typeface="宋体"/>
              </a:rPr>
              <a:t>1</a:t>
            </a:r>
            <a:endParaRPr lang="en-US" sz="8800" dirty="0">
              <a:solidFill>
                <a:schemeClr val="bg1"/>
              </a:solidFill>
              <a:latin typeface="宋体"/>
              <a:ea typeface="宋体"/>
              <a:cs typeface="宋体"/>
            </a:endParaRPr>
          </a:p>
        </p:txBody>
      </p:sp>
    </p:spTree>
    <p:extLst>
      <p:ext uri="{BB962C8B-B14F-4D97-AF65-F5344CB8AC3E}">
        <p14:creationId xmlns:p14="http://schemas.microsoft.com/office/powerpoint/2010/main" val="24728423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147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3713" y="1125538"/>
            <a:ext cx="7380287" cy="573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5" name="Title 1"/>
          <p:cNvSpPr>
            <a:spLocks noGrp="1"/>
          </p:cNvSpPr>
          <p:nvPr>
            <p:ph type="title" idx="4294967295"/>
          </p:nvPr>
        </p:nvSpPr>
        <p:spPr>
          <a:xfrm>
            <a:off x="0" y="-33338"/>
            <a:ext cx="6192838" cy="4103688"/>
          </a:xfrm>
        </p:spPr>
        <p:txBody>
          <a:bodyPr/>
          <a:lstStyle/>
          <a:p>
            <a:r>
              <a:rPr lang="zh-CN" altLang="en-US" sz="6000" b="1" dirty="0">
                <a:latin typeface="华文宋体"/>
                <a:ea typeface="华文宋体"/>
                <a:cs typeface="华文宋体"/>
              </a:rPr>
              <a:t>保罗的传记论证</a:t>
            </a:r>
            <a:br>
              <a:rPr lang="en-US" sz="6000" b="1" dirty="0">
                <a:latin typeface="Arial Black" charset="0"/>
                <a:ea typeface="ＭＳ Ｐゴシック" charset="0"/>
                <a:cs typeface="ＭＳ Ｐゴシック" charset="0"/>
              </a:rPr>
            </a:br>
            <a:r>
              <a:rPr lang="en-US" sz="6000" dirty="0">
                <a:latin typeface="Arial"/>
                <a:ea typeface="ＭＳ Ｐゴシック" charset="0"/>
                <a:cs typeface="Arial"/>
              </a:rPr>
              <a:t>(</a:t>
            </a:r>
            <a:r>
              <a:rPr lang="zh-CN" altLang="en-US" sz="6000" dirty="0">
                <a:solidFill>
                  <a:srgbClr val="FFFFFF"/>
                </a:solidFill>
                <a:effectLst>
                  <a:outerShdw blurRad="38100" dist="38100" dir="2700000" algn="tl">
                    <a:srgbClr val="000000"/>
                  </a:outerShdw>
                </a:effectLst>
                <a:latin typeface="宋体"/>
                <a:ea typeface="宋体"/>
                <a:cs typeface="宋体"/>
              </a:rPr>
              <a:t>加拉太书</a:t>
            </a:r>
            <a:r>
              <a:rPr lang="en-US" sz="6000" dirty="0">
                <a:latin typeface="Arial"/>
                <a:ea typeface="ＭＳ Ｐゴシック" charset="0"/>
                <a:cs typeface="Arial"/>
              </a:rPr>
              <a:t> 1–2)</a:t>
            </a:r>
          </a:p>
        </p:txBody>
      </p:sp>
      <p:sp>
        <p:nvSpPr>
          <p:cNvPr id="10" name="Title 1"/>
          <p:cNvSpPr txBox="1">
            <a:spLocks/>
          </p:cNvSpPr>
          <p:nvPr/>
        </p:nvSpPr>
        <p:spPr>
          <a:xfrm>
            <a:off x="0" y="5517231"/>
            <a:ext cx="3419872" cy="1356257"/>
          </a:xfrm>
          <a:prstGeom prst="rect">
            <a:avLst/>
          </a:prstGeom>
        </p:spPr>
        <p:txBody>
          <a:bodyP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zh-CN" altLang="en-US" sz="3600" b="1" dirty="0">
                <a:latin typeface="华文宋体"/>
                <a:ea typeface="华文宋体"/>
                <a:cs typeface="华文宋体"/>
              </a:rPr>
              <a:t>保罗捍卫</a:t>
            </a:r>
            <a:endParaRPr lang="en-US" altLang="zh-CN" sz="3600" b="1" dirty="0">
              <a:latin typeface="华文宋体"/>
              <a:ea typeface="华文宋体"/>
              <a:cs typeface="华文宋体"/>
            </a:endParaRPr>
          </a:p>
          <a:p>
            <a:pPr>
              <a:defRPr/>
            </a:pPr>
            <a:r>
              <a:rPr lang="zh-CN" altLang="en-US" sz="3600" b="1" dirty="0">
                <a:latin typeface="华文宋体"/>
                <a:ea typeface="华文宋体"/>
                <a:cs typeface="华文宋体"/>
              </a:rPr>
              <a:t>使徒</a:t>
            </a:r>
            <a:endParaRPr lang="en-US" sz="3600" b="1" dirty="0">
              <a:solidFill>
                <a:srgbClr val="E3EBF1"/>
              </a:solidFill>
              <a:effectLst>
                <a:glow rad="279400">
                  <a:srgbClr val="000000"/>
                </a:glow>
              </a:effectLst>
              <a:latin typeface="华文宋体"/>
              <a:ea typeface="华文宋体"/>
              <a:cs typeface="华文宋体"/>
            </a:endParaRPr>
          </a:p>
        </p:txBody>
      </p:sp>
    </p:spTree>
    <p:extLst>
      <p:ext uri="{BB962C8B-B14F-4D97-AF65-F5344CB8AC3E}">
        <p14:creationId xmlns:p14="http://schemas.microsoft.com/office/powerpoint/2010/main" val="3809124209"/>
      </p:ext>
    </p:extLst>
  </p:cSld>
  <p:clrMapOvr>
    <a:overrideClrMapping bg1="dk2" tx1="lt1" bg2="dk1"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5873" name="Title 1"/>
          <p:cNvSpPr>
            <a:spLocks noGrp="1"/>
          </p:cNvSpPr>
          <p:nvPr>
            <p:ph type="title"/>
          </p:nvPr>
        </p:nvSpPr>
        <p:spPr>
          <a:xfrm>
            <a:off x="304800" y="620713"/>
            <a:ext cx="4800600" cy="3455987"/>
          </a:xfrm>
        </p:spPr>
        <p:txBody>
          <a:bodyPr/>
          <a:lstStyle/>
          <a:p>
            <a:r>
              <a:rPr lang="zh-CN" altLang="en-US" b="1" dirty="0"/>
              <a:t>不同类型的称呼</a:t>
            </a:r>
            <a:br>
              <a:rPr lang="en-US" altLang="zh-CN" b="1" dirty="0"/>
            </a:br>
            <a:r>
              <a:rPr lang="en-US" altLang="ja-JP" b="1" dirty="0">
                <a:solidFill>
                  <a:srgbClr val="E3EBF1"/>
                </a:solidFill>
                <a:latin typeface="Arial" charset="0"/>
                <a:ea typeface="ＭＳ Ｐゴシック" charset="0"/>
                <a:cs typeface="Arial" charset="0"/>
              </a:rPr>
              <a:t>(</a:t>
            </a:r>
            <a:r>
              <a:rPr lang="en-US" altLang="ja-JP" b="1" dirty="0">
                <a:solidFill>
                  <a:srgbClr val="E3EBF1"/>
                </a:solidFill>
                <a:latin typeface="ＭＳ Ｐゴシック"/>
                <a:ea typeface="ＭＳ Ｐゴシック"/>
                <a:cs typeface="ＭＳ Ｐゴシック"/>
              </a:rPr>
              <a:t>1:1 </a:t>
            </a:r>
            <a:r>
              <a:rPr lang="zh-CN" altLang="en-US" sz="3600" b="1" dirty="0">
                <a:solidFill>
                  <a:srgbClr val="E3EBF1"/>
                </a:solidFill>
                <a:latin typeface="Arial" charset="0"/>
                <a:ea typeface="ＭＳ Ｐゴシック" charset="0"/>
                <a:cs typeface="Arial" charset="0"/>
              </a:rPr>
              <a:t>和合本</a:t>
            </a:r>
            <a:r>
              <a:rPr lang="en-US" altLang="ja-JP" b="1" dirty="0">
                <a:solidFill>
                  <a:srgbClr val="E3EBF1"/>
                </a:solidFill>
                <a:latin typeface="Arial" charset="0"/>
                <a:ea typeface="ＭＳ Ｐゴシック" charset="0"/>
                <a:cs typeface="Arial" charset="0"/>
              </a:rPr>
              <a:t>)</a:t>
            </a:r>
            <a:endParaRPr lang="en-US" b="1" dirty="0">
              <a:latin typeface="Arial" charset="0"/>
              <a:ea typeface="ＭＳ Ｐゴシック" charset="0"/>
              <a:cs typeface="Arial" charset="0"/>
            </a:endParaRPr>
          </a:p>
        </p:txBody>
      </p:sp>
      <p:sp>
        <p:nvSpPr>
          <p:cNvPr id="3" name="Title 1"/>
          <p:cNvSpPr txBox="1">
            <a:spLocks/>
          </p:cNvSpPr>
          <p:nvPr/>
        </p:nvSpPr>
        <p:spPr bwMode="auto">
          <a:xfrm>
            <a:off x="0" y="4149725"/>
            <a:ext cx="9144000" cy="270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ru-RU" altLang="ja-JP" sz="2800" b="1" dirty="0">
                <a:solidFill>
                  <a:srgbClr val="E3EBF1"/>
                </a:solidFill>
                <a:latin typeface="Arial" charset="0"/>
                <a:cs typeface="Arial" charset="0"/>
              </a:rPr>
              <a:t>“</a:t>
            </a:r>
            <a:r>
              <a:rPr lang="zh-TW" altLang="en-US" sz="2800" dirty="0"/>
              <a:t>作 使 徒 的 保 罗 （ 不 是 由 於 人 ， 也 不 是</a:t>
            </a:r>
            <a:endParaRPr lang="en-US" altLang="zh-TW" sz="2800" dirty="0"/>
          </a:p>
          <a:p>
            <a:pPr algn="ctr"/>
            <a:r>
              <a:rPr lang="zh-TW" altLang="en-US" sz="2800" dirty="0"/>
              <a:t> 藉 着 人 ， 乃 是 藉 着 耶 稣 基 督 ， 与 叫 他 从 </a:t>
            </a:r>
            <a:endParaRPr lang="en-US" altLang="zh-TW" sz="2800" dirty="0"/>
          </a:p>
          <a:p>
            <a:pPr algn="ctr"/>
            <a:r>
              <a:rPr lang="zh-TW" altLang="en-US" sz="2800" dirty="0"/>
              <a:t>死 里 复 活 的 父 神 ）。</a:t>
            </a:r>
            <a:r>
              <a:rPr lang="ru-RU" altLang="ja-JP" sz="2800" b="1" dirty="0">
                <a:solidFill>
                  <a:srgbClr val="E3EBF1"/>
                </a:solidFill>
                <a:latin typeface="Arial" charset="0"/>
                <a:cs typeface="Arial" charset="0"/>
              </a:rPr>
              <a:t>"</a:t>
            </a:r>
            <a:endParaRPr lang="en-US" sz="2800" b="1" dirty="0">
              <a:solidFill>
                <a:srgbClr val="E3EBF1"/>
              </a:solidFill>
              <a:latin typeface="Arial" charset="0"/>
              <a:cs typeface="Arial" charset="0"/>
            </a:endParaRPr>
          </a:p>
        </p:txBody>
      </p:sp>
      <p:pic>
        <p:nvPicPr>
          <p:cNvPr id="33587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4163" y="476250"/>
            <a:ext cx="3168650" cy="380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5125041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fontAlgn="auto">
              <a:spcBef>
                <a:spcPct val="20000"/>
              </a:spcBef>
              <a:spcAft>
                <a:spcPts val="0"/>
              </a:spcAft>
              <a:defRPr/>
            </a:pPr>
            <a:endParaRPr lang="en-US" sz="1800" kern="0">
              <a:solidFill>
                <a:srgbClr val="000000"/>
              </a:solidFill>
            </a:endParaRPr>
          </a:p>
        </p:txBody>
      </p:sp>
      <p:graphicFrame>
        <p:nvGraphicFramePr>
          <p:cNvPr id="62" name="Table 61"/>
          <p:cNvGraphicFramePr>
            <a:graphicFrameLocks noGrp="1"/>
          </p:cNvGraphicFramePr>
          <p:nvPr>
            <p:extLst>
              <p:ext uri="{D42A27DB-BD31-4B8C-83A1-F6EECF244321}">
                <p14:modId xmlns:p14="http://schemas.microsoft.com/office/powerpoint/2010/main" val="450142716"/>
              </p:ext>
            </p:extLst>
          </p:nvPr>
        </p:nvGraphicFramePr>
        <p:xfrm>
          <a:off x="76200" y="0"/>
          <a:ext cx="9067800" cy="6786563"/>
        </p:xfrm>
        <a:graphic>
          <a:graphicData uri="http://schemas.openxmlformats.org/drawingml/2006/table">
            <a:tbl>
              <a:tblPr/>
              <a:tblGrid>
                <a:gridCol w="12954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122363">
                  <a:extLst>
                    <a:ext uri="{9D8B030D-6E8A-4147-A177-3AD203B41FA5}">
                      <a16:colId xmlns:a16="http://schemas.microsoft.com/office/drawing/2014/main" val="20004"/>
                    </a:ext>
                  </a:extLst>
                </a:gridCol>
                <a:gridCol w="1163637">
                  <a:extLst>
                    <a:ext uri="{9D8B030D-6E8A-4147-A177-3AD203B41FA5}">
                      <a16:colId xmlns:a16="http://schemas.microsoft.com/office/drawing/2014/main" val="20005"/>
                    </a:ext>
                  </a:extLst>
                </a:gridCol>
                <a:gridCol w="1295400">
                  <a:extLst>
                    <a:ext uri="{9D8B030D-6E8A-4147-A177-3AD203B41FA5}">
                      <a16:colId xmlns:a16="http://schemas.microsoft.com/office/drawing/2014/main" val="20006"/>
                    </a:ext>
                  </a:extLst>
                </a:gridCol>
              </a:tblGrid>
              <a:tr h="518184">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2800" b="1" i="0" u="none" strike="noStrike" cap="none" normalizeH="0" baseline="0" dirty="0">
                          <a:ln>
                            <a:noFill/>
                          </a:ln>
                          <a:solidFill>
                            <a:srgbClr val="000033"/>
                          </a:solidFill>
                          <a:effectLst/>
                          <a:latin typeface="Arial" charset="0"/>
                          <a:ea typeface="ＭＳ Ｐゴシック" charset="0"/>
                          <a:cs typeface="Arial" charset="0"/>
                        </a:rPr>
                        <a:t>因信称义</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11336">
                <a:tc gridSpan="2">
                  <a:txBody>
                    <a:bodyPr/>
                    <a:lstStyle/>
                    <a:p>
                      <a:pPr algn="ctr" eaLnBrk="1" hangingPunct="1"/>
                      <a:r>
                        <a:rPr kumimoji="0" lang="en-US" altLang="zh-CN" sz="1800" b="1" i="0" u="none" strike="noStrike" kern="1200" cap="none" normalizeH="0" baseline="0" dirty="0">
                          <a:ln>
                            <a:noFill/>
                          </a:ln>
                          <a:solidFill>
                            <a:schemeClr val="tx1"/>
                          </a:solidFill>
                          <a:effectLst/>
                          <a:latin typeface="Arial"/>
                          <a:ea typeface="ＭＳ Ｐゴシック" charset="0"/>
                          <a:cs typeface="Arial"/>
                        </a:rPr>
                        <a:t> </a:t>
                      </a:r>
                      <a:r>
                        <a:rPr kumimoji="0" lang="en-US" altLang="zh-CN" sz="1800" b="1" i="0" u="none" strike="noStrike" kern="1200" cap="none" normalizeH="0" baseline="0">
                          <a:ln>
                            <a:noFill/>
                          </a:ln>
                          <a:solidFill>
                            <a:schemeClr val="tx1"/>
                          </a:solidFill>
                          <a:effectLst/>
                          <a:latin typeface="Arial"/>
                          <a:ea typeface="ＭＳ Ｐゴシック" charset="0"/>
                          <a:cs typeface="Arial"/>
                        </a:rPr>
                        <a:t> </a:t>
                      </a:r>
                      <a:r>
                        <a:rPr kumimoji="0" lang="zh-TW" altLang="en-US" sz="1800" b="1" i="0" u="none" strike="noStrike" kern="1200" cap="none" normalizeH="0" baseline="0">
                          <a:ln>
                            <a:noFill/>
                          </a:ln>
                          <a:solidFill>
                            <a:schemeClr val="tx1"/>
                          </a:solidFill>
                          <a:effectLst/>
                          <a:latin typeface="Arial"/>
                          <a:ea typeface="ＭＳ Ｐゴシック" charset="0"/>
                          <a:cs typeface="Arial"/>
                        </a:rPr>
                        <a:t> </a:t>
                      </a:r>
                      <a:r>
                        <a:rPr kumimoji="0" lang="zh-TW" altLang="en-US" sz="2000" b="1" i="0" u="none" strike="noStrike" kern="1200" cap="none" normalizeH="0" baseline="0">
                          <a:ln>
                            <a:noFill/>
                          </a:ln>
                          <a:solidFill>
                            <a:schemeClr val="tx1"/>
                          </a:solidFill>
                          <a:effectLst/>
                          <a:latin typeface="Arial"/>
                          <a:ea typeface="ＭＳ Ｐゴシック" charset="0"/>
                          <a:cs typeface="Arial"/>
                        </a:rPr>
                        <a:t>犹太派信徒攻击 </a:t>
                      </a:r>
                      <a:r>
                        <a:rPr kumimoji="0" lang="en-US" altLang="zh-TW" sz="2000" b="1" i="0" u="none" strike="noStrike" kern="1200" cap="none" normalizeH="0" baseline="0">
                          <a:ln>
                            <a:noFill/>
                          </a:ln>
                          <a:solidFill>
                            <a:schemeClr val="tx1"/>
                          </a:solidFill>
                          <a:effectLst/>
                          <a:latin typeface="Arial"/>
                          <a:ea typeface="ＭＳ Ｐゴシック" charset="0"/>
                          <a:cs typeface="Arial"/>
                        </a:rPr>
                        <a:t>#1</a:t>
                      </a:r>
                    </a:p>
                    <a:p>
                      <a:pPr algn="ctr" eaLnBrk="1" hangingPunct="1"/>
                      <a:r>
                        <a:rPr kumimoji="0" lang="en-US" altLang="zh-TW" sz="2000" b="1" i="0" u="none" strike="noStrike" kern="1200" cap="none" normalizeH="0" baseline="0">
                          <a:ln>
                            <a:noFill/>
                          </a:ln>
                          <a:solidFill>
                            <a:schemeClr val="tx1"/>
                          </a:solidFill>
                          <a:effectLst/>
                          <a:latin typeface="Arial"/>
                          <a:ea typeface="ＭＳ Ｐゴシック" charset="0"/>
                          <a:cs typeface="Arial"/>
                        </a:rPr>
                        <a:t>“</a:t>
                      </a:r>
                      <a:r>
                        <a:rPr kumimoji="0" lang="zh-TW" altLang="en-US" sz="2000" b="1" i="0" u="none" strike="noStrike" kern="1200" cap="none" normalizeH="0" baseline="0">
                          <a:ln>
                            <a:noFill/>
                          </a:ln>
                          <a:solidFill>
                            <a:schemeClr val="tx1"/>
                          </a:solidFill>
                          <a:effectLst/>
                          <a:latin typeface="Arial"/>
                          <a:ea typeface="ＭＳ Ｐゴシック" charset="0"/>
                          <a:cs typeface="Arial"/>
                        </a:rPr>
                        <a:t>保罗以自己的权柄教导这教义</a:t>
                      </a:r>
                      <a:r>
                        <a:rPr kumimoji="0" lang="en-US" altLang="zh-TW" sz="2000" b="1" i="0" u="none" strike="noStrike" kern="1200" cap="none" normalizeH="0" baseline="0">
                          <a:ln>
                            <a:noFill/>
                          </a:ln>
                          <a:solidFill>
                            <a:schemeClr val="tx1"/>
                          </a:solidFill>
                          <a:effectLst/>
                          <a:latin typeface="Arial"/>
                          <a:ea typeface="ＭＳ Ｐゴシック" charset="0"/>
                          <a:cs typeface="Arial"/>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zh-TW" altLang="en-US" sz="2000" b="1" i="0" u="none" strike="noStrike" cap="none" normalizeH="0" baseline="0" dirty="0" err="1">
                          <a:ln>
                            <a:noFill/>
                          </a:ln>
                          <a:solidFill>
                            <a:schemeClr val="tx1"/>
                          </a:solidFill>
                          <a:effectLst/>
                          <a:latin typeface="Arial" charset="0"/>
                          <a:ea typeface="ＭＳ Ｐゴシック" charset="0"/>
                          <a:cs typeface="Arial" charset="0"/>
                        </a:rPr>
                        <a:t>  犹太派信徒攻击</a:t>
                      </a: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#2</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err="1">
                          <a:ln>
                            <a:noFill/>
                          </a:ln>
                          <a:solidFill>
                            <a:schemeClr val="tx1"/>
                          </a:solidFill>
                          <a:effectLst/>
                          <a:latin typeface="Arial" charset="0"/>
                          <a:ea typeface="ＭＳ Ｐゴシック" charset="0"/>
                          <a:cs typeface="Arial" charset="0"/>
                        </a:rPr>
                        <a:t>这是对旧约正相反的新教导</a:t>
                      </a:r>
                      <a:r>
                        <a:rPr kumimoji="0" lang="en-US" altLang="zh-TW" sz="2000" b="1" i="0" u="none" strike="noStrike" cap="none" normalizeH="0" baseline="0" dirty="0" err="1">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犹太派信徒攻击 </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单单教导信心将鼓励犯罪的生活行为</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11336">
                <a:tc gridSpan="2">
                  <a:txBody>
                    <a:bodyPr/>
                    <a:lstStyle/>
                    <a:p>
                      <a:pPr algn="ctr" eaLnBrk="1" hangingPunct="1"/>
                      <a:r>
                        <a:rPr kumimoji="0" lang="en-US" altLang="zh-CN" sz="2000" b="1" i="0" u="none" strike="noStrike" cap="none" normalizeH="0" baseline="0" dirty="0">
                          <a:ln>
                            <a:noFill/>
                          </a:ln>
                          <a:solidFill>
                            <a:schemeClr val="tx1"/>
                          </a:solidFill>
                          <a:effectLst/>
                          <a:latin typeface="Arial"/>
                          <a:ea typeface="ＭＳ Ｐゴシック" charset="0"/>
                          <a:cs typeface="Arial"/>
                        </a:rPr>
                        <a:t> </a:t>
                      </a:r>
                      <a:r>
                        <a:rPr lang="en-US" altLang="zh-CN" sz="2400" b="1">
                          <a:solidFill>
                            <a:srgbClr val="FFFFFF"/>
                          </a:solidFill>
                          <a:latin typeface="Arial"/>
                          <a:ea typeface="SimSun" pitchFamily="2" charset="-122"/>
                          <a:cs typeface="Arial"/>
                        </a:rPr>
                        <a:t> </a:t>
                      </a:r>
                      <a:r>
                        <a:rPr kumimoji="0" lang="zh-CN" altLang="en-US" sz="2000" b="1" i="0" u="none" strike="noStrike" kern="1200" cap="none" normalizeH="0" baseline="0">
                          <a:ln>
                            <a:noFill/>
                          </a:ln>
                          <a:solidFill>
                            <a:schemeClr val="tx1"/>
                          </a:solidFill>
                          <a:effectLst/>
                          <a:latin typeface="Arial"/>
                          <a:ea typeface="ＭＳ Ｐゴシック" charset="0"/>
                          <a:cs typeface="Arial"/>
                        </a:rPr>
                        <a:t>保罗的申辩</a:t>
                      </a:r>
                      <a:r>
                        <a:rPr kumimoji="0" lang="en-US" altLang="zh-CN" sz="2000" b="1" i="0" u="none" strike="noStrike" kern="1200" cap="none" normalizeH="0" baseline="0">
                          <a:ln>
                            <a:noFill/>
                          </a:ln>
                          <a:solidFill>
                            <a:schemeClr val="tx1"/>
                          </a:solidFill>
                          <a:effectLst/>
                          <a:latin typeface="Arial"/>
                          <a:ea typeface="ＭＳ Ｐゴシック" charset="0"/>
                          <a:cs typeface="Arial"/>
                        </a:rPr>
                        <a:t>:</a:t>
                      </a:r>
                    </a:p>
                    <a:p>
                      <a:pPr algn="ctr"/>
                      <a:r>
                        <a:rPr kumimoji="0" lang="en-US" altLang="zh-CN" sz="2000" b="1" i="0" u="none" strike="noStrike" kern="1200" cap="none" normalizeH="0" baseline="0">
                          <a:ln>
                            <a:noFill/>
                          </a:ln>
                          <a:solidFill>
                            <a:schemeClr val="tx1"/>
                          </a:solidFill>
                          <a:effectLst/>
                          <a:latin typeface="Arial"/>
                          <a:ea typeface="ＭＳ Ｐゴシック" charset="0"/>
                          <a:cs typeface="Arial"/>
                        </a:rPr>
                        <a:t>“</a:t>
                      </a:r>
                      <a:r>
                        <a:rPr kumimoji="0" lang="zh-CN" altLang="en-US" sz="2000" b="1" i="0" u="none" strike="noStrike" kern="1200" cap="none" normalizeH="0" baseline="0">
                          <a:ln>
                            <a:noFill/>
                          </a:ln>
                          <a:solidFill>
                            <a:schemeClr val="tx1"/>
                          </a:solidFill>
                          <a:effectLst/>
                          <a:latin typeface="Arial"/>
                          <a:ea typeface="ＭＳ Ｐゴシック" charset="0"/>
                          <a:cs typeface="Arial"/>
                        </a:rPr>
                        <a:t>神呼召我，</a:t>
                      </a:r>
                      <a:r>
                        <a:rPr kumimoji="0" lang="en-US" altLang="zh-CN" sz="2000" b="1" i="0" u="none" strike="noStrike" kern="1200" cap="none" normalizeH="0" baseline="0">
                          <a:ln>
                            <a:noFill/>
                          </a:ln>
                          <a:solidFill>
                            <a:schemeClr val="tx1"/>
                          </a:solidFill>
                          <a:effectLst/>
                          <a:latin typeface="Arial"/>
                          <a:ea typeface="ＭＳ Ｐゴシック" charset="0"/>
                          <a:cs typeface="Arial"/>
                        </a:rPr>
                        <a:t>12</a:t>
                      </a:r>
                      <a:r>
                        <a:rPr kumimoji="0" lang="zh-CN" altLang="en-US" sz="2000" b="1" i="0" u="none" strike="noStrike" kern="1200" cap="none" normalizeH="0" baseline="0">
                          <a:ln>
                            <a:noFill/>
                          </a:ln>
                          <a:solidFill>
                            <a:schemeClr val="tx1"/>
                          </a:solidFill>
                          <a:effectLst/>
                          <a:latin typeface="Arial"/>
                          <a:ea typeface="ＭＳ Ｐゴシック" charset="0"/>
                          <a:cs typeface="Arial"/>
                        </a:rPr>
                        <a:t>使徒肯定我”</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保罗的申辩</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救恩是从信心而来，旧约也是如此”</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 保罗的申辩</a:t>
                      </a: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charset="0"/>
                          <a:ea typeface="ＭＳ Ｐゴシック" charset="0"/>
                          <a:cs typeface="Arial" charset="0"/>
                        </a:rPr>
                        <a:t>“</a:t>
                      </a:r>
                      <a:r>
                        <a:rPr kumimoji="0" lang="zh-TW" altLang="en-US" sz="2000" b="1" i="0" u="none" strike="noStrike" cap="none" normalizeH="0" baseline="0" dirty="0">
                          <a:ln>
                            <a:noFill/>
                          </a:ln>
                          <a:solidFill>
                            <a:schemeClr val="tx1"/>
                          </a:solidFill>
                          <a:effectLst/>
                          <a:latin typeface="Arial" charset="0"/>
                          <a:ea typeface="ＭＳ Ｐゴシック" charset="0"/>
                          <a:cs typeface="Arial" charset="0"/>
                        </a:rPr>
                        <a:t>不，因信称义自然带来圣洁的生活”</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2934">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传记</a:t>
                      </a:r>
                      <a:endParaRPr kumimoji="0" lang="en-US" altLang="zh-CN" sz="1800" b="1" i="0" u="none" strike="noStrike" kern="1200"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ja-JP" altLang="en-US" sz="1800" b="1" i="0" u="none" strike="noStrike" cap="none" normalizeH="0" baseline="0">
                          <a:ln>
                            <a:noFill/>
                          </a:ln>
                          <a:solidFill>
                            <a:schemeClr val="tx1"/>
                          </a:solidFill>
                          <a:effectLst/>
                          <a:latin typeface="Arial" charset="0"/>
                          <a:ea typeface="ＭＳ Ｐゴシック" charset="0"/>
                          <a:cs typeface="Arial" charset="0"/>
                        </a:rPr>
                        <a:t>神学</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实际</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4521">
                <a:tc gridSpan="2">
                  <a:txBody>
                    <a:bodyPr/>
                    <a:lstStyle/>
                    <a:p>
                      <a:pPr algn="ctr" eaLnBrk="1" hangingPunct="1"/>
                      <a:r>
                        <a:rPr kumimoji="0" lang="en-US" altLang="zh-CN" sz="1800" b="1" i="0" u="none" strike="noStrike" kern="1200" cap="none" normalizeH="0" baseline="0">
                          <a:ln>
                            <a:noFill/>
                          </a:ln>
                          <a:solidFill>
                            <a:schemeClr val="tx1"/>
                          </a:solidFill>
                          <a:effectLst/>
                          <a:latin typeface="Arial" charset="0"/>
                          <a:ea typeface="ＭＳ Ｐゴシック" charset="0"/>
                          <a:cs typeface="Arial" charset="0"/>
                        </a:rPr>
                        <a:t> 1–2</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is-IS" sz="1800" b="1" i="0" u="none" strike="noStrike" cap="none" normalizeH="0" baseline="0">
                          <a:ln>
                            <a:noFill/>
                          </a:ln>
                          <a:solidFill>
                            <a:schemeClr val="tx1"/>
                          </a:solidFill>
                          <a:effectLst/>
                          <a:latin typeface="Arial" charset="0"/>
                          <a:ea typeface="ＭＳ Ｐゴシック" charset="0"/>
                          <a:cs typeface="Arial" charset="0"/>
                        </a:rPr>
                        <a:t> 3–4章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cap="none" normalizeH="0" baseline="0">
                          <a:ln>
                            <a:noFill/>
                          </a:ln>
                          <a:solidFill>
                            <a:schemeClr val="tx1"/>
                          </a:solidFill>
                          <a:effectLst/>
                          <a:latin typeface="Arial" charset="0"/>
                          <a:ea typeface="ＭＳ Ｐゴシック" charset="0"/>
                          <a:cs typeface="Arial" charset="0"/>
                        </a:rPr>
                        <a:t>5–6章</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011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a:ea typeface="ＭＳ Ｐゴシック" charset="0"/>
                          <a:cs typeface="Arial"/>
                        </a:rPr>
                        <a:t>辨证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a:ea typeface="ＭＳ Ｐゴシック" charset="0"/>
                          <a:cs typeface="Arial"/>
                        </a:rPr>
                        <a:t>使徒权柄</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辨证</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因信称义</a:t>
                      </a:r>
                      <a:r>
                        <a:rPr kumimoji="0" lang="en-US" sz="1800" b="1" i="0" u="none" strike="noStrike" cap="none" normalizeH="0" baseline="0">
                          <a:ln>
                            <a:noFill/>
                          </a:ln>
                          <a:solidFill>
                            <a:schemeClr val="tx1"/>
                          </a:solidFill>
                          <a:effectLst/>
                          <a:latin typeface="Arial" charset="0"/>
                          <a:ea typeface="ＭＳ Ｐゴシック" charset="0"/>
                          <a:cs typeface="Arial" charset="0"/>
                        </a:rPr>
                        <a:t>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维护</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责任</a:t>
                      </a:r>
                      <a:r>
                        <a:rPr kumimoji="0" lang="en-US" sz="1800" b="1" i="0" u="none" strike="noStrike" cap="none" normalizeH="0" baseline="0">
                          <a:ln>
                            <a:noFill/>
                          </a:ln>
                          <a:solidFill>
                            <a:schemeClr val="tx1"/>
                          </a:solidFill>
                          <a:effectLst/>
                          <a:latin typeface="Arial" charset="0"/>
                          <a:ea typeface="ＭＳ Ｐゴシック" charset="0"/>
                          <a:cs typeface="Arial" charset="0"/>
                        </a:rPr>
                        <a:t>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011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a:ea typeface="ＭＳ Ｐゴシック" charset="0"/>
                          <a:cs typeface="Arial"/>
                        </a:rPr>
                        <a:t>责备</a:t>
                      </a:r>
                      <a:endParaRPr kumimoji="0" lang="en-US" sz="1800" b="1" i="0" u="none" strike="noStrike" cap="none" normalizeH="0" baseline="0">
                        <a:ln>
                          <a:noFill/>
                        </a:ln>
                        <a:solidFill>
                          <a:schemeClr val="tx1"/>
                        </a:solidFill>
                        <a:effectLst/>
                        <a:latin typeface="Arial"/>
                        <a:ea typeface="ＭＳ Ｐゴシック" charset="0"/>
                        <a:cs typeface="Arial"/>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a:ea typeface="ＭＳ Ｐゴシック" charset="0"/>
                          <a:cs typeface="Arial"/>
                        </a:rPr>
                        <a:t>人际关系</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k-SK" sz="1800" b="1" i="0" u="none" strike="noStrike" cap="none" normalizeH="0" baseline="0">
                          <a:ln>
                            <a:noFill/>
                          </a:ln>
                          <a:solidFill>
                            <a:schemeClr val="tx1"/>
                          </a:solidFill>
                          <a:effectLst/>
                          <a:latin typeface="Arial" charset="0"/>
                          <a:ea typeface="ＭＳ Ｐゴシック" charset="0"/>
                          <a:cs typeface="Arial" charset="0"/>
                        </a:rPr>
                        <a:t> 肯定</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 说明</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平衡</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k-SK" sz="1800" b="1" i="0" u="none" strike="noStrike" cap="none" normalizeH="0" baseline="0">
                          <a:ln>
                            <a:noFill/>
                          </a:ln>
                          <a:solidFill>
                            <a:schemeClr val="tx1"/>
                          </a:solidFill>
                          <a:effectLst/>
                          <a:latin typeface="Arial" charset="0"/>
                          <a:ea typeface="ＭＳ Ｐゴシック" charset="0"/>
                          <a:cs typeface="Arial" charset="0"/>
                        </a:rPr>
                        <a:t> 服侍</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a:ln>
                            <a:noFill/>
                          </a:ln>
                          <a:solidFill>
                            <a:schemeClr val="tx1"/>
                          </a:solidFill>
                          <a:effectLst/>
                          <a:latin typeface="Arial" charset="0"/>
                          <a:ea typeface="ＭＳ Ｐゴシック" charset="0"/>
                          <a:cs typeface="Arial" charset="0"/>
                        </a:rPr>
                        <a:t>警告</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3425">
                <a:tc>
                  <a:txBody>
                    <a:bodyPr/>
                    <a:lstStyle/>
                    <a:p>
                      <a:pPr algn="ctr"/>
                      <a:r>
                        <a:rPr lang="zh-CN" altLang="en-US" sz="1800" b="1">
                          <a:solidFill>
                            <a:srgbClr val="FFFFFF"/>
                          </a:solidFill>
                          <a:latin typeface="Arial"/>
                          <a:ea typeface="SimSun" pitchFamily="2" charset="-122"/>
                          <a:cs typeface="Arial"/>
                        </a:rPr>
                        <a:t>一</a:t>
                      </a:r>
                      <a:r>
                        <a:rPr lang="en-US" altLang="ja-JP" sz="1800" b="1">
                          <a:solidFill>
                            <a:srgbClr val="FFFFFF"/>
                          </a:solidFill>
                          <a:latin typeface="Arial"/>
                          <a:cs typeface="Arial"/>
                        </a:rPr>
                        <a:t>1-9 </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s-IS" sz="1800" b="1" i="0" u="none" strike="noStrike" cap="none" normalizeH="0" baseline="0">
                          <a:ln>
                            <a:noFill/>
                          </a:ln>
                          <a:solidFill>
                            <a:schemeClr val="tx1"/>
                          </a:solidFill>
                          <a:effectLst/>
                          <a:latin typeface="Arial"/>
                          <a:ea typeface="ＭＳ Ｐゴシック" charset="0"/>
                          <a:cs typeface="Arial"/>
                        </a:rPr>
                        <a:t>一10 至二21</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三</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四</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a:ln>
                            <a:noFill/>
                          </a:ln>
                          <a:solidFill>
                            <a:schemeClr val="tx1"/>
                          </a:solidFill>
                          <a:effectLst/>
                          <a:latin typeface="Arial" charset="0"/>
                          <a:ea typeface="ＭＳ Ｐゴシック" charset="0"/>
                          <a:cs typeface="Arial" charset="0"/>
                        </a:rPr>
                        <a:t>五</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mr-IN" sz="1800" b="1" i="0" u="none" strike="noStrike" cap="none" normalizeH="0" baseline="0" dirty="0">
                          <a:ln>
                            <a:noFill/>
                          </a:ln>
                          <a:solidFill>
                            <a:schemeClr val="tx1"/>
                          </a:solidFill>
                          <a:effectLst/>
                          <a:latin typeface="Arial" charset="0"/>
                          <a:ea typeface="ＭＳ Ｐゴシック" charset="0"/>
                          <a:cs typeface="Arial" charset="0"/>
                        </a:rPr>
                        <a:t> 六1-10</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mr-IN" sz="1800" b="1" i="0" u="none" strike="noStrike" cap="none" normalizeH="0" baseline="0">
                          <a:ln>
                            <a:noFill/>
                          </a:ln>
                          <a:solidFill>
                            <a:schemeClr val="tx1"/>
                          </a:solidFill>
                          <a:effectLst/>
                          <a:latin typeface="Arial" charset="0"/>
                          <a:ea typeface="ＭＳ Ｐゴシック" charset="0"/>
                          <a:cs typeface="Arial" charset="0"/>
                        </a:rPr>
                        <a:t> 六11-18</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1182">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1800" b="1" i="0" u="none" strike="noStrike" cap="none" normalizeH="0" baseline="0">
                          <a:ln>
                            <a:noFill/>
                          </a:ln>
                          <a:solidFill>
                            <a:schemeClr val="tx1"/>
                          </a:solidFill>
                          <a:effectLst/>
                          <a:latin typeface="Arial" charset="0"/>
                          <a:ea typeface="ＭＳ Ｐゴシック" charset="0"/>
                          <a:cs typeface="Arial" charset="0"/>
                        </a:rPr>
                        <a:t> 叙利亚的安提阿</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3425">
                <a:tc gridSpan="7">
                  <a:txBody>
                    <a:bodyPr/>
                    <a:lstStyle/>
                    <a:p>
                      <a:pPr algn="ctr" eaLnBrk="1" hangingPunct="1"/>
                      <a:r>
                        <a:rPr lang="en-US" altLang="en-US" sz="1800" b="1">
                          <a:solidFill>
                            <a:srgbClr val="FFFFFF"/>
                          </a:solidFill>
                          <a:latin typeface="Times" charset="0"/>
                          <a:cs typeface="Times New Roman" pitchFamily="18" charset="0"/>
                        </a:rPr>
                        <a:t> </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夏主后</a:t>
                      </a:r>
                      <a:r>
                        <a:rPr kumimoji="0" lang="en-US" altLang="ja-JP" sz="1800" b="1" i="0" u="none" strike="noStrike" kern="1200" cap="none" normalizeH="0" baseline="0">
                          <a:ln>
                            <a:noFill/>
                          </a:ln>
                          <a:solidFill>
                            <a:schemeClr val="tx1"/>
                          </a:solidFill>
                          <a:effectLst/>
                          <a:latin typeface="Arial" charset="0"/>
                          <a:ea typeface="ＭＳ Ｐゴシック" charset="0"/>
                          <a:cs typeface="Arial" charset="0"/>
                        </a:rPr>
                        <a:t>49 (</a:t>
                      </a:r>
                      <a:r>
                        <a:rPr kumimoji="0" lang="zh-CN" altLang="en-US" sz="1800" b="1" i="0" u="none" strike="noStrike" kern="1200" cap="none" normalizeH="0" baseline="0">
                          <a:ln>
                            <a:noFill/>
                          </a:ln>
                          <a:solidFill>
                            <a:schemeClr val="tx1"/>
                          </a:solidFill>
                          <a:effectLst/>
                          <a:latin typeface="Arial" charset="0"/>
                          <a:ea typeface="ＭＳ Ｐゴシック" charset="0"/>
                          <a:cs typeface="Arial" charset="0"/>
                        </a:rPr>
                        <a:t>第一宣教旅程过后</a:t>
                      </a:r>
                      <a:r>
                        <a:rPr kumimoji="0" lang="en-US" altLang="ja-JP" sz="1800" b="1" i="0" u="none" strike="noStrike" kern="1200" cap="none" normalizeH="0" baseline="0">
                          <a:ln>
                            <a:noFill/>
                          </a:ln>
                          <a:solidFill>
                            <a:schemeClr val="tx1"/>
                          </a:solidFill>
                          <a:effectLst/>
                          <a:latin typeface="Arial" charset="0"/>
                          <a:ea typeface="ＭＳ Ｐゴシック" charset="0"/>
                          <a:cs typeface="Arial" charset="0"/>
                        </a:rPr>
                        <a:t>)</a:t>
                      </a: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33"/>
                </a:solidFill>
                <a:latin typeface="Arial"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a:latin typeface="Tahoma" charset="0"/>
                <a:ea typeface="ＭＳ Ｐゴシック" charset="0"/>
                <a:cs typeface="ＭＳ Ｐゴシック" charset="0"/>
              </a:rPr>
              <a:t>Book Chart</a:t>
            </a:r>
          </a:p>
        </p:txBody>
      </p:sp>
    </p:spTree>
    <p:extLst>
      <p:ext uri="{BB962C8B-B14F-4D97-AF65-F5344CB8AC3E}">
        <p14:creationId xmlns:p14="http://schemas.microsoft.com/office/powerpoint/2010/main" val="643057601"/>
      </p:ext>
    </p:extLst>
  </p:cSld>
  <p:clrMapOvr>
    <a:overrideClrMapping bg1="dk2" tx1="lt1" bg2="dk1" tx2="lt2" accent1="accent1" accent2="accent2" accent3="accent3" accent4="accent4" accent5="accent5" accent6="accent6" hlink="hlink" folHlink="folHlink"/>
  </p:clrMapOvr>
</p:sld>
</file>

<file path=ppt/theme/_rels/theme47.xml.rels><?xml version="1.0" encoding="UTF-8" standalone="yes"?>
<Relationships xmlns="http://schemas.openxmlformats.org/package/2006/relationships"><Relationship Id="rId1" Type="http://schemas.openxmlformats.org/officeDocument/2006/relationships/image" Target="../media/image17.png"/></Relationships>
</file>

<file path=ppt/theme/_rels/theme62.xml.rels><?xml version="1.0" encoding="UTF-8" standalone="yes"?>
<Relationships xmlns="http://schemas.openxmlformats.org/package/2006/relationships"><Relationship Id="rId1" Type="http://schemas.openxmlformats.org/officeDocument/2006/relationships/image" Target="../media/image17.png"/></Relationships>
</file>

<file path=ppt/theme/theme1.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3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宋体"/>
      </a:majorFont>
      <a:minorFont>
        <a:latin typeface="Arial"/>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5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0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eaVert"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宋体" charset="0"/>
            <a:ea typeface="宋体" charset="0"/>
            <a:cs typeface="宋体" charset="0"/>
          </a:defRPr>
        </a:defPPr>
      </a:lstStyle>
    </a:spDef>
    <a:lnDef>
      <a:spPr bwMode="auto">
        <a:xfrm>
          <a:off x="0" y="0"/>
          <a:ext cx="1" cy="1"/>
        </a:xfrm>
        <a:custGeom>
          <a:avLst/>
          <a:gdLst/>
          <a:ahLst/>
          <a:cxnLst/>
          <a:rect l="0" t="0" r="0" b="0"/>
          <a:pathLst/>
        </a:custGeom>
        <a:solidFill>
          <a:srgbClr val="FF0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eaVert"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宋体" charset="0"/>
            <a:ea typeface="宋体" charset="0"/>
            <a:cs typeface="宋体"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
        <a:cs typeface="ヒラギノ角ゴ ProN W3"/>
      </a:majorFont>
      <a:minorFont>
        <a:latin typeface="Gill Sans"/>
        <a:ea typeface=""/>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6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ctr"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ctr"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ＭＳ Ｐゴシック"/>
        <a:cs typeface="Arial"/>
      </a:majorFont>
      <a:minorFont>
        <a:latin typeface="Time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4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5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7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themeOverride>
</file>

<file path=ppt/theme/themeOverride1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4.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5.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6.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7.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0.xml><?xml version="1.0" encoding="utf-8"?>
<a:themeOverride xmlns:a="http://schemas.openxmlformats.org/drawingml/2006/main">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themeOverride>
</file>

<file path=ppt/theme/themeOverride2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2.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4.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5.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6.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8.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9.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3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2.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3.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4.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5.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6.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7.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4.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5.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8.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9.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Designs\Whirlpool.pot</Template>
  <TotalTime>6892</TotalTime>
  <Words>14775</Words>
  <Application>Microsoft Macintosh PowerPoint</Application>
  <PresentationFormat>On-screen Show (4:3)</PresentationFormat>
  <Paragraphs>2351</Paragraphs>
  <Slides>217</Slides>
  <Notes>158</Notes>
  <HiddenSlides>25</HiddenSlides>
  <MMClips>0</MMClips>
  <ScaleCrop>false</ScaleCrop>
  <HeadingPairs>
    <vt:vector size="8" baseType="variant">
      <vt:variant>
        <vt:lpstr>Fonts Used</vt:lpstr>
      </vt:variant>
      <vt:variant>
        <vt:i4>54</vt:i4>
      </vt:variant>
      <vt:variant>
        <vt:lpstr>Theme</vt:lpstr>
      </vt:variant>
      <vt:variant>
        <vt:i4>65</vt:i4>
      </vt:variant>
      <vt:variant>
        <vt:lpstr>Embedded OLE Servers</vt:lpstr>
      </vt:variant>
      <vt:variant>
        <vt:i4>1</vt:i4>
      </vt:variant>
      <vt:variant>
        <vt:lpstr>Slide Titles</vt:lpstr>
      </vt:variant>
      <vt:variant>
        <vt:i4>217</vt:i4>
      </vt:variant>
    </vt:vector>
  </HeadingPairs>
  <TitlesOfParts>
    <vt:vector size="337" baseType="lpstr">
      <vt:lpstr>AGaramond</vt:lpstr>
      <vt:lpstr>Arail</vt:lpstr>
      <vt:lpstr>ArialMT</vt:lpstr>
      <vt:lpstr>BLADES</vt:lpstr>
      <vt:lpstr>BONES</vt:lpstr>
      <vt:lpstr>Chicago</vt:lpstr>
      <vt:lpstr>DFKai-SB</vt:lpstr>
      <vt:lpstr>Firecat Medium</vt:lpstr>
      <vt:lpstr>Kaiti SC</vt:lpstr>
      <vt:lpstr>微軟正黑體</vt:lpstr>
      <vt:lpstr>Microsoft YaHei UI</vt:lpstr>
      <vt:lpstr>ＭＳ ゴシック</vt:lpstr>
      <vt:lpstr>MS PGothic</vt:lpstr>
      <vt:lpstr>MS PGothic</vt:lpstr>
      <vt:lpstr>Nadianne</vt:lpstr>
      <vt:lpstr>NJ Chinese Simplified</vt:lpstr>
      <vt:lpstr>Osaka</vt:lpstr>
      <vt:lpstr>新細明體</vt:lpstr>
      <vt:lpstr>Scholar</vt:lpstr>
      <vt:lpstr>黑体</vt:lpstr>
      <vt:lpstr>SimSun</vt:lpstr>
      <vt:lpstr>SimSun</vt:lpstr>
      <vt:lpstr>华文宋体</vt:lpstr>
      <vt:lpstr>华文细黑</vt:lpstr>
      <vt:lpstr>Times</vt:lpstr>
      <vt:lpstr>XPCopperhead</vt:lpstr>
      <vt:lpstr>微软简中圆</vt:lpstr>
      <vt:lpstr>微软简楷体</vt:lpstr>
      <vt:lpstr>微软简综艺</vt:lpstr>
      <vt:lpstr>微软简魏碑</vt:lpstr>
      <vt:lpstr>微软繁琥珀</vt:lpstr>
      <vt:lpstr>Apple Chancery</vt:lpstr>
      <vt:lpstr>Arial</vt:lpstr>
      <vt:lpstr>Arial</vt:lpstr>
      <vt:lpstr>Arial Black</vt:lpstr>
      <vt:lpstr>Arial Narrow</vt:lpstr>
      <vt:lpstr>Bank Gothic</vt:lpstr>
      <vt:lpstr>Book Antiqua</vt:lpstr>
      <vt:lpstr>Braggadocio</vt:lpstr>
      <vt:lpstr>Bwgrkl</vt:lpstr>
      <vt:lpstr>Calibri</vt:lpstr>
      <vt:lpstr>Comic Sans MS</vt:lpstr>
      <vt:lpstr>Garamond</vt:lpstr>
      <vt:lpstr>Geneva</vt:lpstr>
      <vt:lpstr>Gill Sans</vt:lpstr>
      <vt:lpstr>Helena</vt:lpstr>
      <vt:lpstr>Helvetica</vt:lpstr>
      <vt:lpstr>Lucida Console</vt:lpstr>
      <vt:lpstr>Monotype Sorts</vt:lpstr>
      <vt:lpstr>News Gothic MT</vt:lpstr>
      <vt:lpstr>Tahoma</vt:lpstr>
      <vt:lpstr>Times New Roman</vt:lpstr>
      <vt:lpstr>Verdana</vt:lpstr>
      <vt:lpstr>Wingdings</vt:lpstr>
      <vt:lpstr>Whirlpool</vt:lpstr>
      <vt:lpstr>Default Design</vt:lpstr>
      <vt:lpstr>Expedition</vt:lpstr>
      <vt:lpstr>Strategic</vt:lpstr>
      <vt:lpstr>14 Literary 2 - Dead Sea Scrolls</vt:lpstr>
      <vt:lpstr>Orbit</vt:lpstr>
      <vt:lpstr>1_Default Design</vt:lpstr>
      <vt:lpstr>1_Orbit</vt:lpstr>
      <vt:lpstr>Contemporary</vt:lpstr>
      <vt:lpstr>Bar Code</vt:lpstr>
      <vt:lpstr>1_Contemporary</vt:lpstr>
      <vt:lpstr>2_Orbit</vt:lpstr>
      <vt:lpstr>2_Default Design</vt:lpstr>
      <vt:lpstr>2_Blank Presentation</vt:lpstr>
      <vt:lpstr>4_Blank Presentation</vt:lpstr>
      <vt:lpstr>8_Blank Presentation</vt:lpstr>
      <vt:lpstr>1_Whirlpool</vt:lpstr>
      <vt:lpstr>Office Theme</vt:lpstr>
      <vt:lpstr>Blank Presentation</vt:lpstr>
      <vt:lpstr>4_Office Theme</vt:lpstr>
      <vt:lpstr>23_Blank Presentation</vt:lpstr>
      <vt:lpstr>1_Blank Presentation</vt:lpstr>
      <vt:lpstr>3_Default Design</vt:lpstr>
      <vt:lpstr>Full Moon</vt:lpstr>
      <vt:lpstr>3_Whirlpool</vt:lpstr>
      <vt:lpstr>29_Default Design</vt:lpstr>
      <vt:lpstr>1_Circuit</vt:lpstr>
      <vt:lpstr>1_MEADOW</vt:lpstr>
      <vt:lpstr>1_Expedition</vt:lpstr>
      <vt:lpstr>4_Whirlpool</vt:lpstr>
      <vt:lpstr>3_14 Literary 2 - Dead Sea Scrolls</vt:lpstr>
      <vt:lpstr>1_14 Literary 2 - Dead Sea Scrolls</vt:lpstr>
      <vt:lpstr>13_Strategic</vt:lpstr>
      <vt:lpstr>53_Blank Presentation</vt:lpstr>
      <vt:lpstr>49_Blank Presentation</vt:lpstr>
      <vt:lpstr>2_Whirlpool</vt:lpstr>
      <vt:lpstr>8_Office Theme</vt:lpstr>
      <vt:lpstr>5_Whirlpool</vt:lpstr>
      <vt:lpstr>5_Notebook</vt:lpstr>
      <vt:lpstr>54_Blank Presentation</vt:lpstr>
      <vt:lpstr>10_MEADOW</vt:lpstr>
      <vt:lpstr>2_untitled 1</vt:lpstr>
      <vt:lpstr>5_untitled 1</vt:lpstr>
      <vt:lpstr>17_Blank Presentation</vt:lpstr>
      <vt:lpstr>Fireball</vt:lpstr>
      <vt:lpstr>Balance</vt:lpstr>
      <vt:lpstr>1_Title &amp; Subtitle</vt:lpstr>
      <vt:lpstr>6_Whirlpool</vt:lpstr>
      <vt:lpstr>1_Strategic</vt:lpstr>
      <vt:lpstr>51_Blank Presentation</vt:lpstr>
      <vt:lpstr>5_Blank Presentation</vt:lpstr>
      <vt:lpstr>Beam</vt:lpstr>
      <vt:lpstr>1_Balance</vt:lpstr>
      <vt:lpstr>4_Orbit</vt:lpstr>
      <vt:lpstr>3_Blank Presentation</vt:lpstr>
      <vt:lpstr>6_Blank Presentation</vt:lpstr>
      <vt:lpstr>2_Topo</vt:lpstr>
      <vt:lpstr>1_Topo</vt:lpstr>
      <vt:lpstr>3_untitled 3</vt:lpstr>
      <vt:lpstr>4_Cascade</vt:lpstr>
      <vt:lpstr>Azure</vt:lpstr>
      <vt:lpstr>Title &amp; Subtitle</vt:lpstr>
      <vt:lpstr>20_Default Design</vt:lpstr>
      <vt:lpstr>5_untitled 3</vt:lpstr>
      <vt:lpstr>7_Whirlpool</vt:lpstr>
      <vt:lpstr>Microsoft ClipArt Gallery</vt:lpstr>
      <vt:lpstr>加拉太书</vt:lpstr>
      <vt:lpstr>关键字</vt:lpstr>
      <vt:lpstr>主题</vt:lpstr>
      <vt:lpstr>关键节</vt:lpstr>
      <vt:lpstr>总结概要</vt:lpstr>
      <vt:lpstr>国度陈述</vt:lpstr>
      <vt:lpstr>圣约陈述</vt:lpstr>
      <vt:lpstr>救赎陈述</vt:lpstr>
      <vt:lpstr>预言 (主, 神性) </vt:lpstr>
      <vt:lpstr>Book Chart</vt:lpstr>
      <vt:lpstr>PowerPoint Presentation</vt:lpstr>
      <vt:lpstr>要自由</vt:lpstr>
      <vt:lpstr>做错误教导的奴隶是最惨的奴隶</vt:lpstr>
      <vt:lpstr>为什么救恩是单单靠信心？</vt:lpstr>
      <vt:lpstr>I. 耶稣吩咐 保罗 教导因信得救  (1–2章)。</vt:lpstr>
      <vt:lpstr>II. 救赎 一直以来 都是因信  (3–4章).</vt:lpstr>
      <vt:lpstr>III. 只有因信得救才会使我们有 心灵 的改变(5–6章).</vt:lpstr>
      <vt:lpstr>主要思想</vt:lpstr>
      <vt:lpstr>加拉太书的应用</vt:lpstr>
      <vt:lpstr>Black</vt:lpstr>
      <vt:lpstr>新约综览(保罗书信)</vt:lpstr>
      <vt:lpstr>你如何将加拉太书与雅各书有所对比?</vt:lpstr>
      <vt:lpstr>你如何将加拉太书与雅各书有所对比?</vt:lpstr>
      <vt:lpstr>你如何将加拉太书与雅各书有所对比?</vt:lpstr>
      <vt:lpstr>有时基督徒歧视别的民族</vt:lpstr>
      <vt:lpstr>东西符合 </vt:lpstr>
      <vt:lpstr>东西符合</vt:lpstr>
      <vt:lpstr>东西符合</vt:lpstr>
      <vt:lpstr>东西符合</vt:lpstr>
      <vt:lpstr>东西符合</vt:lpstr>
      <vt:lpstr>东西符合</vt:lpstr>
      <vt:lpstr>东西符合</vt:lpstr>
      <vt:lpstr>东西符合</vt:lpstr>
      <vt:lpstr>现今的种族分别?</vt:lpstr>
      <vt:lpstr>PowerPoint Presentation</vt:lpstr>
      <vt:lpstr>真假？</vt:lpstr>
      <vt:lpstr>PowerPoint Presentation</vt:lpstr>
      <vt:lpstr>你看法如何？</vt:lpstr>
      <vt:lpstr>小心行走</vt:lpstr>
      <vt:lpstr>仔细观看</vt:lpstr>
      <vt:lpstr>再看一遍</vt:lpstr>
      <vt:lpstr>重点？</vt:lpstr>
      <vt:lpstr>PowerPoint Presentation</vt:lpstr>
      <vt:lpstr>加拉太人在何处？</vt:lpstr>
      <vt:lpstr>PowerPoint Presentation</vt:lpstr>
      <vt:lpstr>PowerPoint Presentation</vt:lpstr>
      <vt:lpstr>PowerPoint Presentation</vt:lpstr>
      <vt:lpstr>哪个最准确?</vt:lpstr>
      <vt:lpstr>得救 &amp; 成圣</vt:lpstr>
      <vt:lpstr>救恩 （无论年龄）:</vt:lpstr>
      <vt:lpstr>旧约中的救赎</vt:lpstr>
      <vt:lpstr>利未记合成</vt:lpstr>
      <vt:lpstr>换句话说…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要自由</vt:lpstr>
      <vt:lpstr>奴隶制</vt:lpstr>
      <vt:lpstr>做错误教导的奴隶是最惨的奴隶</vt:lpstr>
      <vt:lpstr>Are you a slave?</vt:lpstr>
      <vt:lpstr>PowerPoint Presentation</vt:lpstr>
      <vt:lpstr>MMT</vt:lpstr>
      <vt:lpstr>保罗对比律法主义 </vt:lpstr>
      <vt:lpstr>DSS 的重要性</vt:lpstr>
      <vt:lpstr>How can you be free?</vt:lpstr>
      <vt:lpstr>为什么救恩是单单靠信心？</vt:lpstr>
      <vt:lpstr> 让我们一起考察经文 </vt:lpstr>
      <vt:lpstr>出埃及记背景</vt:lpstr>
      <vt:lpstr>Now make sure that you stay free, and don’t get tied up again in slavery to the law</vt:lpstr>
      <vt:lpstr>PowerPoint Presentation</vt:lpstr>
      <vt:lpstr>PowerPoint Presentation</vt:lpstr>
      <vt:lpstr>How to Plant a Church (The Gospel According to Paul)</vt:lpstr>
      <vt:lpstr>PowerPoint Presentation</vt:lpstr>
      <vt:lpstr>利未记 19:28 “不 可 为 死 人 用 刀 划 身 ， 也 不 可 在 身 上 刺 花 纹 。 我 是 耶 和 华 。"</vt:lpstr>
      <vt:lpstr>你看法如何？</vt:lpstr>
      <vt:lpstr>PowerPoint Presentation</vt:lpstr>
      <vt:lpstr>新约综览(保罗与他的书信)</vt:lpstr>
      <vt:lpstr>PowerPoint Presentation</vt:lpstr>
      <vt:lpstr>PowerPoint Presentation</vt:lpstr>
      <vt:lpstr>PowerPoint Presentation</vt:lpstr>
      <vt:lpstr>PowerPoint Presentation</vt:lpstr>
      <vt:lpstr>PowerPoint Presentation</vt:lpstr>
      <vt:lpstr>PowerPoint Presentation</vt:lpstr>
      <vt:lpstr>为什么救恩是单单靠信心？</vt:lpstr>
      <vt:lpstr>I. 耶稣吩咐 保罗 教导因信得救  (1–2章)。</vt:lpstr>
      <vt:lpstr>Slides on  加拉太书 1</vt:lpstr>
      <vt:lpstr>保罗的传记论证 (加拉太书 1–2)</vt:lpstr>
      <vt:lpstr>不同类型的称呼 (1:1 和合本)</vt:lpstr>
      <vt:lpstr>Book Chart</vt:lpstr>
      <vt:lpstr>叛教 (加拉太书 1:6-7 CNV)</vt:lpstr>
      <vt:lpstr>叛教 (加拉太书 1:6-7 CNV)</vt:lpstr>
      <vt:lpstr>保罗教学的根源  (1:12)</vt:lpstr>
      <vt:lpstr>保罗教学的根源 (使徒行 9:5b)</vt:lpstr>
      <vt:lpstr>保罗教学的根源 (1:15-16)</vt:lpstr>
      <vt:lpstr>保罗教学的根源 (1:17)</vt:lpstr>
      <vt:lpstr>Slides on  加拉太书 2</vt:lpstr>
      <vt:lpstr>伙伴， 不是老师 (2:9)</vt:lpstr>
      <vt:lpstr>彼得不能被斥责吗？这个教会 柱石会否公然犯罪？</vt:lpstr>
      <vt:lpstr>保罗斥责彼得 (2:11-12)</vt:lpstr>
      <vt:lpstr>关键节</vt:lpstr>
      <vt:lpstr>为什么救恩是单单靠信心？</vt:lpstr>
      <vt:lpstr>I. 耶稣吩咐 保罗 教导因信得救  (1–2章)。</vt:lpstr>
      <vt:lpstr>Book Chart</vt:lpstr>
      <vt:lpstr>Slides on  加拉太书 3</vt:lpstr>
      <vt:lpstr>保罗对比律法主义 </vt:lpstr>
      <vt:lpstr>II. 救赎 一直以来 都是因信  (3–4章).</vt:lpstr>
      <vt:lpstr>神为何给予旧约律法?</vt:lpstr>
      <vt:lpstr>保罗的 神学论证 (加拉太书 3－4)</vt:lpstr>
      <vt:lpstr>PowerPoint Presentation</vt:lpstr>
      <vt:lpstr>PowerPoint Presentation</vt:lpstr>
      <vt:lpstr>Abraham</vt:lpstr>
      <vt:lpstr>创世纪 15:5-6 （和合本）</vt:lpstr>
      <vt:lpstr>创世纪 15 承认</vt:lpstr>
      <vt:lpstr>加拉太书对付假教师</vt:lpstr>
      <vt:lpstr>D. 法律的目的</vt:lpstr>
      <vt:lpstr>D. 法律的目的</vt:lpstr>
      <vt:lpstr>D. 法律的目的</vt:lpstr>
      <vt:lpstr>解读和传播法律文学</vt:lpstr>
      <vt:lpstr>阐述旧约法律的建议策略</vt:lpstr>
      <vt:lpstr>一个探索旧约律法的建议</vt:lpstr>
      <vt:lpstr>阐述旧约法律的建议策略</vt:lpstr>
      <vt:lpstr>阐述旧约法律的建议策略</vt:lpstr>
      <vt:lpstr>阐述旧约法律的建议策略</vt:lpstr>
      <vt:lpstr>十诫是摩西之约的核心</vt:lpstr>
      <vt:lpstr>PowerPoint Presentation</vt:lpstr>
      <vt:lpstr>道德法意味着上帝的规则适用于。。。</vt:lpstr>
      <vt:lpstr>十诫是摩西之约的核心</vt:lpstr>
      <vt:lpstr>PowerPoint Presentation</vt:lpstr>
      <vt:lpstr>道德法意味着上帝的规则适用于。。。</vt:lpstr>
      <vt:lpstr>摩西的律法对我适用吗？</vt:lpstr>
      <vt:lpstr>摩西的律法对我适用吗？</vt:lpstr>
      <vt:lpstr>摩西的律法对我适用吗？</vt:lpstr>
      <vt:lpstr>摩西的律法对我适用吗？</vt:lpstr>
      <vt:lpstr>摩西的律法对我适用吗？</vt:lpstr>
      <vt:lpstr>“新”代替 “旧"</vt:lpstr>
      <vt:lpstr>王朝与立约时间表</vt:lpstr>
      <vt:lpstr>加拉太书 3:26-27</vt:lpstr>
      <vt:lpstr>PowerPoint Presentation</vt:lpstr>
      <vt:lpstr>PowerPoint Presentation</vt:lpstr>
      <vt:lpstr>Slides on  加拉太书 4</vt:lpstr>
      <vt:lpstr>"Think of it this way. If a father dies and leaves an inheritance for his young children, those children are not much better off than slaves until they grow up, even though they actually own everything their father had"  (Gal 4:1 NLT).</vt:lpstr>
      <vt:lpstr>"They have to obey their guardians until they reach whatever age their father set.  3And that’s the way it was with us before Christ came. We were like children; we were slaves to the basic spiritual principles of this world"  (Gal 4:2-3 NLT).</vt:lpstr>
      <vt:lpstr>"We were slaves to the basic spiritual principles of this world"  (Gal 4:3b NLT).</vt:lpstr>
      <vt:lpstr>"But when the right time came, God sent his Son, born of a woman, subject to the law"  (Gal 4:4 NLT).</vt:lpstr>
      <vt:lpstr>"God sent him to buy freedom for us who were slaves to the law, so that he could adopt us as his very own children" (Gal 4:5 NLT).</vt:lpstr>
      <vt:lpstr>两约之间的时代 (主前425—5年)</vt:lpstr>
      <vt:lpstr>The Intertestamental Era (3 slides)</vt:lpstr>
      <vt:lpstr>PowerPoint Presentation</vt:lpstr>
      <vt:lpstr>PowerPoint Presentation</vt:lpstr>
      <vt:lpstr>No longer slaves</vt:lpstr>
      <vt:lpstr>PowerPoint Presentation</vt:lpstr>
      <vt:lpstr>PowerPoint Presentation</vt:lpstr>
      <vt:lpstr>为什么救恩是单单靠信心？</vt:lpstr>
      <vt:lpstr>I. 耶稣吩咐 保罗 教导因信得救  (1–2章)。</vt:lpstr>
      <vt:lpstr>II. 救赎 一直以来 都是因信  (3–4章).</vt:lpstr>
      <vt:lpstr>Freedom to go the wrong way?</vt:lpstr>
      <vt:lpstr>Book Chart</vt:lpstr>
      <vt:lpstr>III. 只有因信得救才会使我们有 心灵 的改变(5–6章).</vt:lpstr>
      <vt:lpstr>Slides on  加拉太书 5</vt:lpstr>
      <vt:lpstr>Now make sure that you stay free, and don’t get tied up again in slavery to the law</vt:lpstr>
      <vt:lpstr>GRACE</vt:lpstr>
      <vt:lpstr>"So Christ has truly set us free. Now make sure that you stay free, and don’t get tied up again in slavery to the law" (5:1 NLT).</vt:lpstr>
      <vt:lpstr>保罗的实践论证 (加拉太书 5–6)</vt:lpstr>
      <vt:lpstr>“基 督 释 放 了 我 们 ， 叫 我 们 得 以 自 由 。 所 以 要 站 立 得 稳 ， 不 要 再 被 奴 仆 的 轭 挟 制 。”  (加拉太书 5:1).</vt:lpstr>
      <vt:lpstr>“基 督 释 放 了 我 们 ， 叫 我 们 得 以 自 由 。 所 以 要 站 立 得 稳 ， 不 要 再 被 奴 仆 的 轭 挟 制 。”  (加书 5:1).</vt:lpstr>
      <vt:lpstr>割礼, 维生素 K，以及凝血酶原</vt:lpstr>
      <vt:lpstr>属灵人身</vt:lpstr>
      <vt:lpstr>圣灵如何带领我们</vt:lpstr>
      <vt:lpstr>George Mueller‘s 步骤 #1  找出神的旨意</vt:lpstr>
      <vt:lpstr>恩赐对比属灵的果子</vt:lpstr>
      <vt:lpstr>恩赐对比属灵的果子</vt:lpstr>
      <vt:lpstr>圣灵的果子</vt:lpstr>
      <vt:lpstr>属灵的果子</vt:lpstr>
      <vt:lpstr>属灵的果子</vt:lpstr>
      <vt:lpstr>属灵的果子</vt:lpstr>
      <vt:lpstr>你屈服于耶稣了没?</vt:lpstr>
      <vt:lpstr>Slides on  加拉太书 6</vt:lpstr>
      <vt:lpstr>Restore People in Sin</vt:lpstr>
      <vt:lpstr>在加拉太书6：1中“恢复”一词在其他情况下指渔民修补网</vt:lpstr>
      <vt:lpstr>不要把恢复网作为优先事项！</vt:lpstr>
      <vt:lpstr>ETERNAL </vt:lpstr>
      <vt:lpstr>GALATIANS 6:8</vt:lpstr>
      <vt:lpstr>加拉太书六11</vt:lpstr>
      <vt:lpstr>Who is "the Israel of God" (Gal. 6:16)?</vt:lpstr>
      <vt:lpstr>“…和 (kai) 神的以色列民” (加拉太书 6:16)</vt:lpstr>
      <vt:lpstr>PowerPoint Presentation</vt:lpstr>
      <vt:lpstr>为什么救恩是单单靠信心？</vt:lpstr>
      <vt:lpstr>I. 耶稣吩咐 保罗 教导因信得救  (1–2章)。</vt:lpstr>
      <vt:lpstr>II. 救赎 一直以来 都是因信  (3–4章).</vt:lpstr>
      <vt:lpstr>III. 只有因信得救才会使我们有 心灵 的改变(5–6章).</vt:lpstr>
      <vt:lpstr>主要思想</vt:lpstr>
      <vt:lpstr>PowerPoint Presentation</vt:lpstr>
      <vt:lpstr>基督徒法律家</vt:lpstr>
      <vt:lpstr>受邀约去教会...</vt:lpstr>
      <vt:lpstr>Boy with long hair</vt:lpstr>
      <vt:lpstr>亚当路，真耶稣教会</vt:lpstr>
      <vt:lpstr>真耶稣教会信念</vt:lpstr>
      <vt:lpstr>为什么人们喜欢法律式？</vt:lpstr>
      <vt:lpstr>为什么人们喜欢法律式？</vt:lpstr>
      <vt:lpstr>为什么人们喜欢法律式？</vt:lpstr>
      <vt:lpstr>加拉太书的应用</vt:lpstr>
      <vt:lpstr>Black</vt:lpstr>
      <vt:lpstr>新约全书讲章 • BibleStudyDownloads.org</vt:lpstr>
      <vt:lpstr>PowerPoint Presentation</vt:lpstr>
      <vt:lpstr>PowerPoint Presentation</vt:lpstr>
      <vt:lpstr>Black</vt:lpstr>
      <vt:lpstr>新约全书链接地址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274</cp:revision>
  <dcterms:created xsi:type="dcterms:W3CDTF">2010-12-05T08:45:20Z</dcterms:created>
  <dcterms:modified xsi:type="dcterms:W3CDTF">2024-07-18T17:39:08Z</dcterms:modified>
</cp:coreProperties>
</file>