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theme/theme2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0.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2.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4.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5.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6.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7.xml" ContentType="application/vnd.openxmlformats-officedocument.theme+xml"/>
  <Override PartName="/ppt/slideLayouts/slideLayout381.xml" ContentType="application/vnd.openxmlformats-officedocument.presentationml.slideLayout+xml"/>
  <Override PartName="/ppt/theme/theme38.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9.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1.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2.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5.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6.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7.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8.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9.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0.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1.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2.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3.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54.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55.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6.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7.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8.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9.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60.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61.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heme/themeOverride3.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embeddings/oleObject7.bin" ContentType="application/vnd.openxmlformats-officedocument.oleObject"/>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908" r:id="rId3"/>
    <p:sldMasterId id="2147483932" r:id="rId4"/>
    <p:sldMasterId id="2147483944" r:id="rId5"/>
    <p:sldMasterId id="2147483956" r:id="rId6"/>
    <p:sldMasterId id="2147483968" r:id="rId7"/>
    <p:sldMasterId id="2147483980" r:id="rId8"/>
    <p:sldMasterId id="2147483982" r:id="rId9"/>
    <p:sldMasterId id="2147483994" r:id="rId10"/>
    <p:sldMasterId id="2147484006" r:id="rId11"/>
    <p:sldMasterId id="2147484018" r:id="rId12"/>
    <p:sldMasterId id="2147484031" r:id="rId13"/>
    <p:sldMasterId id="2147484043" r:id="rId14"/>
    <p:sldMasterId id="2147484055" r:id="rId15"/>
    <p:sldMasterId id="2147484067" r:id="rId16"/>
    <p:sldMasterId id="2147484079" r:id="rId17"/>
    <p:sldMasterId id="2147484091" r:id="rId18"/>
    <p:sldMasterId id="2147484103" r:id="rId19"/>
    <p:sldMasterId id="2147484116" r:id="rId20"/>
    <p:sldMasterId id="2147484144" r:id="rId21"/>
    <p:sldMasterId id="2147484159" r:id="rId22"/>
    <p:sldMasterId id="2147484207" r:id="rId23"/>
    <p:sldMasterId id="2147484219" r:id="rId24"/>
    <p:sldMasterId id="2147484231" r:id="rId25"/>
    <p:sldMasterId id="2147484233" r:id="rId26"/>
    <p:sldMasterId id="2147484245" r:id="rId27"/>
    <p:sldMasterId id="2147484257" r:id="rId28"/>
    <p:sldMasterId id="2147484269" r:id="rId29"/>
    <p:sldMasterId id="2147484281" r:id="rId30"/>
    <p:sldMasterId id="2147484284" r:id="rId31"/>
    <p:sldMasterId id="2147484297" r:id="rId32"/>
    <p:sldMasterId id="2147484309" r:id="rId33"/>
    <p:sldMasterId id="2147484321" r:id="rId34"/>
    <p:sldMasterId id="2147484333" r:id="rId35"/>
    <p:sldMasterId id="2147484357" r:id="rId36"/>
    <p:sldMasterId id="2147484370" r:id="rId37"/>
    <p:sldMasterId id="2147484382" r:id="rId38"/>
    <p:sldMasterId id="2147484384" r:id="rId39"/>
    <p:sldMasterId id="2147484396" r:id="rId40"/>
    <p:sldMasterId id="2147484410" r:id="rId41"/>
    <p:sldMasterId id="2147484424" r:id="rId42"/>
    <p:sldMasterId id="2147484436" r:id="rId43"/>
    <p:sldMasterId id="2147484448" r:id="rId44"/>
    <p:sldMasterId id="2147484460" r:id="rId45"/>
    <p:sldMasterId id="2147484472" r:id="rId46"/>
    <p:sldMasterId id="2147484484" r:id="rId47"/>
    <p:sldMasterId id="2147484508" r:id="rId48"/>
    <p:sldMasterId id="2147484531" r:id="rId49"/>
    <p:sldMasterId id="2147484543" r:id="rId50"/>
    <p:sldMasterId id="2147484555" r:id="rId51"/>
    <p:sldMasterId id="2147484567" r:id="rId52"/>
    <p:sldMasterId id="2147484579" r:id="rId53"/>
    <p:sldMasterId id="2147484603" r:id="rId54"/>
    <p:sldMasterId id="2147484627" r:id="rId55"/>
    <p:sldMasterId id="2147484639" r:id="rId56"/>
    <p:sldMasterId id="2147484643" r:id="rId57"/>
    <p:sldMasterId id="2147484655" r:id="rId58"/>
    <p:sldMasterId id="2147484667" r:id="rId59"/>
    <p:sldMasterId id="2147484679" r:id="rId60"/>
    <p:sldMasterId id="2147484691" r:id="rId61"/>
    <p:sldMasterId id="2147484703" r:id="rId62"/>
  </p:sldMasterIdLst>
  <p:notesMasterIdLst>
    <p:notesMasterId r:id="rId336"/>
  </p:notesMasterIdLst>
  <p:sldIdLst>
    <p:sldId id="4037" r:id="rId63"/>
    <p:sldId id="4038" r:id="rId64"/>
    <p:sldId id="4039" r:id="rId65"/>
    <p:sldId id="546" r:id="rId66"/>
    <p:sldId id="4040" r:id="rId67"/>
    <p:sldId id="548" r:id="rId68"/>
    <p:sldId id="4041" r:id="rId69"/>
    <p:sldId id="550" r:id="rId70"/>
    <p:sldId id="551" r:id="rId71"/>
    <p:sldId id="4141" r:id="rId72"/>
    <p:sldId id="4043" r:id="rId73"/>
    <p:sldId id="4044" r:id="rId74"/>
    <p:sldId id="4045" r:id="rId75"/>
    <p:sldId id="4142" r:id="rId76"/>
    <p:sldId id="4047" r:id="rId77"/>
    <p:sldId id="4048" r:id="rId78"/>
    <p:sldId id="4049" r:id="rId79"/>
    <p:sldId id="4050" r:id="rId80"/>
    <p:sldId id="4051" r:id="rId81"/>
    <p:sldId id="1151" r:id="rId82"/>
    <p:sldId id="280" r:id="rId83"/>
    <p:sldId id="333" r:id="rId84"/>
    <p:sldId id="281" r:id="rId85"/>
    <p:sldId id="282" r:id="rId86"/>
    <p:sldId id="263" r:id="rId87"/>
    <p:sldId id="283" r:id="rId88"/>
    <p:sldId id="4138" r:id="rId89"/>
    <p:sldId id="257" r:id="rId90"/>
    <p:sldId id="258" r:id="rId91"/>
    <p:sldId id="259" r:id="rId92"/>
    <p:sldId id="260" r:id="rId93"/>
    <p:sldId id="507" r:id="rId94"/>
    <p:sldId id="4156" r:id="rId95"/>
    <p:sldId id="265" r:id="rId96"/>
    <p:sldId id="266" r:id="rId97"/>
    <p:sldId id="268" r:id="rId98"/>
    <p:sldId id="270" r:id="rId99"/>
    <p:sldId id="271" r:id="rId100"/>
    <p:sldId id="312" r:id="rId101"/>
    <p:sldId id="313" r:id="rId102"/>
    <p:sldId id="314" r:id="rId103"/>
    <p:sldId id="315" r:id="rId104"/>
    <p:sldId id="329" r:id="rId105"/>
    <p:sldId id="1155" r:id="rId106"/>
    <p:sldId id="1157" r:id="rId107"/>
    <p:sldId id="1158" r:id="rId108"/>
    <p:sldId id="4143" r:id="rId109"/>
    <p:sldId id="1145" r:id="rId110"/>
    <p:sldId id="4144" r:id="rId111"/>
    <p:sldId id="4147" r:id="rId112"/>
    <p:sldId id="4157" r:id="rId113"/>
    <p:sldId id="1142" r:id="rId114"/>
    <p:sldId id="1205" r:id="rId115"/>
    <p:sldId id="305" r:id="rId116"/>
    <p:sldId id="4145" r:id="rId117"/>
    <p:sldId id="4059" r:id="rId118"/>
    <p:sldId id="4060" r:id="rId119"/>
    <p:sldId id="1167" r:id="rId120"/>
    <p:sldId id="4061" r:id="rId121"/>
    <p:sldId id="4064" r:id="rId122"/>
    <p:sldId id="4065" r:id="rId123"/>
    <p:sldId id="4066" r:id="rId124"/>
    <p:sldId id="277" r:id="rId125"/>
    <p:sldId id="4146" r:id="rId126"/>
    <p:sldId id="4148" r:id="rId127"/>
    <p:sldId id="4149" r:id="rId128"/>
    <p:sldId id="1159" r:id="rId129"/>
    <p:sldId id="348" r:id="rId130"/>
    <p:sldId id="710" r:id="rId131"/>
    <p:sldId id="1728" r:id="rId132"/>
    <p:sldId id="4212" r:id="rId133"/>
    <p:sldId id="3251" r:id="rId134"/>
    <p:sldId id="4213" r:id="rId135"/>
    <p:sldId id="4214" r:id="rId136"/>
    <p:sldId id="317" r:id="rId137"/>
    <p:sldId id="349" r:id="rId138"/>
    <p:sldId id="318" r:id="rId139"/>
    <p:sldId id="350" r:id="rId140"/>
    <p:sldId id="874" r:id="rId141"/>
    <p:sldId id="351" r:id="rId142"/>
    <p:sldId id="352" r:id="rId143"/>
    <p:sldId id="353" r:id="rId144"/>
    <p:sldId id="354" r:id="rId145"/>
    <p:sldId id="355" r:id="rId146"/>
    <p:sldId id="356" r:id="rId147"/>
    <p:sldId id="357" r:id="rId148"/>
    <p:sldId id="358" r:id="rId149"/>
    <p:sldId id="359" r:id="rId150"/>
    <p:sldId id="360" r:id="rId151"/>
    <p:sldId id="361" r:id="rId152"/>
    <p:sldId id="362" r:id="rId153"/>
    <p:sldId id="363" r:id="rId154"/>
    <p:sldId id="364" r:id="rId155"/>
    <p:sldId id="365" r:id="rId156"/>
    <p:sldId id="366" r:id="rId157"/>
    <p:sldId id="367" r:id="rId158"/>
    <p:sldId id="368" r:id="rId159"/>
    <p:sldId id="369" r:id="rId160"/>
    <p:sldId id="370" r:id="rId161"/>
    <p:sldId id="371" r:id="rId162"/>
    <p:sldId id="372" r:id="rId163"/>
    <p:sldId id="373" r:id="rId164"/>
    <p:sldId id="374" r:id="rId165"/>
    <p:sldId id="375" r:id="rId166"/>
    <p:sldId id="376" r:id="rId167"/>
    <p:sldId id="377" r:id="rId168"/>
    <p:sldId id="378" r:id="rId169"/>
    <p:sldId id="379" r:id="rId170"/>
    <p:sldId id="380" r:id="rId171"/>
    <p:sldId id="381" r:id="rId172"/>
    <p:sldId id="382" r:id="rId173"/>
    <p:sldId id="383" r:id="rId174"/>
    <p:sldId id="384" r:id="rId175"/>
    <p:sldId id="385" r:id="rId176"/>
    <p:sldId id="4205" r:id="rId177"/>
    <p:sldId id="509" r:id="rId178"/>
    <p:sldId id="510" r:id="rId179"/>
    <p:sldId id="511" r:id="rId180"/>
    <p:sldId id="390" r:id="rId181"/>
    <p:sldId id="4206" r:id="rId182"/>
    <p:sldId id="267" r:id="rId183"/>
    <p:sldId id="4207" r:id="rId184"/>
    <p:sldId id="269" r:id="rId185"/>
    <p:sldId id="4208" r:id="rId186"/>
    <p:sldId id="4209" r:id="rId187"/>
    <p:sldId id="4210" r:id="rId188"/>
    <p:sldId id="4211" r:id="rId189"/>
    <p:sldId id="274" r:id="rId190"/>
    <p:sldId id="275" r:id="rId191"/>
    <p:sldId id="276" r:id="rId192"/>
    <p:sldId id="299" r:id="rId193"/>
    <p:sldId id="300" r:id="rId194"/>
    <p:sldId id="404" r:id="rId195"/>
    <p:sldId id="302" r:id="rId196"/>
    <p:sldId id="406" r:id="rId197"/>
    <p:sldId id="256" r:id="rId198"/>
    <p:sldId id="262" r:id="rId199"/>
    <p:sldId id="330" r:id="rId200"/>
    <p:sldId id="407" r:id="rId201"/>
    <p:sldId id="1217" r:id="rId202"/>
    <p:sldId id="319" r:id="rId203"/>
    <p:sldId id="408" r:id="rId204"/>
    <p:sldId id="409" r:id="rId205"/>
    <p:sldId id="410" r:id="rId206"/>
    <p:sldId id="411" r:id="rId207"/>
    <p:sldId id="321" r:id="rId208"/>
    <p:sldId id="412" r:id="rId209"/>
    <p:sldId id="413" r:id="rId210"/>
    <p:sldId id="320" r:id="rId211"/>
    <p:sldId id="414" r:id="rId212"/>
    <p:sldId id="322" r:id="rId213"/>
    <p:sldId id="415" r:id="rId214"/>
    <p:sldId id="1146" r:id="rId215"/>
    <p:sldId id="4215" r:id="rId216"/>
    <p:sldId id="1156" r:id="rId217"/>
    <p:sldId id="4158" r:id="rId218"/>
    <p:sldId id="4159" r:id="rId219"/>
    <p:sldId id="1209" r:id="rId220"/>
    <p:sldId id="416" r:id="rId221"/>
    <p:sldId id="417" r:id="rId222"/>
    <p:sldId id="418" r:id="rId223"/>
    <p:sldId id="419" r:id="rId224"/>
    <p:sldId id="420" r:id="rId225"/>
    <p:sldId id="421" r:id="rId226"/>
    <p:sldId id="422" r:id="rId227"/>
    <p:sldId id="423" r:id="rId228"/>
    <p:sldId id="424" r:id="rId229"/>
    <p:sldId id="425" r:id="rId230"/>
    <p:sldId id="426" r:id="rId231"/>
    <p:sldId id="4216" r:id="rId232"/>
    <p:sldId id="428" r:id="rId233"/>
    <p:sldId id="429" r:id="rId234"/>
    <p:sldId id="430" r:id="rId235"/>
    <p:sldId id="431" r:id="rId236"/>
    <p:sldId id="432" r:id="rId237"/>
    <p:sldId id="433" r:id="rId238"/>
    <p:sldId id="434" r:id="rId239"/>
    <p:sldId id="435" r:id="rId240"/>
    <p:sldId id="436" r:id="rId241"/>
    <p:sldId id="437" r:id="rId242"/>
    <p:sldId id="438" r:id="rId243"/>
    <p:sldId id="439" r:id="rId244"/>
    <p:sldId id="440" r:id="rId245"/>
    <p:sldId id="441" r:id="rId246"/>
    <p:sldId id="442" r:id="rId247"/>
    <p:sldId id="443" r:id="rId248"/>
    <p:sldId id="444" r:id="rId249"/>
    <p:sldId id="445" r:id="rId250"/>
    <p:sldId id="446" r:id="rId251"/>
    <p:sldId id="447" r:id="rId252"/>
    <p:sldId id="448" r:id="rId253"/>
    <p:sldId id="449" r:id="rId254"/>
    <p:sldId id="450" r:id="rId255"/>
    <p:sldId id="451" r:id="rId256"/>
    <p:sldId id="4217" r:id="rId257"/>
    <p:sldId id="453" r:id="rId258"/>
    <p:sldId id="4218" r:id="rId259"/>
    <p:sldId id="455" r:id="rId260"/>
    <p:sldId id="456" r:id="rId261"/>
    <p:sldId id="457" r:id="rId262"/>
    <p:sldId id="458" r:id="rId263"/>
    <p:sldId id="4160" r:id="rId264"/>
    <p:sldId id="4161" r:id="rId265"/>
    <p:sldId id="4162" r:id="rId266"/>
    <p:sldId id="4163" r:id="rId267"/>
    <p:sldId id="4164" r:id="rId268"/>
    <p:sldId id="4165" r:id="rId269"/>
    <p:sldId id="4219" r:id="rId270"/>
    <p:sldId id="4220" r:id="rId271"/>
    <p:sldId id="4168" r:id="rId272"/>
    <p:sldId id="4169" r:id="rId273"/>
    <p:sldId id="4170" r:id="rId274"/>
    <p:sldId id="4171" r:id="rId275"/>
    <p:sldId id="4172" r:id="rId276"/>
    <p:sldId id="4173" r:id="rId277"/>
    <p:sldId id="4174" r:id="rId278"/>
    <p:sldId id="4175" r:id="rId279"/>
    <p:sldId id="4176" r:id="rId280"/>
    <p:sldId id="4203" r:id="rId281"/>
    <p:sldId id="4178" r:id="rId282"/>
    <p:sldId id="4179" r:id="rId283"/>
    <p:sldId id="4180" r:id="rId284"/>
    <p:sldId id="4181" r:id="rId285"/>
    <p:sldId id="4182" r:id="rId286"/>
    <p:sldId id="4183" r:id="rId287"/>
    <p:sldId id="4184" r:id="rId288"/>
    <p:sldId id="4185" r:id="rId289"/>
    <p:sldId id="4186" r:id="rId290"/>
    <p:sldId id="4187" r:id="rId291"/>
    <p:sldId id="4188" r:id="rId292"/>
    <p:sldId id="4189" r:id="rId293"/>
    <p:sldId id="4190" r:id="rId294"/>
    <p:sldId id="4191" r:id="rId295"/>
    <p:sldId id="4192" r:id="rId296"/>
    <p:sldId id="4193" r:id="rId297"/>
    <p:sldId id="4194" r:id="rId298"/>
    <p:sldId id="4195" r:id="rId299"/>
    <p:sldId id="4196" r:id="rId300"/>
    <p:sldId id="4197" r:id="rId301"/>
    <p:sldId id="4198" r:id="rId302"/>
    <p:sldId id="4199" r:id="rId303"/>
    <p:sldId id="4200" r:id="rId304"/>
    <p:sldId id="324" r:id="rId305"/>
    <p:sldId id="1189" r:id="rId306"/>
    <p:sldId id="459" r:id="rId307"/>
    <p:sldId id="4202" r:id="rId308"/>
    <p:sldId id="1210" r:id="rId309"/>
    <p:sldId id="1147" r:id="rId310"/>
    <p:sldId id="460" r:id="rId311"/>
    <p:sldId id="1213" r:id="rId312"/>
    <p:sldId id="4222" r:id="rId313"/>
    <p:sldId id="331" r:id="rId314"/>
    <p:sldId id="502" r:id="rId315"/>
    <p:sldId id="1150" r:id="rId316"/>
    <p:sldId id="4204" r:id="rId317"/>
    <p:sldId id="325" r:id="rId318"/>
    <p:sldId id="326" r:id="rId319"/>
    <p:sldId id="327" r:id="rId320"/>
    <p:sldId id="503" r:id="rId321"/>
    <p:sldId id="4155" r:id="rId322"/>
    <p:sldId id="1219" r:id="rId323"/>
    <p:sldId id="4150" r:id="rId324"/>
    <p:sldId id="4154" r:id="rId325"/>
    <p:sldId id="4151" r:id="rId326"/>
    <p:sldId id="4152" r:id="rId327"/>
    <p:sldId id="4153" r:id="rId328"/>
    <p:sldId id="2011" r:id="rId329"/>
    <p:sldId id="316" r:id="rId330"/>
    <p:sldId id="273" r:id="rId331"/>
    <p:sldId id="272" r:id="rId332"/>
    <p:sldId id="504" r:id="rId333"/>
    <p:sldId id="506" r:id="rId334"/>
    <p:sldId id="2012" r:id="rId335"/>
  </p:sldIdLst>
  <p:sldSz cx="9144000" cy="6858000" type="screen4x3"/>
  <p:notesSz cx="6858000" cy="9144000"/>
  <p:defaultTextStyle>
    <a:defPPr>
      <a:defRPr lang="en-US"/>
    </a:defPPr>
    <a:lvl1pPr algn="ctr" rtl="0" fontAlgn="base">
      <a:spcBef>
        <a:spcPct val="0"/>
      </a:spcBef>
      <a:spcAft>
        <a:spcPct val="0"/>
      </a:spcAft>
      <a:defRPr sz="2000" b="1" kern="1200">
        <a:solidFill>
          <a:schemeClr val="tx1"/>
        </a:solidFill>
        <a:latin typeface="Arial Narrow" charset="0"/>
        <a:ea typeface="SimSun" pitchFamily="2" charset="-122"/>
        <a:cs typeface="+mn-cs"/>
      </a:defRPr>
    </a:lvl1pPr>
    <a:lvl2pPr marL="457200" algn="ctr" rtl="0" fontAlgn="base">
      <a:spcBef>
        <a:spcPct val="0"/>
      </a:spcBef>
      <a:spcAft>
        <a:spcPct val="0"/>
      </a:spcAft>
      <a:defRPr sz="2000" b="1" kern="1200">
        <a:solidFill>
          <a:schemeClr val="tx1"/>
        </a:solidFill>
        <a:latin typeface="Arial Narrow" charset="0"/>
        <a:ea typeface="SimSun" pitchFamily="2" charset="-122"/>
        <a:cs typeface="+mn-cs"/>
      </a:defRPr>
    </a:lvl2pPr>
    <a:lvl3pPr marL="914400" algn="ctr" rtl="0" fontAlgn="base">
      <a:spcBef>
        <a:spcPct val="0"/>
      </a:spcBef>
      <a:spcAft>
        <a:spcPct val="0"/>
      </a:spcAft>
      <a:defRPr sz="2000" b="1" kern="1200">
        <a:solidFill>
          <a:schemeClr val="tx1"/>
        </a:solidFill>
        <a:latin typeface="Arial Narrow" charset="0"/>
        <a:ea typeface="SimSun" pitchFamily="2" charset="-122"/>
        <a:cs typeface="+mn-cs"/>
      </a:defRPr>
    </a:lvl3pPr>
    <a:lvl4pPr marL="1371600" algn="ctr" rtl="0" fontAlgn="base">
      <a:spcBef>
        <a:spcPct val="0"/>
      </a:spcBef>
      <a:spcAft>
        <a:spcPct val="0"/>
      </a:spcAft>
      <a:defRPr sz="2000" b="1" kern="1200">
        <a:solidFill>
          <a:schemeClr val="tx1"/>
        </a:solidFill>
        <a:latin typeface="Arial Narrow" charset="0"/>
        <a:ea typeface="SimSun" pitchFamily="2" charset="-122"/>
        <a:cs typeface="+mn-cs"/>
      </a:defRPr>
    </a:lvl4pPr>
    <a:lvl5pPr marL="1828800" algn="ctr" rtl="0" fontAlgn="base">
      <a:spcBef>
        <a:spcPct val="0"/>
      </a:spcBef>
      <a:spcAft>
        <a:spcPct val="0"/>
      </a:spcAft>
      <a:defRPr sz="2000" b="1" kern="1200">
        <a:solidFill>
          <a:schemeClr val="tx1"/>
        </a:solidFill>
        <a:latin typeface="Arial Narrow" charset="0"/>
        <a:ea typeface="SimSun" pitchFamily="2" charset="-122"/>
        <a:cs typeface="+mn-cs"/>
      </a:defRPr>
    </a:lvl5pPr>
    <a:lvl6pPr marL="2286000" algn="l" defTabSz="914400" rtl="0" eaLnBrk="1" latinLnBrk="0" hangingPunct="1">
      <a:defRPr sz="2000" b="1" kern="1200">
        <a:solidFill>
          <a:schemeClr val="tx1"/>
        </a:solidFill>
        <a:latin typeface="Arial Narrow" charset="0"/>
        <a:ea typeface="SimSun" pitchFamily="2" charset="-122"/>
        <a:cs typeface="+mn-cs"/>
      </a:defRPr>
    </a:lvl6pPr>
    <a:lvl7pPr marL="2743200" algn="l" defTabSz="914400" rtl="0" eaLnBrk="1" latinLnBrk="0" hangingPunct="1">
      <a:defRPr sz="2000" b="1" kern="1200">
        <a:solidFill>
          <a:schemeClr val="tx1"/>
        </a:solidFill>
        <a:latin typeface="Arial Narrow" charset="0"/>
        <a:ea typeface="SimSun" pitchFamily="2" charset="-122"/>
        <a:cs typeface="+mn-cs"/>
      </a:defRPr>
    </a:lvl7pPr>
    <a:lvl8pPr marL="3200400" algn="l" defTabSz="914400" rtl="0" eaLnBrk="1" latinLnBrk="0" hangingPunct="1">
      <a:defRPr sz="2000" b="1" kern="1200">
        <a:solidFill>
          <a:schemeClr val="tx1"/>
        </a:solidFill>
        <a:latin typeface="Arial Narrow" charset="0"/>
        <a:ea typeface="SimSun" pitchFamily="2" charset="-122"/>
        <a:cs typeface="+mn-cs"/>
      </a:defRPr>
    </a:lvl8pPr>
    <a:lvl9pPr marL="3657600" algn="l" defTabSz="914400" rtl="0" eaLnBrk="1" latinLnBrk="0" hangingPunct="1">
      <a:defRPr sz="2000" b="1" kern="1200">
        <a:solidFill>
          <a:schemeClr val="tx1"/>
        </a:solidFill>
        <a:latin typeface="Arial Narrow" charset="0"/>
        <a:ea typeface="SimSun" pitchFamily="2" charset="-122"/>
        <a:cs typeface="+mn-cs"/>
      </a:defRPr>
    </a:lvl9pPr>
  </p:defaultTextStyle>
  <p:extLst>
    <p:ext uri="{521415D9-36F7-43E2-AB2F-B90AF26B5E84}">
      <p14:sectionLst xmlns:p14="http://schemas.microsoft.com/office/powerpoint/2010/main">
        <p14:section name="Default Section" id="{8BED0F04-9AE7-C647-B3A0-FDBD48E4C571}">
          <p14:sldIdLst>
            <p14:sldId id="4037"/>
            <p14:sldId id="4038"/>
            <p14:sldId id="4039"/>
            <p14:sldId id="546"/>
            <p14:sldId id="4040"/>
            <p14:sldId id="548"/>
            <p14:sldId id="4041"/>
            <p14:sldId id="550"/>
            <p14:sldId id="551"/>
            <p14:sldId id="4141"/>
            <p14:sldId id="4043"/>
            <p14:sldId id="4044"/>
            <p14:sldId id="4045"/>
            <p14:sldId id="4142"/>
            <p14:sldId id="4047"/>
            <p14:sldId id="4048"/>
            <p14:sldId id="4049"/>
            <p14:sldId id="4050"/>
            <p14:sldId id="4051"/>
            <p14:sldId id="1151"/>
          </p14:sldIdLst>
        </p14:section>
        <p14:section name="Introduction" id="{4F7563A6-8434-4B4B-A908-0CACD87C66A9}">
          <p14:sldIdLst>
            <p14:sldId id="280"/>
            <p14:sldId id="333"/>
            <p14:sldId id="281"/>
            <p14:sldId id="282"/>
            <p14:sldId id="263"/>
            <p14:sldId id="283"/>
            <p14:sldId id="4138"/>
            <p14:sldId id="257"/>
            <p14:sldId id="258"/>
            <p14:sldId id="259"/>
            <p14:sldId id="260"/>
            <p14:sldId id="507"/>
            <p14:sldId id="4156"/>
            <p14:sldId id="265"/>
            <p14:sldId id="266"/>
            <p14:sldId id="268"/>
            <p14:sldId id="270"/>
            <p14:sldId id="271"/>
            <p14:sldId id="312"/>
            <p14:sldId id="313"/>
            <p14:sldId id="314"/>
            <p14:sldId id="315"/>
            <p14:sldId id="329"/>
            <p14:sldId id="1155"/>
            <p14:sldId id="1157"/>
            <p14:sldId id="1158"/>
          </p14:sldIdLst>
        </p14:section>
        <p14:section name="Sermon" id="{AE593F9C-D571-4741-82B5-EF0A9F48158A}">
          <p14:sldIdLst>
            <p14:sldId id="4143"/>
            <p14:sldId id="1145"/>
            <p14:sldId id="4144"/>
            <p14:sldId id="4147"/>
            <p14:sldId id="4157"/>
            <p14:sldId id="1142"/>
            <p14:sldId id="1205"/>
            <p14:sldId id="305"/>
            <p14:sldId id="4145"/>
            <p14:sldId id="4059"/>
            <p14:sldId id="4060"/>
            <p14:sldId id="1167"/>
            <p14:sldId id="4061"/>
            <p14:sldId id="4064"/>
            <p14:sldId id="4065"/>
            <p14:sldId id="4066"/>
            <p14:sldId id="277"/>
            <p14:sldId id="4146"/>
            <p14:sldId id="4148"/>
            <p14:sldId id="4149"/>
            <p14:sldId id="1159"/>
          </p14:sldIdLst>
        </p14:section>
        <p14:section name="Chapters" id="{0A8B0882-08BB-2D49-8B81-200CF5DF1827}">
          <p14:sldIdLst>
            <p14:sldId id="348"/>
            <p14:sldId id="710"/>
            <p14:sldId id="1728"/>
            <p14:sldId id="4212"/>
            <p14:sldId id="3251"/>
            <p14:sldId id="4213"/>
            <p14:sldId id="4214"/>
            <p14:sldId id="317"/>
            <p14:sldId id="349"/>
            <p14:sldId id="318"/>
            <p14:sldId id="350"/>
            <p14:sldId id="874"/>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4205"/>
            <p14:sldId id="509"/>
            <p14:sldId id="510"/>
            <p14:sldId id="511"/>
            <p14:sldId id="390"/>
            <p14:sldId id="4206"/>
            <p14:sldId id="267"/>
            <p14:sldId id="4207"/>
            <p14:sldId id="269"/>
            <p14:sldId id="4208"/>
            <p14:sldId id="4209"/>
            <p14:sldId id="4210"/>
            <p14:sldId id="4211"/>
            <p14:sldId id="274"/>
            <p14:sldId id="275"/>
            <p14:sldId id="276"/>
            <p14:sldId id="299"/>
            <p14:sldId id="300"/>
            <p14:sldId id="404"/>
            <p14:sldId id="302"/>
            <p14:sldId id="406"/>
            <p14:sldId id="256"/>
            <p14:sldId id="262"/>
            <p14:sldId id="330"/>
            <p14:sldId id="407"/>
            <p14:sldId id="1217"/>
            <p14:sldId id="319"/>
            <p14:sldId id="408"/>
            <p14:sldId id="409"/>
            <p14:sldId id="410"/>
            <p14:sldId id="411"/>
            <p14:sldId id="321"/>
            <p14:sldId id="412"/>
            <p14:sldId id="413"/>
            <p14:sldId id="320"/>
            <p14:sldId id="414"/>
            <p14:sldId id="322"/>
            <p14:sldId id="415"/>
            <p14:sldId id="1146"/>
            <p14:sldId id="4215"/>
            <p14:sldId id="1156"/>
            <p14:sldId id="4158"/>
            <p14:sldId id="4159"/>
            <p14:sldId id="1209"/>
            <p14:sldId id="416"/>
            <p14:sldId id="417"/>
            <p14:sldId id="418"/>
            <p14:sldId id="419"/>
            <p14:sldId id="420"/>
            <p14:sldId id="421"/>
            <p14:sldId id="422"/>
            <p14:sldId id="423"/>
            <p14:sldId id="424"/>
            <p14:sldId id="425"/>
            <p14:sldId id="426"/>
            <p14:sldId id="4216"/>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217"/>
            <p14:sldId id="453"/>
            <p14:sldId id="4218"/>
            <p14:sldId id="455"/>
            <p14:sldId id="456"/>
            <p14:sldId id="457"/>
            <p14:sldId id="458"/>
            <p14:sldId id="4160"/>
            <p14:sldId id="4161"/>
            <p14:sldId id="4162"/>
            <p14:sldId id="4163"/>
            <p14:sldId id="4164"/>
            <p14:sldId id="4165"/>
            <p14:sldId id="4219"/>
            <p14:sldId id="4220"/>
            <p14:sldId id="4168"/>
            <p14:sldId id="4169"/>
            <p14:sldId id="4170"/>
            <p14:sldId id="4171"/>
            <p14:sldId id="4172"/>
            <p14:sldId id="4173"/>
            <p14:sldId id="4174"/>
            <p14:sldId id="4175"/>
            <p14:sldId id="4176"/>
            <p14:sldId id="4203"/>
            <p14:sldId id="4178"/>
            <p14:sldId id="4179"/>
            <p14:sldId id="4180"/>
            <p14:sldId id="4181"/>
            <p14:sldId id="4182"/>
            <p14:sldId id="4183"/>
            <p14:sldId id="4184"/>
            <p14:sldId id="4185"/>
            <p14:sldId id="4186"/>
            <p14:sldId id="4187"/>
            <p14:sldId id="4188"/>
            <p14:sldId id="4189"/>
            <p14:sldId id="4190"/>
            <p14:sldId id="4191"/>
            <p14:sldId id="4192"/>
            <p14:sldId id="4193"/>
            <p14:sldId id="4194"/>
            <p14:sldId id="4195"/>
            <p14:sldId id="4196"/>
            <p14:sldId id="4197"/>
            <p14:sldId id="4198"/>
            <p14:sldId id="4199"/>
            <p14:sldId id="4200"/>
            <p14:sldId id="324"/>
            <p14:sldId id="1189"/>
            <p14:sldId id="459"/>
            <p14:sldId id="4202"/>
            <p14:sldId id="1210"/>
            <p14:sldId id="1147"/>
            <p14:sldId id="460"/>
            <p14:sldId id="1213"/>
            <p14:sldId id="4222"/>
            <p14:sldId id="331"/>
            <p14:sldId id="502"/>
            <p14:sldId id="1150"/>
            <p14:sldId id="4204"/>
            <p14:sldId id="325"/>
            <p14:sldId id="326"/>
            <p14:sldId id="327"/>
            <p14:sldId id="503"/>
            <p14:sldId id="4155"/>
            <p14:sldId id="1219"/>
          </p14:sldIdLst>
        </p14:section>
        <p14:section name="Conclusion" id="{F2BDF078-3DC1-E144-8D45-CE7F596C6A7E}">
          <p14:sldIdLst>
            <p14:sldId id="4150"/>
            <p14:sldId id="4154"/>
            <p14:sldId id="4151"/>
            <p14:sldId id="4152"/>
            <p14:sldId id="4153"/>
            <p14:sldId id="2011"/>
          </p14:sldIdLst>
        </p14:section>
        <p14:section name="Supplements" id="{5DAD7007-C746-BE4A-9CA8-2B8817ACAA3C}">
          <p14:sldIdLst>
            <p14:sldId id="316"/>
            <p14:sldId id="273"/>
            <p14:sldId id="272"/>
            <p14:sldId id="504"/>
            <p14:sldId id="506"/>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C14"/>
    <a:srgbClr val="C80562"/>
    <a:srgbClr val="CB6B01"/>
    <a:srgbClr val="2C4446"/>
    <a:srgbClr val="808080"/>
    <a:srgbClr val="804525"/>
    <a:srgbClr val="D9B946"/>
    <a:srgbClr val="FFCC99"/>
    <a:srgbClr val="C0C0C0"/>
    <a:srgbClr val="F8F8F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77"/>
    <p:restoredTop sz="84494" autoAdjust="0"/>
  </p:normalViewPr>
  <p:slideViewPr>
    <p:cSldViewPr>
      <p:cViewPr>
        <p:scale>
          <a:sx n="131" d="100"/>
          <a:sy n="131" d="100"/>
        </p:scale>
        <p:origin x="424" y="19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11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99" Type="http://schemas.openxmlformats.org/officeDocument/2006/relationships/slide" Target="slides/slide237.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324" Type="http://schemas.openxmlformats.org/officeDocument/2006/relationships/slide" Target="slides/slide262.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335" Type="http://schemas.openxmlformats.org/officeDocument/2006/relationships/slide" Target="slides/slide273.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slide" Target="slides/slide217.xml"/><Relationship Id="rId43" Type="http://schemas.openxmlformats.org/officeDocument/2006/relationships/slideMaster" Target="slideMasters/slideMaster43.xml"/><Relationship Id="rId139" Type="http://schemas.openxmlformats.org/officeDocument/2006/relationships/slide" Target="slides/slide77.xml"/><Relationship Id="rId290" Type="http://schemas.openxmlformats.org/officeDocument/2006/relationships/slide" Target="slides/slide228.xml"/><Relationship Id="rId304" Type="http://schemas.openxmlformats.org/officeDocument/2006/relationships/slide" Target="slides/slide242.xml"/><Relationship Id="rId85" Type="http://schemas.openxmlformats.org/officeDocument/2006/relationships/slide" Target="slides/slide23.xml"/><Relationship Id="rId150" Type="http://schemas.openxmlformats.org/officeDocument/2006/relationships/slide" Target="slides/slide88.xml"/><Relationship Id="rId192" Type="http://schemas.openxmlformats.org/officeDocument/2006/relationships/slide" Target="slides/slide130.xml"/><Relationship Id="rId206" Type="http://schemas.openxmlformats.org/officeDocument/2006/relationships/slide" Target="slides/slide144.xml"/><Relationship Id="rId248" Type="http://schemas.openxmlformats.org/officeDocument/2006/relationships/slide" Target="slides/slide186.xml"/><Relationship Id="rId12" Type="http://schemas.openxmlformats.org/officeDocument/2006/relationships/slideMaster" Target="slideMasters/slideMaster12.xml"/><Relationship Id="rId108" Type="http://schemas.openxmlformats.org/officeDocument/2006/relationships/slide" Target="slides/slide46.xml"/><Relationship Id="rId315" Type="http://schemas.openxmlformats.org/officeDocument/2006/relationships/slide" Target="slides/slide253.xml"/><Relationship Id="rId54" Type="http://schemas.openxmlformats.org/officeDocument/2006/relationships/slideMaster" Target="slideMasters/slideMaster54.xml"/><Relationship Id="rId96" Type="http://schemas.openxmlformats.org/officeDocument/2006/relationships/slide" Target="slides/slide34.xml"/><Relationship Id="rId161" Type="http://schemas.openxmlformats.org/officeDocument/2006/relationships/slide" Target="slides/slide99.xml"/><Relationship Id="rId217" Type="http://schemas.openxmlformats.org/officeDocument/2006/relationships/slide" Target="slides/slide155.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326" Type="http://schemas.openxmlformats.org/officeDocument/2006/relationships/slide" Target="slides/slide264.xml"/><Relationship Id="rId65" Type="http://schemas.openxmlformats.org/officeDocument/2006/relationships/slide" Target="slides/slide3.xml"/><Relationship Id="rId130" Type="http://schemas.openxmlformats.org/officeDocument/2006/relationships/slide" Target="slides/slide68.xml"/><Relationship Id="rId172" Type="http://schemas.openxmlformats.org/officeDocument/2006/relationships/slide" Target="slides/slide110.xml"/><Relationship Id="rId228" Type="http://schemas.openxmlformats.org/officeDocument/2006/relationships/slide" Target="slides/slide166.xml"/><Relationship Id="rId281" Type="http://schemas.openxmlformats.org/officeDocument/2006/relationships/slide" Target="slides/slide219.xml"/><Relationship Id="rId337" Type="http://schemas.openxmlformats.org/officeDocument/2006/relationships/presProps" Target="presProps.xml"/><Relationship Id="rId34" Type="http://schemas.openxmlformats.org/officeDocument/2006/relationships/slideMaster" Target="slideMasters/slideMaster34.xml"/><Relationship Id="rId76" Type="http://schemas.openxmlformats.org/officeDocument/2006/relationships/slide" Target="slides/slide14.xml"/><Relationship Id="rId141" Type="http://schemas.openxmlformats.org/officeDocument/2006/relationships/slide" Target="slides/slide79.xml"/><Relationship Id="rId7" Type="http://schemas.openxmlformats.org/officeDocument/2006/relationships/slideMaster" Target="slideMasters/slideMaster7.xml"/><Relationship Id="rId183" Type="http://schemas.openxmlformats.org/officeDocument/2006/relationships/slide" Target="slides/slide121.xml"/><Relationship Id="rId239" Type="http://schemas.openxmlformats.org/officeDocument/2006/relationships/slide" Target="slides/slide177.xml"/><Relationship Id="rId250" Type="http://schemas.openxmlformats.org/officeDocument/2006/relationships/slide" Target="slides/slide188.xml"/><Relationship Id="rId292" Type="http://schemas.openxmlformats.org/officeDocument/2006/relationships/slide" Target="slides/slide230.xml"/><Relationship Id="rId306" Type="http://schemas.openxmlformats.org/officeDocument/2006/relationships/slide" Target="slides/slide244.xml"/><Relationship Id="rId45" Type="http://schemas.openxmlformats.org/officeDocument/2006/relationships/slideMaster" Target="slideMasters/slideMaster45.xml"/><Relationship Id="rId87" Type="http://schemas.openxmlformats.org/officeDocument/2006/relationships/slide" Target="slides/slide25.xml"/><Relationship Id="rId110" Type="http://schemas.openxmlformats.org/officeDocument/2006/relationships/slide" Target="slides/slide48.xml"/><Relationship Id="rId152" Type="http://schemas.openxmlformats.org/officeDocument/2006/relationships/slide" Target="slides/slide90.xml"/><Relationship Id="rId173" Type="http://schemas.openxmlformats.org/officeDocument/2006/relationships/slide" Target="slides/slide111.xml"/><Relationship Id="rId194" Type="http://schemas.openxmlformats.org/officeDocument/2006/relationships/slide" Target="slides/slide132.xml"/><Relationship Id="rId208" Type="http://schemas.openxmlformats.org/officeDocument/2006/relationships/slide" Target="slides/slide146.xml"/><Relationship Id="rId229" Type="http://schemas.openxmlformats.org/officeDocument/2006/relationships/slide" Target="slides/slide167.xml"/><Relationship Id="rId240" Type="http://schemas.openxmlformats.org/officeDocument/2006/relationships/slide" Target="slides/slide178.xml"/><Relationship Id="rId261"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slide" Target="slides/slide220.xml"/><Relationship Id="rId317" Type="http://schemas.openxmlformats.org/officeDocument/2006/relationships/slide" Target="slides/slide255.xml"/><Relationship Id="rId338"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184" Type="http://schemas.openxmlformats.org/officeDocument/2006/relationships/slide" Target="slides/slide122.xml"/><Relationship Id="rId219" Type="http://schemas.openxmlformats.org/officeDocument/2006/relationships/slide" Target="slides/slide157.xml"/><Relationship Id="rId230" Type="http://schemas.openxmlformats.org/officeDocument/2006/relationships/slide" Target="slides/slide168.xml"/><Relationship Id="rId251"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293" Type="http://schemas.openxmlformats.org/officeDocument/2006/relationships/slide" Target="slides/slide231.xml"/><Relationship Id="rId307" Type="http://schemas.openxmlformats.org/officeDocument/2006/relationships/slide" Target="slides/slide245.xml"/><Relationship Id="rId328" Type="http://schemas.openxmlformats.org/officeDocument/2006/relationships/slide" Target="slides/slide266.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slide" Target="slides/slide221.xml"/><Relationship Id="rId318" Type="http://schemas.openxmlformats.org/officeDocument/2006/relationships/slide" Target="slides/slide256.xml"/><Relationship Id="rId339" Type="http://schemas.openxmlformats.org/officeDocument/2006/relationships/theme" Target="theme/theme1.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294" Type="http://schemas.openxmlformats.org/officeDocument/2006/relationships/slide" Target="slides/slide232.xml"/><Relationship Id="rId308" Type="http://schemas.openxmlformats.org/officeDocument/2006/relationships/slide" Target="slides/slide246.xml"/><Relationship Id="rId329" Type="http://schemas.openxmlformats.org/officeDocument/2006/relationships/slide" Target="slides/slide267.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340" Type="http://schemas.openxmlformats.org/officeDocument/2006/relationships/tableStyles" Target="tableStyles.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284" Type="http://schemas.openxmlformats.org/officeDocument/2006/relationships/slide" Target="slides/slide222.xml"/><Relationship Id="rId319" Type="http://schemas.openxmlformats.org/officeDocument/2006/relationships/slide" Target="slides/slide25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330" Type="http://schemas.openxmlformats.org/officeDocument/2006/relationships/slide" Target="slides/slide268.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95" Type="http://schemas.openxmlformats.org/officeDocument/2006/relationships/slide" Target="slides/slide233.xml"/><Relationship Id="rId309" Type="http://schemas.openxmlformats.org/officeDocument/2006/relationships/slide" Target="slides/slide24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320" Type="http://schemas.openxmlformats.org/officeDocument/2006/relationships/slide" Target="slides/slide258.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285" Type="http://schemas.openxmlformats.org/officeDocument/2006/relationships/slide" Target="slides/slide2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310" Type="http://schemas.openxmlformats.org/officeDocument/2006/relationships/slide" Target="slides/slide248.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331" Type="http://schemas.openxmlformats.org/officeDocument/2006/relationships/slide" Target="slides/slide269.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296" Type="http://schemas.openxmlformats.org/officeDocument/2006/relationships/slide" Target="slides/slide234.xml"/><Relationship Id="rId300" Type="http://schemas.openxmlformats.org/officeDocument/2006/relationships/slide" Target="slides/slide238.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321" Type="http://schemas.openxmlformats.org/officeDocument/2006/relationships/slide" Target="slides/slide259.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286" Type="http://schemas.openxmlformats.org/officeDocument/2006/relationships/slide" Target="slides/slide224.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311" Type="http://schemas.openxmlformats.org/officeDocument/2006/relationships/slide" Target="slides/slide249.xml"/><Relationship Id="rId332" Type="http://schemas.openxmlformats.org/officeDocument/2006/relationships/slide" Target="slides/slide270.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297" Type="http://schemas.openxmlformats.org/officeDocument/2006/relationships/slide" Target="slides/slide235.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301" Type="http://schemas.openxmlformats.org/officeDocument/2006/relationships/slide" Target="slides/slide239.xml"/><Relationship Id="rId322" Type="http://schemas.openxmlformats.org/officeDocument/2006/relationships/slide" Target="slides/slide260.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287" Type="http://schemas.openxmlformats.org/officeDocument/2006/relationships/slide" Target="slides/slide225.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312" Type="http://schemas.openxmlformats.org/officeDocument/2006/relationships/slide" Target="slides/slide250.xml"/><Relationship Id="rId333" Type="http://schemas.openxmlformats.org/officeDocument/2006/relationships/slide" Target="slides/slide271.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298" Type="http://schemas.openxmlformats.org/officeDocument/2006/relationships/slide" Target="slides/slide236.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302" Type="http://schemas.openxmlformats.org/officeDocument/2006/relationships/slide" Target="slides/slide240.xml"/><Relationship Id="rId323" Type="http://schemas.openxmlformats.org/officeDocument/2006/relationships/slide" Target="slides/slide26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288" Type="http://schemas.openxmlformats.org/officeDocument/2006/relationships/slide" Target="slides/slide226.xml"/><Relationship Id="rId106" Type="http://schemas.openxmlformats.org/officeDocument/2006/relationships/slide" Target="slides/slide44.xml"/><Relationship Id="rId127" Type="http://schemas.openxmlformats.org/officeDocument/2006/relationships/slide" Target="slides/slide65.xml"/><Relationship Id="rId313" Type="http://schemas.openxmlformats.org/officeDocument/2006/relationships/slide" Target="slides/slide25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334" Type="http://schemas.openxmlformats.org/officeDocument/2006/relationships/slide" Target="slides/slide272.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slide" Target="slides/slide216.xml"/><Relationship Id="rId303" Type="http://schemas.openxmlformats.org/officeDocument/2006/relationships/slide" Target="slides/slide241.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289" Type="http://schemas.openxmlformats.org/officeDocument/2006/relationships/slide" Target="slides/slide2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314" Type="http://schemas.openxmlformats.org/officeDocument/2006/relationships/slide" Target="slides/slide252.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 Id="rId22" Type="http://schemas.openxmlformats.org/officeDocument/2006/relationships/slideMaster" Target="slideMasters/slideMaster22.xml"/><Relationship Id="rId64" Type="http://schemas.openxmlformats.org/officeDocument/2006/relationships/slide" Target="slides/slide2.xml"/><Relationship Id="rId118" Type="http://schemas.openxmlformats.org/officeDocument/2006/relationships/slide" Target="slides/slide56.xml"/><Relationship Id="rId325" Type="http://schemas.openxmlformats.org/officeDocument/2006/relationships/slide" Target="slides/slide263.xml"/><Relationship Id="rId171" Type="http://schemas.openxmlformats.org/officeDocument/2006/relationships/slide" Target="slides/slide109.xml"/><Relationship Id="rId227" Type="http://schemas.openxmlformats.org/officeDocument/2006/relationships/slide" Target="slides/slide165.xml"/><Relationship Id="rId269" Type="http://schemas.openxmlformats.org/officeDocument/2006/relationships/slide" Target="slides/slide207.xml"/><Relationship Id="rId33" Type="http://schemas.openxmlformats.org/officeDocument/2006/relationships/slideMaster" Target="slideMasters/slideMaster33.xml"/><Relationship Id="rId129" Type="http://schemas.openxmlformats.org/officeDocument/2006/relationships/slide" Target="slides/slide67.xml"/><Relationship Id="rId280" Type="http://schemas.openxmlformats.org/officeDocument/2006/relationships/slide" Target="slides/slide218.xml"/><Relationship Id="rId336" Type="http://schemas.openxmlformats.org/officeDocument/2006/relationships/notesMaster" Target="notesMasters/notesMaster1.xml"/><Relationship Id="rId75" Type="http://schemas.openxmlformats.org/officeDocument/2006/relationships/slide" Target="slides/slide13.xml"/><Relationship Id="rId140" Type="http://schemas.openxmlformats.org/officeDocument/2006/relationships/slide" Target="slides/slide78.xml"/><Relationship Id="rId182" Type="http://schemas.openxmlformats.org/officeDocument/2006/relationships/slide" Target="slides/slide120.xml"/><Relationship Id="rId6" Type="http://schemas.openxmlformats.org/officeDocument/2006/relationships/slideMaster" Target="slideMasters/slideMaster6.xml"/><Relationship Id="rId238" Type="http://schemas.openxmlformats.org/officeDocument/2006/relationships/slide" Target="slides/slide176.xml"/><Relationship Id="rId291" Type="http://schemas.openxmlformats.org/officeDocument/2006/relationships/slide" Target="slides/slide229.xml"/><Relationship Id="rId305" Type="http://schemas.openxmlformats.org/officeDocument/2006/relationships/slide" Target="slides/slide243.xml"/><Relationship Id="rId44" Type="http://schemas.openxmlformats.org/officeDocument/2006/relationships/slideMaster" Target="slideMasters/slideMaster44.xml"/><Relationship Id="rId86" Type="http://schemas.openxmlformats.org/officeDocument/2006/relationships/slide" Target="slides/slide24.xml"/><Relationship Id="rId151" Type="http://schemas.openxmlformats.org/officeDocument/2006/relationships/slide" Target="slides/slide89.xml"/><Relationship Id="rId193" Type="http://schemas.openxmlformats.org/officeDocument/2006/relationships/slide" Target="slides/slide131.xml"/><Relationship Id="rId207" Type="http://schemas.openxmlformats.org/officeDocument/2006/relationships/slide" Target="slides/slide145.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316" Type="http://schemas.openxmlformats.org/officeDocument/2006/relationships/slide" Target="slides/slide254.xml"/><Relationship Id="rId55" Type="http://schemas.openxmlformats.org/officeDocument/2006/relationships/slideMaster" Target="slideMasters/slideMaster55.xml"/><Relationship Id="rId97" Type="http://schemas.openxmlformats.org/officeDocument/2006/relationships/slide" Target="slides/slide35.xml"/><Relationship Id="rId120" Type="http://schemas.openxmlformats.org/officeDocument/2006/relationships/slide" Target="slides/slide58.xml"/><Relationship Id="rId162" Type="http://schemas.openxmlformats.org/officeDocument/2006/relationships/slide" Target="slides/slide100.xml"/><Relationship Id="rId218" Type="http://schemas.openxmlformats.org/officeDocument/2006/relationships/slide" Target="slides/slide156.xml"/><Relationship Id="rId271" Type="http://schemas.openxmlformats.org/officeDocument/2006/relationships/slide" Target="slides/slide209.xml"/><Relationship Id="rId24" Type="http://schemas.openxmlformats.org/officeDocument/2006/relationships/slideMaster" Target="slideMasters/slideMaster24.xml"/><Relationship Id="rId66" Type="http://schemas.openxmlformats.org/officeDocument/2006/relationships/slide" Target="slides/slide4.xml"/><Relationship Id="rId131" Type="http://schemas.openxmlformats.org/officeDocument/2006/relationships/slide" Target="slides/slide69.xml"/><Relationship Id="rId327" Type="http://schemas.openxmlformats.org/officeDocument/2006/relationships/slide" Target="slides/slide265.xml"/></Relationships>
</file>

<file path=ppt/_rels/viewProps.xml.rels><?xml version="1.0" encoding="UTF-8" standalone="yes"?>
<Relationships xmlns="http://schemas.openxmlformats.org/package/2006/relationships"><Relationship Id="rId1" Type="http://schemas.openxmlformats.org/officeDocument/2006/relationships/slide" Target="slides/slide2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645731F-79C0-48FA-8CF1-58D151857948}" type="datetime1">
              <a:rPr lang="en-US" altLang="en-US"/>
              <a:pPr/>
              <a:t>1/27/25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441F7AC-473C-4DE5-A210-16F4EA8E0434}" type="slidenum">
              <a:rPr lang="en-US" altLang="en-US"/>
              <a:pPr/>
              <a:t>‹#›</a:t>
            </a:fld>
            <a:endParaRPr lang="en-US" altLang="en-US"/>
          </a:p>
        </p:txBody>
      </p:sp>
    </p:spTree>
    <p:extLst>
      <p:ext uri="{BB962C8B-B14F-4D97-AF65-F5344CB8AC3E}">
        <p14:creationId xmlns:p14="http://schemas.microsoft.com/office/powerpoint/2010/main" val="99594225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6812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endPar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zh-CN" altLang="en-US" dirty="0">
                <a:solidFill>
                  <a:srgbClr val="0E0E0E"/>
                </a:solidFill>
                <a:effectLst/>
                <a:latin typeface=".AppleSystemUIFont"/>
              </a:rPr>
              <a:t>对那些照顾你的人怀有感恩之心，</a:t>
            </a:r>
          </a:p>
          <a:p>
            <a:r>
              <a:rPr lang="zh-CN" altLang="en-US" dirty="0">
                <a:solidFill>
                  <a:srgbClr val="0E0E0E"/>
                </a:solidFill>
                <a:effectLst/>
                <a:latin typeface=".AppleSystemUIFont"/>
              </a:rPr>
              <a:t>对那些无力帮助你的人怀有怜悯之心，</a:t>
            </a:r>
          </a:p>
          <a:p>
            <a:r>
              <a:rPr lang="zh-CN" altLang="en-US" dirty="0">
                <a:solidFill>
                  <a:srgbClr val="0E0E0E"/>
                </a:solidFill>
                <a:effectLst/>
                <a:latin typeface=".AppleSystemUIFont"/>
              </a:rPr>
              <a:t>更要对那位最关心你的神怀有敬爱之心！</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6473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b="1" dirty="0">
                <a:latin typeface="+mn-lt"/>
                <a:ea typeface="ＭＳ Ｐゴシック" charset="-128"/>
                <a:cs typeface="ＭＳ Ｐゴシック" charset="-128"/>
              </a:rPr>
              <a:t>Many of us are classified by our age and our wealth (Mark Bailey, </a:t>
            </a:r>
            <a:r>
              <a:rPr lang="en-US" b="1" i="1" dirty="0">
                <a:latin typeface="+mn-lt"/>
                <a:ea typeface="ＭＳ Ｐゴシック" charset="-128"/>
                <a:cs typeface="ＭＳ Ｐゴシック" charset="-128"/>
              </a:rPr>
              <a:t>Kindred Spirit</a:t>
            </a:r>
            <a:r>
              <a:rPr lang="en-US" b="1" dirty="0">
                <a:latin typeface="+mn-lt"/>
                <a:ea typeface="ＭＳ Ｐゴシック" charset="-128"/>
                <a:cs typeface="ＭＳ Ｐゴシック" charset="-128"/>
              </a:rPr>
              <a:t> Spring 88 in MONEY acronyms…)</a:t>
            </a:r>
            <a:r>
              <a:rPr lang="en-US" b="1" dirty="0"/>
              <a:t> </a:t>
            </a:r>
          </a:p>
          <a:p>
            <a:pPr>
              <a:defRPr/>
            </a:pPr>
            <a:r>
              <a:rPr lang="zh-CN" altLang="en-US" b="0" i="0" dirty="0">
                <a:solidFill>
                  <a:srgbClr val="404040"/>
                </a:solidFill>
                <a:effectLst/>
                <a:latin typeface="Inter"/>
              </a:rPr>
              <a:t>我们中的许多人根据年龄和财富被分类（马克</a:t>
            </a:r>
            <a:r>
              <a:rPr lang="en-US" altLang="zh-CN" b="0" i="0" dirty="0">
                <a:solidFill>
                  <a:srgbClr val="404040"/>
                </a:solidFill>
                <a:effectLst/>
                <a:latin typeface="Inter"/>
              </a:rPr>
              <a:t>·</a:t>
            </a:r>
            <a:r>
              <a:rPr lang="zh-CN" altLang="en-US" b="0" i="0" dirty="0">
                <a:solidFill>
                  <a:srgbClr val="404040"/>
                </a:solidFill>
                <a:effectLst/>
                <a:latin typeface="Inter"/>
              </a:rPr>
              <a:t>贝利，</a:t>
            </a:r>
            <a:r>
              <a:rPr lang="en-US" altLang="zh-CN" b="0" i="0" dirty="0">
                <a:solidFill>
                  <a:srgbClr val="404040"/>
                </a:solidFill>
                <a:effectLst/>
                <a:latin typeface="Inter"/>
              </a:rPr>
              <a:t>《Kindred Spirit》1988</a:t>
            </a:r>
            <a:r>
              <a:rPr lang="zh-CN" altLang="en-US" b="0" i="0" dirty="0">
                <a:solidFill>
                  <a:srgbClr val="404040"/>
                </a:solidFill>
                <a:effectLst/>
                <a:latin typeface="Inter"/>
              </a:rPr>
              <a:t>年春季刊，关于金钱的缩写</a:t>
            </a:r>
            <a:r>
              <a:rPr lang="en-US" altLang="zh-CN" b="0" i="0" dirty="0">
                <a:solidFill>
                  <a:srgbClr val="404040"/>
                </a:solidFill>
                <a:effectLst/>
                <a:latin typeface="Inter"/>
              </a:rPr>
              <a:t>……</a:t>
            </a:r>
            <a:r>
              <a:rPr lang="zh-CN" altLang="en-US" b="0" i="0" dirty="0">
                <a:solidFill>
                  <a:srgbClr val="404040"/>
                </a:solidFill>
                <a:effectLst/>
                <a:latin typeface="Inter"/>
              </a:rPr>
              <a:t>）</a:t>
            </a:r>
            <a:endParaRPr lang="en-US" b="1" dirty="0"/>
          </a:p>
        </p:txBody>
      </p:sp>
      <p:sp>
        <p:nvSpPr>
          <p:cNvPr id="3153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10299D-8EDE-3D46-981C-3A892F0A668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13416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normAutofit fontScale="25000" lnSpcReduction="20000"/>
          </a:bodyPr>
          <a:lstStyle/>
          <a:p>
            <a:pPr eaLnBrk="1" hangingPunct="1"/>
            <a:r>
              <a:rPr lang="en-US" sz="4400" b="1" dirty="0">
                <a:latin typeface="Calibri" charset="0"/>
                <a:ea typeface="ＭＳ Ｐゴシック" charset="0"/>
                <a:cs typeface="ＭＳ Ｐゴシック" charset="0"/>
              </a:rPr>
              <a:t>The $4000 in stocks my mom purchased was worth $400 twenty years later.</a:t>
            </a:r>
          </a:p>
          <a:p>
            <a:pPr eaLnBrk="1" hangingPunct="1"/>
            <a:r>
              <a:rPr lang="en-US" sz="4400" b="1" dirty="0">
                <a:latin typeface="Calibri" charset="0"/>
                <a:ea typeface="ＭＳ Ｐゴシック" charset="0"/>
                <a:cs typeface="ＭＳ Ｐゴシック" charset="0"/>
              </a:rPr>
              <a:t>Men were robbed of $25,000 cash at Turf club in 1992.</a:t>
            </a:r>
          </a:p>
          <a:p>
            <a:pPr eaLnBrk="1" hangingPunct="1"/>
            <a:r>
              <a:rPr lang="en-US" sz="4400" b="1" dirty="0">
                <a:latin typeface="Calibri" charset="0"/>
                <a:ea typeface="ＭＳ Ｐゴシック" charset="0"/>
                <a:cs typeface="ＭＳ Ｐゴシック" charset="0"/>
              </a:rPr>
              <a:t> </a:t>
            </a:r>
          </a:p>
          <a:p>
            <a:pPr eaLnBrk="1" hangingPunct="1"/>
            <a:r>
              <a:rPr lang="en-US" sz="4400" b="1" dirty="0">
                <a:latin typeface="Calibri" charset="0"/>
                <a:ea typeface="ＭＳ Ｐゴシック" charset="0"/>
                <a:cs typeface="ＭＳ Ｐゴシック" charset="0"/>
              </a:rPr>
              <a:t>(So verse 6 says that God blesses you according to how much you give.  That leads to the question, </a:t>
            </a:r>
            <a:r>
              <a:rPr lang="en-US" altLang="ja-JP" sz="4400" b="1" dirty="0">
                <a:latin typeface="Calibri" charset="0"/>
                <a:ea typeface="ＭＳ Ｐゴシック" charset="0"/>
                <a:cs typeface="ＭＳ Ｐゴシック" charset="0"/>
              </a:rPr>
              <a:t>"Well, how much </a:t>
            </a:r>
            <a:r>
              <a:rPr lang="en-US" altLang="ja-JP" sz="4400" b="1" i="1" dirty="0">
                <a:latin typeface="Calibri" charset="0"/>
                <a:ea typeface="ＭＳ Ｐゴシック" charset="0"/>
                <a:cs typeface="ＭＳ Ｐゴシック" charset="0"/>
              </a:rPr>
              <a:t>should</a:t>
            </a:r>
            <a:r>
              <a:rPr lang="en-US" altLang="ja-JP" sz="4400" b="1" dirty="0">
                <a:latin typeface="Calibri" charset="0"/>
                <a:ea typeface="ＭＳ Ｐゴシック" charset="0"/>
                <a:cs typeface="ＭＳ Ｐゴシック" charset="0"/>
              </a:rPr>
              <a:t> you give?"  Fortunately, verse 7 provides the answer…)</a:t>
            </a:r>
          </a:p>
          <a:p>
            <a:pPr eaLnBrk="1" hangingPunct="1"/>
            <a:endParaRPr lang="en-US" sz="4400" b="1" dirty="0">
              <a:latin typeface="Calibri" charset="0"/>
              <a:ea typeface="ＭＳ Ｐゴシック" charset="0"/>
              <a:cs typeface="ＭＳ Ｐゴシック" charset="0"/>
            </a:endParaRPr>
          </a:p>
          <a:p>
            <a:r>
              <a:rPr lang="zh-CN" altLang="en-US" sz="6000" dirty="0">
                <a:solidFill>
                  <a:srgbClr val="0E0E0E"/>
                </a:solidFill>
                <a:effectLst/>
                <a:latin typeface=".AppleSystemUIFont"/>
              </a:rPr>
              <a:t>我母亲购买的价值</a:t>
            </a:r>
            <a:r>
              <a:rPr lang="en-US" altLang="zh-CN" sz="6000" dirty="0">
                <a:solidFill>
                  <a:srgbClr val="0E0E0E"/>
                </a:solidFill>
                <a:effectLst/>
                <a:latin typeface=".AppleSystemUIFont"/>
              </a:rPr>
              <a:t>4000</a:t>
            </a:r>
            <a:r>
              <a:rPr lang="zh-CN" altLang="en-US" sz="6000" dirty="0">
                <a:solidFill>
                  <a:srgbClr val="0E0E0E"/>
                </a:solidFill>
                <a:effectLst/>
                <a:latin typeface=".AppleSystemUIFont"/>
              </a:rPr>
              <a:t>美元的股票，二十年后只值</a:t>
            </a:r>
            <a:r>
              <a:rPr lang="en-US" altLang="zh-CN" sz="6000" dirty="0">
                <a:solidFill>
                  <a:srgbClr val="0E0E0E"/>
                </a:solidFill>
                <a:effectLst/>
                <a:latin typeface=".AppleSystemUIFont"/>
              </a:rPr>
              <a:t>400</a:t>
            </a:r>
            <a:r>
              <a:rPr lang="zh-CN" altLang="en-US" sz="6000" dirty="0">
                <a:solidFill>
                  <a:srgbClr val="0E0E0E"/>
                </a:solidFill>
                <a:effectLst/>
                <a:latin typeface=".AppleSystemUIFont"/>
              </a:rPr>
              <a:t>美元。</a:t>
            </a:r>
          </a:p>
          <a:p>
            <a:r>
              <a:rPr lang="en-US" altLang="zh-CN" sz="6000" dirty="0">
                <a:solidFill>
                  <a:srgbClr val="0E0E0E"/>
                </a:solidFill>
                <a:effectLst/>
                <a:latin typeface=".AppleSystemUIFont"/>
              </a:rPr>
              <a:t>1992</a:t>
            </a:r>
            <a:r>
              <a:rPr lang="zh-CN" altLang="en-US" sz="6000" dirty="0">
                <a:solidFill>
                  <a:srgbClr val="0E0E0E"/>
                </a:solidFill>
                <a:effectLst/>
                <a:latin typeface=".AppleSystemUIFont"/>
              </a:rPr>
              <a:t>年，有人在赛马会被抢走了</a:t>
            </a:r>
            <a:r>
              <a:rPr lang="en-US" altLang="zh-CN" sz="6000" dirty="0">
                <a:solidFill>
                  <a:srgbClr val="0E0E0E"/>
                </a:solidFill>
                <a:effectLst/>
                <a:latin typeface=".AppleSystemUIFont"/>
              </a:rPr>
              <a:t>25000</a:t>
            </a:r>
            <a:r>
              <a:rPr lang="zh-CN" altLang="en-US" sz="6000" dirty="0">
                <a:solidFill>
                  <a:srgbClr val="0E0E0E"/>
                </a:solidFill>
                <a:effectLst/>
                <a:latin typeface=".AppleSystemUIFont"/>
              </a:rPr>
              <a:t>美元现金。</a:t>
            </a:r>
          </a:p>
          <a:p>
            <a:br>
              <a:rPr lang="zh-CN" altLang="en-US" sz="6000" dirty="0">
                <a:solidFill>
                  <a:srgbClr val="0E0E0E"/>
                </a:solidFill>
                <a:effectLst/>
                <a:latin typeface=".AppleSystemUIFont"/>
              </a:rPr>
            </a:br>
            <a:endParaRPr lang="zh-CN" altLang="en-US" sz="6000" dirty="0">
              <a:solidFill>
                <a:srgbClr val="0E0E0E"/>
              </a:solidFill>
              <a:effectLst/>
              <a:latin typeface=".AppleSystemUIFont"/>
            </a:endParaRPr>
          </a:p>
          <a:p>
            <a:r>
              <a:rPr lang="zh-CN" altLang="en-US" sz="6000" dirty="0">
                <a:solidFill>
                  <a:srgbClr val="0E0E0E"/>
                </a:solidFill>
                <a:effectLst/>
                <a:latin typeface=".AppleSystemUIFont"/>
              </a:rPr>
              <a:t>（第</a:t>
            </a:r>
            <a:r>
              <a:rPr lang="en-US" altLang="zh-CN" sz="6000" dirty="0">
                <a:solidFill>
                  <a:srgbClr val="0E0E0E"/>
                </a:solidFill>
                <a:effectLst/>
                <a:latin typeface=".AppleSystemUIFont"/>
              </a:rPr>
              <a:t>6</a:t>
            </a:r>
            <a:r>
              <a:rPr lang="zh-CN" altLang="en-US" sz="6000" dirty="0">
                <a:solidFill>
                  <a:srgbClr val="0E0E0E"/>
                </a:solidFill>
                <a:effectLst/>
                <a:latin typeface=".AppleSystemUIFont"/>
              </a:rPr>
              <a:t>节提到，上帝按照你给予的多少来祝福你。这就引出了一个问题：“那么，你应该给多少呢？”幸运的是，第</a:t>
            </a:r>
            <a:r>
              <a:rPr lang="en-US" altLang="zh-CN" sz="6000" dirty="0">
                <a:solidFill>
                  <a:srgbClr val="0E0E0E"/>
                </a:solidFill>
                <a:effectLst/>
                <a:latin typeface=".AppleSystemUIFont"/>
              </a:rPr>
              <a:t>7</a:t>
            </a:r>
            <a:r>
              <a:rPr lang="zh-CN" altLang="en-US" sz="6000" dirty="0">
                <a:solidFill>
                  <a:srgbClr val="0E0E0E"/>
                </a:solidFill>
                <a:effectLst/>
                <a:latin typeface=".AppleSystemUIFont"/>
              </a:rPr>
              <a:t>节给出了答案</a:t>
            </a:r>
            <a:r>
              <a:rPr lang="en-US" altLang="zh-CN" sz="6000" dirty="0">
                <a:solidFill>
                  <a:srgbClr val="0E0E0E"/>
                </a:solidFill>
                <a:effectLst/>
                <a:latin typeface=".AppleSystemUIFont"/>
              </a:rPr>
              <a:t>……</a:t>
            </a:r>
            <a:r>
              <a:rPr lang="zh-CN" altLang="en-US" sz="6000" dirty="0">
                <a:solidFill>
                  <a:srgbClr val="0E0E0E"/>
                </a:solidFill>
                <a:effectLst/>
                <a:latin typeface=".AppleSystemUIFont"/>
              </a:rPr>
              <a:t>）</a:t>
            </a:r>
          </a:p>
          <a:p>
            <a:pPr eaLnBrk="1" hangingPunct="1"/>
            <a:endParaRPr lang="en-US" sz="4400" b="1" dirty="0">
              <a:latin typeface="Calibri" charset="0"/>
              <a:ea typeface="ＭＳ Ｐゴシック" charset="0"/>
              <a:cs typeface="ＭＳ Ｐゴシック" charset="0"/>
            </a:endParaRPr>
          </a:p>
        </p:txBody>
      </p:sp>
      <p:sp>
        <p:nvSpPr>
          <p:cNvPr id="3256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A449A2-9C62-A647-950F-25B9CE9514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15705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3297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pPr eaLnBrk="1" hangingPunct="1">
              <a:spcBef>
                <a:spcPct val="0"/>
              </a:spcBef>
            </a:pPr>
            <a:r>
              <a:rPr lang="en-US" sz="2400" dirty="0">
                <a:latin typeface="Calibri" charset="0"/>
                <a:ea typeface="ＭＳ Ｐゴシック" charset="0"/>
                <a:cs typeface="ＭＳ Ｐゴシック" charset="0"/>
              </a:rPr>
              <a:t>Tithing is the ONLY action in the Bible that the Lord has said to "test" Him on!</a:t>
            </a:r>
          </a:p>
          <a:p>
            <a:pPr marL="0" marR="0" lvl="0" indent="0" algn="l" defTabSz="457200" rtl="0" eaLnBrk="1" fontAlgn="base" latinLnBrk="0" hangingPunct="1">
              <a:lnSpc>
                <a:spcPct val="100000"/>
              </a:lnSpc>
              <a:spcBef>
                <a:spcPct val="0"/>
              </a:spcBef>
              <a:spcAft>
                <a:spcPct val="0"/>
              </a:spcAft>
              <a:buClrTx/>
              <a:buSzTx/>
              <a:buFontTx/>
              <a:buNone/>
              <a:tabLst/>
              <a:defRPr/>
            </a:pPr>
            <a:r>
              <a:rPr lang="zh-CN" altLang="en-US" sz="3600" b="1" dirty="0">
                <a:solidFill>
                  <a:srgbClr val="0E0E0E"/>
                </a:solidFill>
                <a:effectLst/>
                <a:latin typeface=".AppleSystemUIFont"/>
              </a:rPr>
              <a:t>十一奉献是圣经中唯一一个主说可以“试验”祂的行动！</a:t>
            </a:r>
            <a:endParaRPr lang="zh-CN" altLang="en-US" sz="3600" dirty="0">
              <a:solidFill>
                <a:srgbClr val="0E0E0E"/>
              </a:solidFill>
              <a:effectLst/>
              <a:latin typeface=".AppleSystemUIFont"/>
            </a:endParaRPr>
          </a:p>
          <a:p>
            <a:pPr eaLnBrk="1" hangingPunct="1">
              <a:spcBef>
                <a:spcPct val="0"/>
              </a:spcBef>
            </a:pPr>
            <a:endParaRPr lang="en-US" sz="2400" dirty="0">
              <a:latin typeface="Calibri" charset="0"/>
              <a:ea typeface="ＭＳ Ｐゴシック" charset="0"/>
              <a:cs typeface="ＭＳ Ｐゴシック" charset="0"/>
            </a:endParaRPr>
          </a:p>
        </p:txBody>
      </p:sp>
      <p:sp>
        <p:nvSpPr>
          <p:cNvPr id="3297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5ED6C7-4827-954A-938A-C14B7257B65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403346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441F7AC-473C-4DE5-A210-16F4EA8E0434}" type="slidenum">
              <a:rPr lang="en-US" altLang="en-US" smtClean="0"/>
              <a:pPr/>
              <a:t>220</a:t>
            </a:fld>
            <a:endParaRPr lang="en-US" altLang="en-US"/>
          </a:p>
        </p:txBody>
      </p:sp>
    </p:spTree>
    <p:extLst>
      <p:ext uri="{BB962C8B-B14F-4D97-AF65-F5344CB8AC3E}">
        <p14:creationId xmlns:p14="http://schemas.microsoft.com/office/powerpoint/2010/main" val="21089630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441F7AC-473C-4DE5-A210-16F4EA8E0434}" type="slidenum">
              <a:rPr lang="en-US" altLang="en-US" smtClean="0"/>
              <a:pPr/>
              <a:t>221</a:t>
            </a:fld>
            <a:endParaRPr lang="en-US" altLang="en-US"/>
          </a:p>
        </p:txBody>
      </p:sp>
    </p:spTree>
    <p:extLst>
      <p:ext uri="{BB962C8B-B14F-4D97-AF65-F5344CB8AC3E}">
        <p14:creationId xmlns:p14="http://schemas.microsoft.com/office/powerpoint/2010/main" val="26895115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358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dirty="0">
                <a:latin typeface="Calibri" charset="0"/>
                <a:ea typeface="ＭＳ Ｐゴシック" charset="0"/>
                <a:cs typeface="ＭＳ Ｐゴシック" charset="0"/>
              </a:rPr>
              <a:t>It takes 10 tithers to support 1 pastor at the same salary.</a:t>
            </a:r>
          </a:p>
          <a:p>
            <a:pPr eaLnBrk="1" hangingPunct="1"/>
            <a:r>
              <a:rPr lang="en-US" dirty="0">
                <a:latin typeface="Calibri" charset="0"/>
                <a:ea typeface="ＭＳ Ｐゴシック" charset="0"/>
                <a:cs typeface="ＭＳ Ｐゴシック" charset="0"/>
              </a:rPr>
              <a:t>It would take another 10 who tithe to pay our rent and other expenses.</a:t>
            </a:r>
          </a:p>
          <a:p>
            <a:r>
              <a:rPr lang="zh-CN" altLang="en-US" dirty="0">
                <a:solidFill>
                  <a:srgbClr val="0E0E0E"/>
                </a:solidFill>
                <a:effectLst/>
                <a:latin typeface=".AppleSystemUIFont"/>
              </a:rPr>
              <a:t>要支持一位牧师获得同等薪水，需要</a:t>
            </a:r>
            <a:r>
              <a:rPr lang="en-US" altLang="zh-CN" b="1" dirty="0">
                <a:solidFill>
                  <a:srgbClr val="0E0E0E"/>
                </a:solidFill>
                <a:effectLst/>
                <a:latin typeface=".AppleSystemUIFont"/>
              </a:rPr>
              <a:t>10</a:t>
            </a:r>
            <a:r>
              <a:rPr lang="zh-CN" altLang="en-US" b="1" dirty="0">
                <a:solidFill>
                  <a:srgbClr val="0E0E0E"/>
                </a:solidFill>
                <a:effectLst/>
                <a:latin typeface=".AppleSystemUIFont"/>
              </a:rPr>
              <a:t>位十一奉献者</a:t>
            </a:r>
            <a:r>
              <a:rPr lang="zh-CN" altLang="en-US" dirty="0">
                <a:solidFill>
                  <a:srgbClr val="0E0E0E"/>
                </a:solidFill>
                <a:effectLst/>
                <a:latin typeface=".AppleSystemUIFont"/>
              </a:rPr>
              <a:t>的支持。</a:t>
            </a:r>
          </a:p>
          <a:p>
            <a:r>
              <a:rPr lang="zh-CN" altLang="en-US" dirty="0">
                <a:solidFill>
                  <a:srgbClr val="0E0E0E"/>
                </a:solidFill>
                <a:effectLst/>
                <a:latin typeface=".AppleSystemUIFont"/>
              </a:rPr>
              <a:t>再需要</a:t>
            </a:r>
            <a:r>
              <a:rPr lang="zh-CN" altLang="en-US" b="1" dirty="0">
                <a:solidFill>
                  <a:srgbClr val="0E0E0E"/>
                </a:solidFill>
                <a:effectLst/>
                <a:latin typeface=".AppleSystemUIFont"/>
              </a:rPr>
              <a:t>另外</a:t>
            </a:r>
            <a:r>
              <a:rPr lang="en-US" altLang="zh-CN" b="1" dirty="0">
                <a:solidFill>
                  <a:srgbClr val="0E0E0E"/>
                </a:solidFill>
                <a:effectLst/>
                <a:latin typeface=".AppleSystemUIFont"/>
              </a:rPr>
              <a:t>10</a:t>
            </a:r>
            <a:r>
              <a:rPr lang="zh-CN" altLang="en-US" b="1" dirty="0">
                <a:solidFill>
                  <a:srgbClr val="0E0E0E"/>
                </a:solidFill>
                <a:effectLst/>
                <a:latin typeface=".AppleSystemUIFont"/>
              </a:rPr>
              <a:t>位十一奉献者</a:t>
            </a:r>
            <a:r>
              <a:rPr lang="zh-CN" altLang="en-US" dirty="0">
                <a:solidFill>
                  <a:srgbClr val="0E0E0E"/>
                </a:solidFill>
                <a:effectLst/>
                <a:latin typeface=".AppleSystemUIFont"/>
              </a:rPr>
              <a:t>来支付我们的房租和其他开销。</a:t>
            </a:r>
          </a:p>
          <a:p>
            <a:pPr eaLnBrk="1" hangingPunct="1"/>
            <a:endParaRPr lang="en-US" dirty="0">
              <a:latin typeface="Calibri" charset="0"/>
              <a:ea typeface="ＭＳ Ｐゴシック" charset="0"/>
              <a:cs typeface="ＭＳ Ｐゴシック" charset="0"/>
            </a:endParaRPr>
          </a:p>
        </p:txBody>
      </p:sp>
      <p:sp>
        <p:nvSpPr>
          <p:cNvPr id="3358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12634C-00E3-1F46-94BB-D63894AAEE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06967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CE3030-A7DA-844C-B96F-D3C149832D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9AA965-9518-6642-930B-0F198203C4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284753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Image Placeholder 1"/>
          <p:cNvSpPr>
            <a:spLocks noGrp="1" noRot="1" noChangeAspect="1"/>
          </p:cNvSpPr>
          <p:nvPr>
            <p:ph type="sldImg"/>
          </p:nvPr>
        </p:nvSpPr>
        <p:spPr>
          <a:ln/>
        </p:spPr>
      </p:sp>
      <p:sp>
        <p:nvSpPr>
          <p:cNvPr id="3399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endParaRPr lang="en-US">
              <a:latin typeface="Calibri" charset="0"/>
              <a:ea typeface="ＭＳ Ｐゴシック" charset="0"/>
              <a:cs typeface="ＭＳ Ｐゴシック" charset="0"/>
            </a:endParaRPr>
          </a:p>
        </p:txBody>
      </p:sp>
      <p:sp>
        <p:nvSpPr>
          <p:cNvPr id="3399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EB6AB6-9DB5-9444-8C61-457CF35538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420228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0" dirty="0">
                <a:latin typeface="Calibri" charset="0"/>
                <a:ea typeface="ＭＳ Ｐゴシック" charset="0"/>
                <a:cs typeface="ＭＳ Ｐゴシック" charset="0"/>
              </a:rPr>
              <a:t>Have you asked God if what you give now is the amount </a:t>
            </a:r>
            <a:r>
              <a:rPr lang="en-US" sz="1800" b="0" i="1" dirty="0">
                <a:latin typeface="Calibri" charset="0"/>
                <a:ea typeface="ＭＳ Ｐゴシック" charset="0"/>
                <a:cs typeface="ＭＳ Ｐゴシック" charset="0"/>
              </a:rPr>
              <a:t>He</a:t>
            </a:r>
            <a:r>
              <a:rPr lang="en-US" sz="1800" b="0" dirty="0">
                <a:latin typeface="Calibri" charset="0"/>
                <a:ea typeface="ＭＳ Ｐゴシック" charset="0"/>
                <a:cs typeface="ＭＳ Ｐゴシック" charset="0"/>
              </a:rPr>
              <a:t> wants you to give?</a:t>
            </a:r>
          </a:p>
          <a:p>
            <a:pPr eaLnBrk="1" hangingPunct="1"/>
            <a:r>
              <a:rPr lang="en-US" sz="1800" b="0" dirty="0">
                <a:latin typeface="Calibri" charset="0"/>
                <a:ea typeface="ＭＳ Ｐゴシック" charset="0"/>
                <a:cs typeface="ＭＳ Ｐゴシック" charset="0"/>
              </a:rPr>
              <a:t>Check your motives though.  We should always get to give—not give to get.</a:t>
            </a:r>
          </a:p>
          <a:p>
            <a:pPr eaLnBrk="1" hangingPunct="1"/>
            <a:r>
              <a:rPr lang="zh-CN" altLang="en-US" sz="2800" b="0" i="0" dirty="0">
                <a:solidFill>
                  <a:srgbClr val="404040"/>
                </a:solidFill>
                <a:effectLst/>
                <a:latin typeface="Inter"/>
              </a:rPr>
              <a:t>你有没有问过上帝，你现在奉献的金额是否是他希望你奉献的？</a:t>
            </a:r>
            <a:br>
              <a:rPr lang="zh-CN" altLang="en-US" sz="2800" dirty="0"/>
            </a:br>
            <a:r>
              <a:rPr lang="zh-CN" altLang="en-US" sz="2800" b="0" i="0" dirty="0">
                <a:solidFill>
                  <a:srgbClr val="404040"/>
                </a:solidFill>
                <a:effectLst/>
                <a:latin typeface="Inter"/>
              </a:rPr>
              <a:t>但要检查你的动机。我们应该总是为了给予而给予</a:t>
            </a:r>
            <a:r>
              <a:rPr lang="en-US" altLang="zh-CN" sz="2800" b="0" i="0" dirty="0">
                <a:solidFill>
                  <a:srgbClr val="404040"/>
                </a:solidFill>
                <a:effectLst/>
                <a:latin typeface="Inter"/>
              </a:rPr>
              <a:t>——</a:t>
            </a:r>
            <a:r>
              <a:rPr lang="zh-CN" altLang="en-US" sz="2800" b="0" i="0" dirty="0">
                <a:solidFill>
                  <a:srgbClr val="404040"/>
                </a:solidFill>
                <a:effectLst/>
                <a:latin typeface="Inter"/>
              </a:rPr>
              <a:t>而不是为了得到而给予。</a:t>
            </a:r>
            <a:endParaRPr lang="en-US" sz="1800" b="0" dirty="0">
              <a:latin typeface="Calibri" charset="0"/>
              <a:ea typeface="ＭＳ Ｐゴシック" charset="0"/>
              <a:cs typeface="ＭＳ Ｐゴシック" charset="0"/>
            </a:endParaRPr>
          </a:p>
        </p:txBody>
      </p:sp>
      <p:sp>
        <p:nvSpPr>
          <p:cNvPr id="3420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9084B6-4B84-EF48-925E-BE11DCB0E4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098946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Phil 4:19</a:t>
            </a:r>
          </a:p>
          <a:p>
            <a:pPr eaLnBrk="1" hangingPunct="1"/>
            <a:r>
              <a:rPr lang="en-US">
                <a:latin typeface="Calibri" charset="0"/>
                <a:ea typeface="ＭＳ Ｐゴシック" charset="0"/>
                <a:cs typeface="ＭＳ Ｐゴシック" charset="0"/>
              </a:rPr>
              <a:t>My life: most left over</a:t>
            </a:r>
          </a:p>
          <a:p>
            <a:pPr eaLnBrk="1" hangingPunct="1"/>
            <a:r>
              <a:rPr lang="en-US">
                <a:latin typeface="Calibri" charset="0"/>
                <a:ea typeface="ＭＳ Ｐゴシック" charset="0"/>
                <a:cs typeface="ＭＳ Ｐゴシック" charset="0"/>
              </a:rPr>
              <a:t>All you need—not want!</a:t>
            </a:r>
          </a:p>
        </p:txBody>
      </p:sp>
      <p:sp>
        <p:nvSpPr>
          <p:cNvPr id="347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D17233-DCCA-7849-BC45-A34EE62CEB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66381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1180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p:cNvSpPr>
            <a:spLocks noGrp="1" noRot="1" noChangeAspect="1"/>
          </p:cNvSpPr>
          <p:nvPr>
            <p:ph type="sldImg"/>
          </p:nvPr>
        </p:nvSpPr>
        <p:spPr>
          <a:ln/>
        </p:spPr>
      </p:sp>
      <p:sp>
        <p:nvSpPr>
          <p:cNvPr id="35021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An ambitious young man went to his pastor for counsel:</a:t>
            </a:r>
          </a:p>
          <a:p>
            <a:pPr eaLnBrk="1" hangingPunct="1"/>
            <a:r>
              <a:rPr lang="en-US">
                <a:latin typeface="Calibri" charset="0"/>
                <a:ea typeface="ＭＳ Ｐゴシック" charset="0"/>
                <a:cs typeface="ＭＳ Ｐゴシック" charset="0"/>
              </a:rPr>
              <a:t>S$60  -- $6</a:t>
            </a:r>
          </a:p>
          <a:p>
            <a:pPr eaLnBrk="1" hangingPunct="1"/>
            <a:r>
              <a:rPr lang="en-US">
                <a:latin typeface="Calibri" charset="0"/>
                <a:ea typeface="ＭＳ Ｐゴシック" charset="0"/>
                <a:cs typeface="ＭＳ Ｐゴシック" charset="0"/>
              </a:rPr>
              <a:t>S$800 -- $80</a:t>
            </a:r>
          </a:p>
        </p:txBody>
      </p:sp>
      <p:sp>
        <p:nvSpPr>
          <p:cNvPr id="3502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3D459-DA16-8B4A-B84C-AA082B44FB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67624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p:cNvSpPr>
          <p:nvPr>
            <p:ph type="sldImg"/>
          </p:nvPr>
        </p:nvSpPr>
        <p:spPr>
          <a:ln/>
        </p:spPr>
      </p:sp>
      <p:sp>
        <p:nvSpPr>
          <p:cNvPr id="3522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dirty="0">
                <a:latin typeface="Calibri" charset="0"/>
                <a:ea typeface="ＭＳ Ｐゴシック" charset="0"/>
                <a:cs typeface="ＭＳ Ｐゴシック" charset="0"/>
              </a:rPr>
              <a:t>Friday, 1 September 1989</a:t>
            </a:r>
          </a:p>
          <a:p>
            <a:pPr eaLnBrk="1" hangingPunct="1"/>
            <a:r>
              <a:rPr lang="en-US" dirty="0">
                <a:latin typeface="Calibri" charset="0"/>
                <a:ea typeface="ＭＳ Ｐゴシック" charset="0"/>
                <a:cs typeface="ＭＳ Ｐゴシック" charset="0"/>
              </a:rPr>
              <a:t>Fired as salesman by deacon</a:t>
            </a:r>
          </a:p>
          <a:p>
            <a:pPr eaLnBrk="1" hangingPunct="1"/>
            <a:r>
              <a:rPr lang="en-US" dirty="0">
                <a:latin typeface="Calibri" charset="0"/>
                <a:ea typeface="ＭＳ Ｐゴシック" charset="0"/>
                <a:cs typeface="ＭＳ Ｐゴシック" charset="0"/>
              </a:rPr>
              <a:t>Stephen born 3 weeks before</a:t>
            </a:r>
          </a:p>
          <a:p>
            <a:pPr eaLnBrk="1" hangingPunct="1"/>
            <a:r>
              <a:rPr lang="en-US" dirty="0">
                <a:latin typeface="Calibri" charset="0"/>
                <a:ea typeface="ＭＳ Ｐゴシック" charset="0"/>
                <a:cs typeface="ＭＳ Ｐゴシック" charset="0"/>
              </a:rPr>
              <a:t>There we were: No money, job, time to look for job, no time to work (dissertation deadline two weeks away)</a:t>
            </a:r>
          </a:p>
          <a:p>
            <a:pPr eaLnBrk="1" hangingPunct="1"/>
            <a:r>
              <a:rPr lang="en-US" dirty="0">
                <a:latin typeface="Calibri" charset="0"/>
                <a:ea typeface="ＭＳ Ｐゴシック" charset="0"/>
                <a:cs typeface="ＭＳ Ｐゴシック" charset="0"/>
              </a:rPr>
              <a:t>3 days later at CCBC: $1000</a:t>
            </a:r>
          </a:p>
          <a:p>
            <a:pPr eaLnBrk="1" hangingPunct="1"/>
            <a:endParaRPr lang="en-US" dirty="0">
              <a:latin typeface="Calibri" charset="0"/>
              <a:ea typeface="ＭＳ Ｐゴシック" charset="0"/>
              <a:cs typeface="ＭＳ Ｐゴシック" charset="0"/>
            </a:endParaRPr>
          </a:p>
          <a:p>
            <a:r>
              <a:rPr lang="en-US" altLang="zh-CN" dirty="0">
                <a:solidFill>
                  <a:srgbClr val="0E0E0E"/>
                </a:solidFill>
                <a:effectLst/>
                <a:latin typeface=".AppleSystemUIFont"/>
              </a:rPr>
              <a:t>1989</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1</a:t>
            </a:r>
            <a:r>
              <a:rPr lang="zh-CN" altLang="en-US" dirty="0">
                <a:solidFill>
                  <a:srgbClr val="0E0E0E"/>
                </a:solidFill>
                <a:effectLst/>
                <a:latin typeface=".AppleSystemUIFont"/>
              </a:rPr>
              <a:t>日，星期五</a:t>
            </a:r>
          </a:p>
          <a:p>
            <a:r>
              <a:rPr lang="zh-CN" altLang="en-US" dirty="0">
                <a:solidFill>
                  <a:srgbClr val="0E0E0E"/>
                </a:solidFill>
                <a:effectLst/>
                <a:latin typeface=".AppleSystemUIFont"/>
              </a:rPr>
              <a:t>被执事解雇，失去推销员的工作</a:t>
            </a:r>
          </a:p>
          <a:p>
            <a:r>
              <a:rPr lang="zh-CN" altLang="en-US" dirty="0">
                <a:solidFill>
                  <a:srgbClr val="0E0E0E"/>
                </a:solidFill>
                <a:effectLst/>
                <a:latin typeface=".AppleSystemUIFont"/>
              </a:rPr>
              <a:t>斯蒂芬出生在三周前</a:t>
            </a:r>
          </a:p>
          <a:p>
            <a:r>
              <a:rPr lang="zh-CN" altLang="en-US" dirty="0">
                <a:solidFill>
                  <a:srgbClr val="0E0E0E"/>
                </a:solidFill>
                <a:effectLst/>
                <a:latin typeface=".AppleSystemUIFont"/>
              </a:rPr>
              <a:t>当时的我们：没有钱，没有工作，没有时间找工作，也没有时间工作（论文截止日期两周后）</a:t>
            </a:r>
          </a:p>
          <a:p>
            <a:r>
              <a:rPr lang="zh-CN" altLang="en-US" dirty="0">
                <a:solidFill>
                  <a:srgbClr val="0E0E0E"/>
                </a:solidFill>
                <a:effectLst/>
                <a:latin typeface=".AppleSystemUIFont"/>
              </a:rPr>
              <a:t>三天后，在</a:t>
            </a:r>
            <a:r>
              <a:rPr lang="en-US" altLang="zh-CN" dirty="0">
                <a:solidFill>
                  <a:srgbClr val="0E0E0E"/>
                </a:solidFill>
                <a:effectLst/>
                <a:latin typeface=".AppleSystemUIFont"/>
              </a:rPr>
              <a:t>CCBC</a:t>
            </a:r>
            <a:r>
              <a:rPr lang="zh-CN" altLang="en-US" dirty="0">
                <a:solidFill>
                  <a:srgbClr val="0E0E0E"/>
                </a:solidFill>
                <a:effectLst/>
                <a:latin typeface=".AppleSystemUIFont"/>
              </a:rPr>
              <a:t>收到</a:t>
            </a:r>
            <a:r>
              <a:rPr lang="en-US" altLang="zh-CN" dirty="0">
                <a:solidFill>
                  <a:srgbClr val="0E0E0E"/>
                </a:solidFill>
                <a:effectLst/>
                <a:latin typeface=".AppleSystemUIFont"/>
              </a:rPr>
              <a:t>1000</a:t>
            </a:r>
            <a:r>
              <a:rPr lang="zh-CN" altLang="en-US" dirty="0">
                <a:solidFill>
                  <a:srgbClr val="0E0E0E"/>
                </a:solidFill>
                <a:effectLst/>
                <a:latin typeface=".AppleSystemUIFont"/>
              </a:rPr>
              <a:t>美元</a:t>
            </a:r>
          </a:p>
          <a:p>
            <a:pPr eaLnBrk="1" hangingPunct="1"/>
            <a:endParaRPr lang="en-US" dirty="0">
              <a:latin typeface="Calibri" charset="0"/>
              <a:ea typeface="ＭＳ Ｐゴシック" charset="0"/>
              <a:cs typeface="ＭＳ Ｐゴシック" charset="0"/>
            </a:endParaRPr>
          </a:p>
        </p:txBody>
      </p:sp>
      <p:sp>
        <p:nvSpPr>
          <p:cNvPr id="3522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BF2911-4A6D-144B-82BB-799D4EDB91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782658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p:cNvSpPr>
          <p:nvPr>
            <p:ph type="sldImg"/>
          </p:nvPr>
        </p:nvSpPr>
        <p:spPr>
          <a:ln/>
        </p:spPr>
      </p:sp>
      <p:sp>
        <p:nvSpPr>
          <p:cNvPr id="35430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dirty="0">
                <a:latin typeface="Calibri" charset="0"/>
                <a:ea typeface="ＭＳ Ｐゴシック" charset="0"/>
                <a:cs typeface="ＭＳ Ｐゴシック" charset="0"/>
              </a:rPr>
              <a:t>That $1000 lasted the whole month</a:t>
            </a:r>
          </a:p>
          <a:p>
            <a:pPr eaLnBrk="1" hangingPunct="1"/>
            <a:r>
              <a:rPr lang="en-US" dirty="0">
                <a:latin typeface="Calibri" charset="0"/>
                <a:ea typeface="ＭＳ Ｐゴシック" charset="0"/>
                <a:cs typeface="ＭＳ Ｐゴシック" charset="0"/>
              </a:rPr>
              <a:t>5 more months amazingly!</a:t>
            </a:r>
          </a:p>
          <a:p>
            <a:pPr eaLnBrk="1" hangingPunct="1"/>
            <a:r>
              <a:rPr lang="en-US" dirty="0">
                <a:latin typeface="Calibri" charset="0"/>
                <a:ea typeface="ＭＳ Ｐゴシック" charset="0"/>
                <a:cs typeface="ＭＳ Ｐゴシック" charset="0"/>
              </a:rPr>
              <a:t>Lived on gifts for 30 years now</a:t>
            </a:r>
          </a:p>
          <a:p>
            <a:r>
              <a:rPr lang="zh-CN" altLang="en-US" dirty="0">
                <a:solidFill>
                  <a:srgbClr val="0E0E0E"/>
                </a:solidFill>
                <a:effectLst/>
                <a:latin typeface=".AppleSystemUIFont"/>
              </a:rPr>
              <a:t>那 </a:t>
            </a:r>
            <a:r>
              <a:rPr lang="en-US" altLang="zh-CN" dirty="0">
                <a:solidFill>
                  <a:srgbClr val="0E0E0E"/>
                </a:solidFill>
                <a:effectLst/>
                <a:latin typeface=".AppleSystemUIFont"/>
              </a:rPr>
              <a:t>1000 </a:t>
            </a:r>
            <a:r>
              <a:rPr lang="zh-CN" altLang="en-US" dirty="0">
                <a:solidFill>
                  <a:srgbClr val="0E0E0E"/>
                </a:solidFill>
                <a:effectLst/>
                <a:latin typeface=".AppleSystemUIFont"/>
              </a:rPr>
              <a:t>美元居然维持了整整一个月，</a:t>
            </a:r>
          </a:p>
          <a:p>
            <a:r>
              <a:rPr lang="zh-CN" altLang="en-US" dirty="0">
                <a:solidFill>
                  <a:srgbClr val="0E0E0E"/>
                </a:solidFill>
                <a:effectLst/>
                <a:latin typeface=".AppleSystemUIFont"/>
              </a:rPr>
              <a:t>甚至奇迹般地持续了接下来的五个月！</a:t>
            </a:r>
          </a:p>
          <a:p>
            <a:r>
              <a:rPr lang="zh-CN" altLang="en-US" dirty="0">
                <a:solidFill>
                  <a:srgbClr val="0E0E0E"/>
                </a:solidFill>
                <a:effectLst/>
                <a:latin typeface=".AppleSystemUIFont"/>
              </a:rPr>
              <a:t>至今已经依靠奉献生活了 </a:t>
            </a:r>
            <a:r>
              <a:rPr lang="en-US" altLang="zh-CN" dirty="0">
                <a:solidFill>
                  <a:srgbClr val="0E0E0E"/>
                </a:solidFill>
                <a:effectLst/>
                <a:latin typeface=".AppleSystemUIFont"/>
              </a:rPr>
              <a:t>30 </a:t>
            </a:r>
            <a:r>
              <a:rPr lang="zh-CN" altLang="en-US" dirty="0">
                <a:solidFill>
                  <a:srgbClr val="0E0E0E"/>
                </a:solidFill>
                <a:effectLst/>
                <a:latin typeface=".AppleSystemUIFont"/>
              </a:rPr>
              <a:t>年。</a:t>
            </a:r>
          </a:p>
          <a:p>
            <a:pPr eaLnBrk="1" hangingPunct="1"/>
            <a:endParaRPr lang="en-US" dirty="0">
              <a:latin typeface="Calibri" charset="0"/>
              <a:ea typeface="ＭＳ Ｐゴシック" charset="0"/>
              <a:cs typeface="ＭＳ Ｐゴシック" charset="0"/>
            </a:endParaRPr>
          </a:p>
        </p:txBody>
      </p:sp>
      <p:sp>
        <p:nvSpPr>
          <p:cNvPr id="35430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5D02BA-73C1-D940-A8E3-88091C43CD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594498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God gets the credit!</a:t>
            </a:r>
          </a:p>
          <a:p>
            <a:pPr eaLnBrk="1" hangingPunct="1"/>
            <a:r>
              <a:rPr lang="en-US">
                <a:latin typeface="Calibri" charset="0"/>
                <a:ea typeface="ＭＳ Ｐゴシック" charset="0"/>
                <a:cs typeface="ＭＳ Ｐゴシック" charset="0"/>
              </a:rPr>
              <a:t>John Hansen gave a turkey</a:t>
            </a:r>
          </a:p>
        </p:txBody>
      </p:sp>
      <p:sp>
        <p:nvSpPr>
          <p:cNvPr id="3563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044F2B-FA2E-754B-8A3A-A3D0B8F127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011355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normAutofit lnSpcReduction="10000"/>
          </a:bodyPr>
          <a:lstStyle/>
          <a:p>
            <a:pPr eaLnBrk="1" hangingPunct="1"/>
            <a:r>
              <a:rPr lang="en-US" sz="1600" b="1" dirty="0">
                <a:latin typeface="Calibri" charset="0"/>
                <a:ea typeface="ＭＳ Ｐゴシック" charset="0"/>
                <a:cs typeface="ＭＳ Ｐゴシック" charset="0"/>
              </a:rPr>
              <a:t>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think you will be generous once you get out of your entry-level job and make more money.  </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If you 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give now, you won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when you make more money!</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John D. Rockefeller, Sr., tithed to his Baptist church all his life.  He said...</a:t>
            </a:r>
          </a:p>
          <a:p>
            <a:pPr eaLnBrk="1" hangingPunct="1"/>
            <a:endParaRPr lang="en-US" sz="1600" b="1" dirty="0">
              <a:latin typeface="Calibri" charset="0"/>
              <a:ea typeface="ＭＳ Ｐゴシック" charset="0"/>
              <a:cs typeface="ＭＳ Ｐゴシック" charset="0"/>
            </a:endParaRPr>
          </a:p>
          <a:p>
            <a:pPr eaLnBrk="1" hangingPunct="1"/>
            <a:r>
              <a:rPr lang="zh-CN" altLang="en-US" sz="1600" b="1" dirty="0">
                <a:latin typeface="Calibri" charset="0"/>
                <a:ea typeface="ＭＳ Ｐゴシック" charset="0"/>
                <a:cs typeface="ＭＳ Ｐゴシック" charset="0"/>
              </a:rPr>
              <a:t>不要以为一旦你摆脱了初级工作并赚到更多钱，你就会变得慷慨。</a:t>
            </a:r>
          </a:p>
          <a:p>
            <a:pPr eaLnBrk="1" hangingPunct="1"/>
            <a:endParaRPr lang="zh-CN" altLang="en-US" sz="1600" b="1" dirty="0">
              <a:latin typeface="Calibri" charset="0"/>
              <a:ea typeface="ＭＳ Ｐゴシック" charset="0"/>
              <a:cs typeface="ＭＳ Ｐゴシック" charset="0"/>
            </a:endParaRPr>
          </a:p>
          <a:p>
            <a:pPr eaLnBrk="1" hangingPunct="1"/>
            <a:r>
              <a:rPr lang="zh-CN" altLang="en-US" sz="1600" b="1" dirty="0">
                <a:latin typeface="Calibri" charset="0"/>
                <a:ea typeface="ＭＳ Ｐゴシック" charset="0"/>
                <a:cs typeface="ＭＳ Ｐゴシック" charset="0"/>
              </a:rPr>
              <a:t>如果你现在不给予，当你赚到更多钱时也不会给予！</a:t>
            </a:r>
          </a:p>
          <a:p>
            <a:pPr eaLnBrk="1" hangingPunct="1"/>
            <a:endParaRPr lang="zh-CN" altLang="en-US" sz="1600" b="1" dirty="0">
              <a:latin typeface="Calibri" charset="0"/>
              <a:ea typeface="ＭＳ Ｐゴシック" charset="0"/>
              <a:cs typeface="ＭＳ Ｐゴシック" charset="0"/>
            </a:endParaRPr>
          </a:p>
          <a:p>
            <a:pPr eaLnBrk="1" hangingPunct="1"/>
            <a:r>
              <a:rPr lang="zh-CN" altLang="en-US" sz="1600" b="1" dirty="0">
                <a:latin typeface="Calibri" charset="0"/>
                <a:ea typeface="ＭＳ Ｐゴシック" charset="0"/>
                <a:cs typeface="ＭＳ Ｐゴシック" charset="0"/>
              </a:rPr>
              <a:t>约翰</a:t>
            </a:r>
            <a:r>
              <a:rPr lang="en-US" altLang="zh-CN" sz="1600" b="1" dirty="0">
                <a:latin typeface="Calibri" charset="0"/>
                <a:ea typeface="ＭＳ Ｐゴシック" charset="0"/>
                <a:cs typeface="ＭＳ Ｐゴシック" charset="0"/>
              </a:rPr>
              <a:t>·</a:t>
            </a:r>
            <a:r>
              <a:rPr lang="en-US" sz="1600" b="1" dirty="0">
                <a:latin typeface="Calibri" charset="0"/>
                <a:ea typeface="ＭＳ Ｐゴシック" charset="0"/>
                <a:cs typeface="ＭＳ Ｐゴシック" charset="0"/>
              </a:rPr>
              <a:t>D·</a:t>
            </a:r>
            <a:r>
              <a:rPr lang="zh-CN" altLang="en-US" sz="1600" b="1" dirty="0">
                <a:latin typeface="Calibri" charset="0"/>
                <a:ea typeface="ＭＳ Ｐゴシック" charset="0"/>
                <a:cs typeface="ＭＳ Ｐゴシック" charset="0"/>
              </a:rPr>
              <a:t>洛克菲勒一生都在向他的浸信会教堂奉献十分之一。他说</a:t>
            </a:r>
            <a:r>
              <a:rPr lang="en-US" altLang="zh-CN" sz="1600" b="1" dirty="0">
                <a:latin typeface="Calibri" charset="0"/>
                <a:ea typeface="ＭＳ Ｐゴシック" charset="0"/>
                <a:cs typeface="ＭＳ Ｐゴシック" charset="0"/>
              </a:rPr>
              <a:t>……</a:t>
            </a:r>
            <a:endParaRPr lang="en-US" sz="1600" b="1" dirty="0">
              <a:latin typeface="Calibri" charset="0"/>
              <a:ea typeface="ＭＳ Ｐゴシック" charset="0"/>
              <a:cs typeface="ＭＳ Ｐゴシック" charset="0"/>
            </a:endParaRPr>
          </a:p>
        </p:txBody>
      </p:sp>
      <p:sp>
        <p:nvSpPr>
          <p:cNvPr id="361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4DB5F7-63D8-514D-A8F6-11C45CAE1A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57234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635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dirty="0">
                <a:latin typeface="Calibri" charset="0"/>
                <a:ea typeface="ＭＳ Ｐゴシック" charset="0"/>
                <a:cs typeface="ＭＳ Ｐゴシック" charset="0"/>
              </a:rPr>
              <a:t>Country preacher</a:t>
            </a:r>
            <a:r>
              <a:rPr lang="fr-FR" altLang="ja-JP" sz="1800" b="1" dirty="0">
                <a:latin typeface="Calibri" charset="0"/>
                <a:ea typeface="ＭＳ Ｐゴシック" charset="0"/>
                <a:cs typeface="ＭＳ Ｐゴシック" charset="0"/>
              </a:rPr>
              <a:t>'</a:t>
            </a:r>
            <a:r>
              <a:rPr lang="en-US" altLang="ja-JP" sz="1800" b="1" dirty="0">
                <a:latin typeface="Calibri" charset="0"/>
                <a:ea typeface="ＭＳ Ｐゴシック" charset="0"/>
                <a:cs typeface="ＭＳ Ｐゴシック" charset="0"/>
              </a:rPr>
              <a:t>s testimony—100 years ago but the lessons are timeless!</a:t>
            </a:r>
          </a:p>
          <a:p>
            <a:pPr eaLnBrk="1" hangingPunct="1"/>
            <a:r>
              <a:rPr lang="zh-CN" altLang="en-US" sz="1800" b="1" dirty="0">
                <a:latin typeface="Calibri" charset="0"/>
                <a:ea typeface="ＭＳ Ｐゴシック" charset="0"/>
                <a:cs typeface="ＭＳ Ｐゴシック" charset="0"/>
              </a:rPr>
              <a:t>乡村牧师的见证</a:t>
            </a:r>
            <a:r>
              <a:rPr lang="en-US" altLang="zh-CN" sz="1800" b="1" dirty="0">
                <a:latin typeface="Calibri" charset="0"/>
                <a:ea typeface="ＭＳ Ｐゴシック" charset="0"/>
                <a:cs typeface="ＭＳ Ｐゴシック" charset="0"/>
              </a:rPr>
              <a:t>——100</a:t>
            </a:r>
            <a:r>
              <a:rPr lang="zh-CN" altLang="en-US" sz="1800" b="1" dirty="0">
                <a:latin typeface="Calibri" charset="0"/>
                <a:ea typeface="ＭＳ Ｐゴシック" charset="0"/>
                <a:cs typeface="ＭＳ Ｐゴシック" charset="0"/>
              </a:rPr>
              <a:t>年前的事，但其中的教训是永恒的！</a:t>
            </a:r>
            <a:endParaRPr lang="en-US" sz="1800" b="1" dirty="0">
              <a:latin typeface="Calibri" charset="0"/>
              <a:ea typeface="ＭＳ Ｐゴシック" charset="0"/>
              <a:cs typeface="ＭＳ Ｐゴシック" charset="0"/>
            </a:endParaRPr>
          </a:p>
        </p:txBody>
      </p:sp>
      <p:sp>
        <p:nvSpPr>
          <p:cNvPr id="3635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806AC5-317C-D541-BAE3-1BB070065A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180460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dirty="0">
                <a:latin typeface="Calibri" charset="0"/>
                <a:ea typeface="ＭＳ Ｐゴシック" charset="0"/>
                <a:cs typeface="ＭＳ Ｐゴシック" charset="0"/>
              </a:rPr>
              <a:t>This is the only place in the Bible where God says to test Him!</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sz="2800" dirty="0">
                <a:solidFill>
                  <a:srgbClr val="0E0E0E"/>
                </a:solidFill>
                <a:effectLst/>
                <a:latin typeface=".AppleSystemUIFont"/>
              </a:rPr>
              <a:t>这是圣经中唯一一个神说可以试探祂的地方！</a:t>
            </a:r>
          </a:p>
          <a:p>
            <a:pPr eaLnBrk="1" hangingPunct="1"/>
            <a:endParaRPr lang="en-US" sz="1800" b="1" dirty="0">
              <a:latin typeface="Calibri"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EDE51E-5E70-F749-958F-08A8EF195F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2981325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897147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5497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394969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736D4-F857-E842-B294-35ACA8A2A028}" type="slidenum">
              <a:rPr lang="en-US" sz="1200">
                <a:solidFill>
                  <a:srgbClr val="000000"/>
                </a:solidFill>
                <a:latin typeface="Arial" charset="0"/>
              </a:rPr>
              <a:pPr eaLnBrk="1" hangingPunct="1"/>
              <a:t>32</a:t>
            </a:fld>
            <a:endParaRPr lang="en-US" sz="1200">
              <a:solidFill>
                <a:srgbClr val="000000"/>
              </a:solidFill>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377371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59457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9216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69016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OB-38-Salvation-38</a:t>
            </a:r>
          </a:p>
          <a:p>
            <a:r>
              <a:rPr lang="en-US" dirty="0"/>
              <a:t>NS-08-2Cor-255</a:t>
            </a:r>
          </a:p>
          <a:p>
            <a:r>
              <a:rPr lang="en-US" dirty="0"/>
              <a:t>FU-03-Reincarnation&amp;SpiritsInPrison-45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00FF"/>
              </a:buClr>
              <a:buSzTx/>
              <a:buFont typeface="Wingdings" pitchFamily="2" charset="2"/>
              <a:buNone/>
              <a:tabLst/>
              <a:defRPr/>
            </a:pPr>
            <a:fld id="{1E1C322C-432A-4F63-BC51-9223E5CFB8A3}" type="slidenum">
              <a:rPr kumimoji="0" lang="en-GB" sz="1200" b="0"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20000"/>
                </a:spcBef>
                <a:spcAft>
                  <a:spcPct val="0"/>
                </a:spcAft>
                <a:buClr>
                  <a:srgbClr val="0000FF"/>
                </a:buClr>
                <a:buSzTx/>
                <a:buFont typeface="Wingdings" pitchFamily="2" charset="2"/>
                <a:buNone/>
                <a:tabLst/>
                <a:defRPr/>
              </a:pPr>
              <a:t>255</a:t>
            </a:fld>
            <a:endParaRPr kumimoji="0" lang="en-GB"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6842585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35052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Juan Carlos Ortiz pictures this as signing a contract. Do you trust the Lord? Imagine God placing before you a piece of paper. He says, “Please sign at the bottom.” You say, “OK, Lord, what is this?” “It is my plan for your life,” God responds. “Wow, how fantastic!” you reply and then look at the paper. “But, Lord,” you observe, “This paper is completely blank. There isn’t a word on it!” “Yes,” he says, “But don’t you trust me?”</a:t>
            </a:r>
          </a:p>
          <a:p>
            <a:r>
              <a:rPr lang="en-SG" dirty="0">
                <a:latin typeface="Arial" panose="020B0604020202020204" pitchFamily="34" charset="0"/>
                <a:cs typeface="Arial" panose="020B0604020202020204" pitchFamily="34" charset="0"/>
              </a:rPr>
              <a:t>Would you sign such a contract?</a:t>
            </a:r>
          </a:p>
          <a:p>
            <a:endParaRPr lang="en-SG" dirty="0">
              <a:latin typeface="Arial" panose="020B0604020202020204" pitchFamily="34" charset="0"/>
              <a:cs typeface="Arial" panose="020B0604020202020204" pitchFamily="34" charset="0"/>
            </a:endParaRPr>
          </a:p>
          <a:p>
            <a:pPr algn="l"/>
            <a:r>
              <a:rPr lang="zh-CN" altLang="en-US" b="0" i="0" dirty="0">
                <a:solidFill>
                  <a:srgbClr val="404040"/>
                </a:solidFill>
                <a:effectLst/>
                <a:latin typeface="Inter"/>
              </a:rPr>
              <a:t>胡安</a:t>
            </a:r>
            <a:r>
              <a:rPr lang="en-US" altLang="zh-CN" b="0" i="0" dirty="0">
                <a:solidFill>
                  <a:srgbClr val="404040"/>
                </a:solidFill>
                <a:effectLst/>
                <a:latin typeface="Inter"/>
              </a:rPr>
              <a:t>·</a:t>
            </a:r>
            <a:r>
              <a:rPr lang="zh-CN" altLang="en-US" b="0" i="0" dirty="0">
                <a:solidFill>
                  <a:srgbClr val="404040"/>
                </a:solidFill>
                <a:effectLst/>
                <a:latin typeface="Inter"/>
              </a:rPr>
              <a:t>卡洛斯</a:t>
            </a:r>
            <a:r>
              <a:rPr lang="en-US" altLang="zh-CN" b="0" i="0" dirty="0">
                <a:solidFill>
                  <a:srgbClr val="404040"/>
                </a:solidFill>
                <a:effectLst/>
                <a:latin typeface="Inter"/>
              </a:rPr>
              <a:t>·</a:t>
            </a:r>
            <a:r>
              <a:rPr lang="zh-CN" altLang="en-US" b="0" i="0" dirty="0">
                <a:solidFill>
                  <a:srgbClr val="404040"/>
                </a:solidFill>
                <a:effectLst/>
                <a:latin typeface="Inter"/>
              </a:rPr>
              <a:t>奥尔蒂斯将这种情况比喻为签署合同。你信任主吗？想象上帝在你面前放了一张纸。他说：“请在底部签名。”你问：“好的，主啊，这是什么？”上帝回答：“这是我为你生命制定的计划。”“哇，太棒了！”你回答，然后看着那张纸。“但是，主啊，”你注意到，“这张纸完全是空白的。上面一个字也没有！”“是的，”他说，“但你不信任我吗？”</a:t>
            </a:r>
          </a:p>
          <a:p>
            <a:pPr algn="l"/>
            <a:r>
              <a:rPr lang="zh-CN" altLang="en-US" b="0" i="0" dirty="0">
                <a:solidFill>
                  <a:srgbClr val="404040"/>
                </a:solidFill>
                <a:effectLst/>
                <a:latin typeface="Inter"/>
              </a:rPr>
              <a:t>你会签署这样的合同吗？</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5878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我们可以通过哪些方式向神对我们的主动关怀敞开心扉？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5329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r>
              <a:rPr lang="zh-CN" altLang="en-US" dirty="0">
                <a:solidFill>
                  <a:srgbClr val="0E0E0E"/>
                </a:solidFill>
                <a:effectLst/>
                <a:latin typeface=".AppleSystemUIFont"/>
              </a:rPr>
              <a:t>对那些照顾你的人怀有感恩之心，</a:t>
            </a:r>
          </a:p>
          <a:p>
            <a:r>
              <a:rPr lang="zh-CN" altLang="en-US" dirty="0">
                <a:solidFill>
                  <a:srgbClr val="0E0E0E"/>
                </a:solidFill>
                <a:effectLst/>
                <a:latin typeface=".AppleSystemUIFont"/>
              </a:rPr>
              <a:t>对那些无力帮助你的人怀有怜悯之心，</a:t>
            </a:r>
          </a:p>
          <a:p>
            <a:r>
              <a:rPr lang="zh-CN" altLang="en-US" dirty="0">
                <a:solidFill>
                  <a:srgbClr val="0E0E0E"/>
                </a:solidFill>
                <a:effectLst/>
                <a:latin typeface=".AppleSystemUIFont"/>
              </a:rPr>
              <a:t>更要对那位最关心你的神怀有敬爱之心！</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6747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r>
              <a:rPr lang="zh-CN" altLang="en-US" dirty="0">
                <a:solidFill>
                  <a:srgbClr val="0E0E0E"/>
                </a:solidFill>
                <a:effectLst/>
                <a:latin typeface=".AppleSystemUIFont"/>
              </a:rPr>
              <a:t>对那些照顾你的人怀有感恩之心，</a:t>
            </a:r>
          </a:p>
          <a:p>
            <a:r>
              <a:rPr lang="zh-CN" altLang="en-US" dirty="0">
                <a:solidFill>
                  <a:srgbClr val="0E0E0E"/>
                </a:solidFill>
                <a:effectLst/>
                <a:latin typeface=".AppleSystemUIFont"/>
              </a:rPr>
              <a:t>对那些无力帮助你的人怀有怜悯之心，</a:t>
            </a:r>
          </a:p>
          <a:p>
            <a:r>
              <a:rPr lang="zh-CN" altLang="en-US" dirty="0">
                <a:solidFill>
                  <a:srgbClr val="0E0E0E"/>
                </a:solidFill>
                <a:effectLst/>
                <a:latin typeface=".AppleSystemUIFont"/>
              </a:rPr>
              <a:t>更要对那位最关心你的神怀有敬爱之心！</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955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602143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2679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85140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75980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90878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One of our cruelest responses to others is apathy. Once I knew someone who simply ignored me. He acted as if I did not exist. When I talked, he pretended not to hear. When I walked toward him in a hallway as he walked toward me, he wouldn’t greet me. When I was in the same room as him, he watched me in the corner of his eye to assure that he would sit on the other side of the room. I sat down with him and his wife years before this to talk about it and see what I had contributed to this. He listed many vain imaginations of things I had done to spy on him, so he said that he was just trying to guard his privacy. The amazing thing about this is that I am the one responsible for sticking my neck out to help him find his calling in life. </a:t>
            </a:r>
          </a:p>
          <a:p>
            <a:endPar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zh-CN" altLang="en-US" dirty="0">
                <a:solidFill>
                  <a:srgbClr val="0E0E0E"/>
                </a:solidFill>
                <a:effectLst/>
                <a:latin typeface=".AppleSystemUIFont"/>
              </a:rPr>
              <a:t>我们对待他人最残酷的反应之一就是冷漠。我曾经认识一个人，他对我完全无视。他表现得好像我不存在。当我说话时，他假装没听见。当我在走廊里朝他走去时，他不会向我打招呼。当我们在同一个房间里时，他用余光盯着我，确保自己坐在房间的另一端。</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几年前，我和他以及他的妻子坐下来谈过这件事，试图弄清楚我是否对这情况有所贡献。他列举了许多关于我“监视”他的无端想象，他说自己只是在保护隐私。令人惊讶的是，我正是那个冒着风险帮助他找到人生使命的人。</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107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92500" lnSpcReduction="10000"/>
          </a:bodyPr>
          <a:lstStyle/>
          <a:p>
            <a:r>
              <a:rPr lang="en-SG" dirty="0">
                <a:latin typeface="Arial" panose="020B0604020202020204" pitchFamily="34" charset="0"/>
                <a:cs typeface="Arial" panose="020B0604020202020204" pitchFamily="34" charset="0"/>
              </a:rPr>
              <a:t>Maybe you can relate to my experience. You are open to people, but they are closed to you. One of our cruellest responses to others is apathy—or simply ignoring others—and you have seen this first hand.</a:t>
            </a:r>
          </a:p>
          <a:p>
            <a:r>
              <a:rPr lang="en-SG" dirty="0">
                <a:latin typeface="Arial" panose="020B0604020202020204" pitchFamily="34" charset="0"/>
                <a:cs typeface="Arial" panose="020B0604020202020204" pitchFamily="34" charset="0"/>
              </a:rPr>
              <a:t>Your family background is far from ideal. Your father—or mother—neglected you growing up.</a:t>
            </a:r>
          </a:p>
          <a:p>
            <a:r>
              <a:rPr lang="en-SG" dirty="0">
                <a:latin typeface="Arial" panose="020B0604020202020204" pitchFamily="34" charset="0"/>
                <a:cs typeface="Arial" panose="020B0604020202020204" pitchFamily="34" charset="0"/>
              </a:rPr>
              <a:t>I find that here in Singapore many people struggle with apathy towards them at work. A worldwide survey was done some years back where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也许你能与我的经历产生共鸣：你对他人敞开心扉，但他们却对你关闭心门。我们对待他人最残酷的反应之一就是冷漠</a:t>
            </a:r>
            <a:r>
              <a:rPr lang="en-US" altLang="zh-CN" dirty="0">
                <a:solidFill>
                  <a:srgbClr val="0E0E0E"/>
                </a:solidFill>
                <a:effectLst/>
                <a:latin typeface=".AppleSystemUIFont"/>
              </a:rPr>
              <a:t>——</a:t>
            </a:r>
            <a:r>
              <a:rPr lang="zh-CN" altLang="en-US" dirty="0">
                <a:solidFill>
                  <a:srgbClr val="0E0E0E"/>
                </a:solidFill>
                <a:effectLst/>
                <a:latin typeface=".AppleSystemUIFont"/>
              </a:rPr>
              <a:t>或者干脆无视他人，而你可能亲身感受过这种情况。</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你的家庭背景或许并不理想。你的父亲</a:t>
            </a:r>
            <a:r>
              <a:rPr lang="en-US" altLang="zh-CN" dirty="0">
                <a:solidFill>
                  <a:srgbClr val="0E0E0E"/>
                </a:solidFill>
                <a:effectLst/>
                <a:latin typeface=".AppleSystemUIFont"/>
              </a:rPr>
              <a:t>——</a:t>
            </a:r>
            <a:r>
              <a:rPr lang="zh-CN" altLang="en-US" dirty="0">
                <a:solidFill>
                  <a:srgbClr val="0E0E0E"/>
                </a:solidFill>
                <a:effectLst/>
                <a:latin typeface=".AppleSystemUIFont"/>
              </a:rPr>
              <a:t>或者母亲</a:t>
            </a:r>
            <a:r>
              <a:rPr lang="en-US" altLang="zh-CN" dirty="0">
                <a:solidFill>
                  <a:srgbClr val="0E0E0E"/>
                </a:solidFill>
                <a:effectLst/>
                <a:latin typeface=".AppleSystemUIFont"/>
              </a:rPr>
              <a:t>——</a:t>
            </a:r>
            <a:r>
              <a:rPr lang="zh-CN" altLang="en-US" dirty="0">
                <a:solidFill>
                  <a:srgbClr val="0E0E0E"/>
                </a:solidFill>
                <a:effectLst/>
                <a:latin typeface=".AppleSystemUIFont"/>
              </a:rPr>
              <a:t>在你成长过程中可能忽视了你。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我发现，在新加坡，许多人在工作中都感受到来自他人的冷漠。一项几年前的全球调查问道：“你的工作是否让你充满活力？”美国的得分最高，有</a:t>
            </a:r>
            <a:r>
              <a:rPr lang="en-US" altLang="zh-CN" dirty="0">
                <a:solidFill>
                  <a:srgbClr val="0E0E0E"/>
                </a:solidFill>
                <a:effectLst/>
                <a:latin typeface=".AppleSystemUIFont"/>
              </a:rPr>
              <a:t>40%</a:t>
            </a:r>
            <a:r>
              <a:rPr lang="zh-CN" altLang="en-US" dirty="0">
                <a:solidFill>
                  <a:srgbClr val="0E0E0E"/>
                </a:solidFill>
                <a:effectLst/>
                <a:latin typeface=".AppleSystemUIFont"/>
              </a:rPr>
              <a:t>的受访者表示肯定。而全球最低的国家是新加坡</a:t>
            </a:r>
            <a:r>
              <a:rPr lang="en-US" altLang="zh-CN" dirty="0">
                <a:solidFill>
                  <a:srgbClr val="0E0E0E"/>
                </a:solidFill>
                <a:effectLst/>
                <a:latin typeface=".AppleSystemUIFont"/>
              </a:rPr>
              <a:t>——</a:t>
            </a:r>
            <a:r>
              <a:rPr lang="zh-CN" altLang="en-US" dirty="0">
                <a:solidFill>
                  <a:srgbClr val="0E0E0E"/>
                </a:solidFill>
                <a:effectLst/>
                <a:latin typeface=".AppleSystemUIFont"/>
              </a:rPr>
              <a:t>仅有</a:t>
            </a:r>
            <a:r>
              <a:rPr lang="en-US" altLang="zh-CN" dirty="0">
                <a:solidFill>
                  <a:srgbClr val="0E0E0E"/>
                </a:solidFill>
                <a:effectLst/>
                <a:latin typeface=".AppleSystemUIFont"/>
              </a:rPr>
              <a:t>2%</a:t>
            </a:r>
            <a:r>
              <a:rPr lang="zh-CN" altLang="en-US" dirty="0">
                <a:solidFill>
                  <a:srgbClr val="0E0E0E"/>
                </a:solidFill>
                <a:effectLst/>
                <a:latin typeface=".AppleSystemUIFont"/>
              </a:rPr>
              <a:t>的人表示他们的工作让他们感到有活力。当有人仅仅把你当作一台工作机器，而不是一个人时，那种感觉是非常令人沮丧的。</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232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r>
              <a:rPr lang="zh-CN" altLang="en-US" dirty="0">
                <a:solidFill>
                  <a:srgbClr val="0E0E0E"/>
                </a:solidFill>
                <a:effectLst/>
                <a:latin typeface=".AppleSystemUIFont"/>
              </a:rPr>
              <a:t>多么奇妙的一件事，看到神对你并非冷漠！绝对不是！我们大多数人都清楚地知道神为我们所做的一切。那么，我们是否用冷漠来回应他呢？</a:t>
            </a:r>
          </a:p>
          <a:p>
            <a:r>
              <a:rPr lang="zh-CN" altLang="en-US" dirty="0">
                <a:solidFill>
                  <a:srgbClr val="0E0E0E"/>
                </a:solidFill>
                <a:effectLst/>
                <a:latin typeface=".AppleSystemUIFont"/>
              </a:rPr>
              <a:t>神赐给了我们关心我们的人</a:t>
            </a:r>
            <a:r>
              <a:rPr lang="en-US" altLang="zh-CN" dirty="0">
                <a:solidFill>
                  <a:srgbClr val="0E0E0E"/>
                </a:solidFill>
                <a:effectLst/>
                <a:latin typeface=".AppleSystemUIFont"/>
              </a:rPr>
              <a:t>——</a:t>
            </a:r>
            <a:r>
              <a:rPr lang="zh-CN" altLang="en-US" dirty="0">
                <a:solidFill>
                  <a:srgbClr val="0E0E0E"/>
                </a:solidFill>
                <a:effectLst/>
                <a:latin typeface=".AppleSystemUIFont"/>
              </a:rPr>
              <a:t>我们是否感激他们？</a:t>
            </a:r>
          </a:p>
          <a:p>
            <a:r>
              <a:rPr lang="zh-CN" altLang="en-US" dirty="0">
                <a:solidFill>
                  <a:srgbClr val="0E0E0E"/>
                </a:solidFill>
                <a:effectLst/>
                <a:latin typeface=".AppleSystemUIFont"/>
              </a:rPr>
              <a:t>神赐给了我们超出所需的资源</a:t>
            </a:r>
            <a:r>
              <a:rPr lang="en-US" altLang="zh-CN" dirty="0">
                <a:solidFill>
                  <a:srgbClr val="0E0E0E"/>
                </a:solidFill>
                <a:effectLst/>
                <a:latin typeface=".AppleSystemUIFont"/>
              </a:rPr>
              <a:t>——</a:t>
            </a:r>
            <a:r>
              <a:rPr lang="zh-CN" altLang="en-US" dirty="0">
                <a:solidFill>
                  <a:srgbClr val="0E0E0E"/>
                </a:solidFill>
                <a:effectLst/>
                <a:latin typeface=".AppleSystemUIFont"/>
              </a:rPr>
              <a:t>我们是否与他人分享？</a:t>
            </a:r>
          </a:p>
          <a:p>
            <a:r>
              <a:rPr lang="zh-CN" altLang="en-US" dirty="0">
                <a:solidFill>
                  <a:srgbClr val="0E0E0E"/>
                </a:solidFill>
                <a:effectLst/>
                <a:latin typeface=".AppleSystemUIFont"/>
              </a:rPr>
              <a:t>神救我们脱离了罪的痛苦</a:t>
            </a:r>
            <a:r>
              <a:rPr lang="en-US" altLang="zh-CN" dirty="0">
                <a:solidFill>
                  <a:srgbClr val="0E0E0E"/>
                </a:solidFill>
                <a:effectLst/>
                <a:latin typeface=".AppleSystemUIFont"/>
              </a:rPr>
              <a:t>——</a:t>
            </a:r>
            <a:r>
              <a:rPr lang="zh-CN" altLang="en-US" dirty="0">
                <a:solidFill>
                  <a:srgbClr val="0E0E0E"/>
                </a:solidFill>
                <a:effectLst/>
                <a:latin typeface=".AppleSystemUIFont"/>
              </a:rPr>
              <a:t>我们是否感谢他让我们摆脱了那种奴役？</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79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32915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我们可以通过哪些方式向神的带领敞开心扉？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544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reached out to a church that was feeling conflicted and apathetic towards him—even though he started the church!</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1" charset="0"/>
                <a:ea typeface="ＭＳ Ｐゴシック" pitchFamily="-107" charset="-128"/>
                <a:cs typeface="ＭＳ Ｐゴシック" pitchFamily="-107" charset="-128"/>
              </a:rPr>
              <a:t>Imagine investing yourself into someone substantially—you help him or her get a job, you train the person with life skills that lead to success, or you even raise the person as your son or daughter. Despite all this, then that person turns against you! How would you feel? Certainly, this would hurt deeply. </a:t>
            </a:r>
          </a:p>
          <a:p>
            <a:r>
              <a:rPr lang="zh-CN" altLang="en-US" dirty="0">
                <a:solidFill>
                  <a:srgbClr val="0E0E0E"/>
                </a:solidFill>
                <a:effectLst/>
                <a:latin typeface=".AppleSystemUIFont"/>
              </a:rPr>
              <a:t>保罗向一个对他感到矛盾和冷漠的教会伸出了援手</a:t>
            </a:r>
            <a:r>
              <a:rPr lang="en-US" altLang="zh-CN" dirty="0">
                <a:solidFill>
                  <a:srgbClr val="0E0E0E"/>
                </a:solidFill>
                <a:effectLst/>
                <a:latin typeface=".AppleSystemUIFont"/>
              </a:rPr>
              <a:t>——</a:t>
            </a:r>
            <a:r>
              <a:rPr lang="zh-CN" altLang="en-US" dirty="0">
                <a:solidFill>
                  <a:srgbClr val="0E0E0E"/>
                </a:solidFill>
                <a:effectLst/>
                <a:latin typeface=".AppleSystemUIFont"/>
              </a:rPr>
              <a:t>尽管是他建立了这间教会！</a:t>
            </a:r>
          </a:p>
          <a:p>
            <a:r>
              <a:rPr lang="zh-CN" altLang="en-US" dirty="0">
                <a:solidFill>
                  <a:srgbClr val="0E0E0E"/>
                </a:solidFill>
                <a:effectLst/>
                <a:latin typeface=".AppleSystemUIFont"/>
              </a:rPr>
              <a:t>试想一下，你全身心地投入帮助某个人</a:t>
            </a:r>
            <a:r>
              <a:rPr lang="en-US" altLang="zh-CN" dirty="0">
                <a:solidFill>
                  <a:srgbClr val="0E0E0E"/>
                </a:solidFill>
                <a:effectLst/>
                <a:latin typeface=".AppleSystemUIFont"/>
              </a:rPr>
              <a:t>——</a:t>
            </a:r>
            <a:r>
              <a:rPr lang="zh-CN" altLang="en-US" dirty="0">
                <a:solidFill>
                  <a:srgbClr val="0E0E0E"/>
                </a:solidFill>
                <a:effectLst/>
                <a:latin typeface=".AppleSystemUIFont"/>
              </a:rPr>
              <a:t>你帮他找工作，教他成功所需的生活技能，甚至像抚养自己的儿女一样照顾他。然而，尽管你付出了这一切，这个人却转而反对你！你会有什么感受？这肯定会让人深感痛苦。</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b="0" kern="1200" dirty="0">
              <a:solidFill>
                <a:schemeClr val="tx1"/>
              </a:solidFill>
              <a:effectLst/>
              <a:latin typeface="Times New Roman" pitchFamily="-111" charset="0"/>
              <a:ea typeface="ＭＳ Ｐゴシック" pitchFamily="-107" charset="-128"/>
              <a:cs typeface="ＭＳ Ｐゴシック" pitchFamily="-107" charset="-128"/>
            </a:endParaRP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503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3E7587-1391-964A-8A6E-CEB26355767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7834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FC1D02-48D6-41B5-AF4E-33A3CF441873}" type="slidenum">
              <a:rPr kumimoji="0" lang="zh-CN" altLang="en-US" sz="1200" b="1" i="0" u="none" strike="noStrike" kern="1200" cap="none" spc="0" normalizeH="0" baseline="0" noProof="0">
                <a:ln>
                  <a:noFill/>
                </a:ln>
                <a:solidFill>
                  <a:prstClr val="black"/>
                </a:solidFill>
                <a:effectLst/>
                <a:uLnTx/>
                <a:uFillTx/>
                <a:latin typeface="Arial Narrow"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zh-CN" sz="1200" b="1" i="0" u="none" strike="noStrike" kern="1200" cap="none" spc="0" normalizeH="0" baseline="0" noProof="0">
              <a:ln>
                <a:noFill/>
              </a:ln>
              <a:solidFill>
                <a:prstClr val="black"/>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2713597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44245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normAutofit fontScale="92500" lnSpcReduction="10000"/>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我们都非常清楚地意识到，这个世界上存在一种盲从的群体心态。似乎是“盲人领路”，执意要我们毫无思考地跟随。</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本周，弗吉尼亚州州长公开为婴儿杀害（婴儿出生后不久的杀戮）辩护</a:t>
            </a:r>
            <a:r>
              <a:rPr lang="en-US" altLang="zh-CN" dirty="0">
                <a:solidFill>
                  <a:srgbClr val="0E0E0E"/>
                </a:solidFill>
                <a:effectLst/>
                <a:latin typeface=".AppleSystemUIFont"/>
              </a:rPr>
              <a:t>——</a:t>
            </a:r>
            <a:r>
              <a:rPr lang="zh-CN" altLang="en-US" dirty="0">
                <a:solidFill>
                  <a:srgbClr val="0E0E0E"/>
                </a:solidFill>
                <a:effectLst/>
                <a:latin typeface=".AppleSystemUIFont"/>
              </a:rPr>
              <a:t>数百万人支持了他！</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随后，又曝光了他在医学院时的种族主义照片</a:t>
            </a:r>
            <a:r>
              <a:rPr lang="en-US" altLang="zh-CN" dirty="0">
                <a:solidFill>
                  <a:srgbClr val="0E0E0E"/>
                </a:solidFill>
                <a:effectLst/>
                <a:latin typeface=".AppleSystemUIFont"/>
              </a:rPr>
              <a:t>——</a:t>
            </a:r>
            <a:r>
              <a:rPr lang="zh-CN" altLang="en-US" dirty="0">
                <a:solidFill>
                  <a:srgbClr val="0E0E0E"/>
                </a:solidFill>
                <a:effectLst/>
                <a:latin typeface=".AppleSystemUIFont"/>
              </a:rPr>
              <a:t>现在，他自己政党的政客们开始要求他辞职！</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自什么时候起，偏见竟然比出生后杀害婴儿更严重了？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319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在一个是非颠倒、对错不分的世界中，神呼召信徒与众不同。</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907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我们应该如何与不信的人有所不同呢？我刚刚告诉了你三种方式！</a:t>
            </a:r>
          </a:p>
          <a:p>
            <a:r>
              <a:rPr lang="zh-CN" altLang="en-US" dirty="0">
                <a:solidFill>
                  <a:srgbClr val="0E0E0E"/>
                </a:solidFill>
                <a:effectLst/>
                <a:latin typeface=".AppleSystemUIFont"/>
              </a:rPr>
              <a:t>神希望你用哪些方式摆脱随波逐流的从众心态？</a:t>
            </a:r>
          </a:p>
          <a:p>
            <a:r>
              <a:rPr lang="zh-CN" altLang="en-US" dirty="0">
                <a:solidFill>
                  <a:srgbClr val="0E0E0E"/>
                </a:solidFill>
                <a:effectLst/>
                <a:latin typeface=".AppleSystemUIFont"/>
              </a:rPr>
              <a:t>耶稣希望你如何超越纷争，脱颖而出？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934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3810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34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F736D4-F857-E842-B294-35ACA8A2A0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41747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22725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p>
          <a:p>
            <a:endParaRPr lang="en-SG" dirty="0">
              <a:effectLst/>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然而，在保罗写</a:t>
            </a:r>
            <a:r>
              <a:rPr lang="en-US" altLang="zh-CN" dirty="0">
                <a:solidFill>
                  <a:srgbClr val="0E0E0E"/>
                </a:solidFill>
                <a:effectLst/>
                <a:latin typeface=".AppleSystemUIFont"/>
              </a:rPr>
              <a:t>《</a:t>
            </a:r>
            <a:r>
              <a:rPr lang="zh-CN" altLang="en-US" dirty="0">
                <a:solidFill>
                  <a:srgbClr val="0E0E0E"/>
                </a:solidFill>
                <a:effectLst/>
                <a:latin typeface=".AppleSystemUIFont"/>
              </a:rPr>
              <a:t>哥林多前书</a:t>
            </a:r>
            <a:r>
              <a:rPr lang="en-US" altLang="zh-CN" dirty="0">
                <a:solidFill>
                  <a:srgbClr val="0E0E0E"/>
                </a:solidFill>
                <a:effectLst/>
                <a:latin typeface=".AppleSystemUIFont"/>
              </a:rPr>
              <a:t>》</a:t>
            </a:r>
            <a:r>
              <a:rPr lang="zh-CN" altLang="en-US" dirty="0">
                <a:solidFill>
                  <a:srgbClr val="0E0E0E"/>
                </a:solidFill>
                <a:effectLst/>
                <a:latin typeface=".AppleSystemUIFont"/>
              </a:rPr>
              <a:t>后不到一年，假教师就渗透了教会（参</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》11:20</a:t>
            </a:r>
            <a:r>
              <a:rPr lang="zh-CN" altLang="en-US" dirty="0">
                <a:solidFill>
                  <a:srgbClr val="0E0E0E"/>
                </a:solidFill>
                <a:effectLst/>
                <a:latin typeface=".AppleSystemUIFont"/>
              </a:rPr>
              <a:t>），并通过指控他骄傲（</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》10:1</a:t>
            </a:r>
            <a:r>
              <a:rPr lang="zh-CN" altLang="en-US" dirty="0">
                <a:solidFill>
                  <a:srgbClr val="0E0E0E"/>
                </a:solidFill>
                <a:effectLst/>
                <a:latin typeface=".AppleSystemUIFont"/>
              </a:rPr>
              <a:t>）、反复无常（</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》1:16</a:t>
            </a:r>
            <a:r>
              <a:rPr lang="zh-CN" altLang="en-US" dirty="0">
                <a:solidFill>
                  <a:srgbClr val="0E0E0E"/>
                </a:solidFill>
                <a:effectLst/>
                <a:latin typeface=".AppleSystemUIFont"/>
              </a:rPr>
              <a:t>及之后）、外表和言辞无足轻重（</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》10:10</a:t>
            </a:r>
            <a:r>
              <a:rPr lang="zh-CN" altLang="en-US" dirty="0">
                <a:solidFill>
                  <a:srgbClr val="0E0E0E"/>
                </a:solidFill>
                <a:effectLst/>
                <a:latin typeface=".AppleSystemUIFont"/>
              </a:rPr>
              <a:t>）、不诚实（</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》8:16</a:t>
            </a:r>
            <a:r>
              <a:rPr lang="zh-CN" altLang="en-US" dirty="0">
                <a:solidFill>
                  <a:srgbClr val="0E0E0E"/>
                </a:solidFill>
                <a:effectLst/>
                <a:latin typeface=".AppleSystemUIFont"/>
              </a:rPr>
              <a:t>）以及不具备使徒资格（</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》11:23</a:t>
            </a:r>
            <a:r>
              <a:rPr lang="zh-CN" altLang="en-US" dirty="0">
                <a:solidFill>
                  <a:srgbClr val="0E0E0E"/>
                </a:solidFill>
                <a:effectLst/>
                <a:latin typeface=".AppleSystemUIFont"/>
              </a:rPr>
              <a:t>；</a:t>
            </a:r>
            <a:r>
              <a:rPr lang="en-US" altLang="zh-CN" dirty="0">
                <a:solidFill>
                  <a:srgbClr val="0E0E0E"/>
                </a:solidFill>
                <a:effectLst/>
                <a:latin typeface=".AppleSystemUIFont"/>
              </a:rPr>
              <a:t>12:6-7</a:t>
            </a:r>
            <a:r>
              <a:rPr lang="zh-CN" altLang="en-US" dirty="0">
                <a:solidFill>
                  <a:srgbClr val="0E0E0E"/>
                </a:solidFill>
                <a:effectLst/>
                <a:latin typeface=".AppleSystemUIFont"/>
              </a:rPr>
              <a:t>）来煽动民众反对他。保罗认为这是一种严重的威胁，因此决定亲自去教会访问。他将这次第二次的访问称为“忧愁的探望”（</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》2:1</a:t>
            </a:r>
            <a:r>
              <a:rPr lang="zh-CN" altLang="en-US" dirty="0">
                <a:solidFill>
                  <a:srgbClr val="0E0E0E"/>
                </a:solidFill>
                <a:effectLst/>
                <a:latin typeface=".AppleSystemUIFont"/>
              </a:rPr>
              <a:t>；</a:t>
            </a:r>
            <a:r>
              <a:rPr lang="en-US" altLang="zh-CN" dirty="0">
                <a:solidFill>
                  <a:srgbClr val="0E0E0E"/>
                </a:solidFill>
                <a:effectLst/>
                <a:latin typeface=".AppleSystemUIFont"/>
              </a:rPr>
              <a:t>12:14</a:t>
            </a:r>
            <a:r>
              <a:rPr lang="zh-CN" altLang="en-US" dirty="0">
                <a:solidFill>
                  <a:srgbClr val="0E0E0E"/>
                </a:solidFill>
                <a:effectLst/>
                <a:latin typeface=".AppleSystemUIFont"/>
              </a:rPr>
              <a:t>；</a:t>
            </a:r>
            <a:r>
              <a:rPr lang="en-US" altLang="zh-CN" dirty="0">
                <a:solidFill>
                  <a:srgbClr val="0E0E0E"/>
                </a:solidFill>
                <a:effectLst/>
                <a:latin typeface=".AppleSystemUIFont"/>
              </a:rPr>
              <a:t>13:1</a:t>
            </a:r>
            <a:r>
              <a:rPr lang="zh-CN" altLang="en-US" dirty="0">
                <a:solidFill>
                  <a:srgbClr val="0E0E0E"/>
                </a:solidFill>
                <a:effectLst/>
                <a:latin typeface=".AppleSystemUIFont"/>
              </a:rPr>
              <a:t>）。保罗在</a:t>
            </a:r>
            <a:r>
              <a:rPr lang="en-US" altLang="zh-CN" dirty="0">
                <a:solidFill>
                  <a:srgbClr val="0E0E0E"/>
                </a:solidFill>
                <a:effectLst/>
                <a:latin typeface=".AppleSystemUIFont"/>
              </a:rPr>
              <a:t>《</a:t>
            </a:r>
            <a:r>
              <a:rPr lang="zh-CN" altLang="en-US" dirty="0">
                <a:solidFill>
                  <a:srgbClr val="0E0E0E"/>
                </a:solidFill>
                <a:effectLst/>
                <a:latin typeface=".AppleSystemUIFont"/>
              </a:rPr>
              <a:t>哥林多前书</a:t>
            </a:r>
            <a:r>
              <a:rPr lang="en-US" altLang="zh-CN" dirty="0">
                <a:solidFill>
                  <a:srgbClr val="0E0E0E"/>
                </a:solidFill>
                <a:effectLst/>
                <a:latin typeface=".AppleSystemUIFont"/>
              </a:rPr>
              <a:t>》16:5-9</a:t>
            </a:r>
            <a:r>
              <a:rPr lang="zh-CN" altLang="en-US" dirty="0">
                <a:solidFill>
                  <a:srgbClr val="0E0E0E"/>
                </a:solidFill>
                <a:effectLst/>
                <a:latin typeface=".AppleSystemUIFont"/>
              </a:rPr>
              <a:t>中提到了他对这次访问的预期。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在第二次探访教会后，保罗写了一封痛悔的信（这是他写给哥林多教会的第三封信），敦促教会对反对派的领袖进行纪律处分（</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》2:1-11</a:t>
            </a:r>
            <a:r>
              <a:rPr lang="zh-CN" altLang="en-US" dirty="0">
                <a:solidFill>
                  <a:srgbClr val="0E0E0E"/>
                </a:solidFill>
                <a:effectLst/>
                <a:latin typeface=".AppleSystemUIFont"/>
              </a:rPr>
              <a:t>；</a:t>
            </a:r>
            <a:r>
              <a:rPr lang="en-US" altLang="zh-CN" dirty="0">
                <a:solidFill>
                  <a:srgbClr val="0E0E0E"/>
                </a:solidFill>
                <a:effectLst/>
                <a:latin typeface=".AppleSystemUIFont"/>
              </a:rPr>
              <a:t>7:8</a:t>
            </a:r>
            <a:r>
              <a:rPr lang="zh-CN" altLang="en-US" dirty="0">
                <a:solidFill>
                  <a:srgbClr val="0E0E0E"/>
                </a:solidFill>
                <a:effectLst/>
                <a:latin typeface=".AppleSystemUIFont"/>
              </a:rPr>
              <a:t>及之后）。提多带去了这封信，并随后在马其顿与保罗会面，带来了好消息：大部分哥林多人已悔改，不再反抗保罗的使徒权威（</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》7:6-7</a:t>
            </a:r>
            <a:r>
              <a:rPr lang="zh-CN" altLang="en-US" dirty="0">
                <a:solidFill>
                  <a:srgbClr val="0E0E0E"/>
                </a:solidFill>
                <a:effectLst/>
                <a:latin typeface=".AppleSystemUIFont"/>
              </a:rPr>
              <a:t>）。尽管如此，保罗仍然觉得有必要写</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a:t>
            </a:r>
            <a:r>
              <a:rPr lang="zh-CN" altLang="en-US" dirty="0">
                <a:solidFill>
                  <a:srgbClr val="0E0E0E"/>
                </a:solidFill>
                <a:effectLst/>
                <a:latin typeface=".AppleSystemUIFont"/>
              </a:rPr>
              <a:t>，以针对少数反对者为自己辩护（</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》10-13</a:t>
            </a:r>
            <a:r>
              <a:rPr lang="zh-CN" altLang="en-US" dirty="0">
                <a:solidFill>
                  <a:srgbClr val="0E0E0E"/>
                </a:solidFill>
                <a:effectLst/>
                <a:latin typeface=".AppleSystemUIFont"/>
              </a:rPr>
              <a:t>章）。于是，提多再次启程返回哥林多，带去</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a:t>
            </a:r>
            <a:r>
              <a:rPr lang="zh-CN" altLang="en-US" dirty="0">
                <a:solidFill>
                  <a:srgbClr val="0E0E0E"/>
                </a:solidFill>
                <a:effectLst/>
                <a:latin typeface=".AppleSystemUIFont"/>
              </a:rPr>
              <a:t>，并由另外两位弟兄陪同（</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》8:16-24</a:t>
            </a:r>
            <a:r>
              <a:rPr lang="zh-CN" altLang="en-US" dirty="0">
                <a:solidFill>
                  <a:srgbClr val="0E0E0E"/>
                </a:solidFill>
                <a:effectLst/>
                <a:latin typeface=".AppleSystemUIFont"/>
              </a:rPr>
              <a:t>）。之后，保罗进行了对教会的第三次访问，这是</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》13:1</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使徒行传</a:t>
            </a:r>
            <a:r>
              <a:rPr lang="en-US" altLang="zh-CN" dirty="0">
                <a:solidFill>
                  <a:srgbClr val="0E0E0E"/>
                </a:solidFill>
                <a:effectLst/>
                <a:latin typeface=".AppleSystemUIFont"/>
              </a:rPr>
              <a:t>》19:21</a:t>
            </a:r>
            <a:r>
              <a:rPr lang="zh-CN" altLang="en-US" dirty="0">
                <a:solidFill>
                  <a:srgbClr val="0E0E0E"/>
                </a:solidFill>
                <a:effectLst/>
                <a:latin typeface=".AppleSystemUIFont"/>
              </a:rPr>
              <a:t>中提到并在</a:t>
            </a:r>
            <a:r>
              <a:rPr lang="en-US" altLang="zh-CN" dirty="0">
                <a:solidFill>
                  <a:srgbClr val="0E0E0E"/>
                </a:solidFill>
                <a:effectLst/>
                <a:latin typeface=".AppleSystemUIFont"/>
              </a:rPr>
              <a:t>《</a:t>
            </a:r>
            <a:r>
              <a:rPr lang="zh-CN" altLang="en-US" dirty="0">
                <a:solidFill>
                  <a:srgbClr val="0E0E0E"/>
                </a:solidFill>
                <a:effectLst/>
                <a:latin typeface=".AppleSystemUIFont"/>
              </a:rPr>
              <a:t>使徒行传</a:t>
            </a:r>
            <a:r>
              <a:rPr lang="en-US" altLang="zh-CN" dirty="0">
                <a:solidFill>
                  <a:srgbClr val="0E0E0E"/>
                </a:solidFill>
                <a:effectLst/>
                <a:latin typeface=".AppleSystemUIFont"/>
              </a:rPr>
              <a:t>》20:2-3</a:t>
            </a:r>
            <a:r>
              <a:rPr lang="zh-CN" altLang="en-US" dirty="0">
                <a:solidFill>
                  <a:srgbClr val="0E0E0E"/>
                </a:solidFill>
                <a:effectLst/>
                <a:latin typeface=".AppleSystemUIFont"/>
              </a:rPr>
              <a:t>中记录的探访。</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41842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我们可以通过哪些方式向神的带领敞开心扉？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911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r>
              <a:rPr lang="zh-CN" altLang="en-US" dirty="0">
                <a:solidFill>
                  <a:srgbClr val="0E0E0E"/>
                </a:solidFill>
                <a:effectLst/>
                <a:latin typeface=".AppleSystemUIFont"/>
              </a:rPr>
              <a:t>对那些照顾你的人怀有感恩之心，</a:t>
            </a:r>
          </a:p>
          <a:p>
            <a:r>
              <a:rPr lang="zh-CN" altLang="en-US" dirty="0">
                <a:solidFill>
                  <a:srgbClr val="0E0E0E"/>
                </a:solidFill>
                <a:effectLst/>
                <a:latin typeface=".AppleSystemUIFont"/>
              </a:rPr>
              <a:t>对那些无力帮助你的人怀有怜悯之心，</a:t>
            </a:r>
          </a:p>
          <a:p>
            <a:r>
              <a:rPr lang="zh-CN" altLang="en-US" dirty="0">
                <a:solidFill>
                  <a:srgbClr val="0E0E0E"/>
                </a:solidFill>
                <a:effectLst/>
                <a:latin typeface=".AppleSystemUIFont"/>
              </a:rPr>
              <a:t>更要对那位最关心你的神怀有敬爱之心！</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3873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85111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None/>
            </a:pPr>
            <a:r>
              <a:rPr lang="en-US" dirty="0"/>
              <a:t>OS-24-Jeremiah-174</a:t>
            </a:r>
          </a:p>
          <a:p>
            <a:pPr>
              <a:spcBef>
                <a:spcPts val="0"/>
              </a:spcBef>
              <a:buNone/>
            </a:pPr>
            <a:r>
              <a:rPr lang="en-US" dirty="0"/>
              <a:t>NS-08-2 Corinthians-41</a:t>
            </a:r>
          </a:p>
          <a:p>
            <a:pPr>
              <a:spcBef>
                <a:spcPts val="0"/>
              </a:spcBef>
              <a:buNone/>
            </a:pPr>
            <a:r>
              <a:rPr lang="en-US" dirty="0"/>
              <a:t>NS-19-Hebrews-298</a:t>
            </a:r>
          </a:p>
          <a:p>
            <a:pPr>
              <a:spcBef>
                <a:spcPts val="0"/>
              </a:spcBef>
              <a:buNone/>
            </a:pPr>
            <a:r>
              <a:rPr lang="en-US" dirty="0"/>
              <a:t>FU-05-Bliblical Covenants-34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16113-7AAF-45BC-BA4F-9C346D298ABA}"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Arial"/>
                <a:sym typeface="Arial"/>
                <a:rtl val="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Arial"/>
              <a:sym typeface="Arial"/>
              <a:rtl val="0"/>
            </a:endParaRPr>
          </a:p>
        </p:txBody>
      </p:sp>
    </p:spTree>
    <p:extLst>
      <p:ext uri="{BB962C8B-B14F-4D97-AF65-F5344CB8AC3E}">
        <p14:creationId xmlns:p14="http://schemas.microsoft.com/office/powerpoint/2010/main" val="2646834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D7FE70-DEC7-3948-BDF5-DFD931D216D4}" type="slidenum">
              <a:rPr lang="en-US" sz="1200">
                <a:solidFill>
                  <a:srgbClr val="000000"/>
                </a:solidFill>
              </a:rPr>
              <a:pPr eaLnBrk="1" hangingPunct="1"/>
              <a:t>85</a:t>
            </a:fld>
            <a:endParaRPr lang="en-US" sz="1200">
              <a:solidFill>
                <a:srgbClr val="000000"/>
              </a:solidFill>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F8DB55-1390-8747-AAD2-5281E11BED2A}" type="slidenum">
              <a:rPr lang="en-US" sz="1200">
                <a:solidFill>
                  <a:srgbClr val="000000"/>
                </a:solidFill>
                <a:latin typeface="Arial" charset="0"/>
              </a:rPr>
              <a:pPr eaLnBrk="1" hangingPunct="1"/>
              <a:t>87</a:t>
            </a:fld>
            <a:endParaRPr lang="en-US" sz="1200">
              <a:solidFill>
                <a:srgbClr val="000000"/>
              </a:solidFill>
              <a:latin typeface="Arial" charset="0"/>
            </a:endParaRPr>
          </a:p>
        </p:txBody>
      </p:sp>
      <p:sp>
        <p:nvSpPr>
          <p:cNvPr id="1873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376909-3B73-9E44-BF7A-7430DD05281A}" type="slidenum">
              <a:rPr lang="en-US" sz="1200">
                <a:solidFill>
                  <a:srgbClr val="000000"/>
                </a:solidFill>
                <a:latin typeface="Arial" charset="0"/>
              </a:rPr>
              <a:pPr eaLnBrk="1" hangingPunct="1"/>
              <a:t>88</a:t>
            </a:fld>
            <a:endParaRPr lang="en-US" sz="1200">
              <a:solidFill>
                <a:srgbClr val="000000"/>
              </a:solidFill>
              <a:latin typeface="Arial" charset="0"/>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B953DD-CDEA-0648-BAE2-2BD0F56E2023}" type="slidenum">
              <a:rPr lang="en-US" sz="1200">
                <a:solidFill>
                  <a:srgbClr val="000000"/>
                </a:solidFill>
                <a:latin typeface="Arial" charset="0"/>
              </a:rPr>
              <a:pPr eaLnBrk="1" hangingPunct="1"/>
              <a:t>89</a:t>
            </a:fld>
            <a:endParaRPr lang="en-US" sz="1200">
              <a:solidFill>
                <a:srgbClr val="000000"/>
              </a:solidFill>
              <a:latin typeface="Arial"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31530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41DA38-1AC7-C048-B610-CB9588C80DD9}" type="slidenum">
              <a:rPr lang="en-US" sz="1200">
                <a:solidFill>
                  <a:srgbClr val="000000"/>
                </a:solidFill>
                <a:latin typeface="Arial" charset="0"/>
              </a:rPr>
              <a:pPr eaLnBrk="1" hangingPunct="1"/>
              <a:t>90</a:t>
            </a:fld>
            <a:endParaRPr lang="en-US" sz="1200">
              <a:solidFill>
                <a:srgbClr val="000000"/>
              </a:solidFill>
              <a:latin typeface="Arial"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51D456-DDEE-D646-8C19-FFD7DD176934}" type="slidenum">
              <a:rPr lang="en-US" sz="1200">
                <a:solidFill>
                  <a:srgbClr val="000000"/>
                </a:solidFill>
                <a:latin typeface="Arial" charset="0"/>
              </a:rPr>
              <a:pPr eaLnBrk="1" hangingPunct="1"/>
              <a:t>91</a:t>
            </a:fld>
            <a:endParaRPr lang="en-US" sz="1200">
              <a:solidFill>
                <a:srgbClr val="000000"/>
              </a:solidFill>
              <a:latin typeface="Arial"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531D44-D068-D944-A9A8-C22191F781B7}" type="slidenum">
              <a:rPr lang="en-US" sz="1200">
                <a:solidFill>
                  <a:srgbClr val="000000"/>
                </a:solidFill>
                <a:latin typeface="Arial" charset="0"/>
              </a:rPr>
              <a:pPr eaLnBrk="1" hangingPunct="1"/>
              <a:t>92</a:t>
            </a:fld>
            <a:endParaRPr lang="en-US" sz="1200">
              <a:solidFill>
                <a:srgbClr val="000000"/>
              </a:solidFill>
              <a:latin typeface="Arial"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2428C9-966D-3B4D-ABDC-D68915843208}" type="slidenum">
              <a:rPr lang="en-US" sz="1200">
                <a:solidFill>
                  <a:srgbClr val="000000"/>
                </a:solidFill>
                <a:latin typeface="Arial" charset="0"/>
              </a:rPr>
              <a:pPr eaLnBrk="1" hangingPunct="1"/>
              <a:t>93</a:t>
            </a:fld>
            <a:endParaRPr lang="en-US" sz="1200">
              <a:solidFill>
                <a:srgbClr val="000000"/>
              </a:solidFill>
              <a:latin typeface="Arial"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25EEB1-454C-9C4D-AFFF-EC856E40BCB0}" type="slidenum">
              <a:rPr lang="en-US" sz="1200">
                <a:solidFill>
                  <a:srgbClr val="000000"/>
                </a:solidFill>
                <a:latin typeface="Arial" charset="0"/>
              </a:rPr>
              <a:pPr eaLnBrk="1" hangingPunct="1"/>
              <a:t>94</a:t>
            </a:fld>
            <a:endParaRPr lang="en-US" sz="1200">
              <a:solidFill>
                <a:srgbClr val="000000"/>
              </a:solidFill>
              <a:latin typeface="Arial"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750BAE-FA91-1F4C-95D2-49C4BB3D6AE4}" type="slidenum">
              <a:rPr lang="en-US" sz="1200">
                <a:solidFill>
                  <a:srgbClr val="000000"/>
                </a:solidFill>
                <a:latin typeface="Arial" charset="0"/>
              </a:rPr>
              <a:pPr eaLnBrk="1" hangingPunct="1"/>
              <a:t>95</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94211-B9E1-C04C-9E30-442E9209B12C}" type="slidenum">
              <a:rPr lang="en-US" sz="1200">
                <a:solidFill>
                  <a:srgbClr val="000000"/>
                </a:solidFill>
                <a:latin typeface="Arial" charset="0"/>
              </a:rPr>
              <a:pPr eaLnBrk="1" hangingPunct="1"/>
              <a:t>96</a:t>
            </a:fld>
            <a:endParaRPr lang="en-US" sz="1200">
              <a:solidFill>
                <a:srgbClr val="000000"/>
              </a:solidFill>
              <a:latin typeface="Arial" charset="0"/>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7098C2-B083-BE4C-94C7-AB2D74B32015}" type="slidenum">
              <a:rPr lang="en-US" sz="1200">
                <a:solidFill>
                  <a:srgbClr val="000000"/>
                </a:solidFill>
                <a:latin typeface="Arial" charset="0"/>
              </a:rPr>
              <a:pPr eaLnBrk="1" hangingPunct="1"/>
              <a:t>97</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0E7520-5186-F641-B1E0-699D700DA2DC}" type="slidenum">
              <a:rPr lang="en-US" sz="1200">
                <a:solidFill>
                  <a:srgbClr val="000000"/>
                </a:solidFill>
                <a:latin typeface="Arial" charset="0"/>
              </a:rPr>
              <a:pPr eaLnBrk="1" hangingPunct="1"/>
              <a:t>98</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6A010-670B-AA49-A7D0-E5ACF0E8AD1C}" type="slidenum">
              <a:rPr lang="en-US" sz="1200">
                <a:solidFill>
                  <a:srgbClr val="000000"/>
                </a:solidFill>
                <a:latin typeface="Arial" charset="0"/>
              </a:rPr>
              <a:pPr eaLnBrk="1" hangingPunct="1"/>
              <a:t>99</a:t>
            </a:fld>
            <a:endParaRPr lang="en-US" sz="1200">
              <a:solidFill>
                <a:srgbClr val="000000"/>
              </a:solidFill>
              <a:latin typeface="Arial" charset="0"/>
            </a:endParaRPr>
          </a:p>
        </p:txBody>
      </p:sp>
      <p:sp>
        <p:nvSpPr>
          <p:cNvPr id="9218" name="Rectangle 2"/>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625" tIns="44838" rIns="91625" bIns="44838"/>
          <a:lstStyle/>
          <a:p>
            <a:pPr>
              <a:spcBef>
                <a:spcPct val="0"/>
              </a:spcBef>
              <a:defRPr/>
            </a:pPr>
            <a:endParaRPr lang="en-US" sz="2400">
              <a:latin typeface="Arial" charset="0"/>
            </a:endParaRPr>
          </a:p>
        </p:txBody>
      </p:sp>
      <p:sp>
        <p:nvSpPr>
          <p:cNvPr id="211971" name="Rectangle 3"/>
          <p:cNvSpPr>
            <a:spLocks noGrp="1" noRot="1" noChangeAspect="1" noChangeArrowheads="1" noTextEdit="1"/>
          </p:cNvSpPr>
          <p:nvPr>
            <p:ph type="sldImg"/>
          </p:nvPr>
        </p:nvSpPr>
        <p:spPr>
          <a:xfrm>
            <a:off x="1158875" y="698500"/>
            <a:ext cx="4540250" cy="3405188"/>
          </a:xfrm>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92500"/>
          </a:bodyPr>
          <a:lstStyle/>
          <a:p>
            <a:r>
              <a:rPr lang="en-SG" dirty="0">
                <a:latin typeface="Arial" panose="020B0604020202020204" pitchFamily="34" charset="0"/>
                <a:cs typeface="Arial" panose="020B0604020202020204" pitchFamily="34" charset="0"/>
              </a:rPr>
              <a:t>Maybe you can relate to my experience. You are open to people, but they are closed to you. One of our cruellest responses to others is apathy—or simply ignoring others—and you have seen this first hand.</a:t>
            </a:r>
          </a:p>
          <a:p>
            <a:r>
              <a:rPr lang="en-SG" dirty="0">
                <a:latin typeface="Arial" panose="020B0604020202020204" pitchFamily="34" charset="0"/>
                <a:cs typeface="Arial" panose="020B0604020202020204" pitchFamily="34" charset="0"/>
              </a:rPr>
              <a:t>Your family background is far from ideal. Your father—or mother—neglected you growing up.</a:t>
            </a:r>
          </a:p>
          <a:p>
            <a:r>
              <a:rPr lang="en-SG" dirty="0">
                <a:latin typeface="Arial" panose="020B0604020202020204" pitchFamily="34" charset="0"/>
                <a:cs typeface="Arial" panose="020B0604020202020204" pitchFamily="34" charset="0"/>
              </a:rPr>
              <a:t>I find that here in Singapore many people struggle with apathy towards them at work. A worldwide survey was done some years back where people were asked, “Does your work energize you?” The USA had the highest score at 40%. The lowest country in the world was Singapore—only 2% said that their work energized them. When someone just looks at you like a robot to get work out of you, it is deflating.</a:t>
            </a:r>
          </a:p>
          <a:p>
            <a:r>
              <a:rPr lang="zh-CN" altLang="en-US" dirty="0">
                <a:solidFill>
                  <a:srgbClr val="0E0E0E"/>
                </a:solidFill>
                <a:effectLst/>
                <a:latin typeface=".AppleSystemUIFont"/>
              </a:rPr>
              <a:t>也许你能和我的经历产生共鸣：你对别人敞开，但别人却对你关闭。我们对待他人最残酷的反应之一就是冷漠</a:t>
            </a:r>
            <a:r>
              <a:rPr lang="en-US" altLang="zh-CN" dirty="0">
                <a:solidFill>
                  <a:srgbClr val="0E0E0E"/>
                </a:solidFill>
                <a:effectLst/>
                <a:latin typeface=".AppleSystemUIFont"/>
              </a:rPr>
              <a:t>——</a:t>
            </a:r>
            <a:r>
              <a:rPr lang="zh-CN" altLang="en-US" dirty="0">
                <a:solidFill>
                  <a:srgbClr val="0E0E0E"/>
                </a:solidFill>
                <a:effectLst/>
                <a:latin typeface=".AppleSystemUIFont"/>
              </a:rPr>
              <a:t>或者干脆忽视他人，而你可能亲身经历过这一点。</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你的家庭背景可能并不理想。你的父亲</a:t>
            </a:r>
            <a:r>
              <a:rPr lang="en-US" altLang="zh-CN" dirty="0">
                <a:solidFill>
                  <a:srgbClr val="0E0E0E"/>
                </a:solidFill>
                <a:effectLst/>
                <a:latin typeface=".AppleSystemUIFont"/>
              </a:rPr>
              <a:t>——</a:t>
            </a:r>
            <a:r>
              <a:rPr lang="zh-CN" altLang="en-US" dirty="0">
                <a:solidFill>
                  <a:srgbClr val="0E0E0E"/>
                </a:solidFill>
                <a:effectLst/>
                <a:latin typeface=".AppleSystemUIFont"/>
              </a:rPr>
              <a:t>或者母亲</a:t>
            </a:r>
            <a:r>
              <a:rPr lang="en-US" altLang="zh-CN" dirty="0">
                <a:solidFill>
                  <a:srgbClr val="0E0E0E"/>
                </a:solidFill>
                <a:effectLst/>
                <a:latin typeface=".AppleSystemUIFont"/>
              </a:rPr>
              <a:t>——</a:t>
            </a:r>
            <a:r>
              <a:rPr lang="zh-CN" altLang="en-US" dirty="0">
                <a:solidFill>
                  <a:srgbClr val="0E0E0E"/>
                </a:solidFill>
                <a:effectLst/>
                <a:latin typeface=".AppleSystemUIFont"/>
              </a:rPr>
              <a:t>在你成长过程中忽视了你。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我发现，在新加坡，许多人在工作中都面临着被冷漠对待的问题。一项全球调查几年前进行，问人们：“你的工作让你感到有活力吗？”美国得分最高，有</a:t>
            </a:r>
            <a:r>
              <a:rPr lang="en-US" altLang="zh-CN" dirty="0">
                <a:solidFill>
                  <a:srgbClr val="0E0E0E"/>
                </a:solidFill>
                <a:effectLst/>
                <a:latin typeface=".AppleSystemUIFont"/>
              </a:rPr>
              <a:t>40%</a:t>
            </a:r>
            <a:r>
              <a:rPr lang="zh-CN" altLang="en-US" dirty="0">
                <a:solidFill>
                  <a:srgbClr val="0E0E0E"/>
                </a:solidFill>
                <a:effectLst/>
                <a:latin typeface=".AppleSystemUIFont"/>
              </a:rPr>
              <a:t>的受访者表示肯定。而得分最低的国家是新加坡</a:t>
            </a:r>
            <a:r>
              <a:rPr lang="en-US" altLang="zh-CN" dirty="0">
                <a:solidFill>
                  <a:srgbClr val="0E0E0E"/>
                </a:solidFill>
                <a:effectLst/>
                <a:latin typeface=".AppleSystemUIFont"/>
              </a:rPr>
              <a:t>——</a:t>
            </a:r>
            <a:r>
              <a:rPr lang="zh-CN" altLang="en-US" dirty="0">
                <a:solidFill>
                  <a:srgbClr val="0E0E0E"/>
                </a:solidFill>
                <a:effectLst/>
                <a:latin typeface=".AppleSystemUIFont"/>
              </a:rPr>
              <a:t>只有</a:t>
            </a:r>
            <a:r>
              <a:rPr lang="en-US" altLang="zh-CN" dirty="0">
                <a:solidFill>
                  <a:srgbClr val="0E0E0E"/>
                </a:solidFill>
                <a:effectLst/>
                <a:latin typeface=".AppleSystemUIFont"/>
              </a:rPr>
              <a:t>2%</a:t>
            </a:r>
            <a:r>
              <a:rPr lang="zh-CN" altLang="en-US" dirty="0">
                <a:solidFill>
                  <a:srgbClr val="0E0E0E"/>
                </a:solidFill>
                <a:effectLst/>
                <a:latin typeface=".AppleSystemUIFont"/>
              </a:rPr>
              <a:t>的人表示他们的工作让他们感到有活力。当有人仅仅把你看作一个工作机器时，这种感觉是非常令人泄气的。</a:t>
            </a:r>
          </a:p>
          <a:p>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3515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92161-F812-1E4E-835E-ED62B305AF84}" type="slidenum">
              <a:rPr lang="en-US" sz="1200">
                <a:solidFill>
                  <a:srgbClr val="000000"/>
                </a:solidFill>
                <a:latin typeface="Arial" charset="0"/>
              </a:rPr>
              <a:pPr eaLnBrk="1" hangingPunct="1"/>
              <a:t>100</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101</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FFFB47-BD17-0B42-B289-C1754A614B05}" type="slidenum">
              <a:rPr lang="en-US" sz="1200">
                <a:solidFill>
                  <a:srgbClr val="000000"/>
                </a:solidFill>
                <a:latin typeface="Arial" charset="0"/>
              </a:rPr>
              <a:pPr eaLnBrk="1" hangingPunct="1"/>
              <a:t>102</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5A386D-5598-7C4B-B801-930DB470E403}" type="slidenum">
              <a:rPr lang="en-US" sz="1200">
                <a:solidFill>
                  <a:srgbClr val="000000"/>
                </a:solidFill>
                <a:latin typeface="Arial" charset="0"/>
              </a:rPr>
              <a:pPr eaLnBrk="1" hangingPunct="1"/>
              <a:t>103</a:t>
            </a:fld>
            <a:endParaRPr lang="en-US" sz="1200">
              <a:solidFill>
                <a:srgbClr val="000000"/>
              </a:solidFill>
              <a:latin typeface="Arial"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287D66-D3EA-5A48-85AD-7E8F8CAF2EBB}"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E84EA2-1CC8-7A4F-B80D-5403AC297F54}" type="slidenum">
              <a:rPr lang="en-US" sz="1200">
                <a:solidFill>
                  <a:srgbClr val="000000"/>
                </a:solidFill>
                <a:latin typeface="Arial" charset="0"/>
              </a:rPr>
              <a:pPr eaLnBrk="1" hangingPunct="1"/>
              <a:t>105</a:t>
            </a:fld>
            <a:endParaRPr lang="en-US" sz="1200">
              <a:solidFill>
                <a:srgbClr val="000000"/>
              </a:solidFill>
              <a:latin typeface="Arial"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89289E-3163-914B-8B08-C686CB062B96}" type="slidenum">
              <a:rPr lang="en-US" sz="1200">
                <a:solidFill>
                  <a:srgbClr val="000000"/>
                </a:solidFill>
                <a:latin typeface="Arial" charset="0"/>
              </a:rPr>
              <a:pPr eaLnBrk="1" hangingPunct="1"/>
              <a:t>106</a:t>
            </a:fld>
            <a:endParaRPr lang="en-US" sz="1200">
              <a:solidFill>
                <a:srgbClr val="000000"/>
              </a:solidFill>
              <a:latin typeface="Arial"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B364-5D22-794A-8749-DF5439E027DE}" type="slidenum">
              <a:rPr lang="en-US" sz="1200">
                <a:solidFill>
                  <a:srgbClr val="000000"/>
                </a:solidFill>
                <a:latin typeface="Arial" charset="0"/>
              </a:rPr>
              <a:pPr eaLnBrk="1" hangingPunct="1"/>
              <a:t>107</a:t>
            </a:fld>
            <a:endParaRPr lang="en-US" sz="1200">
              <a:solidFill>
                <a:srgbClr val="000000"/>
              </a:solidFill>
              <a:latin typeface="Arial"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536726-8CFB-1B42-B599-AFE7E9630B56}" type="slidenum">
              <a:rPr lang="en-US" sz="1200">
                <a:solidFill>
                  <a:srgbClr val="000000"/>
                </a:solidFill>
                <a:latin typeface="Arial" charset="0"/>
              </a:rPr>
              <a:pPr eaLnBrk="1" hangingPunct="1"/>
              <a:t>108</a:t>
            </a:fld>
            <a:endParaRPr lang="en-US" sz="1200">
              <a:solidFill>
                <a:srgbClr val="000000"/>
              </a:solidFill>
              <a:latin typeface="Arial" charset="0"/>
            </a:endParaRPr>
          </a:p>
        </p:txBody>
      </p:sp>
      <p:sp>
        <p:nvSpPr>
          <p:cNvPr id="230402" name="Rectangle 2"/>
          <p:cNvSpPr>
            <a:spLocks noGrp="1" noRot="1" noChangeAspect="1" noChangeArrowheads="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5ACF6F-C7D7-1347-B38A-FE435104EC73}" type="slidenum">
              <a:rPr lang="en-US" sz="1200">
                <a:solidFill>
                  <a:srgbClr val="000000"/>
                </a:solidFill>
                <a:latin typeface="Arial" charset="0"/>
              </a:rPr>
              <a:pPr eaLnBrk="1" hangingPunct="1"/>
              <a:t>109</a:t>
            </a:fld>
            <a:endParaRPr lang="en-US" sz="1200">
              <a:solidFill>
                <a:srgbClr val="000000"/>
              </a:solidFill>
              <a:latin typeface="Arial"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FC1D02-48D6-41B5-AF4E-33A3CF441873}" type="slidenum">
              <a:rPr kumimoji="0" lang="zh-CN" altLang="en-US" sz="1200" b="1" i="0" u="none" strike="noStrike" kern="1200" cap="none" spc="0" normalizeH="0" baseline="0" noProof="0">
                <a:ln>
                  <a:noFill/>
                </a:ln>
                <a:solidFill>
                  <a:prstClr val="black"/>
                </a:solidFill>
                <a:effectLst/>
                <a:uLnTx/>
                <a:uFillTx/>
                <a:latin typeface="Arial Narrow"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1" i="0" u="none" strike="noStrike" kern="1200" cap="none" spc="0" normalizeH="0" baseline="0" noProof="0">
              <a:ln>
                <a:noFill/>
              </a:ln>
              <a:solidFill>
                <a:prstClr val="black"/>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15267846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422348-15F9-B649-A38F-5440B214292E}" type="slidenum">
              <a:rPr lang="en-US" sz="1200">
                <a:solidFill>
                  <a:srgbClr val="000000"/>
                </a:solidFill>
                <a:latin typeface="Arial" charset="0"/>
              </a:rPr>
              <a:pPr eaLnBrk="1" hangingPunct="1"/>
              <a:t>110</a:t>
            </a:fld>
            <a:endParaRPr lang="en-US" sz="1200">
              <a:solidFill>
                <a:srgbClr val="000000"/>
              </a:solidFill>
              <a:latin typeface="Arial"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B8AA76-8CB2-8E4F-B8AB-16461BD3132C}" type="slidenum">
              <a:rPr lang="en-US" sz="1200">
                <a:solidFill>
                  <a:srgbClr val="000000"/>
                </a:solidFill>
                <a:latin typeface="Arial" charset="0"/>
              </a:rPr>
              <a:pPr eaLnBrk="1" hangingPunct="1"/>
              <a:t>111</a:t>
            </a:fld>
            <a:endParaRPr lang="en-US" sz="1200">
              <a:solidFill>
                <a:srgbClr val="000000"/>
              </a:solidFill>
              <a:latin typeface="Arial"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A41D24-8BDE-6843-8980-85D9254FD6D5}" type="slidenum">
              <a:rPr lang="en-US" sz="1200">
                <a:solidFill>
                  <a:srgbClr val="000000"/>
                </a:solidFill>
                <a:latin typeface="Arial" charset="0"/>
              </a:rPr>
              <a:pPr eaLnBrk="1" hangingPunct="1"/>
              <a:t>112</a:t>
            </a:fld>
            <a:endParaRPr lang="en-US" sz="1200">
              <a:solidFill>
                <a:srgbClr val="000000"/>
              </a:solidFill>
              <a:latin typeface="Arial"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1F8435-9C20-1640-974E-E19EC3CAFCD2}" type="slidenum">
              <a:rPr lang="en-US" sz="1200">
                <a:solidFill>
                  <a:srgbClr val="000000"/>
                </a:solidFill>
                <a:latin typeface="Arial" charset="0"/>
              </a:rPr>
              <a:pPr eaLnBrk="1" hangingPunct="1"/>
              <a:t>113</a:t>
            </a:fld>
            <a:endParaRPr lang="en-US" sz="1200">
              <a:solidFill>
                <a:srgbClr val="000000"/>
              </a:solidFill>
              <a:latin typeface="Arial"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B6DB73F-E696-F249-AC35-72A2A7E8702F}" type="slidenum">
              <a:rPr lang="en-US" sz="1200">
                <a:solidFill>
                  <a:srgbClr val="000000"/>
                </a:solidFill>
                <a:latin typeface="Arial" charset="0"/>
                <a:ea typeface="Osaka" charset="0"/>
                <a:cs typeface="Osaka" charset="0"/>
              </a:rPr>
              <a:pPr/>
              <a:t>116</a:t>
            </a:fld>
            <a:endParaRPr lang="en-US" sz="1200">
              <a:solidFill>
                <a:srgbClr val="000000"/>
              </a:solidFill>
              <a:latin typeface="Arial" charset="0"/>
              <a:ea typeface="Osaka" charset="0"/>
              <a:cs typeface="Osaka" charset="0"/>
            </a:endParaRPr>
          </a:p>
        </p:txBody>
      </p:sp>
      <p:sp>
        <p:nvSpPr>
          <p:cNvPr id="1078275" name="Rectangle 1026"/>
          <p:cNvSpPr>
            <a:spLocks noGrp="1" noRot="1" noChangeAspect="1" noChangeArrowheads="1" noTextEdit="1"/>
          </p:cNvSpPr>
          <p:nvPr>
            <p:ph type="sldImg"/>
          </p:nvPr>
        </p:nvSpPr>
        <p:spPr>
          <a:solidFill>
            <a:srgbClr val="FFFFFF"/>
          </a:solidFill>
          <a:ln/>
        </p:spPr>
      </p:sp>
      <p:sp>
        <p:nvSpPr>
          <p:cNvPr id="107827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solidFill>
                  <a:prstClr val="black"/>
                </a:solidFill>
              </a:rPr>
              <a:pPr/>
              <a:t>119</a:t>
            </a:fld>
            <a:endParaRPr lang="en-US" sz="1200">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1BA66D-E8BC-5642-B1A4-610CCA8B30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4061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CD470A-CD55-2749-8912-7F85A8EDD7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93549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83F86-B418-514A-A813-E3B01F8F0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945A86-5D7B-C34F-A8D7-11131DF5748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060893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98F2C-F1AD-6947-B118-6B315A1D63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3B16FD-C565-B74B-B568-D2A915637B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3016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p>
          <a:p>
            <a:endParaRPr lang="en-SG" dirty="0">
              <a:effectLst/>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然而，在保罗写</a:t>
            </a:r>
            <a:r>
              <a:rPr lang="en-US" altLang="zh-CN" dirty="0">
                <a:solidFill>
                  <a:srgbClr val="0E0E0E"/>
                </a:solidFill>
                <a:effectLst/>
                <a:latin typeface=".AppleSystemUIFont"/>
              </a:rPr>
              <a:t>《</a:t>
            </a:r>
            <a:r>
              <a:rPr lang="zh-CN" altLang="en-US" dirty="0">
                <a:solidFill>
                  <a:srgbClr val="0E0E0E"/>
                </a:solidFill>
                <a:effectLst/>
                <a:latin typeface=".AppleSystemUIFont"/>
              </a:rPr>
              <a:t>哥林多前书</a:t>
            </a:r>
            <a:r>
              <a:rPr lang="en-US" altLang="zh-CN" dirty="0">
                <a:solidFill>
                  <a:srgbClr val="0E0E0E"/>
                </a:solidFill>
                <a:effectLst/>
                <a:latin typeface=".AppleSystemUIFont"/>
              </a:rPr>
              <a:t>》</a:t>
            </a:r>
            <a:r>
              <a:rPr lang="zh-CN" altLang="en-US" dirty="0">
                <a:solidFill>
                  <a:srgbClr val="0E0E0E"/>
                </a:solidFill>
                <a:effectLst/>
                <a:latin typeface=".AppleSystemUIFont"/>
              </a:rPr>
              <a:t>后不到一年，假教师就渗透了教会（参</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》11:20</a:t>
            </a:r>
            <a:r>
              <a:rPr lang="zh-CN" altLang="en-US" dirty="0">
                <a:solidFill>
                  <a:srgbClr val="0E0E0E"/>
                </a:solidFill>
                <a:effectLst/>
                <a:latin typeface=".AppleSystemUIFont"/>
              </a:rPr>
              <a:t>），并通过指控他骄傲（</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》10:1</a:t>
            </a:r>
            <a:r>
              <a:rPr lang="zh-CN" altLang="en-US" dirty="0">
                <a:solidFill>
                  <a:srgbClr val="0E0E0E"/>
                </a:solidFill>
                <a:effectLst/>
                <a:latin typeface=".AppleSystemUIFont"/>
              </a:rPr>
              <a:t>）、反复无常（</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》1:16</a:t>
            </a:r>
            <a:r>
              <a:rPr lang="zh-CN" altLang="en-US" dirty="0">
                <a:solidFill>
                  <a:srgbClr val="0E0E0E"/>
                </a:solidFill>
                <a:effectLst/>
                <a:latin typeface=".AppleSystemUIFont"/>
              </a:rPr>
              <a:t>及之后）、外表和言辞无足轻重（</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》10:10</a:t>
            </a:r>
            <a:r>
              <a:rPr lang="zh-CN" altLang="en-US" dirty="0">
                <a:solidFill>
                  <a:srgbClr val="0E0E0E"/>
                </a:solidFill>
                <a:effectLst/>
                <a:latin typeface=".AppleSystemUIFont"/>
              </a:rPr>
              <a:t>）、不诚实（</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》8:16</a:t>
            </a:r>
            <a:r>
              <a:rPr lang="zh-CN" altLang="en-US" dirty="0">
                <a:solidFill>
                  <a:srgbClr val="0E0E0E"/>
                </a:solidFill>
                <a:effectLst/>
                <a:latin typeface=".AppleSystemUIFont"/>
              </a:rPr>
              <a:t>）以及不具备使徒资格（</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》11:23</a:t>
            </a:r>
            <a:r>
              <a:rPr lang="zh-CN" altLang="en-US" dirty="0">
                <a:solidFill>
                  <a:srgbClr val="0E0E0E"/>
                </a:solidFill>
                <a:effectLst/>
                <a:latin typeface=".AppleSystemUIFont"/>
              </a:rPr>
              <a:t>；</a:t>
            </a:r>
            <a:r>
              <a:rPr lang="en-US" altLang="zh-CN" dirty="0">
                <a:solidFill>
                  <a:srgbClr val="0E0E0E"/>
                </a:solidFill>
                <a:effectLst/>
                <a:latin typeface=".AppleSystemUIFont"/>
              </a:rPr>
              <a:t>12:6-7</a:t>
            </a:r>
            <a:r>
              <a:rPr lang="zh-CN" altLang="en-US" dirty="0">
                <a:solidFill>
                  <a:srgbClr val="0E0E0E"/>
                </a:solidFill>
                <a:effectLst/>
                <a:latin typeface=".AppleSystemUIFont"/>
              </a:rPr>
              <a:t>）来煽动民众反对他。保罗认为这是一种严重的威胁，因此决定亲自去教会访问。他将这次第二次的访问称为“忧愁的探望”（</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》2:1</a:t>
            </a:r>
            <a:r>
              <a:rPr lang="zh-CN" altLang="en-US" dirty="0">
                <a:solidFill>
                  <a:srgbClr val="0E0E0E"/>
                </a:solidFill>
                <a:effectLst/>
                <a:latin typeface=".AppleSystemUIFont"/>
              </a:rPr>
              <a:t>；</a:t>
            </a:r>
            <a:r>
              <a:rPr lang="en-US" altLang="zh-CN" dirty="0">
                <a:solidFill>
                  <a:srgbClr val="0E0E0E"/>
                </a:solidFill>
                <a:effectLst/>
                <a:latin typeface=".AppleSystemUIFont"/>
              </a:rPr>
              <a:t>12:14</a:t>
            </a:r>
            <a:r>
              <a:rPr lang="zh-CN" altLang="en-US" dirty="0">
                <a:solidFill>
                  <a:srgbClr val="0E0E0E"/>
                </a:solidFill>
                <a:effectLst/>
                <a:latin typeface=".AppleSystemUIFont"/>
              </a:rPr>
              <a:t>；</a:t>
            </a:r>
            <a:r>
              <a:rPr lang="en-US" altLang="zh-CN" dirty="0">
                <a:solidFill>
                  <a:srgbClr val="0E0E0E"/>
                </a:solidFill>
                <a:effectLst/>
                <a:latin typeface=".AppleSystemUIFont"/>
              </a:rPr>
              <a:t>13:1</a:t>
            </a:r>
            <a:r>
              <a:rPr lang="zh-CN" altLang="en-US" dirty="0">
                <a:solidFill>
                  <a:srgbClr val="0E0E0E"/>
                </a:solidFill>
                <a:effectLst/>
                <a:latin typeface=".AppleSystemUIFont"/>
              </a:rPr>
              <a:t>）。保罗在</a:t>
            </a:r>
            <a:r>
              <a:rPr lang="en-US" altLang="zh-CN" dirty="0">
                <a:solidFill>
                  <a:srgbClr val="0E0E0E"/>
                </a:solidFill>
                <a:effectLst/>
                <a:latin typeface=".AppleSystemUIFont"/>
              </a:rPr>
              <a:t>《</a:t>
            </a:r>
            <a:r>
              <a:rPr lang="zh-CN" altLang="en-US" dirty="0">
                <a:solidFill>
                  <a:srgbClr val="0E0E0E"/>
                </a:solidFill>
                <a:effectLst/>
                <a:latin typeface=".AppleSystemUIFont"/>
              </a:rPr>
              <a:t>哥林多前书</a:t>
            </a:r>
            <a:r>
              <a:rPr lang="en-US" altLang="zh-CN" dirty="0">
                <a:solidFill>
                  <a:srgbClr val="0E0E0E"/>
                </a:solidFill>
                <a:effectLst/>
                <a:latin typeface=".AppleSystemUIFont"/>
              </a:rPr>
              <a:t>》16:5-9</a:t>
            </a:r>
            <a:r>
              <a:rPr lang="zh-CN" altLang="en-US" dirty="0">
                <a:solidFill>
                  <a:srgbClr val="0E0E0E"/>
                </a:solidFill>
                <a:effectLst/>
                <a:latin typeface=".AppleSystemUIFont"/>
              </a:rPr>
              <a:t>中提到了他对这次访问的预期。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在第二次探访教会后，保罗写了一封痛悔的信（这是他写给哥林多教会的第三封信），敦促教会对反对派的领袖进行纪律处分（</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》2:1-11</a:t>
            </a:r>
            <a:r>
              <a:rPr lang="zh-CN" altLang="en-US" dirty="0">
                <a:solidFill>
                  <a:srgbClr val="0E0E0E"/>
                </a:solidFill>
                <a:effectLst/>
                <a:latin typeface=".AppleSystemUIFont"/>
              </a:rPr>
              <a:t>；</a:t>
            </a:r>
            <a:r>
              <a:rPr lang="en-US" altLang="zh-CN" dirty="0">
                <a:solidFill>
                  <a:srgbClr val="0E0E0E"/>
                </a:solidFill>
                <a:effectLst/>
                <a:latin typeface=".AppleSystemUIFont"/>
              </a:rPr>
              <a:t>7:8</a:t>
            </a:r>
            <a:r>
              <a:rPr lang="zh-CN" altLang="en-US" dirty="0">
                <a:solidFill>
                  <a:srgbClr val="0E0E0E"/>
                </a:solidFill>
                <a:effectLst/>
                <a:latin typeface=".AppleSystemUIFont"/>
              </a:rPr>
              <a:t>及之后）。提多带去了这封信，并随后在马其顿与保罗会面，带来了好消息：大部分哥林多人已悔改，不再反抗保罗的使徒权威（</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》7:6-7</a:t>
            </a:r>
            <a:r>
              <a:rPr lang="zh-CN" altLang="en-US" dirty="0">
                <a:solidFill>
                  <a:srgbClr val="0E0E0E"/>
                </a:solidFill>
                <a:effectLst/>
                <a:latin typeface=".AppleSystemUIFont"/>
              </a:rPr>
              <a:t>）。尽管如此，保罗仍然觉得有必要写</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a:t>
            </a:r>
            <a:r>
              <a:rPr lang="zh-CN" altLang="en-US" dirty="0">
                <a:solidFill>
                  <a:srgbClr val="0E0E0E"/>
                </a:solidFill>
                <a:effectLst/>
                <a:latin typeface=".AppleSystemUIFont"/>
              </a:rPr>
              <a:t>，以针对少数反对者为自己辩护（</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》10-13</a:t>
            </a:r>
            <a:r>
              <a:rPr lang="zh-CN" altLang="en-US" dirty="0">
                <a:solidFill>
                  <a:srgbClr val="0E0E0E"/>
                </a:solidFill>
                <a:effectLst/>
                <a:latin typeface=".AppleSystemUIFont"/>
              </a:rPr>
              <a:t>章）。于是，提多再次启程返回哥林多，带去</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a:t>
            </a:r>
            <a:r>
              <a:rPr lang="zh-CN" altLang="en-US" dirty="0">
                <a:solidFill>
                  <a:srgbClr val="0E0E0E"/>
                </a:solidFill>
                <a:effectLst/>
                <a:latin typeface=".AppleSystemUIFont"/>
              </a:rPr>
              <a:t>，并由另外两位弟兄陪同（</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》8:16-24</a:t>
            </a:r>
            <a:r>
              <a:rPr lang="zh-CN" altLang="en-US" dirty="0">
                <a:solidFill>
                  <a:srgbClr val="0E0E0E"/>
                </a:solidFill>
                <a:effectLst/>
                <a:latin typeface=".AppleSystemUIFont"/>
              </a:rPr>
              <a:t>）。之后，保罗进行了对教会的第三次访问，这是</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》13:1</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使徒行传</a:t>
            </a:r>
            <a:r>
              <a:rPr lang="en-US" altLang="zh-CN" dirty="0">
                <a:solidFill>
                  <a:srgbClr val="0E0E0E"/>
                </a:solidFill>
                <a:effectLst/>
                <a:latin typeface=".AppleSystemUIFont"/>
              </a:rPr>
              <a:t>》19:21</a:t>
            </a:r>
            <a:r>
              <a:rPr lang="zh-CN" altLang="en-US" dirty="0">
                <a:solidFill>
                  <a:srgbClr val="0E0E0E"/>
                </a:solidFill>
                <a:effectLst/>
                <a:latin typeface=".AppleSystemUIFont"/>
              </a:rPr>
              <a:t>中提到并在</a:t>
            </a:r>
            <a:r>
              <a:rPr lang="en-US" altLang="zh-CN" dirty="0">
                <a:solidFill>
                  <a:srgbClr val="0E0E0E"/>
                </a:solidFill>
                <a:effectLst/>
                <a:latin typeface=".AppleSystemUIFont"/>
              </a:rPr>
              <a:t>《</a:t>
            </a:r>
            <a:r>
              <a:rPr lang="zh-CN" altLang="en-US" dirty="0">
                <a:solidFill>
                  <a:srgbClr val="0E0E0E"/>
                </a:solidFill>
                <a:effectLst/>
                <a:latin typeface=".AppleSystemUIFont"/>
              </a:rPr>
              <a:t>使徒行传</a:t>
            </a:r>
            <a:r>
              <a:rPr lang="en-US" altLang="zh-CN" dirty="0">
                <a:solidFill>
                  <a:srgbClr val="0E0E0E"/>
                </a:solidFill>
                <a:effectLst/>
                <a:latin typeface=".AppleSystemUIFont"/>
              </a:rPr>
              <a:t>》20:2-3</a:t>
            </a:r>
            <a:r>
              <a:rPr lang="zh-CN" altLang="en-US" dirty="0">
                <a:solidFill>
                  <a:srgbClr val="0E0E0E"/>
                </a:solidFill>
                <a:effectLst/>
                <a:latin typeface=".AppleSystemUIFont"/>
              </a:rPr>
              <a:t>中记录的探访。</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276940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471289-8018-C847-88A6-2C89DC5D53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725A34-E89F-164B-A0A3-0DB9551BD8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684705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3D2F14-F2B0-3D4C-9068-B6C8EC63BB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416F8A-22E6-C043-A770-E9BF670745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20155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068D5-8AAA-9149-9900-A8F4B6DF34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80911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47A3CD-F9BA-5A45-BE9D-3FA6D4CFB2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2" name="Rectangle 2"/>
          <p:cNvSpPr>
            <a:spLocks noGrp="1" noRot="1" noChangeAspect="1" noChangeArrowheads="1"/>
          </p:cNvSpPr>
          <p:nvPr>
            <p:ph type="sldImg"/>
          </p:nvPr>
        </p:nvSpPr>
        <p:spPr>
          <a:xfrm>
            <a:off x="1103313" y="674688"/>
            <a:ext cx="4603750" cy="3452812"/>
          </a:xfrm>
          <a:solidFill>
            <a:srgbClr val="FFFFFF"/>
          </a:solidFill>
          <a:ln/>
        </p:spPr>
      </p:sp>
      <p:sp>
        <p:nvSpPr>
          <p:cNvPr id="9728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1486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4E197-464C-1D45-A30A-02BCBE622C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6276A-CA3D-2442-BDF8-BAAD934926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extLst>
      <p:ext uri="{BB962C8B-B14F-4D97-AF65-F5344CB8AC3E}">
        <p14:creationId xmlns:p14="http://schemas.microsoft.com/office/powerpoint/2010/main" val="16653702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4A51EF-3CD7-674A-A464-154134209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7B1460-507F-444F-930F-460186DB4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819696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47A066-1835-1144-8C28-8F90B9D4D7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594975-89F7-054A-A800-FAF5A7BF43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177430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DE766-E1B8-054D-A537-7EF5A990AA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6CE913-ACBB-0341-AB64-ED088AB273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E21AA7-2975-6B4A-8824-B3810C3A92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62660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FCA49E-3333-6B47-A8DD-B578C6AA5A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9BC167-E8DB-5C44-B2B5-351D8F16AC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a:solidFill>
                  <a:schemeClr val="bg2"/>
                </a:solidFill>
                <a:latin typeface="Arial"/>
                <a:cs typeface="Arial"/>
              </a:rPr>
              <a:t>Bema is Used of Jesus Before Pilate</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52475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6CF61-17BF-2344-868F-6B0C6D5A32BF}" type="slidenum">
              <a:rPr lang="en-US" sz="1200">
                <a:solidFill>
                  <a:prstClr val="black"/>
                </a:solidFill>
              </a:rPr>
              <a:pPr/>
              <a:t>133</a:t>
            </a:fld>
            <a:endParaRPr lang="en-US" sz="1200">
              <a:solidFill>
                <a:prstClr val="black"/>
              </a:solidFill>
            </a:endParaRPr>
          </a:p>
        </p:txBody>
      </p:sp>
      <p:sp>
        <p:nvSpPr>
          <p:cNvPr id="109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90E212AA-9E15-7140-86CD-AFB74B7A7B8C}" type="slidenum">
              <a:rPr lang="en-US" sz="1200" b="0">
                <a:solidFill>
                  <a:prstClr val="black"/>
                </a:solidFill>
              </a:rPr>
              <a:pPr algn="r" eaLnBrk="0" hangingPunct="0"/>
              <a:t>133</a:t>
            </a:fld>
            <a:endParaRPr lang="en-US" sz="1200" b="0">
              <a:solidFill>
                <a:prstClr val="black"/>
              </a:solidFill>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多么奇妙的一件事，看到神对你并非冷漠！绝对不是！我们大多数人都很清楚神为我们所做的一切。那么，我们是否以冷漠来回应他呢？</a:t>
            </a:r>
          </a:p>
          <a:p>
            <a:r>
              <a:rPr lang="zh-CN" altLang="en-US" dirty="0">
                <a:solidFill>
                  <a:srgbClr val="0E0E0E"/>
                </a:solidFill>
                <a:effectLst/>
                <a:latin typeface=".AppleSystemUIFont"/>
              </a:rPr>
              <a:t>神赐给我们关心我们的人</a:t>
            </a:r>
            <a:r>
              <a:rPr lang="en-US" altLang="zh-CN" dirty="0">
                <a:solidFill>
                  <a:srgbClr val="0E0E0E"/>
                </a:solidFill>
                <a:effectLst/>
                <a:latin typeface=".AppleSystemUIFont"/>
              </a:rPr>
              <a:t>——</a:t>
            </a:r>
            <a:r>
              <a:rPr lang="zh-CN" altLang="en-US" dirty="0">
                <a:solidFill>
                  <a:srgbClr val="0E0E0E"/>
                </a:solidFill>
                <a:effectLst/>
                <a:latin typeface=".AppleSystemUIFont"/>
              </a:rPr>
              <a:t>我们是否珍惜他们？</a:t>
            </a:r>
          </a:p>
          <a:p>
            <a:r>
              <a:rPr lang="zh-CN" altLang="en-US" dirty="0">
                <a:solidFill>
                  <a:srgbClr val="0E0E0E"/>
                </a:solidFill>
                <a:effectLst/>
                <a:latin typeface=".AppleSystemUIFont"/>
              </a:rPr>
              <a:t>神赐给我们比我们需要的更多资源</a:t>
            </a:r>
            <a:r>
              <a:rPr lang="en-US" altLang="zh-CN" dirty="0">
                <a:solidFill>
                  <a:srgbClr val="0E0E0E"/>
                </a:solidFill>
                <a:effectLst/>
                <a:latin typeface=".AppleSystemUIFont"/>
              </a:rPr>
              <a:t>——</a:t>
            </a:r>
            <a:r>
              <a:rPr lang="zh-CN" altLang="en-US" dirty="0">
                <a:solidFill>
                  <a:srgbClr val="0E0E0E"/>
                </a:solidFill>
                <a:effectLst/>
                <a:latin typeface=".AppleSystemUIFont"/>
              </a:rPr>
              <a:t>我们是否与他人分享？</a:t>
            </a:r>
          </a:p>
          <a:p>
            <a:r>
              <a:rPr lang="zh-CN" altLang="en-US" dirty="0">
                <a:solidFill>
                  <a:srgbClr val="0E0E0E"/>
                </a:solidFill>
                <a:effectLst/>
                <a:latin typeface=".AppleSystemUIFont"/>
              </a:rPr>
              <a:t>神救我们脱离了罪的痛苦</a:t>
            </a:r>
            <a:r>
              <a:rPr lang="en-US" altLang="zh-CN" dirty="0">
                <a:solidFill>
                  <a:srgbClr val="0E0E0E"/>
                </a:solidFill>
                <a:effectLst/>
                <a:latin typeface=".AppleSystemUIFont"/>
              </a:rPr>
              <a:t>——</a:t>
            </a:r>
            <a:r>
              <a:rPr lang="zh-CN" altLang="en-US" dirty="0">
                <a:solidFill>
                  <a:srgbClr val="0E0E0E"/>
                </a:solidFill>
                <a:effectLst/>
                <a:latin typeface=".AppleSystemUIFont"/>
              </a:rPr>
              <a:t>我们是否感谢他让我们摆脱了那种奴役？</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panose="020B0604020202020204" pitchFamily="34" charset="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9228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0A7CC-6BE4-8447-8C1D-916D299F506E}" type="slidenum">
              <a:rPr lang="en-US" sz="1200">
                <a:solidFill>
                  <a:prstClr val="black"/>
                </a:solidFill>
              </a:rPr>
              <a:pPr/>
              <a:t>135</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EAADD4-BD86-CF49-BA47-A9E1C31BE0F1}" type="slidenum">
              <a:rPr lang="en-US" sz="1200" b="0">
                <a:solidFill>
                  <a:prstClr val="black"/>
                </a:solidFill>
              </a:rPr>
              <a:pPr algn="r" eaLnBrk="0" hangingPunct="0"/>
              <a:t>135</a:t>
            </a:fld>
            <a:endParaRPr lang="en-US" sz="1200" b="0">
              <a:solidFill>
                <a:prstClr val="black"/>
              </a:solidFill>
            </a:endParaRPr>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22446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92D6EE-09E6-FC43-9B09-87ADD921B909}" type="slidenum">
              <a:rPr lang="en-US" sz="1200">
                <a:solidFill>
                  <a:srgbClr val="000000"/>
                </a:solidFill>
                <a:latin typeface="Arial" charset="0"/>
              </a:rPr>
              <a:pPr eaLnBrk="1" hangingPunct="1"/>
              <a:t>143</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3576C7-D91B-0046-B1A2-3DEC34F2C485}" type="slidenum">
              <a:rPr lang="en-US" sz="1200">
                <a:solidFill>
                  <a:srgbClr val="000000"/>
                </a:solidFill>
                <a:latin typeface="Arial" charset="0"/>
              </a:rPr>
              <a:pPr eaLnBrk="1" hangingPunct="1"/>
              <a:t>144</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A1EAF6-103A-F14C-9881-B5DF2974B2E4}" type="slidenum">
              <a:rPr lang="en-US" sz="1200">
                <a:solidFill>
                  <a:srgbClr val="000000"/>
                </a:solidFill>
                <a:latin typeface="Arial" charset="0"/>
              </a:rPr>
              <a:pPr eaLnBrk="1" hangingPunct="1"/>
              <a:t>145</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F1ED49-A2D3-6546-9335-34CEA280CBC3}" type="slidenum">
              <a:rPr lang="en-US" sz="1200">
                <a:solidFill>
                  <a:srgbClr val="000000"/>
                </a:solidFill>
                <a:latin typeface="Arial" charset="0"/>
              </a:rPr>
              <a:pPr eaLnBrk="1" hangingPunct="1"/>
              <a:t>147</a:t>
            </a:fld>
            <a:endParaRPr lang="en-US" sz="1200">
              <a:solidFill>
                <a:srgbClr val="000000"/>
              </a:solidFill>
              <a:latin typeface="Arial"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2E1857-79CF-0E47-93F3-5CD626C691DE}" type="slidenum">
              <a:rPr lang="en-US" sz="1200">
                <a:solidFill>
                  <a:srgbClr val="000000"/>
                </a:solidFill>
                <a:latin typeface="Arial" charset="0"/>
              </a:rPr>
              <a:pPr eaLnBrk="1" hangingPunct="1"/>
              <a:t>148</a:t>
            </a:fld>
            <a:endParaRPr lang="en-US" sz="1200">
              <a:solidFill>
                <a:srgbClr val="000000"/>
              </a:solidFill>
              <a:latin typeface="Arial" charset="0"/>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BBB602-F494-9542-814A-67C65AD581FD}" type="slidenum">
              <a:rPr lang="en-US" sz="1200">
                <a:solidFill>
                  <a:srgbClr val="000000"/>
                </a:solidFill>
                <a:latin typeface="Arial" charset="0"/>
              </a:rPr>
              <a:pPr eaLnBrk="1" hangingPunct="1"/>
              <a:t>150</a:t>
            </a:fld>
            <a:endParaRPr lang="en-US" sz="1200">
              <a:solidFill>
                <a:srgbClr val="000000"/>
              </a:solidFill>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013918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95547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我们可以通过哪些方式向神的带领敞开心扉？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7806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Think the best of them. (Corinth thought the worst of Paul.)</a:t>
            </a:r>
          </a:p>
          <a:p>
            <a:r>
              <a:rPr lang="en-SG" dirty="0">
                <a:cs typeface="ＭＳ Ｐゴシック" charset="0"/>
              </a:rPr>
              <a:t>Give them new covenant latitude—not old covenant legalism. </a:t>
            </a:r>
          </a:p>
          <a:p>
            <a:r>
              <a:rPr lang="en-SG" dirty="0">
                <a:cs typeface="ＭＳ Ｐゴシック" charset="0"/>
              </a:rPr>
              <a:t>How can we encourage our leaders?</a:t>
            </a:r>
          </a:p>
          <a:p>
            <a:r>
              <a:rPr lang="en-SG" dirty="0">
                <a:cs typeface="ＭＳ Ｐゴシック" charset="0"/>
              </a:rPr>
              <a:t>Ask them!</a:t>
            </a:r>
          </a:p>
          <a:p>
            <a:r>
              <a:rPr lang="en-SG" dirty="0">
                <a:cs typeface="ＭＳ Ｐゴシック" charset="0"/>
              </a:rPr>
              <a:t>Give them a break.</a:t>
            </a:r>
          </a:p>
          <a:p>
            <a:r>
              <a:rPr lang="en-SG" dirty="0">
                <a:cs typeface="ＭＳ Ｐゴシック" charset="0"/>
              </a:rPr>
              <a:t>Tell them how they minister to you.</a:t>
            </a:r>
          </a:p>
          <a:p>
            <a:r>
              <a:rPr lang="zh-CN" altLang="en-US" b="0" i="0" dirty="0">
                <a:solidFill>
                  <a:srgbClr val="404040"/>
                </a:solidFill>
                <a:effectLst/>
                <a:latin typeface="Inter"/>
              </a:rPr>
              <a:t>尽量往好处想他们。（哥林多人对保罗抱有最坏的看法。）</a:t>
            </a:r>
            <a:br>
              <a:rPr lang="zh-CN" altLang="en-US" dirty="0"/>
            </a:br>
            <a:r>
              <a:rPr lang="zh-CN" altLang="en-US" b="0" i="0" dirty="0">
                <a:solidFill>
                  <a:srgbClr val="404040"/>
                </a:solidFill>
                <a:effectLst/>
                <a:latin typeface="Inter"/>
              </a:rPr>
              <a:t>给予他们新约的自由</a:t>
            </a:r>
            <a:r>
              <a:rPr lang="en-US" altLang="zh-CN" b="0" i="0" dirty="0">
                <a:solidFill>
                  <a:srgbClr val="404040"/>
                </a:solidFill>
                <a:effectLst/>
                <a:latin typeface="Inter"/>
              </a:rPr>
              <a:t>——</a:t>
            </a:r>
            <a:r>
              <a:rPr lang="zh-CN" altLang="en-US" b="0" i="0" dirty="0">
                <a:solidFill>
                  <a:srgbClr val="404040"/>
                </a:solidFill>
                <a:effectLst/>
                <a:latin typeface="Inter"/>
              </a:rPr>
              <a:t>而不是旧约的律法主义。</a:t>
            </a:r>
            <a:br>
              <a:rPr lang="zh-CN" altLang="en-US" dirty="0"/>
            </a:br>
            <a:r>
              <a:rPr lang="zh-CN" altLang="en-US" b="0" i="0" dirty="0">
                <a:solidFill>
                  <a:srgbClr val="404040"/>
                </a:solidFill>
                <a:effectLst/>
                <a:latin typeface="Inter"/>
              </a:rPr>
              <a:t>我们如何鼓励我们的领袖？</a:t>
            </a:r>
            <a:br>
              <a:rPr lang="zh-CN" altLang="en-US" dirty="0"/>
            </a:br>
            <a:r>
              <a:rPr lang="zh-CN" altLang="en-US" b="0" i="0" dirty="0">
                <a:solidFill>
                  <a:srgbClr val="404040"/>
                </a:solidFill>
                <a:effectLst/>
                <a:latin typeface="Inter"/>
              </a:rPr>
              <a:t>询问他们！</a:t>
            </a:r>
            <a:br>
              <a:rPr lang="zh-CN" altLang="en-US" dirty="0"/>
            </a:br>
            <a:r>
              <a:rPr lang="zh-CN" altLang="en-US" b="0" i="0" dirty="0">
                <a:solidFill>
                  <a:srgbClr val="404040"/>
                </a:solidFill>
                <a:effectLst/>
                <a:latin typeface="Inter"/>
              </a:rPr>
              <a:t>给他们一些喘息的空间。</a:t>
            </a:r>
            <a:br>
              <a:rPr lang="zh-CN" altLang="en-US" dirty="0"/>
            </a:br>
            <a:r>
              <a:rPr lang="zh-CN" altLang="en-US" b="0" i="0" dirty="0">
                <a:solidFill>
                  <a:srgbClr val="404040"/>
                </a:solidFill>
                <a:effectLst/>
                <a:latin typeface="Inter"/>
              </a:rPr>
              <a:t>告诉他们他们如何服事你。</a:t>
            </a:r>
            <a:endParaRPr lang="en-US" dirty="0">
              <a:cs typeface="ＭＳ Ｐゴシック" charset="0"/>
            </a:endParaRPr>
          </a:p>
        </p:txBody>
      </p:sp>
    </p:spTree>
    <p:extLst>
      <p:ext uri="{BB962C8B-B14F-4D97-AF65-F5344CB8AC3E}">
        <p14:creationId xmlns:p14="http://schemas.microsoft.com/office/powerpoint/2010/main" val="40060812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a:p>
            <a:r>
              <a:rPr lang="zh-CN" altLang="en-US" dirty="0">
                <a:latin typeface="Arial" panose="020B0604020202020204" pitchFamily="34" charset="0"/>
                <a:cs typeface="Arial" panose="020B0604020202020204" pitchFamily="34" charset="0"/>
              </a:rPr>
              <a:t>我们可以通过哪些方式向神的主动作为敞开心扉？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8716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endPar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zh-CN" altLang="en-US" b="0" i="0" dirty="0">
                <a:solidFill>
                  <a:srgbClr val="404040"/>
                </a:solidFill>
                <a:effectLst/>
                <a:latin typeface="Inter"/>
              </a:rPr>
              <a:t>对那些照顾你的人心怀感激，</a:t>
            </a:r>
            <a:br>
              <a:rPr lang="zh-CN" altLang="en-US" dirty="0"/>
            </a:br>
            <a:r>
              <a:rPr lang="zh-CN" altLang="en-US" b="0" i="0" dirty="0">
                <a:solidFill>
                  <a:srgbClr val="404040"/>
                </a:solidFill>
                <a:effectLst/>
                <a:latin typeface="Inter"/>
              </a:rPr>
              <a:t>对那些太弱而无法帮助你的人心怀同情，</a:t>
            </a:r>
            <a:br>
              <a:rPr lang="zh-CN" altLang="en-US" dirty="0"/>
            </a:br>
            <a:r>
              <a:rPr lang="zh-CN" altLang="en-US" b="0" i="0" dirty="0">
                <a:solidFill>
                  <a:srgbClr val="404040"/>
                </a:solidFill>
                <a:effectLst/>
                <a:latin typeface="Inter"/>
              </a:rPr>
              <a:t>对那位最关心你的人心怀敬爱！</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7123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027883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ormAutofit fontScale="77500" lnSpcReduction="20000"/>
          </a:bodyPr>
          <a:lstStyle/>
          <a:p>
            <a:pPr lvl="3"/>
            <a:r>
              <a:rPr lang="en-US" b="1" dirty="0">
                <a:latin typeface="Times New Roman" charset="0"/>
                <a:ea typeface="ＭＳ Ｐゴシック" charset="0"/>
              </a:rPr>
              <a:t>A man married for 20 years once decided to divorce his wife.  In preparing for the financial settlement, he began to rummage through his old checks.  </a:t>
            </a:r>
          </a:p>
          <a:p>
            <a:pPr lvl="3"/>
            <a:r>
              <a:rPr lang="en-US" b="1" dirty="0">
                <a:latin typeface="Times New Roman" charset="0"/>
                <a:ea typeface="ＭＳ Ｐゴシック" charset="0"/>
              </a:rPr>
              <a:t>One cancelled check after another stirred up memories of a long-forgotten past: the check to the hotel where he and his wife had spent their honeymoon, the check for their first car, the check for the hospital bill for their daughter</a:t>
            </a:r>
            <a:r>
              <a:rPr lang="fr-FR" b="1" dirty="0">
                <a:latin typeface="Times New Roman" charset="0"/>
                <a:ea typeface="ＭＳ Ｐゴシック" charset="0"/>
              </a:rPr>
              <a:t>'</a:t>
            </a:r>
            <a:r>
              <a:rPr lang="en-US" b="1" dirty="0">
                <a:latin typeface="Times New Roman" charset="0"/>
                <a:ea typeface="ＭＳ Ｐゴシック" charset="0"/>
              </a:rPr>
              <a:t>s birth, the check for the $2000 down payment on their first home.</a:t>
            </a:r>
          </a:p>
          <a:p>
            <a:pPr lvl="3"/>
            <a:r>
              <a:rPr lang="en-US" b="1" dirty="0">
                <a:latin typeface="Times New Roman" charset="0"/>
                <a:ea typeface="ＭＳ Ｐゴシック" charset="0"/>
              </a:rPr>
              <a:t>Finally, he could stand it no longer.  He pushed the checks aside, reached for the phone, and rang up his wife.  Telling her that they had invested too much in each other to throw it all away, he asked her for a new start.</a:t>
            </a:r>
          </a:p>
          <a:p>
            <a:pPr lvl="3"/>
            <a:r>
              <a:rPr lang="en-US" b="1" dirty="0">
                <a:latin typeface="Times New Roman" charset="0"/>
                <a:ea typeface="ＭＳ Ｐゴシック" charset="0"/>
              </a:rPr>
              <a:t>Your checkbook and mine also tells the story of our lives—our values and our lifestyles.  And more than anything else, our checkbook reveals our true walk with God because it announces what our treasures are (Chuck Swindoll, </a:t>
            </a:r>
            <a:r>
              <a:rPr lang="en-US" b="1" i="1" dirty="0">
                <a:latin typeface="Times New Roman" charset="0"/>
                <a:ea typeface="ＭＳ Ｐゴシック" charset="0"/>
              </a:rPr>
              <a:t>A Minister Everyone Would Respect</a:t>
            </a:r>
            <a:r>
              <a:rPr lang="en-US" b="1" dirty="0">
                <a:latin typeface="Times New Roman" charset="0"/>
                <a:ea typeface="ＭＳ Ｐゴシック" charset="0"/>
              </a:rPr>
              <a:t>, 1).</a:t>
            </a:r>
          </a:p>
          <a:p>
            <a:pPr lvl="3"/>
            <a:endParaRPr lang="en-US" b="1" dirty="0">
              <a:latin typeface="Times New Roman" charset="0"/>
              <a:ea typeface="ＭＳ Ｐゴシック" charset="0"/>
            </a:endParaRPr>
          </a:p>
          <a:p>
            <a:r>
              <a:rPr lang="zh-CN" altLang="en-US" dirty="0">
                <a:solidFill>
                  <a:srgbClr val="0E0E0E"/>
                </a:solidFill>
                <a:effectLst/>
                <a:latin typeface=".AppleSystemUIFont"/>
              </a:rPr>
              <a:t>一位结婚</a:t>
            </a:r>
            <a:r>
              <a:rPr lang="en-US" altLang="zh-CN" dirty="0">
                <a:solidFill>
                  <a:srgbClr val="0E0E0E"/>
                </a:solidFill>
                <a:effectLst/>
                <a:latin typeface=".AppleSystemUIFont"/>
              </a:rPr>
              <a:t>20</a:t>
            </a:r>
            <a:r>
              <a:rPr lang="zh-CN" altLang="en-US" dirty="0">
                <a:solidFill>
                  <a:srgbClr val="0E0E0E"/>
                </a:solidFill>
                <a:effectLst/>
                <a:latin typeface=".AppleSystemUIFont"/>
              </a:rPr>
              <a:t>年的男人曾决定与妻子离婚。在准备财产分割时，他开始翻阅自己旧的支票记录。</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一张又一张已注销的支票唤起了他尘封已久的记忆：支付他们蜜月酒店费用的那张支票，购买第一辆车的那张支票，为女儿出生支付医院账单的那张支票，以及支付</a:t>
            </a:r>
            <a:r>
              <a:rPr lang="en-US" altLang="zh-CN" dirty="0">
                <a:solidFill>
                  <a:srgbClr val="0E0E0E"/>
                </a:solidFill>
                <a:effectLst/>
                <a:latin typeface=".AppleSystemUIFont"/>
              </a:rPr>
              <a:t>2000</a:t>
            </a:r>
            <a:r>
              <a:rPr lang="zh-CN" altLang="en-US" dirty="0">
                <a:solidFill>
                  <a:srgbClr val="0E0E0E"/>
                </a:solidFill>
                <a:effectLst/>
                <a:latin typeface=".AppleSystemUIFont"/>
              </a:rPr>
              <a:t>美元作为第一套房子首付的那张支票。</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最后，他再也忍不住了。他把支票推到一边，拿起电话拨通了妻子的号码。他告诉她，他们在彼此身上已经付出了太多，不能就这样放弃一切。他请求她给他们一个重新开始的机会。</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你的支票簿和我的一样，也讲述了我们生活的故事</a:t>
            </a:r>
            <a:r>
              <a:rPr lang="en-US" altLang="zh-CN" dirty="0">
                <a:solidFill>
                  <a:srgbClr val="0E0E0E"/>
                </a:solidFill>
                <a:effectLst/>
                <a:latin typeface=".AppleSystemUIFont"/>
              </a:rPr>
              <a:t>——</a:t>
            </a:r>
            <a:r>
              <a:rPr lang="zh-CN" altLang="en-US" dirty="0">
                <a:solidFill>
                  <a:srgbClr val="0E0E0E"/>
                </a:solidFill>
                <a:effectLst/>
                <a:latin typeface=".AppleSystemUIFont"/>
              </a:rPr>
              <a:t>我们的价值观和生活方式。最重要的是，我们的支票簿揭示了我们与神真实的同行关系，因为它显示了我们的“财宝”究竟在哪里。（引用自查克</a:t>
            </a:r>
            <a:r>
              <a:rPr lang="en-US" altLang="zh-CN" dirty="0">
                <a:solidFill>
                  <a:srgbClr val="0E0E0E"/>
                </a:solidFill>
                <a:effectLst/>
                <a:latin typeface=".AppleSystemUIFont"/>
              </a:rPr>
              <a:t>·</a:t>
            </a:r>
            <a:r>
              <a:rPr lang="zh-CN" altLang="en-US" dirty="0">
                <a:solidFill>
                  <a:srgbClr val="0E0E0E"/>
                </a:solidFill>
                <a:effectLst/>
                <a:latin typeface=".AppleSystemUIFont"/>
              </a:rPr>
              <a:t>斯温道尔</a:t>
            </a:r>
            <a:r>
              <a:rPr lang="en-US" altLang="zh-CN" dirty="0">
                <a:solidFill>
                  <a:srgbClr val="0E0E0E"/>
                </a:solidFill>
                <a:effectLst/>
                <a:latin typeface=".AppleSystemUIFont"/>
              </a:rPr>
              <a:t>《</a:t>
            </a:r>
            <a:r>
              <a:rPr lang="zh-CN" altLang="en-US" dirty="0">
                <a:solidFill>
                  <a:srgbClr val="0E0E0E"/>
                </a:solidFill>
                <a:effectLst/>
                <a:latin typeface=".AppleSystemUIFont"/>
              </a:rPr>
              <a:t>一个人人敬重的牧师</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1</a:t>
            </a:r>
            <a:r>
              <a:rPr lang="zh-CN" altLang="en-US" dirty="0">
                <a:solidFill>
                  <a:srgbClr val="0E0E0E"/>
                </a:solidFill>
                <a:effectLst/>
                <a:latin typeface=".AppleSystemUIFont"/>
              </a:rPr>
              <a:t>页）</a:t>
            </a:r>
          </a:p>
          <a:p>
            <a:pPr lvl="3"/>
            <a:endParaRPr lang="en-US" b="1" dirty="0">
              <a:latin typeface="Times New Roman" charset="0"/>
              <a:ea typeface="ＭＳ Ｐゴシック" charset="0"/>
            </a:endParaRPr>
          </a:p>
        </p:txBody>
      </p:sp>
      <p:sp>
        <p:nvSpPr>
          <p:cNvPr id="262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02A15-5F69-6243-A59F-E8EA6E73F22F}" type="slidenum">
              <a:rPr lang="en-US" sz="1200">
                <a:solidFill>
                  <a:prstClr val="black"/>
                </a:solidFill>
              </a:rPr>
              <a:pPr eaLnBrk="1" hangingPunct="1"/>
              <a:t>161</a:t>
            </a:fld>
            <a:endParaRPr lang="en-US" sz="120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3"/>
            <a:r>
              <a:rPr lang="en-US" dirty="0">
                <a:latin typeface="Times New Roman" charset="0"/>
                <a:ea typeface="ＭＳ Ｐゴシック" charset="0"/>
              </a:rPr>
              <a:t>I </a:t>
            </a:r>
            <a:r>
              <a:rPr lang="en-US" b="1" dirty="0">
                <a:latin typeface="Times New Roman" charset="0"/>
                <a:ea typeface="ＭＳ Ｐゴシック" charset="0"/>
              </a:rPr>
              <a:t>was struck by the front page of the </a:t>
            </a:r>
            <a:r>
              <a:rPr lang="en-US" b="1" i="1" dirty="0">
                <a:latin typeface="Times New Roman" charset="0"/>
                <a:ea typeface="ＭＳ Ｐゴシック" charset="0"/>
              </a:rPr>
              <a:t>Straits Times</a:t>
            </a:r>
            <a:r>
              <a:rPr lang="en-US" b="1" dirty="0">
                <a:latin typeface="Times New Roman" charset="0"/>
                <a:ea typeface="ＭＳ Ｐゴシック" charset="0"/>
              </a:rPr>
              <a:t> on 14 October 1991.  The title: "Vision 2030: S</a:t>
            </a:r>
            <a:r>
              <a:rPr lang="fr-FR" b="1" dirty="0">
                <a:latin typeface="Times New Roman" charset="0"/>
                <a:ea typeface="ＭＳ Ｐゴシック" charset="0"/>
              </a:rPr>
              <a:t>'</a:t>
            </a:r>
            <a:r>
              <a:rPr lang="en-US" b="1" dirty="0" err="1">
                <a:latin typeface="Times New Roman" charset="0"/>
                <a:ea typeface="ＭＳ Ｐゴシック" charset="0"/>
              </a:rPr>
              <a:t>poreans</a:t>
            </a:r>
            <a:r>
              <a:rPr lang="en-US" b="1" dirty="0">
                <a:latin typeface="Times New Roman" charset="0"/>
                <a:ea typeface="ＭＳ Ｐゴシック" charset="0"/>
              </a:rPr>
              <a:t> to be as rich as Americans."  That</a:t>
            </a:r>
            <a:r>
              <a:rPr lang="fr-FR" b="1" dirty="0">
                <a:latin typeface="Times New Roman" charset="0"/>
                <a:ea typeface="ＭＳ Ｐゴシック" charset="0"/>
              </a:rPr>
              <a:t>'</a:t>
            </a:r>
            <a:r>
              <a:rPr lang="en-US" b="1" dirty="0">
                <a:latin typeface="Times New Roman" charset="0"/>
                <a:ea typeface="ＭＳ Ｐゴシック" charset="0"/>
              </a:rPr>
              <a:t>s the government plan here, and that</a:t>
            </a:r>
            <a:r>
              <a:rPr lang="fr-FR" b="1" dirty="0">
                <a:latin typeface="Times New Roman" charset="0"/>
                <a:ea typeface="ＭＳ Ｐゴシック" charset="0"/>
              </a:rPr>
              <a:t>'</a:t>
            </a:r>
            <a:r>
              <a:rPr lang="en-US" b="1" dirty="0">
                <a:latin typeface="Times New Roman" charset="0"/>
                <a:ea typeface="ＭＳ Ｐゴシック" charset="0"/>
              </a:rPr>
              <a:t>s the individual plan of many people—Christians included.</a:t>
            </a:r>
          </a:p>
          <a:p>
            <a:pPr lvl="3"/>
            <a:r>
              <a:rPr lang="en-US" b="1" dirty="0">
                <a:latin typeface="Times New Roman" charset="0"/>
                <a:ea typeface="ＭＳ Ｐゴシック" charset="0"/>
              </a:rPr>
              <a:t>Now my guess is that many of you don</a:t>
            </a:r>
            <a:r>
              <a:rPr lang="fr-FR" b="1" dirty="0">
                <a:latin typeface="Times New Roman" charset="0"/>
                <a:ea typeface="ＭＳ Ｐゴシック" charset="0"/>
              </a:rPr>
              <a:t>'</a:t>
            </a:r>
            <a:r>
              <a:rPr lang="en-US" b="1" dirty="0">
                <a:latin typeface="Times New Roman" charset="0"/>
                <a:ea typeface="ＭＳ Ｐゴシック" charset="0"/>
              </a:rPr>
              <a:t>t have becoming rich as a chief goal—only to have more money than you have right now!  But </a:t>
            </a:r>
            <a:r>
              <a:rPr lang="en-US" b="1" i="1" dirty="0">
                <a:latin typeface="Times New Roman" charset="0"/>
                <a:ea typeface="ＭＳ Ｐゴシック" charset="0"/>
              </a:rPr>
              <a:t>how much more?</a:t>
            </a:r>
            <a:r>
              <a:rPr lang="en-US" b="1" dirty="0">
                <a:latin typeface="Times New Roman" charset="0"/>
                <a:ea typeface="ＭＳ Ｐゴシック" charset="0"/>
              </a:rPr>
              <a:t>  </a:t>
            </a:r>
          </a:p>
          <a:p>
            <a:pPr lvl="3"/>
            <a:endParaRPr lang="en-US" b="1" dirty="0">
              <a:latin typeface="Times New Roman" charset="0"/>
              <a:ea typeface="ＭＳ Ｐゴシック" charset="0"/>
            </a:endParaRPr>
          </a:p>
          <a:p>
            <a:pPr lvl="3"/>
            <a:r>
              <a:rPr lang="zh-CN" altLang="en-US" b="1" dirty="0">
                <a:latin typeface="Times New Roman" charset="0"/>
                <a:ea typeface="ＭＳ Ｐゴシック" charset="0"/>
              </a:rPr>
              <a:t>我对</a:t>
            </a:r>
            <a:r>
              <a:rPr lang="en-US" altLang="zh-CN" b="1" dirty="0">
                <a:latin typeface="Times New Roman" charset="0"/>
                <a:ea typeface="ＭＳ Ｐゴシック" charset="0"/>
              </a:rPr>
              <a:t>1991</a:t>
            </a:r>
            <a:r>
              <a:rPr lang="zh-CN" altLang="en-US" b="1" dirty="0">
                <a:latin typeface="Times New Roman" charset="0"/>
                <a:ea typeface="ＭＳ Ｐゴシック" charset="0"/>
              </a:rPr>
              <a:t>年</a:t>
            </a:r>
            <a:r>
              <a:rPr lang="en-US" altLang="zh-CN" b="1" dirty="0">
                <a:latin typeface="Times New Roman" charset="0"/>
                <a:ea typeface="ＭＳ Ｐゴシック" charset="0"/>
              </a:rPr>
              <a:t>10</a:t>
            </a:r>
            <a:r>
              <a:rPr lang="zh-CN" altLang="en-US" b="1" dirty="0">
                <a:latin typeface="Times New Roman" charset="0"/>
                <a:ea typeface="ＭＳ Ｐゴシック" charset="0"/>
              </a:rPr>
              <a:t>月</a:t>
            </a:r>
            <a:r>
              <a:rPr lang="en-US" altLang="zh-CN" b="1" dirty="0">
                <a:latin typeface="Times New Roman" charset="0"/>
                <a:ea typeface="ＭＳ Ｐゴシック" charset="0"/>
              </a:rPr>
              <a:t>14</a:t>
            </a:r>
            <a:r>
              <a:rPr lang="zh-CN" altLang="en-US" b="1" dirty="0">
                <a:latin typeface="Times New Roman" charset="0"/>
                <a:ea typeface="ＭＳ Ｐゴシック" charset="0"/>
              </a:rPr>
              <a:t>日</a:t>
            </a:r>
            <a:r>
              <a:rPr lang="en-US" altLang="zh-CN" b="1" dirty="0">
                <a:latin typeface="Times New Roman" charset="0"/>
                <a:ea typeface="ＭＳ Ｐゴシック" charset="0"/>
              </a:rPr>
              <a:t>《</a:t>
            </a:r>
            <a:r>
              <a:rPr lang="zh-CN" altLang="en-US" b="1" dirty="0">
                <a:latin typeface="Times New Roman" charset="0"/>
                <a:ea typeface="ＭＳ Ｐゴシック" charset="0"/>
              </a:rPr>
              <a:t>海峡时报</a:t>
            </a:r>
            <a:r>
              <a:rPr lang="en-US" altLang="zh-CN" b="1" dirty="0">
                <a:latin typeface="Times New Roman" charset="0"/>
                <a:ea typeface="ＭＳ Ｐゴシック" charset="0"/>
              </a:rPr>
              <a:t>》</a:t>
            </a:r>
            <a:r>
              <a:rPr lang="zh-CN" altLang="en-US" b="1" dirty="0">
                <a:latin typeface="Times New Roman" charset="0"/>
                <a:ea typeface="ＭＳ Ｐゴシック" charset="0"/>
              </a:rPr>
              <a:t>的头版感到震惊。标题是：“</a:t>
            </a:r>
            <a:r>
              <a:rPr lang="en-US" altLang="zh-CN" b="1" dirty="0">
                <a:latin typeface="Times New Roman" charset="0"/>
                <a:ea typeface="ＭＳ Ｐゴシック" charset="0"/>
              </a:rPr>
              <a:t>2030</a:t>
            </a:r>
            <a:r>
              <a:rPr lang="zh-CN" altLang="en-US" b="1" dirty="0">
                <a:latin typeface="Times New Roman" charset="0"/>
                <a:ea typeface="ＭＳ Ｐゴシック" charset="0"/>
              </a:rPr>
              <a:t>愿景：新加坡人将与美国一样富有。”这是这里的政府计划，也是许多人的个人计划</a:t>
            </a:r>
            <a:r>
              <a:rPr lang="en-US" altLang="zh-CN" b="1" dirty="0">
                <a:latin typeface="Times New Roman" charset="0"/>
                <a:ea typeface="ＭＳ Ｐゴシック" charset="0"/>
              </a:rPr>
              <a:t>——</a:t>
            </a:r>
            <a:r>
              <a:rPr lang="zh-CN" altLang="en-US" b="1" dirty="0">
                <a:latin typeface="Times New Roman" charset="0"/>
                <a:ea typeface="ＭＳ Ｐゴシック" charset="0"/>
              </a:rPr>
              <a:t>包括基督徒。</a:t>
            </a:r>
          </a:p>
          <a:p>
            <a:pPr lvl="3"/>
            <a:endParaRPr lang="zh-CN" altLang="en-US" b="1" dirty="0">
              <a:latin typeface="Times New Roman" charset="0"/>
              <a:ea typeface="ＭＳ Ｐゴシック" charset="0"/>
            </a:endParaRPr>
          </a:p>
          <a:p>
            <a:pPr lvl="3"/>
            <a:r>
              <a:rPr lang="zh-CN" altLang="en-US" b="1" dirty="0">
                <a:latin typeface="Times New Roman" charset="0"/>
                <a:ea typeface="ＭＳ Ｐゴシック" charset="0"/>
              </a:rPr>
              <a:t>我猜你们中的许多人并没有把致富作为主要目标</a:t>
            </a:r>
            <a:r>
              <a:rPr lang="en-US" altLang="zh-CN" b="1" dirty="0">
                <a:latin typeface="Times New Roman" charset="0"/>
                <a:ea typeface="ＭＳ Ｐゴシック" charset="0"/>
              </a:rPr>
              <a:t>——</a:t>
            </a:r>
            <a:r>
              <a:rPr lang="zh-CN" altLang="en-US" b="1" dirty="0">
                <a:latin typeface="Times New Roman" charset="0"/>
                <a:ea typeface="ＭＳ Ｐゴシック" charset="0"/>
              </a:rPr>
              <a:t>只是想要比现在更多的钱！但要多多少呢？</a:t>
            </a:r>
            <a:endParaRPr lang="en-US" b="1" dirty="0">
              <a:latin typeface="Times New Roman" charset="0"/>
              <a:ea typeface="ＭＳ Ｐゴシック" charset="0"/>
            </a:endParaRPr>
          </a:p>
          <a:p>
            <a:endParaRPr lang="en-US" dirty="0">
              <a:latin typeface="Times New Roman" charset="0"/>
              <a:ea typeface="ＭＳ Ｐゴシック" charset="0"/>
              <a:cs typeface="ＭＳ Ｐゴシック" charset="0"/>
            </a:endParaRPr>
          </a:p>
        </p:txBody>
      </p:sp>
      <p:sp>
        <p:nvSpPr>
          <p:cNvPr id="2662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02D684-A4D2-F749-AB40-D5D1D591F37A}" type="slidenum">
              <a:rPr lang="en-US" sz="1200">
                <a:solidFill>
                  <a:prstClr val="black"/>
                </a:solidFill>
              </a:rPr>
              <a:pPr eaLnBrk="1" hangingPunct="1"/>
              <a:t>164</a:t>
            </a:fld>
            <a:endParaRPr lang="en-US" sz="120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After all, this is the philosophy of the famous best-selling book by </a:t>
            </a:r>
            <a:r>
              <a:rPr lang="en-US" dirty="0" err="1">
                <a:latin typeface="Times New Roman" charset="0"/>
                <a:ea typeface="ＭＳ Ｐゴシック" charset="0"/>
                <a:cs typeface="ＭＳ Ｐゴシック" charset="0"/>
              </a:rPr>
              <a:t>Napolean</a:t>
            </a:r>
            <a:r>
              <a:rPr lang="en-US" dirty="0">
                <a:latin typeface="Times New Roman" charset="0"/>
                <a:ea typeface="ＭＳ Ｐゴシック" charset="0"/>
                <a:cs typeface="ＭＳ Ｐゴシック" charset="0"/>
              </a:rPr>
              <a:t> Hill entitled </a:t>
            </a:r>
            <a:r>
              <a:rPr lang="en-US" i="1" dirty="0">
                <a:latin typeface="Times New Roman" charset="0"/>
                <a:ea typeface="ＭＳ Ｐゴシック" charset="0"/>
                <a:cs typeface="ＭＳ Ｐゴシック" charset="0"/>
              </a:rPr>
              <a:t>Think and Grow Rich!</a:t>
            </a:r>
            <a:r>
              <a:rPr lang="en-US" dirty="0">
                <a:latin typeface="Times New Roman" charset="0"/>
                <a:ea typeface="ＭＳ Ｐゴシック" charset="0"/>
                <a:cs typeface="ＭＳ Ｐゴシック" charset="0"/>
              </a:rPr>
              <a:t>  It has gone through many printings and I grew up with my parents quoting it frequently.  We ended up a family with 3 homes, 2 boats, and 7 cars—with so many payments we were miserable!  So let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look at what the Bible says about the subject instead… </a:t>
            </a:r>
          </a:p>
          <a:p>
            <a:r>
              <a:rPr lang="zh-CN" altLang="en-US" b="0" i="0" dirty="0">
                <a:solidFill>
                  <a:srgbClr val="404040"/>
                </a:solidFill>
                <a:effectLst/>
                <a:latin typeface="Inter"/>
              </a:rPr>
              <a:t>毕竟，这是拿破仑</a:t>
            </a:r>
            <a:r>
              <a:rPr lang="en-US" altLang="zh-CN" b="0" i="0" dirty="0">
                <a:solidFill>
                  <a:srgbClr val="404040"/>
                </a:solidFill>
                <a:effectLst/>
                <a:latin typeface="Inter"/>
              </a:rPr>
              <a:t>·</a:t>
            </a:r>
            <a:r>
              <a:rPr lang="zh-CN" altLang="en-US" b="0" i="0" dirty="0">
                <a:solidFill>
                  <a:srgbClr val="404040"/>
                </a:solidFill>
                <a:effectLst/>
                <a:latin typeface="Inter"/>
              </a:rPr>
              <a:t>希尔所著的著名畅销书</a:t>
            </a:r>
            <a:r>
              <a:rPr lang="en-US" altLang="zh-CN" b="0" i="0" dirty="0">
                <a:solidFill>
                  <a:srgbClr val="404040"/>
                </a:solidFill>
                <a:effectLst/>
                <a:latin typeface="Inter"/>
              </a:rPr>
              <a:t>《</a:t>
            </a:r>
            <a:r>
              <a:rPr lang="zh-CN" altLang="en-US" b="0" i="0" dirty="0">
                <a:solidFill>
                  <a:srgbClr val="404040"/>
                </a:solidFill>
                <a:effectLst/>
                <a:latin typeface="Inter"/>
              </a:rPr>
              <a:t>思考致富</a:t>
            </a:r>
            <a:r>
              <a:rPr lang="en-US" altLang="zh-CN" b="0" i="0" dirty="0">
                <a:solidFill>
                  <a:srgbClr val="404040"/>
                </a:solidFill>
                <a:effectLst/>
                <a:latin typeface="Inter"/>
              </a:rPr>
              <a:t>》</a:t>
            </a:r>
            <a:r>
              <a:rPr lang="zh-CN" altLang="en-US" b="0" i="0" dirty="0">
                <a:solidFill>
                  <a:srgbClr val="404040"/>
                </a:solidFill>
                <a:effectLst/>
                <a:latin typeface="Inter"/>
              </a:rPr>
              <a:t>的哲学！这本书已经多次印刷，我在成长过程中经常听到父母引用它。我们最终拥有了</a:t>
            </a:r>
            <a:r>
              <a:rPr lang="en-US" altLang="zh-CN" b="0" i="0" dirty="0">
                <a:solidFill>
                  <a:srgbClr val="404040"/>
                </a:solidFill>
                <a:effectLst/>
                <a:latin typeface="Inter"/>
              </a:rPr>
              <a:t>3</a:t>
            </a:r>
            <a:r>
              <a:rPr lang="zh-CN" altLang="en-US" b="0" i="0" dirty="0">
                <a:solidFill>
                  <a:srgbClr val="404040"/>
                </a:solidFill>
                <a:effectLst/>
                <a:latin typeface="Inter"/>
              </a:rPr>
              <a:t>套房子、</a:t>
            </a:r>
            <a:r>
              <a:rPr lang="en-US" altLang="zh-CN" b="0" i="0" dirty="0">
                <a:solidFill>
                  <a:srgbClr val="404040"/>
                </a:solidFill>
                <a:effectLst/>
                <a:latin typeface="Inter"/>
              </a:rPr>
              <a:t>2</a:t>
            </a:r>
            <a:r>
              <a:rPr lang="zh-CN" altLang="en-US" b="0" i="0" dirty="0">
                <a:solidFill>
                  <a:srgbClr val="404040"/>
                </a:solidFill>
                <a:effectLst/>
                <a:latin typeface="Inter"/>
              </a:rPr>
              <a:t>艘船和</a:t>
            </a:r>
            <a:r>
              <a:rPr lang="en-US" altLang="zh-CN" b="0" i="0" dirty="0">
                <a:solidFill>
                  <a:srgbClr val="404040"/>
                </a:solidFill>
                <a:effectLst/>
                <a:latin typeface="Inter"/>
              </a:rPr>
              <a:t>7</a:t>
            </a:r>
            <a:r>
              <a:rPr lang="zh-CN" altLang="en-US" b="0" i="0" dirty="0">
                <a:solidFill>
                  <a:srgbClr val="404040"/>
                </a:solidFill>
                <a:effectLst/>
                <a:latin typeface="Inter"/>
              </a:rPr>
              <a:t>辆车</a:t>
            </a:r>
            <a:r>
              <a:rPr lang="en-US" altLang="zh-CN" b="0" i="0" dirty="0">
                <a:solidFill>
                  <a:srgbClr val="404040"/>
                </a:solidFill>
                <a:effectLst/>
                <a:latin typeface="Inter"/>
              </a:rPr>
              <a:t>——</a:t>
            </a:r>
            <a:r>
              <a:rPr lang="zh-CN" altLang="en-US" b="0" i="0" dirty="0">
                <a:solidFill>
                  <a:srgbClr val="404040"/>
                </a:solidFill>
                <a:effectLst/>
                <a:latin typeface="Inter"/>
              </a:rPr>
              <a:t>但因为有太多的贷款，我们过得很痛苦！所以，让我们看看圣经在这个问题上是如何说的</a:t>
            </a:r>
            <a:r>
              <a:rPr lang="en-US" altLang="zh-CN" b="0" i="0" dirty="0">
                <a:solidFill>
                  <a:srgbClr val="404040"/>
                </a:solidFill>
                <a:effectLst/>
                <a:latin typeface="Inter"/>
              </a:rPr>
              <a:t>……</a:t>
            </a:r>
            <a:endParaRPr lang="en-US" dirty="0">
              <a:latin typeface="Times New Roman" charset="0"/>
              <a:ea typeface="ＭＳ Ｐゴシック" charset="0"/>
              <a:cs typeface="ＭＳ Ｐゴシック" charset="0"/>
            </a:endParaRPr>
          </a:p>
        </p:txBody>
      </p:sp>
      <p:sp>
        <p:nvSpPr>
          <p:cNvPr id="2703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4B3110-C1AA-0A4D-97FF-3F847CC58ADC}" type="slidenum">
              <a:rPr lang="en-US" sz="1200">
                <a:solidFill>
                  <a:prstClr val="black"/>
                </a:solidFill>
              </a:rPr>
              <a:pPr eaLnBrk="1" hangingPunct="1"/>
              <a:t>167</a:t>
            </a:fld>
            <a:endParaRPr lang="en-US" sz="1200">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i="1" dirty="0">
                <a:latin typeface="+mn-lt"/>
                <a:ea typeface="ＭＳ Ｐゴシック" charset="-128"/>
                <a:cs typeface="ＭＳ Ｐゴシック" charset="-128"/>
              </a:rPr>
              <a:t>For some of us it reminds us of our insecurities about life.</a:t>
            </a:r>
            <a:r>
              <a:rPr lang="en-US" dirty="0">
                <a:latin typeface="+mn-lt"/>
                <a:ea typeface="ＭＳ Ｐゴシック" charset="-128"/>
                <a:cs typeface="ＭＳ Ｐゴシック" charset="-128"/>
              </a:rPr>
              <a:t>  John Wayne</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son, after his father</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death, reported of his millionaire Dad</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financial insecurity.  He noted that his Dad always carried $2000-$3000 in cash, stored in the seams or back pocket of his pants—just in case he lost all of his fortunes and had only the money on his person and "needed some money for lunch or something" (ABC New Report, Jan 1990 MONEY fear of losing).</a:t>
            </a:r>
            <a:r>
              <a:rPr lang="en-US" dirty="0"/>
              <a:t> </a:t>
            </a:r>
          </a:p>
          <a:p>
            <a:pPr>
              <a:defRPr/>
            </a:pPr>
            <a:r>
              <a:rPr lang="zh-CN" altLang="en-US" dirty="0"/>
              <a:t>对我们中的一些人来说，这让我们想起了对生活的不安全感。约翰</a:t>
            </a:r>
            <a:r>
              <a:rPr lang="en-US" altLang="zh-CN" dirty="0"/>
              <a:t>·</a:t>
            </a:r>
            <a:r>
              <a:rPr lang="zh-CN" altLang="en-US" dirty="0"/>
              <a:t>韦恩的儿子在他父亲去世后，报告了他这位百万富翁父亲对财务的不安全感。他指出，他的父亲总是随身携带</a:t>
            </a:r>
            <a:r>
              <a:rPr lang="en-US" altLang="zh-CN" dirty="0"/>
              <a:t>2000</a:t>
            </a:r>
            <a:r>
              <a:rPr lang="zh-CN" altLang="en-US" dirty="0"/>
              <a:t>到</a:t>
            </a:r>
            <a:r>
              <a:rPr lang="en-US" altLang="zh-CN" dirty="0"/>
              <a:t>3000</a:t>
            </a:r>
            <a:r>
              <a:rPr lang="zh-CN" altLang="en-US" dirty="0"/>
              <a:t>美元的现金，藏在裤子的接缝或后口袋里</a:t>
            </a:r>
            <a:r>
              <a:rPr lang="en-US" altLang="zh-CN" dirty="0"/>
              <a:t>——</a:t>
            </a:r>
            <a:r>
              <a:rPr lang="zh-CN" altLang="en-US" dirty="0"/>
              <a:t>以防他失去所有的财富，只剩下身上的钱，“需要一些钱吃午饭或其他什么”（</a:t>
            </a:r>
            <a:r>
              <a:rPr lang="en-US" dirty="0"/>
              <a:t>ABC</a:t>
            </a:r>
            <a:r>
              <a:rPr lang="zh-CN" altLang="en-US" dirty="0"/>
              <a:t>新闻报告，</a:t>
            </a:r>
            <a:r>
              <a:rPr lang="en-US" altLang="zh-CN" dirty="0"/>
              <a:t>1990</a:t>
            </a:r>
            <a:r>
              <a:rPr lang="zh-CN" altLang="en-US" dirty="0"/>
              <a:t>年</a:t>
            </a:r>
            <a:r>
              <a:rPr lang="en-US" altLang="zh-CN" dirty="0"/>
              <a:t>1</a:t>
            </a:r>
            <a:r>
              <a:rPr lang="zh-CN" altLang="en-US" dirty="0"/>
              <a:t>月，对失去金钱的恐惧）。</a:t>
            </a:r>
            <a:endParaRPr lang="en-US" dirty="0"/>
          </a:p>
        </p:txBody>
      </p:sp>
      <p:sp>
        <p:nvSpPr>
          <p:cNvPr id="3092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43DCFC-69A2-A940-8413-1E063B8493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229643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lvl="3" defTabSz="457200"/>
            <a:r>
              <a:rPr lang="en-US" b="1" dirty="0">
                <a:latin typeface="Times New Roman" charset="0"/>
                <a:ea typeface="ＭＳ Ｐゴシック" charset="0"/>
              </a:rPr>
              <a:t>Others of us are reminded of our ultimate pursuit in this life.  The Sunday school lesson was on Luke 16, that famous passage on Lazarus and the Rich Man.  Following the lesson, the teacher concluded by asking the class, "Now which would you rather be?  The rich man who ended up in Hades, or the poor man Lazarus who ended up in Paradise?"  A little boy replied, "</a:t>
            </a:r>
            <a:r>
              <a:rPr lang="en-US" altLang="ja-JP" b="1" dirty="0">
                <a:latin typeface="Times New Roman" charset="0"/>
                <a:ea typeface="ＭＳ Ｐゴシック" charset="0"/>
              </a:rPr>
              <a:t>I</a:t>
            </a:r>
            <a:r>
              <a:rPr lang="fr-FR" altLang="ja-JP" b="1" dirty="0">
                <a:latin typeface="Times New Roman" charset="0"/>
                <a:ea typeface="ＭＳ Ｐゴシック" charset="0"/>
              </a:rPr>
              <a:t>'</a:t>
            </a:r>
            <a:r>
              <a:rPr lang="en-US" altLang="ja-JP" b="1" dirty="0">
                <a:latin typeface="Times New Roman" charset="0"/>
                <a:ea typeface="ＭＳ Ｐゴシック" charset="0"/>
              </a:rPr>
              <a:t>d rather be the rich man in this life and Lazarus in the next!</a:t>
            </a:r>
            <a:r>
              <a:rPr lang="en-US" b="1" dirty="0">
                <a:latin typeface="Times New Roman" charset="0"/>
                <a:ea typeface="ＭＳ Ｐゴシック" charset="0"/>
              </a:rPr>
              <a:t>"</a:t>
            </a:r>
            <a:r>
              <a:rPr lang="en-US" altLang="ja-JP" b="1" dirty="0">
                <a:latin typeface="Times New Roman" charset="0"/>
                <a:ea typeface="ＭＳ Ｐゴシック" charset="0"/>
              </a:rPr>
              <a:t> (MONEY desire for).</a:t>
            </a:r>
          </a:p>
          <a:p>
            <a:pPr marL="0" lvl="3" defTabSz="457200"/>
            <a:r>
              <a:rPr lang="zh-CN" altLang="en-US" b="1" dirty="0">
                <a:latin typeface="Times New Roman" charset="0"/>
                <a:ea typeface="ＭＳ Ｐゴシック" charset="0"/>
              </a:rPr>
              <a:t>我们中的其他人则想起了我们此生最终的追求。主日学的课程是关于路加福音</a:t>
            </a:r>
            <a:r>
              <a:rPr lang="en-US" altLang="zh-CN" b="1" dirty="0">
                <a:latin typeface="Times New Roman" charset="0"/>
                <a:ea typeface="ＭＳ Ｐゴシック" charset="0"/>
              </a:rPr>
              <a:t>16</a:t>
            </a:r>
            <a:r>
              <a:rPr lang="zh-CN" altLang="en-US" b="1" dirty="0">
                <a:latin typeface="Times New Roman" charset="0"/>
                <a:ea typeface="ＭＳ Ｐゴシック" charset="0"/>
              </a:rPr>
              <a:t>章，那段关于拉撒路和财主的著名经文。课程结束后，老师总结并问全班：“现在你们更愿意成为谁？是最终下到阴间的财主，还是最终进入天堂的穷人拉撒路？”一个小男孩回答说：“我宁愿此生做财主，来世做拉撒路！”（对金钱的渴望）。</a:t>
            </a:r>
            <a:endParaRPr lang="en-US" b="1" dirty="0">
              <a:latin typeface="Times New Roman" charset="0"/>
              <a:ea typeface="ＭＳ Ｐゴシック" charset="0"/>
            </a:endParaRPr>
          </a:p>
        </p:txBody>
      </p:sp>
      <p:sp>
        <p:nvSpPr>
          <p:cNvPr id="311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A88DCB-122A-5A44-A522-6F3FC94CC2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491422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lvl="3" defTabSz="457200"/>
            <a:endParaRPr lang="en-US" b="0" dirty="0">
              <a:latin typeface="Arial"/>
              <a:ea typeface="ＭＳ Ｐゴシック" charset="0"/>
              <a:cs typeface="Arial"/>
            </a:endParaRPr>
          </a:p>
          <a:p>
            <a:pPr marL="0" lvl="3" defTabSz="457200"/>
            <a:r>
              <a:rPr lang="en-US" b="0" dirty="0">
                <a:latin typeface="Arial"/>
                <a:ea typeface="ＭＳ Ｐゴシック" charset="0"/>
                <a:cs typeface="Arial"/>
              </a:rPr>
              <a:t>Money</a:t>
            </a:r>
            <a:r>
              <a:rPr lang="en-US" b="0" baseline="0" dirty="0">
                <a:latin typeface="Arial"/>
                <a:ea typeface="ＭＳ Ｐゴシック" charset="0"/>
                <a:cs typeface="Arial"/>
              </a:rPr>
              <a:t> </a:t>
            </a:r>
            <a:r>
              <a:rPr lang="en-US" b="0" dirty="0">
                <a:latin typeface="Arial"/>
                <a:ea typeface="ＭＳ Ｐゴシック" charset="0"/>
                <a:cs typeface="Arial"/>
              </a:rPr>
              <a:t>quickly slips through our fingers.  One woman wrote, "My grandfather had had extensive dental work done, but was nonetheless appalled by the amount of his bill.  Discussing it with his dentist, Grandpa was told, </a:t>
            </a:r>
            <a:r>
              <a:rPr lang="fr-FR" b="0" dirty="0">
                <a:latin typeface="Arial"/>
                <a:ea typeface="ＭＳ Ｐゴシック" charset="0"/>
                <a:cs typeface="Arial"/>
              </a:rPr>
              <a:t>'</a:t>
            </a:r>
            <a:r>
              <a:rPr lang="en-US" b="0" dirty="0">
                <a:latin typeface="Arial"/>
                <a:ea typeface="ＭＳ Ｐゴシック" charset="0"/>
                <a:cs typeface="Arial"/>
              </a:rPr>
              <a:t>I</a:t>
            </a:r>
            <a:r>
              <a:rPr lang="fr-FR" b="0" dirty="0">
                <a:latin typeface="Arial"/>
                <a:ea typeface="ＭＳ Ｐゴシック" charset="0"/>
                <a:cs typeface="Arial"/>
              </a:rPr>
              <a:t>'</a:t>
            </a:r>
            <a:r>
              <a:rPr lang="en-US" b="0" dirty="0">
                <a:latin typeface="Arial"/>
                <a:ea typeface="ＭＳ Ｐゴシック" charset="0"/>
                <a:cs typeface="Arial"/>
              </a:rPr>
              <a:t>ve had years of expensive schooling, and when you require my services you must be prepared to pay for that schooling.</a:t>
            </a:r>
            <a:r>
              <a:rPr lang="fr-FR" b="0" dirty="0">
                <a:latin typeface="Arial"/>
                <a:ea typeface="ＭＳ Ｐゴシック" charset="0"/>
                <a:cs typeface="Arial"/>
              </a:rPr>
              <a:t>'</a:t>
            </a:r>
            <a:r>
              <a:rPr lang="en-US" b="0" dirty="0">
                <a:latin typeface="Arial"/>
                <a:ea typeface="ＭＳ Ｐゴシック" charset="0"/>
                <a:cs typeface="Arial"/>
              </a:rPr>
              <a:t>  Grandpa mused this over for a moment and then asked, </a:t>
            </a:r>
            <a:r>
              <a:rPr lang="fr-FR" b="0" dirty="0">
                <a:latin typeface="Arial"/>
                <a:ea typeface="ＭＳ Ｐゴシック" charset="0"/>
                <a:cs typeface="Arial"/>
              </a:rPr>
              <a:t>'</a:t>
            </a:r>
            <a:r>
              <a:rPr lang="en-US" b="0" dirty="0">
                <a:latin typeface="Arial"/>
                <a:ea typeface="ＭＳ Ｐゴシック" charset="0"/>
                <a:cs typeface="Arial"/>
              </a:rPr>
              <a:t>All by myself?</a:t>
            </a:r>
            <a:r>
              <a:rPr lang="fr-FR" b="0" dirty="0">
                <a:latin typeface="Arial"/>
                <a:ea typeface="ＭＳ Ｐゴシック" charset="0"/>
                <a:cs typeface="Arial"/>
              </a:rPr>
              <a:t>'"</a:t>
            </a:r>
            <a:r>
              <a:rPr lang="en-US" b="0" dirty="0">
                <a:latin typeface="Arial"/>
                <a:ea typeface="ＭＳ Ｐゴシック" charset="0"/>
                <a:cs typeface="Arial"/>
              </a:rPr>
              <a:t> (Nancy P. Bishop, </a:t>
            </a:r>
            <a:r>
              <a:rPr lang="en-US" b="0" i="1" dirty="0">
                <a:latin typeface="Arial"/>
                <a:ea typeface="ＭＳ Ｐゴシック" charset="0"/>
                <a:cs typeface="Arial"/>
              </a:rPr>
              <a:t>Reader</a:t>
            </a:r>
            <a:r>
              <a:rPr lang="fr-FR" b="0" i="1" dirty="0">
                <a:latin typeface="Arial"/>
                <a:ea typeface="ＭＳ Ｐゴシック" charset="0"/>
                <a:cs typeface="Arial"/>
              </a:rPr>
              <a:t>'</a:t>
            </a:r>
            <a:r>
              <a:rPr lang="en-US" b="0" i="1" dirty="0">
                <a:latin typeface="Arial"/>
                <a:ea typeface="ＭＳ Ｐゴシック" charset="0"/>
                <a:cs typeface="Arial"/>
              </a:rPr>
              <a:t>s Digest </a:t>
            </a:r>
            <a:r>
              <a:rPr lang="en-US" b="0" dirty="0">
                <a:latin typeface="Arial"/>
                <a:ea typeface="ＭＳ Ｐゴシック" charset="0"/>
                <a:cs typeface="Arial"/>
              </a:rPr>
              <a:t>in MONEY medical expenses)</a:t>
            </a:r>
          </a:p>
          <a:p>
            <a:pPr marL="0" lvl="3" defTabSz="457200"/>
            <a:r>
              <a:rPr lang="zh-CN" altLang="en-US" b="0" dirty="0">
                <a:latin typeface="Arial"/>
                <a:ea typeface="ＭＳ Ｐゴシック" charset="0"/>
                <a:cs typeface="Arial"/>
              </a:rPr>
              <a:t>金钱很快就从我们的指缝中溜走。一位女士写道：“我的祖父做了大量的牙科治疗，但对账单的金额感到震惊。在与牙医讨论时，祖父被告知，‘我接受了多年的昂贵教育，当你需要我的服务时，你必须准备好为这些教育付费。’祖父沉思了一会儿，然后问道，‘就我一个人付吗？’”（南希</a:t>
            </a:r>
            <a:r>
              <a:rPr lang="en-US" altLang="zh-CN" b="0" dirty="0">
                <a:latin typeface="Arial"/>
                <a:ea typeface="ＭＳ Ｐゴシック" charset="0"/>
                <a:cs typeface="Arial"/>
              </a:rPr>
              <a:t>·</a:t>
            </a:r>
            <a:r>
              <a:rPr lang="en-US" b="0" dirty="0">
                <a:latin typeface="Arial"/>
                <a:ea typeface="ＭＳ Ｐゴシック" charset="0"/>
                <a:cs typeface="Arial"/>
              </a:rPr>
              <a:t>P·</a:t>
            </a:r>
            <a:r>
              <a:rPr lang="zh-CN" altLang="en-US" b="0" dirty="0">
                <a:latin typeface="Arial"/>
                <a:ea typeface="ＭＳ Ｐゴシック" charset="0"/>
                <a:cs typeface="Arial"/>
              </a:rPr>
              <a:t>毕晓普，</a:t>
            </a:r>
            <a:r>
              <a:rPr lang="en-US" altLang="zh-CN" b="0" dirty="0">
                <a:latin typeface="Arial"/>
                <a:ea typeface="ＭＳ Ｐゴシック" charset="0"/>
                <a:cs typeface="Arial"/>
              </a:rPr>
              <a:t>《</a:t>
            </a:r>
            <a:r>
              <a:rPr lang="zh-CN" altLang="en-US" b="0" dirty="0">
                <a:latin typeface="Arial"/>
                <a:ea typeface="ＭＳ Ｐゴシック" charset="0"/>
                <a:cs typeface="Arial"/>
              </a:rPr>
              <a:t>读者文摘</a:t>
            </a:r>
            <a:r>
              <a:rPr lang="en-US" altLang="zh-CN" b="0" dirty="0">
                <a:latin typeface="Arial"/>
                <a:ea typeface="ＭＳ Ｐゴシック" charset="0"/>
                <a:cs typeface="Arial"/>
              </a:rPr>
              <a:t>》</a:t>
            </a:r>
            <a:r>
              <a:rPr lang="zh-CN" altLang="en-US" b="0" dirty="0">
                <a:latin typeface="Arial"/>
                <a:ea typeface="ＭＳ Ｐゴシック" charset="0"/>
                <a:cs typeface="Arial"/>
              </a:rPr>
              <a:t>关于医疗费用的金钱故事）。</a:t>
            </a:r>
            <a:endParaRPr lang="en-US" b="0" dirty="0">
              <a:latin typeface="Arial"/>
              <a:ea typeface="ＭＳ Ｐゴシック" charset="0"/>
              <a:cs typeface="Arial"/>
            </a:endParaRPr>
          </a:p>
        </p:txBody>
      </p:sp>
      <p:sp>
        <p:nvSpPr>
          <p:cNvPr id="313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CB8DA6-8C98-7642-9C8B-22A63B249B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69244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4.xml"/><Relationship Id="rId4" Type="http://schemas.openxmlformats.org/officeDocument/2006/relationships/image" Target="../media/image2.png"/></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59.xml"/><Relationship Id="rId4" Type="http://schemas.openxmlformats.org/officeDocument/2006/relationships/image" Target="../media/image17.png"/></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w="9525">
            <a:no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kumimoji="1" lang="en-US" altLang="en-US" sz="2400" b="0">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w="9525">
            <a:noFill/>
            <a:miter lim="800000"/>
            <a:headEnd/>
            <a:tailEnd/>
          </a:ln>
          <a:effectLst/>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kumimoji="1" lang="en-US" altLang="en-US" sz="2400" b="0">
              <a:latin typeface="Times New Roman"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2BCE04AF-7A8B-4562-B56C-09FD9AE0B3D0}" type="slidenum">
              <a:rPr lang="en-US" altLang="en-US"/>
              <a:pPr/>
              <a:t>‹#›</a:t>
            </a:fld>
            <a:endParaRPr lang="en-US" altLang="en-US"/>
          </a:p>
        </p:txBody>
      </p:sp>
    </p:spTree>
    <p:extLst>
      <p:ext uri="{BB962C8B-B14F-4D97-AF65-F5344CB8AC3E}">
        <p14:creationId xmlns:p14="http://schemas.microsoft.com/office/powerpoint/2010/main" val="356219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6D5D0499-3D16-4F8A-B143-1B79C6C4B2AA}" type="slidenum">
              <a:rPr lang="en-US" altLang="en-US"/>
              <a:pPr/>
              <a:t>‹#›</a:t>
            </a:fld>
            <a:endParaRPr lang="en-US" altLang="en-US"/>
          </a:p>
        </p:txBody>
      </p:sp>
    </p:spTree>
    <p:extLst>
      <p:ext uri="{BB962C8B-B14F-4D97-AF65-F5344CB8AC3E}">
        <p14:creationId xmlns:p14="http://schemas.microsoft.com/office/powerpoint/2010/main" val="24588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31584708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27674092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4007676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1990991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36882413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35611668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16682617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3053346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20313909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14354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51B18C27-BA48-4867-B3EB-C79BEC1FB4A5}" type="slidenum">
              <a:rPr lang="en-US" altLang="en-US"/>
              <a:pPr/>
              <a:t>‹#›</a:t>
            </a:fld>
            <a:endParaRPr lang="en-US" altLang="en-US"/>
          </a:p>
        </p:txBody>
      </p:sp>
    </p:spTree>
    <p:extLst>
      <p:ext uri="{BB962C8B-B14F-4D97-AF65-F5344CB8AC3E}">
        <p14:creationId xmlns:p14="http://schemas.microsoft.com/office/powerpoint/2010/main" val="42707175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28702546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25851334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9771145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32359075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490101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26209573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38580102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31718526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7399097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380879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C8C7411-2B45-409B-ABF4-8A73530131EB}" type="slidenum">
              <a:rPr lang="en-US" altLang="en-US"/>
              <a:pPr/>
              <a:t>‹#›</a:t>
            </a:fld>
            <a:endParaRPr lang="en-US" altLang="en-US"/>
          </a:p>
        </p:txBody>
      </p:sp>
    </p:spTree>
    <p:extLst>
      <p:ext uri="{BB962C8B-B14F-4D97-AF65-F5344CB8AC3E}">
        <p14:creationId xmlns:p14="http://schemas.microsoft.com/office/powerpoint/2010/main" val="30837550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1117932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5363957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4865879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21792085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351421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17493151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2754467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12678841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2338263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3559627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E02BB9-09D6-4FEF-BA0C-3625EFFD4C47}" type="slidenum">
              <a:rPr lang="en-US" altLang="en-US"/>
              <a:pPr/>
              <a:t>‹#›</a:t>
            </a:fld>
            <a:endParaRPr lang="en-US" altLang="en-US"/>
          </a:p>
        </p:txBody>
      </p:sp>
    </p:spTree>
    <p:extLst>
      <p:ext uri="{BB962C8B-B14F-4D97-AF65-F5344CB8AC3E}">
        <p14:creationId xmlns:p14="http://schemas.microsoft.com/office/powerpoint/2010/main" val="28311483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21549058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599236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26843492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30970644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3709168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34621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22294406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2828943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6955177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1095383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AC2861-FE8C-43D4-832E-A4CFC7D26BFC}" type="slidenum">
              <a:rPr lang="en-US" altLang="en-US"/>
              <a:pPr/>
              <a:t>‹#›</a:t>
            </a:fld>
            <a:endParaRPr lang="en-US" altLang="en-US"/>
          </a:p>
        </p:txBody>
      </p:sp>
    </p:spTree>
    <p:extLst>
      <p:ext uri="{BB962C8B-B14F-4D97-AF65-F5344CB8AC3E}">
        <p14:creationId xmlns:p14="http://schemas.microsoft.com/office/powerpoint/2010/main" val="18995918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23010937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24795013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34756336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40322836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476372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13694916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39915282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38703021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11476456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394890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76B231A-5E2C-4FB9-8EDB-63FB6A6D10FF}" type="slidenum">
              <a:rPr lang="en-US" altLang="en-US"/>
              <a:pPr/>
              <a:t>‹#›</a:t>
            </a:fld>
            <a:endParaRPr lang="en-US" altLang="en-US"/>
          </a:p>
        </p:txBody>
      </p:sp>
    </p:spTree>
    <p:extLst>
      <p:ext uri="{BB962C8B-B14F-4D97-AF65-F5344CB8AC3E}">
        <p14:creationId xmlns:p14="http://schemas.microsoft.com/office/powerpoint/2010/main" val="8845567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7849606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27323363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1035834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27902163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28216563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36861074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15406389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142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28D836-BFD2-B74C-8C2C-C6687AFB6EF5}" type="slidenum">
              <a:rPr lang="en-US"/>
              <a:pPr>
                <a:defRPr/>
              </a:pPr>
              <a:t>‹#›</a:t>
            </a:fld>
            <a:endParaRPr lang="en-US"/>
          </a:p>
        </p:txBody>
      </p:sp>
    </p:spTree>
    <p:extLst>
      <p:ext uri="{BB962C8B-B14F-4D97-AF65-F5344CB8AC3E}">
        <p14:creationId xmlns:p14="http://schemas.microsoft.com/office/powerpoint/2010/main" val="20419076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6A98B9-90AD-434E-BD44-54923062317A}" type="slidenum">
              <a:rPr lang="en-US"/>
              <a:pPr>
                <a:defRPr/>
              </a:pPr>
              <a:t>‹#›</a:t>
            </a:fld>
            <a:endParaRPr lang="en-US"/>
          </a:p>
        </p:txBody>
      </p:sp>
    </p:spTree>
    <p:extLst>
      <p:ext uri="{BB962C8B-B14F-4D97-AF65-F5344CB8AC3E}">
        <p14:creationId xmlns:p14="http://schemas.microsoft.com/office/powerpoint/2010/main" val="21106868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1D34190-CFDC-484A-825B-49E6C8AA2CC1}" type="slidenum">
              <a:rPr lang="en-US"/>
              <a:pPr>
                <a:defRPr/>
              </a:pPr>
              <a:t>‹#›</a:t>
            </a:fld>
            <a:endParaRPr lang="en-US"/>
          </a:p>
        </p:txBody>
      </p:sp>
    </p:spTree>
    <p:extLst>
      <p:ext uri="{BB962C8B-B14F-4D97-AF65-F5344CB8AC3E}">
        <p14:creationId xmlns:p14="http://schemas.microsoft.com/office/powerpoint/2010/main" val="1856772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E8C7BB9-8822-4DA6-B6BD-4684C1C0B3C8}" type="slidenum">
              <a:rPr lang="en-US" altLang="en-US"/>
              <a:pPr/>
              <a:t>‹#›</a:t>
            </a:fld>
            <a:endParaRPr lang="en-US" altLang="en-US"/>
          </a:p>
        </p:txBody>
      </p:sp>
    </p:spTree>
    <p:extLst>
      <p:ext uri="{BB962C8B-B14F-4D97-AF65-F5344CB8AC3E}">
        <p14:creationId xmlns:p14="http://schemas.microsoft.com/office/powerpoint/2010/main" val="42158240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B7504B-DAC9-FF47-8724-0D7A8353136B}" type="slidenum">
              <a:rPr lang="en-US"/>
              <a:pPr>
                <a:defRPr/>
              </a:pPr>
              <a:t>‹#›</a:t>
            </a:fld>
            <a:endParaRPr lang="en-US"/>
          </a:p>
        </p:txBody>
      </p:sp>
    </p:spTree>
    <p:extLst>
      <p:ext uri="{BB962C8B-B14F-4D97-AF65-F5344CB8AC3E}">
        <p14:creationId xmlns:p14="http://schemas.microsoft.com/office/powerpoint/2010/main" val="34378191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A60CA44-8DF9-0B40-B7AC-DF18088919EA}" type="slidenum">
              <a:rPr lang="en-US"/>
              <a:pPr>
                <a:defRPr/>
              </a:pPr>
              <a:t>‹#›</a:t>
            </a:fld>
            <a:endParaRPr lang="en-US"/>
          </a:p>
        </p:txBody>
      </p:sp>
    </p:spTree>
    <p:extLst>
      <p:ext uri="{BB962C8B-B14F-4D97-AF65-F5344CB8AC3E}">
        <p14:creationId xmlns:p14="http://schemas.microsoft.com/office/powerpoint/2010/main" val="23130973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F99D2C1-E47C-8346-9AF8-6613577F36E1}" type="slidenum">
              <a:rPr lang="en-US"/>
              <a:pPr>
                <a:defRPr/>
              </a:pPr>
              <a:t>‹#›</a:t>
            </a:fld>
            <a:endParaRPr lang="en-US"/>
          </a:p>
        </p:txBody>
      </p:sp>
    </p:spTree>
    <p:extLst>
      <p:ext uri="{BB962C8B-B14F-4D97-AF65-F5344CB8AC3E}">
        <p14:creationId xmlns:p14="http://schemas.microsoft.com/office/powerpoint/2010/main" val="584642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95E9828-5219-3D49-AAC7-33AB56DEBDF2}" type="slidenum">
              <a:rPr lang="en-US"/>
              <a:pPr>
                <a:defRPr/>
              </a:pPr>
              <a:t>‹#›</a:t>
            </a:fld>
            <a:endParaRPr lang="en-US"/>
          </a:p>
        </p:txBody>
      </p:sp>
    </p:spTree>
    <p:extLst>
      <p:ext uri="{BB962C8B-B14F-4D97-AF65-F5344CB8AC3E}">
        <p14:creationId xmlns:p14="http://schemas.microsoft.com/office/powerpoint/2010/main" val="13484724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2FD6EB-3205-474E-A56D-FB21879E2F57}" type="slidenum">
              <a:rPr lang="en-US"/>
              <a:pPr>
                <a:defRPr/>
              </a:pPr>
              <a:t>‹#›</a:t>
            </a:fld>
            <a:endParaRPr lang="en-US"/>
          </a:p>
        </p:txBody>
      </p:sp>
    </p:spTree>
    <p:extLst>
      <p:ext uri="{BB962C8B-B14F-4D97-AF65-F5344CB8AC3E}">
        <p14:creationId xmlns:p14="http://schemas.microsoft.com/office/powerpoint/2010/main" val="8358455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A3425-EFC9-134A-909B-E004185891E2}" type="slidenum">
              <a:rPr lang="en-US"/>
              <a:pPr>
                <a:defRPr/>
              </a:pPr>
              <a:t>‹#›</a:t>
            </a:fld>
            <a:endParaRPr lang="en-US"/>
          </a:p>
        </p:txBody>
      </p:sp>
    </p:spTree>
    <p:extLst>
      <p:ext uri="{BB962C8B-B14F-4D97-AF65-F5344CB8AC3E}">
        <p14:creationId xmlns:p14="http://schemas.microsoft.com/office/powerpoint/2010/main" val="39030255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5796D2-2D5E-1846-A6E1-BF58CD025E90}" type="slidenum">
              <a:rPr lang="en-US"/>
              <a:pPr>
                <a:defRPr/>
              </a:pPr>
              <a:t>‹#›</a:t>
            </a:fld>
            <a:endParaRPr lang="en-US"/>
          </a:p>
        </p:txBody>
      </p:sp>
    </p:spTree>
    <p:extLst>
      <p:ext uri="{BB962C8B-B14F-4D97-AF65-F5344CB8AC3E}">
        <p14:creationId xmlns:p14="http://schemas.microsoft.com/office/powerpoint/2010/main" val="601337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68BF621-A35A-224C-814A-BCAA46B08FD3}" type="slidenum">
              <a:rPr lang="en-US"/>
              <a:pPr>
                <a:defRPr/>
              </a:pPr>
              <a:t>‹#›</a:t>
            </a:fld>
            <a:endParaRPr lang="en-US"/>
          </a:p>
        </p:txBody>
      </p:sp>
    </p:spTree>
    <p:extLst>
      <p:ext uri="{BB962C8B-B14F-4D97-AF65-F5344CB8AC3E}">
        <p14:creationId xmlns:p14="http://schemas.microsoft.com/office/powerpoint/2010/main" val="8435354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25770839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2843197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DCEDE31-441A-4E7B-9737-4344B3BA2465}" type="slidenum">
              <a:rPr lang="en-US" altLang="en-US"/>
              <a:pPr/>
              <a:t>‹#›</a:t>
            </a:fld>
            <a:endParaRPr lang="en-US" altLang="en-US"/>
          </a:p>
        </p:txBody>
      </p:sp>
    </p:spTree>
    <p:extLst>
      <p:ext uri="{BB962C8B-B14F-4D97-AF65-F5344CB8AC3E}">
        <p14:creationId xmlns:p14="http://schemas.microsoft.com/office/powerpoint/2010/main" val="31205288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39209944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34557238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33852203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29803888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1701546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16913847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11108882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10063238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9468776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23450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CA2192D-4CC8-F84D-832A-C810BBF60245}" type="slidenum">
              <a:rPr lang="en-US"/>
              <a:pPr>
                <a:defRPr/>
              </a:pPr>
              <a:t>‹#›</a:t>
            </a:fld>
            <a:endParaRPr lang="en-US"/>
          </a:p>
        </p:txBody>
      </p:sp>
    </p:spTree>
    <p:extLst>
      <p:ext uri="{BB962C8B-B14F-4D97-AF65-F5344CB8AC3E}">
        <p14:creationId xmlns:p14="http://schemas.microsoft.com/office/powerpoint/2010/main" val="3397727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6FB3CCF-766F-4610-BEAC-F3BFBFDD1EB7}" type="slidenum">
              <a:rPr lang="en-US" altLang="en-US"/>
              <a:pPr/>
              <a:t>‹#›</a:t>
            </a:fld>
            <a:endParaRPr lang="en-US" altLang="en-US"/>
          </a:p>
        </p:txBody>
      </p:sp>
    </p:spTree>
    <p:extLst>
      <p:ext uri="{BB962C8B-B14F-4D97-AF65-F5344CB8AC3E}">
        <p14:creationId xmlns:p14="http://schemas.microsoft.com/office/powerpoint/2010/main" val="1194726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5311B7-47A8-CD4E-BF95-781090491A1F}" type="slidenum">
              <a:rPr lang="en-US"/>
              <a:pPr>
                <a:defRPr/>
              </a:pPr>
              <a:t>‹#›</a:t>
            </a:fld>
            <a:endParaRPr lang="en-US"/>
          </a:p>
        </p:txBody>
      </p:sp>
    </p:spTree>
    <p:extLst>
      <p:ext uri="{BB962C8B-B14F-4D97-AF65-F5344CB8AC3E}">
        <p14:creationId xmlns:p14="http://schemas.microsoft.com/office/powerpoint/2010/main" val="13437044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C935A9E-A0D4-2B43-989D-BE6CC874CB25}" type="slidenum">
              <a:rPr lang="en-US"/>
              <a:pPr>
                <a:defRPr/>
              </a:pPr>
              <a:t>‹#›</a:t>
            </a:fld>
            <a:endParaRPr lang="en-US"/>
          </a:p>
        </p:txBody>
      </p:sp>
    </p:spTree>
    <p:extLst>
      <p:ext uri="{BB962C8B-B14F-4D97-AF65-F5344CB8AC3E}">
        <p14:creationId xmlns:p14="http://schemas.microsoft.com/office/powerpoint/2010/main" val="12253407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5053081-FA9A-E344-B9EC-0E8166C7CA73}" type="slidenum">
              <a:rPr lang="en-US"/>
              <a:pPr>
                <a:defRPr/>
              </a:pPr>
              <a:t>‹#›</a:t>
            </a:fld>
            <a:endParaRPr lang="en-US"/>
          </a:p>
        </p:txBody>
      </p:sp>
    </p:spTree>
    <p:extLst>
      <p:ext uri="{BB962C8B-B14F-4D97-AF65-F5344CB8AC3E}">
        <p14:creationId xmlns:p14="http://schemas.microsoft.com/office/powerpoint/2010/main" val="23451458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15560EE-8AC5-FA46-894A-41EA82564066}" type="slidenum">
              <a:rPr lang="en-US"/>
              <a:pPr>
                <a:defRPr/>
              </a:pPr>
              <a:t>‹#›</a:t>
            </a:fld>
            <a:endParaRPr lang="en-US"/>
          </a:p>
        </p:txBody>
      </p:sp>
    </p:spTree>
    <p:extLst>
      <p:ext uri="{BB962C8B-B14F-4D97-AF65-F5344CB8AC3E}">
        <p14:creationId xmlns:p14="http://schemas.microsoft.com/office/powerpoint/2010/main" val="8309248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AC08D7F-2FE6-1745-B44A-86972A2294F2}" type="slidenum">
              <a:rPr lang="en-US"/>
              <a:pPr>
                <a:defRPr/>
              </a:pPr>
              <a:t>‹#›</a:t>
            </a:fld>
            <a:endParaRPr lang="en-US"/>
          </a:p>
        </p:txBody>
      </p:sp>
    </p:spTree>
    <p:extLst>
      <p:ext uri="{BB962C8B-B14F-4D97-AF65-F5344CB8AC3E}">
        <p14:creationId xmlns:p14="http://schemas.microsoft.com/office/powerpoint/2010/main" val="3908976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F516E31-AE3C-7244-AB81-303A8C9DEFF2}" type="slidenum">
              <a:rPr lang="en-US"/>
              <a:pPr>
                <a:defRPr/>
              </a:pPr>
              <a:t>‹#›</a:t>
            </a:fld>
            <a:endParaRPr lang="en-US"/>
          </a:p>
        </p:txBody>
      </p:sp>
    </p:spTree>
    <p:extLst>
      <p:ext uri="{BB962C8B-B14F-4D97-AF65-F5344CB8AC3E}">
        <p14:creationId xmlns:p14="http://schemas.microsoft.com/office/powerpoint/2010/main" val="39907401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2B10B4-74E5-8443-80CD-5D8CE5FA2367}" type="slidenum">
              <a:rPr lang="en-US"/>
              <a:pPr>
                <a:defRPr/>
              </a:pPr>
              <a:t>‹#›</a:t>
            </a:fld>
            <a:endParaRPr lang="en-US"/>
          </a:p>
        </p:txBody>
      </p:sp>
    </p:spTree>
    <p:extLst>
      <p:ext uri="{BB962C8B-B14F-4D97-AF65-F5344CB8AC3E}">
        <p14:creationId xmlns:p14="http://schemas.microsoft.com/office/powerpoint/2010/main" val="29723646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4A12292-76DA-DD4E-8682-21480B958409}" type="slidenum">
              <a:rPr lang="en-US"/>
              <a:pPr>
                <a:defRPr/>
              </a:pPr>
              <a:t>‹#›</a:t>
            </a:fld>
            <a:endParaRPr lang="en-US"/>
          </a:p>
        </p:txBody>
      </p:sp>
    </p:spTree>
    <p:extLst>
      <p:ext uri="{BB962C8B-B14F-4D97-AF65-F5344CB8AC3E}">
        <p14:creationId xmlns:p14="http://schemas.microsoft.com/office/powerpoint/2010/main" val="7088368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38BCD3D-1D33-8144-ABFF-7FA6D2E23518}" type="slidenum">
              <a:rPr lang="en-US"/>
              <a:pPr>
                <a:defRPr/>
              </a:pPr>
              <a:t>‹#›</a:t>
            </a:fld>
            <a:endParaRPr lang="en-US"/>
          </a:p>
        </p:txBody>
      </p:sp>
    </p:spTree>
    <p:extLst>
      <p:ext uri="{BB962C8B-B14F-4D97-AF65-F5344CB8AC3E}">
        <p14:creationId xmlns:p14="http://schemas.microsoft.com/office/powerpoint/2010/main" val="34405455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B87ECB-3396-F64A-BCC7-4BCEE0678B9F}" type="slidenum">
              <a:rPr lang="en-US"/>
              <a:pPr>
                <a:defRPr/>
              </a:pPr>
              <a:t>‹#›</a:t>
            </a:fld>
            <a:endParaRPr lang="en-US"/>
          </a:p>
        </p:txBody>
      </p:sp>
    </p:spTree>
    <p:extLst>
      <p:ext uri="{BB962C8B-B14F-4D97-AF65-F5344CB8AC3E}">
        <p14:creationId xmlns:p14="http://schemas.microsoft.com/office/powerpoint/2010/main" val="419004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00CBD5B-BD37-4696-A499-BB6C3EED0B26}" type="slidenum">
              <a:rPr lang="en-US" altLang="en-US"/>
              <a:pPr/>
              <a:t>‹#›</a:t>
            </a:fld>
            <a:endParaRPr lang="en-US" altLang="en-US"/>
          </a:p>
        </p:txBody>
      </p:sp>
    </p:spTree>
    <p:extLst>
      <p:ext uri="{BB962C8B-B14F-4D97-AF65-F5344CB8AC3E}">
        <p14:creationId xmlns:p14="http://schemas.microsoft.com/office/powerpoint/2010/main" val="41568109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32829705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8664539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38879999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26641464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8821715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8314207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34779180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17467018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37875758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1909443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9E057530-E689-4710-A61A-D928731EEBF3}" type="slidenum">
              <a:rPr lang="en-US" altLang="en-US"/>
              <a:pPr/>
              <a:t>‹#›</a:t>
            </a:fld>
            <a:endParaRPr lang="en-US" altLang="en-US"/>
          </a:p>
        </p:txBody>
      </p:sp>
    </p:spTree>
    <p:extLst>
      <p:ext uri="{BB962C8B-B14F-4D97-AF65-F5344CB8AC3E}">
        <p14:creationId xmlns:p14="http://schemas.microsoft.com/office/powerpoint/2010/main" val="2620515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8E31E32-EF53-4073-95B6-8EA7C987B10C}" type="slidenum">
              <a:rPr lang="en-US" altLang="en-US"/>
              <a:pPr/>
              <a:t>‹#›</a:t>
            </a:fld>
            <a:endParaRPr lang="en-US" altLang="en-US"/>
          </a:p>
        </p:txBody>
      </p:sp>
    </p:spTree>
    <p:extLst>
      <p:ext uri="{BB962C8B-B14F-4D97-AF65-F5344CB8AC3E}">
        <p14:creationId xmlns:p14="http://schemas.microsoft.com/office/powerpoint/2010/main" val="6595951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28493175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6204011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7139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6831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3475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58959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1521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5795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5142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685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68C62AE-2ED3-49C8-B00B-445398E8ECF6}" type="slidenum">
              <a:rPr lang="en-US" altLang="en-US"/>
              <a:pPr/>
              <a:t>‹#›</a:t>
            </a:fld>
            <a:endParaRPr lang="en-US" altLang="en-US"/>
          </a:p>
        </p:txBody>
      </p:sp>
    </p:spTree>
    <p:extLst>
      <p:ext uri="{BB962C8B-B14F-4D97-AF65-F5344CB8AC3E}">
        <p14:creationId xmlns:p14="http://schemas.microsoft.com/office/powerpoint/2010/main" val="41056441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89772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705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98296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9703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925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5120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5018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9602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8874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278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0123326-0D25-4524-A236-50DA374B2122}" type="slidenum">
              <a:rPr lang="en-US" altLang="en-US"/>
              <a:pPr/>
              <a:t>‹#›</a:t>
            </a:fld>
            <a:endParaRPr lang="en-US" altLang="en-US"/>
          </a:p>
        </p:txBody>
      </p:sp>
    </p:spTree>
    <p:extLst>
      <p:ext uri="{BB962C8B-B14F-4D97-AF65-F5344CB8AC3E}">
        <p14:creationId xmlns:p14="http://schemas.microsoft.com/office/powerpoint/2010/main" val="1462570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9063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7528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5928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0491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4874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763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9062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9999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3611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55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50709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4297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6838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6579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7003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4073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425646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994090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867033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70366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42871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10152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7723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74849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275968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822027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024463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056305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24474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67083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70250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904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064601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36722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8321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8715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5135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5834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35749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4896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0E66895-212D-5344-BB55-5FD2FA2CC557}" type="slidenum">
              <a:rPr lang="en-US"/>
              <a:pPr>
                <a:defRPr/>
              </a:pPr>
              <a:t>‹#›</a:t>
            </a:fld>
            <a:endParaRPr lang="en-US"/>
          </a:p>
        </p:txBody>
      </p:sp>
    </p:spTree>
    <p:extLst>
      <p:ext uri="{BB962C8B-B14F-4D97-AF65-F5344CB8AC3E}">
        <p14:creationId xmlns:p14="http://schemas.microsoft.com/office/powerpoint/2010/main" val="37581394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41482500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2158915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07230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392567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30884201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34962560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6499999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10050779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34829802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311234692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29120421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41625968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757958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716001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38860369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1243515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28751041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22636762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23614031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17427786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42548761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4764135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630894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2241373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933190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385543303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37727385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531567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52037644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21263404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22121738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29599640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4647553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188216647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315729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976169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17022308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4786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61817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80586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9046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31534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49902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33831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56270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26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1F37F35C-8D7F-467B-BF99-DB193C1C0DE8}" type="slidenum">
              <a:rPr lang="en-US" altLang="en-US"/>
              <a:pPr/>
              <a:t>‹#›</a:t>
            </a:fld>
            <a:endParaRPr lang="en-US" altLang="en-US"/>
          </a:p>
        </p:txBody>
      </p:sp>
    </p:spTree>
    <p:extLst>
      <p:ext uri="{BB962C8B-B14F-4D97-AF65-F5344CB8AC3E}">
        <p14:creationId xmlns:p14="http://schemas.microsoft.com/office/powerpoint/2010/main" val="857554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556599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8643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34549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solidFill>
                  <a:srgbClr val="000000"/>
                </a:solidFill>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solidFill>
                  <a:srgbClr val="000000"/>
                </a:solidFill>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5EC79CE7-D016-2943-8A01-D0E6D9970BE4}" type="slidenum">
              <a:rPr lang="en-US"/>
              <a:pPr>
                <a:defRPr/>
              </a:pPr>
              <a:t>‹#›</a:t>
            </a:fld>
            <a:endParaRPr lang="en-US"/>
          </a:p>
        </p:txBody>
      </p:sp>
    </p:spTree>
    <p:extLst>
      <p:ext uri="{BB962C8B-B14F-4D97-AF65-F5344CB8AC3E}">
        <p14:creationId xmlns:p14="http://schemas.microsoft.com/office/powerpoint/2010/main" val="40610994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06AFC918-E59A-1845-9E8A-4F53E6DEEF3E}" type="slidenum">
              <a:rPr lang="en-GB"/>
              <a:pPr>
                <a:defRPr/>
              </a:pPr>
              <a:t>‹#›</a:t>
            </a:fld>
            <a:endParaRPr lang="en-GB"/>
          </a:p>
        </p:txBody>
      </p:sp>
    </p:spTree>
    <p:extLst>
      <p:ext uri="{BB962C8B-B14F-4D97-AF65-F5344CB8AC3E}">
        <p14:creationId xmlns:p14="http://schemas.microsoft.com/office/powerpoint/2010/main" val="240370195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64150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73758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97411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60621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700821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37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18375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4952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39783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65380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581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2092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835625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83081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90428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549285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510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98915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2165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1612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1644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86582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347802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74259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698223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40500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375165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085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1915361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3665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26174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649862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36655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6141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4767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51171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7C5EA4-1929-FF46-8EF2-D79692060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2771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ADEFD-430E-B94C-BFA1-956A36FF3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03445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DCD3D9-0D76-254C-A34C-CDFF580E82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733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352689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2372F-9C66-094A-82FF-7CF3906ACD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1764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12EC0E-8138-BE45-837E-56D4240C6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51897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60B021A-DC47-5247-AD56-7D5F0A74F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8913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08B9-D524-9B45-854A-B8F7AE0CEC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0314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E6A87A-6D15-1E4E-B57C-D35767E059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53277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D7EE81-845D-D848-B11F-BBB9F8B44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70168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96C4D-3DBC-A94F-BB68-7A57E0A97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91733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5B9AC-6D5B-7E4C-B3D1-D41C39555F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20163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2199314"/>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4829711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746059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32074161"/>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97405005"/>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9371831"/>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2723118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92601041"/>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72836795"/>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33886410"/>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228665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ABD13119-AD04-A442-9AC9-AEA8C005AFA8}" type="slidenum">
              <a:rPr lang="en-US"/>
              <a:pPr/>
              <a:t>‹#›</a:t>
            </a:fld>
            <a:endParaRPr lang="en-US"/>
          </a:p>
        </p:txBody>
      </p:sp>
    </p:spTree>
    <p:extLst>
      <p:ext uri="{BB962C8B-B14F-4D97-AF65-F5344CB8AC3E}">
        <p14:creationId xmlns:p14="http://schemas.microsoft.com/office/powerpoint/2010/main" val="368386270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45518B99-F469-0143-B379-59D244E2B18E}" type="slidenum">
              <a:rPr lang="en-US"/>
              <a:pPr/>
              <a:t>‹#›</a:t>
            </a:fld>
            <a:endParaRPr lang="en-US"/>
          </a:p>
        </p:txBody>
      </p:sp>
    </p:spTree>
    <p:extLst>
      <p:ext uri="{BB962C8B-B14F-4D97-AF65-F5344CB8AC3E}">
        <p14:creationId xmlns:p14="http://schemas.microsoft.com/office/powerpoint/2010/main" val="1660211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7631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CD8B600C-D8E1-6B4A-AFC7-A081D30C86FB}" type="slidenum">
              <a:rPr lang="en-US"/>
              <a:pPr/>
              <a:t>‹#›</a:t>
            </a:fld>
            <a:endParaRPr lang="en-US"/>
          </a:p>
        </p:txBody>
      </p:sp>
    </p:spTree>
    <p:extLst>
      <p:ext uri="{BB962C8B-B14F-4D97-AF65-F5344CB8AC3E}">
        <p14:creationId xmlns:p14="http://schemas.microsoft.com/office/powerpoint/2010/main" val="35955927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835EB333-E109-9D40-91FF-43D4688408FD}" type="slidenum">
              <a:rPr lang="en-US"/>
              <a:pPr/>
              <a:t>‹#›</a:t>
            </a:fld>
            <a:endParaRPr lang="en-US"/>
          </a:p>
        </p:txBody>
      </p:sp>
    </p:spTree>
    <p:extLst>
      <p:ext uri="{BB962C8B-B14F-4D97-AF65-F5344CB8AC3E}">
        <p14:creationId xmlns:p14="http://schemas.microsoft.com/office/powerpoint/2010/main" val="264289146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63CCCDB8-8FEF-594D-BAEB-ADEAED0FD1E4}" type="slidenum">
              <a:rPr lang="en-US"/>
              <a:pPr/>
              <a:t>‹#›</a:t>
            </a:fld>
            <a:endParaRPr lang="en-US"/>
          </a:p>
        </p:txBody>
      </p:sp>
    </p:spTree>
    <p:extLst>
      <p:ext uri="{BB962C8B-B14F-4D97-AF65-F5344CB8AC3E}">
        <p14:creationId xmlns:p14="http://schemas.microsoft.com/office/powerpoint/2010/main" val="36552961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08155484-3EFD-EC44-9E0B-61836930305D}" type="slidenum">
              <a:rPr lang="en-US"/>
              <a:pPr/>
              <a:t>‹#›</a:t>
            </a:fld>
            <a:endParaRPr lang="en-US"/>
          </a:p>
        </p:txBody>
      </p:sp>
    </p:spTree>
    <p:extLst>
      <p:ext uri="{BB962C8B-B14F-4D97-AF65-F5344CB8AC3E}">
        <p14:creationId xmlns:p14="http://schemas.microsoft.com/office/powerpoint/2010/main" val="265446365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768D3248-51D9-B841-AC2A-877A2CD3BAEB}" type="slidenum">
              <a:rPr lang="en-US"/>
              <a:pPr/>
              <a:t>‹#›</a:t>
            </a:fld>
            <a:endParaRPr lang="en-US"/>
          </a:p>
        </p:txBody>
      </p:sp>
    </p:spTree>
    <p:extLst>
      <p:ext uri="{BB962C8B-B14F-4D97-AF65-F5344CB8AC3E}">
        <p14:creationId xmlns:p14="http://schemas.microsoft.com/office/powerpoint/2010/main" val="36056502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467539D4-47E6-A045-9EC5-8E0703776613}" type="slidenum">
              <a:rPr lang="en-US"/>
              <a:pPr/>
              <a:t>‹#›</a:t>
            </a:fld>
            <a:endParaRPr lang="en-US"/>
          </a:p>
        </p:txBody>
      </p:sp>
    </p:spTree>
    <p:extLst>
      <p:ext uri="{BB962C8B-B14F-4D97-AF65-F5344CB8AC3E}">
        <p14:creationId xmlns:p14="http://schemas.microsoft.com/office/powerpoint/2010/main" val="124488044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35B06CDD-DD4E-844C-90C5-DF6C2F891DFD}" type="slidenum">
              <a:rPr lang="en-US"/>
              <a:pPr/>
              <a:t>‹#›</a:t>
            </a:fld>
            <a:endParaRPr lang="en-US"/>
          </a:p>
        </p:txBody>
      </p:sp>
    </p:spTree>
    <p:extLst>
      <p:ext uri="{BB962C8B-B14F-4D97-AF65-F5344CB8AC3E}">
        <p14:creationId xmlns:p14="http://schemas.microsoft.com/office/powerpoint/2010/main" val="164836156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4C8F2709-058B-E141-A08E-D8CC25FCCEE1}" type="slidenum">
              <a:rPr lang="en-US"/>
              <a:pPr/>
              <a:t>‹#›</a:t>
            </a:fld>
            <a:endParaRPr lang="en-US"/>
          </a:p>
        </p:txBody>
      </p:sp>
    </p:spTree>
    <p:extLst>
      <p:ext uri="{BB962C8B-B14F-4D97-AF65-F5344CB8AC3E}">
        <p14:creationId xmlns:p14="http://schemas.microsoft.com/office/powerpoint/2010/main" val="12643704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7CAAC461-91B1-5440-9F10-171DB7E2CE0E}" type="slidenum">
              <a:rPr lang="en-US"/>
              <a:pPr/>
              <a:t>‹#›</a:t>
            </a:fld>
            <a:endParaRPr lang="en-US"/>
          </a:p>
        </p:txBody>
      </p:sp>
    </p:spTree>
    <p:extLst>
      <p:ext uri="{BB962C8B-B14F-4D97-AF65-F5344CB8AC3E}">
        <p14:creationId xmlns:p14="http://schemas.microsoft.com/office/powerpoint/2010/main" val="299991034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1B612A96-CBFB-914A-81D0-C7CBF112ABE3}" type="slidenum">
              <a:rPr lang="en-US"/>
              <a:pPr/>
              <a:t>‹#›</a:t>
            </a:fld>
            <a:endParaRPr lang="en-US"/>
          </a:p>
        </p:txBody>
      </p:sp>
    </p:spTree>
    <p:extLst>
      <p:ext uri="{BB962C8B-B14F-4D97-AF65-F5344CB8AC3E}">
        <p14:creationId xmlns:p14="http://schemas.microsoft.com/office/powerpoint/2010/main" val="847965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74352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A7B4A-EDA8-4D26-80FB-3C03662DC0E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4678159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FC662B-E73A-486D-BBF3-FB204FFE646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644487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587B38-636D-4B00-B0A6-46280A79E29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398219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23D4E-5B2E-42DB-8733-82A0F1408C3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2832017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952E3A-DE21-4582-805A-E91C388031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0182692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84C799-3D15-416C-8187-0B14B34EC5E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5195031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F420A1B-05D9-4B0A-801B-7C10B9F741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3424061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4A1D88-CA0D-42C3-B593-47B6D89A19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8455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7D2214-5DFD-46D7-8F86-33BDCF2D3F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6838308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14380F-4851-4E9C-AEFA-0B04D6C330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96945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73603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534BC8-910A-4F8B-892D-3C8B02E9730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6428793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3514E-156D-A243-A1E7-5BBDBF38219C}" type="slidenum">
              <a:rPr lang="en-US"/>
              <a:pPr>
                <a:defRPr/>
              </a:pPr>
              <a:t>‹#›</a:t>
            </a:fld>
            <a:endParaRPr lang="en-US"/>
          </a:p>
        </p:txBody>
      </p:sp>
    </p:spTree>
    <p:extLst>
      <p:ext uri="{BB962C8B-B14F-4D97-AF65-F5344CB8AC3E}">
        <p14:creationId xmlns:p14="http://schemas.microsoft.com/office/powerpoint/2010/main" val="247339646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21314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737262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826426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069656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61288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746981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525195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4171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1457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560347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05087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1/27/25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515559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8003714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110981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7947484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8891831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2896307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86934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378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CC94560F-EC34-4577-A7F9-B798426EE50C}" type="slidenum">
              <a:rPr lang="en-US" altLang="en-US"/>
              <a:pPr/>
              <a:t>‹#›</a:t>
            </a:fld>
            <a:endParaRPr lang="en-US" altLang="en-US"/>
          </a:p>
        </p:txBody>
      </p:sp>
    </p:spTree>
    <p:extLst>
      <p:ext uri="{BB962C8B-B14F-4D97-AF65-F5344CB8AC3E}">
        <p14:creationId xmlns:p14="http://schemas.microsoft.com/office/powerpoint/2010/main" val="3287448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50233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3687530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331448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458211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2424127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943403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3439853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7101973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6029761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6304919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29416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89046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5612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709155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7244455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6193935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337142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206794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948608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242892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817697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66589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58942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301217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5384694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366785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996698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9437790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3118958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271729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573072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445805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1716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87333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290077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438530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017970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7833650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1/27/25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102857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1/27/25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028847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1/27/25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897647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89723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9351682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3467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84077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282231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ea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ea typeface="ＭＳ Ｐゴシック"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2393640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6489337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6645569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270144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7278818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286580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661439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8663529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6000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222835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2966505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0062758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8C7411-2B45-409B-ABF4-8A73530131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187470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E02BB9-09D6-4FEF-BA0C-3625EFFD4C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52693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AC2861-FE8C-43D4-832E-A4CFC7D26B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14020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6B231A-5E2C-4FB9-8EDB-63FB6A6D10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115334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E8C7BB9-8822-4DA6-B6BD-4684C1C0B3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2719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CEDE31-441A-4E7B-9737-4344B3BA24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93416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6FB3CCF-766F-4610-BEAC-F3BFBFDD1E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017899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00CBD5B-BD37-4696-A499-BB6C3EED0B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9549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36202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E31E32-EF53-4073-95B6-8EA7C987B1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904401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8C62AE-2ED3-49C8-B00B-445398E8EC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21056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123326-0D25-4524-A236-50DA374B21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545281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191520277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354387804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25244229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179199997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104425095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362137367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454073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81389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104937636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267775647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197486928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3827185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66864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069714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65427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213245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293036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6648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91848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71793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41953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727577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773603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83351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4835550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39580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850241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3635908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67063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058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6781686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1283872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7702620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053962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5188454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04125718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300344670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164250070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237328774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3723984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0F87586C-2689-4BE8-96D3-430FAC7F5FB4}" type="slidenum">
              <a:rPr lang="en-US" altLang="en-US"/>
              <a:pPr/>
              <a:t>‹#›</a:t>
            </a:fld>
            <a:endParaRPr lang="en-US" altLang="en-US"/>
          </a:p>
        </p:txBody>
      </p:sp>
    </p:spTree>
    <p:extLst>
      <p:ext uri="{BB962C8B-B14F-4D97-AF65-F5344CB8AC3E}">
        <p14:creationId xmlns:p14="http://schemas.microsoft.com/office/powerpoint/2010/main" val="3315336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911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91575776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21016235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205646461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182291029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37865110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425936500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06339117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224555606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301636719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1617511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14540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235740657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266783081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234458268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222768962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295445208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308614710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259784798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2707860585"/>
      </p:ext>
    </p:extLst>
  </p:cSld>
  <p:clrMapOvr>
    <a:masterClrMapping/>
  </p:clrMapOvr>
  <p:transition spd="med">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3133501047"/>
      </p:ext>
    </p:extLst>
  </p:cSld>
  <p:clrMapOvr>
    <a:masterClrMapping/>
  </p:clrMapOvr>
  <p:transition spd="med">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1754976235"/>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38288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603696121"/>
      </p:ext>
    </p:extLst>
  </p:cSld>
  <p:clrMapOvr>
    <a:masterClrMapping/>
  </p:clrMapOvr>
  <p:transition spd="med">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3426780799"/>
      </p:ext>
    </p:extLst>
  </p:cSld>
  <p:clrMapOvr>
    <a:masterClrMapping/>
  </p:clrMapOvr>
  <p:transition spd="med">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761865811"/>
      </p:ext>
    </p:extLst>
  </p:cSld>
  <p:clrMapOvr>
    <a:masterClrMapping/>
  </p:clrMapOvr>
  <p:transition spd="med">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3068241653"/>
      </p:ext>
    </p:extLst>
  </p:cSld>
  <p:clrMapOvr>
    <a:masterClrMapping/>
  </p:clrMapOvr>
  <p:transition spd="med">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327587860"/>
      </p:ext>
    </p:extLst>
  </p:cSld>
  <p:clrMapOvr>
    <a:masterClrMapping/>
  </p:clrMapOvr>
  <p:transition spd="med">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3764864580"/>
      </p:ext>
    </p:extLst>
  </p:cSld>
  <p:clrMapOvr>
    <a:masterClrMapping/>
  </p:clrMapOvr>
  <p:transition spd="med">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745309459"/>
      </p:ext>
    </p:extLst>
  </p:cSld>
  <p:clrMapOvr>
    <a:masterClrMapping/>
  </p:clrMapOvr>
  <p:transition spd="med">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265550313"/>
      </p:ext>
    </p:extLst>
  </p:cSld>
  <p:clrMapOvr>
    <a:masterClrMapping/>
  </p:clrMapOvr>
  <p:transition spd="med">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155DF63-BF03-2449-A07E-016AC7F528FF}"/>
              </a:ext>
            </a:extLst>
          </p:cNvPr>
          <p:cNvSpPr>
            <a:spLocks noGrp="1"/>
          </p:cNvSpPr>
          <p:nvPr>
            <p:ph type="dt" sz="half" idx="10"/>
          </p:nvPr>
        </p:nvSpPr>
        <p:spPr/>
        <p:txBody>
          <a:bodyPr/>
          <a:lstStyle>
            <a:lvl1pPr>
              <a:defRPr/>
            </a:lvl1pPr>
          </a:lstStyle>
          <a:p>
            <a:fld id="{D19D509D-D371-8545-8D7C-17551CF73FEC}" type="datetimeFigureOut">
              <a:rPr lang="en-US" altLang="en-US"/>
              <a:pPr/>
              <a:t>1/27/25</a:t>
            </a:fld>
            <a:endParaRPr lang="en-US" altLang="en-US"/>
          </a:p>
        </p:txBody>
      </p:sp>
      <p:sp>
        <p:nvSpPr>
          <p:cNvPr id="5" name="Footer Placeholder 4">
            <a:extLst>
              <a:ext uri="{FF2B5EF4-FFF2-40B4-BE49-F238E27FC236}">
                <a16:creationId xmlns:a16="http://schemas.microsoft.com/office/drawing/2014/main" id="{B923A97A-9565-AF42-BABF-F95D0A348A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2A28B0-E9F1-C248-A135-AC509F2EE516}"/>
              </a:ext>
            </a:extLst>
          </p:cNvPr>
          <p:cNvSpPr>
            <a:spLocks noGrp="1"/>
          </p:cNvSpPr>
          <p:nvPr>
            <p:ph type="sldNum" sz="quarter" idx="12"/>
          </p:nvPr>
        </p:nvSpPr>
        <p:spPr/>
        <p:txBody>
          <a:bodyPr/>
          <a:lstStyle>
            <a:lvl1pPr>
              <a:defRPr/>
            </a:lvl1pPr>
          </a:lstStyle>
          <a:p>
            <a:fld id="{D41CC3B4-1F99-8C4F-B726-9C2D144F03F3}" type="slidenum">
              <a:rPr lang="en-US" altLang="en-US"/>
              <a:pPr/>
              <a:t>‹#›</a:t>
            </a:fld>
            <a:endParaRPr lang="en-US" altLang="en-US"/>
          </a:p>
        </p:txBody>
      </p:sp>
    </p:spTree>
    <p:extLst>
      <p:ext uri="{BB962C8B-B14F-4D97-AF65-F5344CB8AC3E}">
        <p14:creationId xmlns:p14="http://schemas.microsoft.com/office/powerpoint/2010/main" val="4765271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74307-1295-8549-ADAA-4345B0013969}"/>
              </a:ext>
            </a:extLst>
          </p:cNvPr>
          <p:cNvSpPr>
            <a:spLocks noGrp="1"/>
          </p:cNvSpPr>
          <p:nvPr>
            <p:ph type="dt" sz="half" idx="10"/>
          </p:nvPr>
        </p:nvSpPr>
        <p:spPr/>
        <p:txBody>
          <a:bodyPr/>
          <a:lstStyle>
            <a:lvl1pPr>
              <a:defRPr/>
            </a:lvl1pPr>
          </a:lstStyle>
          <a:p>
            <a:fld id="{32A15442-4AFD-384F-A9D1-33894CD9755B}" type="datetimeFigureOut">
              <a:rPr lang="en-US" altLang="en-US"/>
              <a:pPr/>
              <a:t>1/27/25</a:t>
            </a:fld>
            <a:endParaRPr lang="en-US" altLang="en-US"/>
          </a:p>
        </p:txBody>
      </p:sp>
      <p:sp>
        <p:nvSpPr>
          <p:cNvPr id="5" name="Footer Placeholder 4">
            <a:extLst>
              <a:ext uri="{FF2B5EF4-FFF2-40B4-BE49-F238E27FC236}">
                <a16:creationId xmlns:a16="http://schemas.microsoft.com/office/drawing/2014/main" id="{F32F6E1E-6DC9-7D4F-AAAB-708A384A4D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BB87C-419C-6447-86E6-5D026997A287}"/>
              </a:ext>
            </a:extLst>
          </p:cNvPr>
          <p:cNvSpPr>
            <a:spLocks noGrp="1"/>
          </p:cNvSpPr>
          <p:nvPr>
            <p:ph type="sldNum" sz="quarter" idx="12"/>
          </p:nvPr>
        </p:nvSpPr>
        <p:spPr/>
        <p:txBody>
          <a:bodyPr/>
          <a:lstStyle>
            <a:lvl1pPr>
              <a:defRPr/>
            </a:lvl1pPr>
          </a:lstStyle>
          <a:p>
            <a:fld id="{6BFC2511-8759-5744-A944-CEAB62E2B701}" type="slidenum">
              <a:rPr lang="en-US" altLang="en-US"/>
              <a:pPr/>
              <a:t>‹#›</a:t>
            </a:fld>
            <a:endParaRPr lang="en-US" altLang="en-US"/>
          </a:p>
        </p:txBody>
      </p:sp>
    </p:spTree>
    <p:extLst>
      <p:ext uri="{BB962C8B-B14F-4D97-AF65-F5344CB8AC3E}">
        <p14:creationId xmlns:p14="http://schemas.microsoft.com/office/powerpoint/2010/main" val="744078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55479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F58C0-1F70-AF46-BCA7-E66633F2A03D}"/>
              </a:ext>
            </a:extLst>
          </p:cNvPr>
          <p:cNvSpPr>
            <a:spLocks noGrp="1"/>
          </p:cNvSpPr>
          <p:nvPr>
            <p:ph type="dt" sz="half" idx="10"/>
          </p:nvPr>
        </p:nvSpPr>
        <p:spPr/>
        <p:txBody>
          <a:bodyPr/>
          <a:lstStyle>
            <a:lvl1pPr>
              <a:defRPr/>
            </a:lvl1pPr>
          </a:lstStyle>
          <a:p>
            <a:fld id="{138969EA-7450-B242-B352-DAB9BC222335}" type="datetimeFigureOut">
              <a:rPr lang="en-US" altLang="en-US"/>
              <a:pPr/>
              <a:t>1/27/25</a:t>
            </a:fld>
            <a:endParaRPr lang="en-US" altLang="en-US"/>
          </a:p>
        </p:txBody>
      </p:sp>
      <p:sp>
        <p:nvSpPr>
          <p:cNvPr id="5" name="Footer Placeholder 4">
            <a:extLst>
              <a:ext uri="{FF2B5EF4-FFF2-40B4-BE49-F238E27FC236}">
                <a16:creationId xmlns:a16="http://schemas.microsoft.com/office/drawing/2014/main" id="{57B086CD-E13A-F848-96BF-5DE634DBA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365D4E-6909-F844-93EB-47BEA33314F5}"/>
              </a:ext>
            </a:extLst>
          </p:cNvPr>
          <p:cNvSpPr>
            <a:spLocks noGrp="1"/>
          </p:cNvSpPr>
          <p:nvPr>
            <p:ph type="sldNum" sz="quarter" idx="12"/>
          </p:nvPr>
        </p:nvSpPr>
        <p:spPr/>
        <p:txBody>
          <a:bodyPr/>
          <a:lstStyle>
            <a:lvl1pPr>
              <a:defRPr/>
            </a:lvl1pPr>
          </a:lstStyle>
          <a:p>
            <a:fld id="{84F9E32F-BD8B-D948-9D5B-7CF6B1559ADA}" type="slidenum">
              <a:rPr lang="en-US" altLang="en-US"/>
              <a:pPr/>
              <a:t>‹#›</a:t>
            </a:fld>
            <a:endParaRPr lang="en-US" altLang="en-US"/>
          </a:p>
        </p:txBody>
      </p:sp>
    </p:spTree>
    <p:extLst>
      <p:ext uri="{BB962C8B-B14F-4D97-AF65-F5344CB8AC3E}">
        <p14:creationId xmlns:p14="http://schemas.microsoft.com/office/powerpoint/2010/main" val="335090263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6EA9D0-B7D6-A34B-B8B3-C0A9BB7112DB}"/>
              </a:ext>
            </a:extLst>
          </p:cNvPr>
          <p:cNvSpPr>
            <a:spLocks noGrp="1"/>
          </p:cNvSpPr>
          <p:nvPr>
            <p:ph type="dt" sz="half" idx="10"/>
          </p:nvPr>
        </p:nvSpPr>
        <p:spPr/>
        <p:txBody>
          <a:bodyPr/>
          <a:lstStyle>
            <a:lvl1pPr>
              <a:defRPr/>
            </a:lvl1pPr>
          </a:lstStyle>
          <a:p>
            <a:fld id="{8C51ED82-85FB-BB47-8001-42DD7744FEA2}" type="datetimeFigureOut">
              <a:rPr lang="en-US" altLang="en-US"/>
              <a:pPr/>
              <a:t>1/27/25</a:t>
            </a:fld>
            <a:endParaRPr lang="en-US" altLang="en-US"/>
          </a:p>
        </p:txBody>
      </p:sp>
      <p:sp>
        <p:nvSpPr>
          <p:cNvPr id="6" name="Footer Placeholder 4">
            <a:extLst>
              <a:ext uri="{FF2B5EF4-FFF2-40B4-BE49-F238E27FC236}">
                <a16:creationId xmlns:a16="http://schemas.microsoft.com/office/drawing/2014/main" id="{A2FCED7A-28B6-3545-B430-FC7EF9EBAB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BB8D20-FD9D-4F40-8B00-2FE5CCE75509}"/>
              </a:ext>
            </a:extLst>
          </p:cNvPr>
          <p:cNvSpPr>
            <a:spLocks noGrp="1"/>
          </p:cNvSpPr>
          <p:nvPr>
            <p:ph type="sldNum" sz="quarter" idx="12"/>
          </p:nvPr>
        </p:nvSpPr>
        <p:spPr/>
        <p:txBody>
          <a:bodyPr/>
          <a:lstStyle>
            <a:lvl1pPr>
              <a:defRPr/>
            </a:lvl1pPr>
          </a:lstStyle>
          <a:p>
            <a:fld id="{317D664C-5BBC-E24B-8D80-7F5415515077}" type="slidenum">
              <a:rPr lang="en-US" altLang="en-US"/>
              <a:pPr/>
              <a:t>‹#›</a:t>
            </a:fld>
            <a:endParaRPr lang="en-US" altLang="en-US"/>
          </a:p>
        </p:txBody>
      </p:sp>
    </p:spTree>
    <p:extLst>
      <p:ext uri="{BB962C8B-B14F-4D97-AF65-F5344CB8AC3E}">
        <p14:creationId xmlns:p14="http://schemas.microsoft.com/office/powerpoint/2010/main" val="170311590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DB11DA-A0F0-5A43-8D9A-9F8C0D502CF9}"/>
              </a:ext>
            </a:extLst>
          </p:cNvPr>
          <p:cNvSpPr>
            <a:spLocks noGrp="1"/>
          </p:cNvSpPr>
          <p:nvPr>
            <p:ph type="dt" sz="half" idx="10"/>
          </p:nvPr>
        </p:nvSpPr>
        <p:spPr/>
        <p:txBody>
          <a:bodyPr/>
          <a:lstStyle>
            <a:lvl1pPr>
              <a:defRPr/>
            </a:lvl1pPr>
          </a:lstStyle>
          <a:p>
            <a:fld id="{CF27D10A-CC1C-4D4A-8DF4-83F2B7085534}" type="datetimeFigureOut">
              <a:rPr lang="en-US" altLang="en-US"/>
              <a:pPr/>
              <a:t>1/27/25</a:t>
            </a:fld>
            <a:endParaRPr lang="en-US" altLang="en-US"/>
          </a:p>
        </p:txBody>
      </p:sp>
      <p:sp>
        <p:nvSpPr>
          <p:cNvPr id="8" name="Footer Placeholder 4">
            <a:extLst>
              <a:ext uri="{FF2B5EF4-FFF2-40B4-BE49-F238E27FC236}">
                <a16:creationId xmlns:a16="http://schemas.microsoft.com/office/drawing/2014/main" id="{BBB5645F-613E-1F40-AD00-B62DC356D7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FFAB85-64CD-2941-9177-402C65CE4852}"/>
              </a:ext>
            </a:extLst>
          </p:cNvPr>
          <p:cNvSpPr>
            <a:spLocks noGrp="1"/>
          </p:cNvSpPr>
          <p:nvPr>
            <p:ph type="sldNum" sz="quarter" idx="12"/>
          </p:nvPr>
        </p:nvSpPr>
        <p:spPr/>
        <p:txBody>
          <a:bodyPr/>
          <a:lstStyle>
            <a:lvl1pPr>
              <a:defRPr/>
            </a:lvl1pPr>
          </a:lstStyle>
          <a:p>
            <a:fld id="{B2E9DBFF-105B-6F49-A55F-1C3B8DD22E05}" type="slidenum">
              <a:rPr lang="en-US" altLang="en-US"/>
              <a:pPr/>
              <a:t>‹#›</a:t>
            </a:fld>
            <a:endParaRPr lang="en-US" altLang="en-US"/>
          </a:p>
        </p:txBody>
      </p:sp>
    </p:spTree>
    <p:extLst>
      <p:ext uri="{BB962C8B-B14F-4D97-AF65-F5344CB8AC3E}">
        <p14:creationId xmlns:p14="http://schemas.microsoft.com/office/powerpoint/2010/main" val="319516552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333EC0-6A70-3B49-B0A9-05BCBE71170C}"/>
              </a:ext>
            </a:extLst>
          </p:cNvPr>
          <p:cNvSpPr>
            <a:spLocks noGrp="1"/>
          </p:cNvSpPr>
          <p:nvPr>
            <p:ph type="dt" sz="half" idx="10"/>
          </p:nvPr>
        </p:nvSpPr>
        <p:spPr/>
        <p:txBody>
          <a:bodyPr/>
          <a:lstStyle>
            <a:lvl1pPr>
              <a:defRPr/>
            </a:lvl1pPr>
          </a:lstStyle>
          <a:p>
            <a:fld id="{77349BAE-DAB1-8847-AA72-321D50C0ABE5}" type="datetimeFigureOut">
              <a:rPr lang="en-US" altLang="en-US"/>
              <a:pPr/>
              <a:t>1/27/25</a:t>
            </a:fld>
            <a:endParaRPr lang="en-US" altLang="en-US"/>
          </a:p>
        </p:txBody>
      </p:sp>
      <p:sp>
        <p:nvSpPr>
          <p:cNvPr id="4" name="Footer Placeholder 4">
            <a:extLst>
              <a:ext uri="{FF2B5EF4-FFF2-40B4-BE49-F238E27FC236}">
                <a16:creationId xmlns:a16="http://schemas.microsoft.com/office/drawing/2014/main" id="{2D158F98-B0E4-6C4F-BA24-0B32086539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E428E3-349A-534A-AFDD-7DA6F62BEAA2}"/>
              </a:ext>
            </a:extLst>
          </p:cNvPr>
          <p:cNvSpPr>
            <a:spLocks noGrp="1"/>
          </p:cNvSpPr>
          <p:nvPr>
            <p:ph type="sldNum" sz="quarter" idx="12"/>
          </p:nvPr>
        </p:nvSpPr>
        <p:spPr/>
        <p:txBody>
          <a:bodyPr/>
          <a:lstStyle>
            <a:lvl1pPr>
              <a:defRPr/>
            </a:lvl1pPr>
          </a:lstStyle>
          <a:p>
            <a:fld id="{FBBDAF83-2A6C-2444-803F-031FA577EA38}" type="slidenum">
              <a:rPr lang="en-US" altLang="en-US"/>
              <a:pPr/>
              <a:t>‹#›</a:t>
            </a:fld>
            <a:endParaRPr lang="en-US" altLang="en-US"/>
          </a:p>
        </p:txBody>
      </p:sp>
    </p:spTree>
    <p:extLst>
      <p:ext uri="{BB962C8B-B14F-4D97-AF65-F5344CB8AC3E}">
        <p14:creationId xmlns:p14="http://schemas.microsoft.com/office/powerpoint/2010/main" val="152838218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0CF9EB-1DA5-FD45-834B-068DDF782F88}"/>
              </a:ext>
            </a:extLst>
          </p:cNvPr>
          <p:cNvSpPr>
            <a:spLocks noGrp="1"/>
          </p:cNvSpPr>
          <p:nvPr>
            <p:ph type="dt" sz="half" idx="10"/>
          </p:nvPr>
        </p:nvSpPr>
        <p:spPr/>
        <p:txBody>
          <a:bodyPr/>
          <a:lstStyle>
            <a:lvl1pPr>
              <a:defRPr/>
            </a:lvl1pPr>
          </a:lstStyle>
          <a:p>
            <a:fld id="{D67B0F24-979E-F64B-8914-F1682D294E29}" type="datetimeFigureOut">
              <a:rPr lang="en-US" altLang="en-US"/>
              <a:pPr/>
              <a:t>1/27/25</a:t>
            </a:fld>
            <a:endParaRPr lang="en-US" altLang="en-US"/>
          </a:p>
        </p:txBody>
      </p:sp>
      <p:sp>
        <p:nvSpPr>
          <p:cNvPr id="3" name="Footer Placeholder 4">
            <a:extLst>
              <a:ext uri="{FF2B5EF4-FFF2-40B4-BE49-F238E27FC236}">
                <a16:creationId xmlns:a16="http://schemas.microsoft.com/office/drawing/2014/main" id="{0BD08F0B-889F-D14E-B6B9-E45515AF4A4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C90B30-9617-8A41-9F25-1D827BC59D7E}"/>
              </a:ext>
            </a:extLst>
          </p:cNvPr>
          <p:cNvSpPr>
            <a:spLocks noGrp="1"/>
          </p:cNvSpPr>
          <p:nvPr>
            <p:ph type="sldNum" sz="quarter" idx="12"/>
          </p:nvPr>
        </p:nvSpPr>
        <p:spPr/>
        <p:txBody>
          <a:bodyPr/>
          <a:lstStyle>
            <a:lvl1pPr>
              <a:defRPr/>
            </a:lvl1pPr>
          </a:lstStyle>
          <a:p>
            <a:fld id="{4A9D787C-3E38-F043-872F-EC2458E6FD3F}" type="slidenum">
              <a:rPr lang="en-US" altLang="en-US"/>
              <a:pPr/>
              <a:t>‹#›</a:t>
            </a:fld>
            <a:endParaRPr lang="en-US" altLang="en-US"/>
          </a:p>
        </p:txBody>
      </p:sp>
    </p:spTree>
    <p:extLst>
      <p:ext uri="{BB962C8B-B14F-4D97-AF65-F5344CB8AC3E}">
        <p14:creationId xmlns:p14="http://schemas.microsoft.com/office/powerpoint/2010/main" val="39064722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E170BE7-C0AC-574D-8125-B43B8369E5C1}"/>
              </a:ext>
            </a:extLst>
          </p:cNvPr>
          <p:cNvSpPr>
            <a:spLocks noGrp="1"/>
          </p:cNvSpPr>
          <p:nvPr>
            <p:ph type="dt" sz="half" idx="10"/>
          </p:nvPr>
        </p:nvSpPr>
        <p:spPr/>
        <p:txBody>
          <a:bodyPr/>
          <a:lstStyle>
            <a:lvl1pPr>
              <a:defRPr/>
            </a:lvl1pPr>
          </a:lstStyle>
          <a:p>
            <a:fld id="{BF144D85-82C3-864A-9A27-2FDC2630043D}" type="datetimeFigureOut">
              <a:rPr lang="en-US" altLang="en-US"/>
              <a:pPr/>
              <a:t>1/27/25</a:t>
            </a:fld>
            <a:endParaRPr lang="en-US" altLang="en-US"/>
          </a:p>
        </p:txBody>
      </p:sp>
      <p:sp>
        <p:nvSpPr>
          <p:cNvPr id="6" name="Footer Placeholder 4">
            <a:extLst>
              <a:ext uri="{FF2B5EF4-FFF2-40B4-BE49-F238E27FC236}">
                <a16:creationId xmlns:a16="http://schemas.microsoft.com/office/drawing/2014/main" id="{382F43A2-3131-0D40-96EE-D8575AD8D6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F510C7-278F-804B-BE69-9AA3C9F6279E}"/>
              </a:ext>
            </a:extLst>
          </p:cNvPr>
          <p:cNvSpPr>
            <a:spLocks noGrp="1"/>
          </p:cNvSpPr>
          <p:nvPr>
            <p:ph type="sldNum" sz="quarter" idx="12"/>
          </p:nvPr>
        </p:nvSpPr>
        <p:spPr/>
        <p:txBody>
          <a:bodyPr/>
          <a:lstStyle>
            <a:lvl1pPr>
              <a:defRPr/>
            </a:lvl1pPr>
          </a:lstStyle>
          <a:p>
            <a:fld id="{5AEC8F7B-EA2D-2D40-9387-8A81FB7A5073}" type="slidenum">
              <a:rPr lang="en-US" altLang="en-US"/>
              <a:pPr/>
              <a:t>‹#›</a:t>
            </a:fld>
            <a:endParaRPr lang="en-US" altLang="en-US"/>
          </a:p>
        </p:txBody>
      </p:sp>
    </p:spTree>
    <p:extLst>
      <p:ext uri="{BB962C8B-B14F-4D97-AF65-F5344CB8AC3E}">
        <p14:creationId xmlns:p14="http://schemas.microsoft.com/office/powerpoint/2010/main" val="297369031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C697D8-EE2C-624F-A3CD-E58E5A9183A1}"/>
              </a:ext>
            </a:extLst>
          </p:cNvPr>
          <p:cNvSpPr>
            <a:spLocks noGrp="1"/>
          </p:cNvSpPr>
          <p:nvPr>
            <p:ph type="dt" sz="half" idx="10"/>
          </p:nvPr>
        </p:nvSpPr>
        <p:spPr/>
        <p:txBody>
          <a:bodyPr/>
          <a:lstStyle>
            <a:lvl1pPr>
              <a:defRPr/>
            </a:lvl1pPr>
          </a:lstStyle>
          <a:p>
            <a:fld id="{B9CD90A7-2095-FE4D-8A99-18640D826F75}" type="datetimeFigureOut">
              <a:rPr lang="en-US" altLang="en-US"/>
              <a:pPr/>
              <a:t>1/27/25</a:t>
            </a:fld>
            <a:endParaRPr lang="en-US" altLang="en-US"/>
          </a:p>
        </p:txBody>
      </p:sp>
      <p:sp>
        <p:nvSpPr>
          <p:cNvPr id="6" name="Footer Placeholder 4">
            <a:extLst>
              <a:ext uri="{FF2B5EF4-FFF2-40B4-BE49-F238E27FC236}">
                <a16:creationId xmlns:a16="http://schemas.microsoft.com/office/drawing/2014/main" id="{2273BEBA-B723-BB47-80FA-BAD7228F49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25A4D5-F59D-C048-BD39-3B99B4ADAC00}"/>
              </a:ext>
            </a:extLst>
          </p:cNvPr>
          <p:cNvSpPr>
            <a:spLocks noGrp="1"/>
          </p:cNvSpPr>
          <p:nvPr>
            <p:ph type="sldNum" sz="quarter" idx="12"/>
          </p:nvPr>
        </p:nvSpPr>
        <p:spPr/>
        <p:txBody>
          <a:bodyPr/>
          <a:lstStyle>
            <a:lvl1pPr>
              <a:defRPr/>
            </a:lvl1pPr>
          </a:lstStyle>
          <a:p>
            <a:fld id="{7B722AF5-DC19-C54F-A8DB-3C5626EA2308}" type="slidenum">
              <a:rPr lang="en-US" altLang="en-US"/>
              <a:pPr/>
              <a:t>‹#›</a:t>
            </a:fld>
            <a:endParaRPr lang="en-US" altLang="en-US"/>
          </a:p>
        </p:txBody>
      </p:sp>
    </p:spTree>
    <p:extLst>
      <p:ext uri="{BB962C8B-B14F-4D97-AF65-F5344CB8AC3E}">
        <p14:creationId xmlns:p14="http://schemas.microsoft.com/office/powerpoint/2010/main" val="288415725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E0990-7804-5644-9C8F-DF6EA4FC99B9}"/>
              </a:ext>
            </a:extLst>
          </p:cNvPr>
          <p:cNvSpPr>
            <a:spLocks noGrp="1"/>
          </p:cNvSpPr>
          <p:nvPr>
            <p:ph type="dt" sz="half" idx="10"/>
          </p:nvPr>
        </p:nvSpPr>
        <p:spPr/>
        <p:txBody>
          <a:bodyPr/>
          <a:lstStyle>
            <a:lvl1pPr>
              <a:defRPr/>
            </a:lvl1pPr>
          </a:lstStyle>
          <a:p>
            <a:fld id="{D69BE518-2125-4041-9773-AFB0CEF39989}" type="datetimeFigureOut">
              <a:rPr lang="en-US" altLang="en-US"/>
              <a:pPr/>
              <a:t>1/27/25</a:t>
            </a:fld>
            <a:endParaRPr lang="en-US" altLang="en-US"/>
          </a:p>
        </p:txBody>
      </p:sp>
      <p:sp>
        <p:nvSpPr>
          <p:cNvPr id="5" name="Footer Placeholder 4">
            <a:extLst>
              <a:ext uri="{FF2B5EF4-FFF2-40B4-BE49-F238E27FC236}">
                <a16:creationId xmlns:a16="http://schemas.microsoft.com/office/drawing/2014/main" id="{3A220BB2-5B3B-244B-99E7-FA3ED875D7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AB3FDD-ED54-3941-B9C0-9711F38504D9}"/>
              </a:ext>
            </a:extLst>
          </p:cNvPr>
          <p:cNvSpPr>
            <a:spLocks noGrp="1"/>
          </p:cNvSpPr>
          <p:nvPr>
            <p:ph type="sldNum" sz="quarter" idx="12"/>
          </p:nvPr>
        </p:nvSpPr>
        <p:spPr/>
        <p:txBody>
          <a:bodyPr/>
          <a:lstStyle>
            <a:lvl1pPr>
              <a:defRPr/>
            </a:lvl1pPr>
          </a:lstStyle>
          <a:p>
            <a:fld id="{773C387E-32D9-1C41-B6E2-AFAEAEA62DBA}" type="slidenum">
              <a:rPr lang="en-US" altLang="en-US"/>
              <a:pPr/>
              <a:t>‹#›</a:t>
            </a:fld>
            <a:endParaRPr lang="en-US" altLang="en-US"/>
          </a:p>
        </p:txBody>
      </p:sp>
    </p:spTree>
    <p:extLst>
      <p:ext uri="{BB962C8B-B14F-4D97-AF65-F5344CB8AC3E}">
        <p14:creationId xmlns:p14="http://schemas.microsoft.com/office/powerpoint/2010/main" val="329742930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6B09-E326-5748-AC9C-B680E71C8FEE}"/>
              </a:ext>
            </a:extLst>
          </p:cNvPr>
          <p:cNvSpPr>
            <a:spLocks noGrp="1"/>
          </p:cNvSpPr>
          <p:nvPr>
            <p:ph type="dt" sz="half" idx="10"/>
          </p:nvPr>
        </p:nvSpPr>
        <p:spPr/>
        <p:txBody>
          <a:bodyPr/>
          <a:lstStyle>
            <a:lvl1pPr>
              <a:defRPr/>
            </a:lvl1pPr>
          </a:lstStyle>
          <a:p>
            <a:fld id="{FB12C801-9CEA-CF47-BAF5-1CB64FA0D3B0}" type="datetimeFigureOut">
              <a:rPr lang="en-US" altLang="en-US"/>
              <a:pPr/>
              <a:t>1/27/25</a:t>
            </a:fld>
            <a:endParaRPr lang="en-US" altLang="en-US"/>
          </a:p>
        </p:txBody>
      </p:sp>
      <p:sp>
        <p:nvSpPr>
          <p:cNvPr id="5" name="Footer Placeholder 4">
            <a:extLst>
              <a:ext uri="{FF2B5EF4-FFF2-40B4-BE49-F238E27FC236}">
                <a16:creationId xmlns:a16="http://schemas.microsoft.com/office/drawing/2014/main" id="{19DA8AF5-9667-D84B-B43A-329957CD5C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1D33AD-425C-8A4B-AB59-FF90C9978E6B}"/>
              </a:ext>
            </a:extLst>
          </p:cNvPr>
          <p:cNvSpPr>
            <a:spLocks noGrp="1"/>
          </p:cNvSpPr>
          <p:nvPr>
            <p:ph type="sldNum" sz="quarter" idx="12"/>
          </p:nvPr>
        </p:nvSpPr>
        <p:spPr/>
        <p:txBody>
          <a:bodyPr/>
          <a:lstStyle>
            <a:lvl1pPr>
              <a:defRPr/>
            </a:lvl1pPr>
          </a:lstStyle>
          <a:p>
            <a:fld id="{4E4D4558-88D5-5449-B70D-7A07B8F41EC2}" type="slidenum">
              <a:rPr lang="en-US" altLang="en-US"/>
              <a:pPr/>
              <a:t>‹#›</a:t>
            </a:fld>
            <a:endParaRPr lang="en-US" altLang="en-US"/>
          </a:p>
        </p:txBody>
      </p:sp>
    </p:spTree>
    <p:extLst>
      <p:ext uri="{BB962C8B-B14F-4D97-AF65-F5344CB8AC3E}">
        <p14:creationId xmlns:p14="http://schemas.microsoft.com/office/powerpoint/2010/main" val="127420099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1DC6ED9-5101-0945-8A0C-2A3716E684CE}" type="slidenum">
              <a:rPr lang="en-US"/>
              <a:pPr>
                <a:defRPr/>
              </a:pPr>
              <a:t>‹#›</a:t>
            </a:fld>
            <a:endParaRPr lang="en-US"/>
          </a:p>
        </p:txBody>
      </p:sp>
    </p:spTree>
    <p:extLst>
      <p:ext uri="{BB962C8B-B14F-4D97-AF65-F5344CB8AC3E}">
        <p14:creationId xmlns:p14="http://schemas.microsoft.com/office/powerpoint/2010/main" val="4164740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85223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1095A3D-D439-9748-A96A-6FEDA1FF07D6}" type="slidenum">
              <a:rPr lang="en-US"/>
              <a:pPr>
                <a:defRPr/>
              </a:pPr>
              <a:t>‹#›</a:t>
            </a:fld>
            <a:endParaRPr lang="en-US"/>
          </a:p>
        </p:txBody>
      </p:sp>
    </p:spTree>
    <p:extLst>
      <p:ext uri="{BB962C8B-B14F-4D97-AF65-F5344CB8AC3E}">
        <p14:creationId xmlns:p14="http://schemas.microsoft.com/office/powerpoint/2010/main" val="29988758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7CB08E-8F99-CB4A-8F8F-A541A56DC4E7}" type="slidenum">
              <a:rPr lang="en-US"/>
              <a:pPr>
                <a:defRPr/>
              </a:pPr>
              <a:t>‹#›</a:t>
            </a:fld>
            <a:endParaRPr lang="en-US"/>
          </a:p>
        </p:txBody>
      </p:sp>
    </p:spTree>
    <p:extLst>
      <p:ext uri="{BB962C8B-B14F-4D97-AF65-F5344CB8AC3E}">
        <p14:creationId xmlns:p14="http://schemas.microsoft.com/office/powerpoint/2010/main" val="179188987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F299107-A618-F848-ACDE-88001D042CA6}" type="slidenum">
              <a:rPr lang="en-US"/>
              <a:pPr>
                <a:defRPr/>
              </a:pPr>
              <a:t>‹#›</a:t>
            </a:fld>
            <a:endParaRPr lang="en-US"/>
          </a:p>
        </p:txBody>
      </p:sp>
    </p:spTree>
    <p:extLst>
      <p:ext uri="{BB962C8B-B14F-4D97-AF65-F5344CB8AC3E}">
        <p14:creationId xmlns:p14="http://schemas.microsoft.com/office/powerpoint/2010/main" val="166528304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A36D125-2033-AF48-BCC8-34B5C25B3C7B}" type="slidenum">
              <a:rPr lang="en-US"/>
              <a:pPr>
                <a:defRPr/>
              </a:pPr>
              <a:t>‹#›</a:t>
            </a:fld>
            <a:endParaRPr lang="en-US"/>
          </a:p>
        </p:txBody>
      </p:sp>
    </p:spTree>
    <p:extLst>
      <p:ext uri="{BB962C8B-B14F-4D97-AF65-F5344CB8AC3E}">
        <p14:creationId xmlns:p14="http://schemas.microsoft.com/office/powerpoint/2010/main" val="297271467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BCBA036-D776-3942-B2D9-E1C95ED38D15}" type="slidenum">
              <a:rPr lang="en-US"/>
              <a:pPr>
                <a:defRPr/>
              </a:pPr>
              <a:t>‹#›</a:t>
            </a:fld>
            <a:endParaRPr lang="en-US"/>
          </a:p>
        </p:txBody>
      </p:sp>
    </p:spTree>
    <p:extLst>
      <p:ext uri="{BB962C8B-B14F-4D97-AF65-F5344CB8AC3E}">
        <p14:creationId xmlns:p14="http://schemas.microsoft.com/office/powerpoint/2010/main" val="218655979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79C4C69-D410-C34D-8FB7-1D86220AD12F}" type="slidenum">
              <a:rPr lang="en-US"/>
              <a:pPr>
                <a:defRPr/>
              </a:pPr>
              <a:t>‹#›</a:t>
            </a:fld>
            <a:endParaRPr lang="en-US"/>
          </a:p>
        </p:txBody>
      </p:sp>
    </p:spTree>
    <p:extLst>
      <p:ext uri="{BB962C8B-B14F-4D97-AF65-F5344CB8AC3E}">
        <p14:creationId xmlns:p14="http://schemas.microsoft.com/office/powerpoint/2010/main" val="17097416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041B03-1201-CE4E-8FD6-53C0AA5AFF3C}" type="slidenum">
              <a:rPr lang="en-US"/>
              <a:pPr>
                <a:defRPr/>
              </a:pPr>
              <a:t>‹#›</a:t>
            </a:fld>
            <a:endParaRPr lang="en-US"/>
          </a:p>
        </p:txBody>
      </p:sp>
    </p:spTree>
    <p:extLst>
      <p:ext uri="{BB962C8B-B14F-4D97-AF65-F5344CB8AC3E}">
        <p14:creationId xmlns:p14="http://schemas.microsoft.com/office/powerpoint/2010/main" val="245091422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310B14-EE60-7649-9C32-F6CC9B8BEF22}" type="slidenum">
              <a:rPr lang="en-US"/>
              <a:pPr>
                <a:defRPr/>
              </a:pPr>
              <a:t>‹#›</a:t>
            </a:fld>
            <a:endParaRPr lang="en-US"/>
          </a:p>
        </p:txBody>
      </p:sp>
    </p:spTree>
    <p:extLst>
      <p:ext uri="{BB962C8B-B14F-4D97-AF65-F5344CB8AC3E}">
        <p14:creationId xmlns:p14="http://schemas.microsoft.com/office/powerpoint/2010/main" val="251591974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DA4D92-1DDC-574B-89A1-F636000EA672}" type="slidenum">
              <a:rPr lang="en-US"/>
              <a:pPr>
                <a:defRPr/>
              </a:pPr>
              <a:t>‹#›</a:t>
            </a:fld>
            <a:endParaRPr lang="en-US"/>
          </a:p>
        </p:txBody>
      </p:sp>
    </p:spTree>
    <p:extLst>
      <p:ext uri="{BB962C8B-B14F-4D97-AF65-F5344CB8AC3E}">
        <p14:creationId xmlns:p14="http://schemas.microsoft.com/office/powerpoint/2010/main" val="276583748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C9127D-B1B6-F942-924C-783346808C46}" type="slidenum">
              <a:rPr lang="en-US"/>
              <a:pPr>
                <a:defRPr/>
              </a:pPr>
              <a:t>‹#›</a:t>
            </a:fld>
            <a:endParaRPr lang="en-US"/>
          </a:p>
        </p:txBody>
      </p:sp>
    </p:spTree>
    <p:extLst>
      <p:ext uri="{BB962C8B-B14F-4D97-AF65-F5344CB8AC3E}">
        <p14:creationId xmlns:p14="http://schemas.microsoft.com/office/powerpoint/2010/main" val="568567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645643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246003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228413862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398435074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374531637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149191522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203440198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297262345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347019028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355554967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1554441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73692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24646904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6521F058-9C82-4165-A726-52980F1CCA4D}" type="slidenum">
              <a:rPr lang="en-US" altLang="en-US"/>
              <a:pPr>
                <a:buClr>
                  <a:srgbClr val="66CCFF"/>
                </a:buClr>
              </a:pPr>
              <a:t>‹#›</a:t>
            </a:fld>
            <a:endParaRPr lang="en-US" altLang="en-US"/>
          </a:p>
        </p:txBody>
      </p:sp>
    </p:spTree>
    <p:extLst>
      <p:ext uri="{BB962C8B-B14F-4D97-AF65-F5344CB8AC3E}">
        <p14:creationId xmlns:p14="http://schemas.microsoft.com/office/powerpoint/2010/main" val="97965612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74BCB24A-2800-4AB3-8DB2-BF4A9271C198}" type="slidenum">
              <a:rPr lang="en-US" altLang="en-US"/>
              <a:pPr>
                <a:buClr>
                  <a:srgbClr val="66CCFF"/>
                </a:buClr>
              </a:pPr>
              <a:t>‹#›</a:t>
            </a:fld>
            <a:endParaRPr lang="en-US" altLang="en-US"/>
          </a:p>
        </p:txBody>
      </p:sp>
    </p:spTree>
    <p:extLst>
      <p:ext uri="{BB962C8B-B14F-4D97-AF65-F5344CB8AC3E}">
        <p14:creationId xmlns:p14="http://schemas.microsoft.com/office/powerpoint/2010/main" val="425732935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570A2AE7-415C-4880-9336-63E29C420CFE}" type="slidenum">
              <a:rPr lang="en-US" altLang="en-US"/>
              <a:pPr>
                <a:buClr>
                  <a:srgbClr val="66CCFF"/>
                </a:buClr>
              </a:pPr>
              <a:t>‹#›</a:t>
            </a:fld>
            <a:endParaRPr lang="en-US" altLang="en-US"/>
          </a:p>
        </p:txBody>
      </p:sp>
    </p:spTree>
    <p:extLst>
      <p:ext uri="{BB962C8B-B14F-4D97-AF65-F5344CB8AC3E}">
        <p14:creationId xmlns:p14="http://schemas.microsoft.com/office/powerpoint/2010/main" val="113542878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69C8AE47-E785-4D5E-A042-F5BF0F04E1E6}" type="slidenum">
              <a:rPr lang="en-US" altLang="en-US"/>
              <a:pPr>
                <a:buClr>
                  <a:srgbClr val="66CCFF"/>
                </a:buClr>
              </a:pPr>
              <a:t>‹#›</a:t>
            </a:fld>
            <a:endParaRPr lang="en-US" altLang="en-US"/>
          </a:p>
        </p:txBody>
      </p:sp>
    </p:spTree>
    <p:extLst>
      <p:ext uri="{BB962C8B-B14F-4D97-AF65-F5344CB8AC3E}">
        <p14:creationId xmlns:p14="http://schemas.microsoft.com/office/powerpoint/2010/main" val="270084256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8"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9"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A0CAF13F-01B2-43B5-B7B4-6AFDD3279F2C}" type="slidenum">
              <a:rPr lang="en-US" altLang="en-US"/>
              <a:pPr>
                <a:buClr>
                  <a:srgbClr val="66CCFF"/>
                </a:buClr>
              </a:pPr>
              <a:t>‹#›</a:t>
            </a:fld>
            <a:endParaRPr lang="en-US" altLang="en-US"/>
          </a:p>
        </p:txBody>
      </p:sp>
    </p:spTree>
    <p:extLst>
      <p:ext uri="{BB962C8B-B14F-4D97-AF65-F5344CB8AC3E}">
        <p14:creationId xmlns:p14="http://schemas.microsoft.com/office/powerpoint/2010/main" val="258824851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4"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0EF3CD8B-664B-411A-9FBC-32396724DD8D}" type="slidenum">
              <a:rPr lang="en-US" altLang="en-US"/>
              <a:pPr>
                <a:buClr>
                  <a:srgbClr val="66CCFF"/>
                </a:buClr>
              </a:pPr>
              <a:t>‹#›</a:t>
            </a:fld>
            <a:endParaRPr lang="en-US" altLang="en-US"/>
          </a:p>
        </p:txBody>
      </p:sp>
    </p:spTree>
    <p:extLst>
      <p:ext uri="{BB962C8B-B14F-4D97-AF65-F5344CB8AC3E}">
        <p14:creationId xmlns:p14="http://schemas.microsoft.com/office/powerpoint/2010/main" val="114856884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3"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4"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FB73EBF5-09F9-4FE5-988C-F5B1BFE56315}" type="slidenum">
              <a:rPr lang="en-US" altLang="en-US"/>
              <a:pPr>
                <a:buClr>
                  <a:srgbClr val="66CCFF"/>
                </a:buClr>
              </a:pPr>
              <a:t>‹#›</a:t>
            </a:fld>
            <a:endParaRPr lang="en-US" altLang="en-US"/>
          </a:p>
        </p:txBody>
      </p:sp>
    </p:spTree>
    <p:extLst>
      <p:ext uri="{BB962C8B-B14F-4D97-AF65-F5344CB8AC3E}">
        <p14:creationId xmlns:p14="http://schemas.microsoft.com/office/powerpoint/2010/main" val="30178116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43CE3575-1977-4992-B7A3-33BD63719183}" type="slidenum">
              <a:rPr lang="en-US" altLang="en-US"/>
              <a:pPr>
                <a:buClr>
                  <a:srgbClr val="66CCFF"/>
                </a:buClr>
              </a:pPr>
              <a:t>‹#›</a:t>
            </a:fld>
            <a:endParaRPr lang="en-US" altLang="en-US"/>
          </a:p>
        </p:txBody>
      </p:sp>
    </p:spTree>
    <p:extLst>
      <p:ext uri="{BB962C8B-B14F-4D97-AF65-F5344CB8AC3E}">
        <p14:creationId xmlns:p14="http://schemas.microsoft.com/office/powerpoint/2010/main" val="31367380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556563AD-B954-4BFC-833D-73E9EC86617C}" type="slidenum">
              <a:rPr lang="en-US" altLang="en-US"/>
              <a:pPr>
                <a:buClr>
                  <a:srgbClr val="66CCFF"/>
                </a:buClr>
              </a:pPr>
              <a:t>‹#›</a:t>
            </a:fld>
            <a:endParaRPr lang="en-US" altLang="en-US"/>
          </a:p>
        </p:txBody>
      </p:sp>
    </p:spTree>
    <p:extLst>
      <p:ext uri="{BB962C8B-B14F-4D97-AF65-F5344CB8AC3E}">
        <p14:creationId xmlns:p14="http://schemas.microsoft.com/office/powerpoint/2010/main" val="19758383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918981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B8FD29CC-9F89-43AF-9FC7-6AE68C82B09C}" type="slidenum">
              <a:rPr lang="en-US" altLang="en-US"/>
              <a:pPr>
                <a:buClr>
                  <a:srgbClr val="66CCFF"/>
                </a:buClr>
              </a:pPr>
              <a:t>‹#›</a:t>
            </a:fld>
            <a:endParaRPr lang="en-US" altLang="en-US"/>
          </a:p>
        </p:txBody>
      </p:sp>
    </p:spTree>
    <p:extLst>
      <p:ext uri="{BB962C8B-B14F-4D97-AF65-F5344CB8AC3E}">
        <p14:creationId xmlns:p14="http://schemas.microsoft.com/office/powerpoint/2010/main" val="45207992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27AB4793-2FEF-4754-BAD9-F331B74CDAD2}" type="slidenum">
              <a:rPr lang="en-US" altLang="en-US"/>
              <a:pPr>
                <a:buClr>
                  <a:srgbClr val="66CCFF"/>
                </a:buClr>
              </a:pPr>
              <a:t>‹#›</a:t>
            </a:fld>
            <a:endParaRPr lang="en-US" altLang="en-US"/>
          </a:p>
        </p:txBody>
      </p:sp>
    </p:spTree>
    <p:extLst>
      <p:ext uri="{BB962C8B-B14F-4D97-AF65-F5344CB8AC3E}">
        <p14:creationId xmlns:p14="http://schemas.microsoft.com/office/powerpoint/2010/main" val="396137407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51925869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62113970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424766020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pPr>
                <a:defRPr/>
              </a:pPr>
              <a:t>‹#›</a:t>
            </a:fld>
            <a:endParaRPr lang="en-US"/>
          </a:p>
        </p:txBody>
      </p:sp>
    </p:spTree>
    <p:extLst>
      <p:ext uri="{BB962C8B-B14F-4D97-AF65-F5344CB8AC3E}">
        <p14:creationId xmlns:p14="http://schemas.microsoft.com/office/powerpoint/2010/main" val="71306868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pPr>
                <a:defRPr/>
              </a:pPr>
              <a:t>‹#›</a:t>
            </a:fld>
            <a:endParaRPr lang="en-US"/>
          </a:p>
        </p:txBody>
      </p:sp>
    </p:spTree>
    <p:extLst>
      <p:ext uri="{BB962C8B-B14F-4D97-AF65-F5344CB8AC3E}">
        <p14:creationId xmlns:p14="http://schemas.microsoft.com/office/powerpoint/2010/main" val="262260795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pPr>
                <a:defRPr/>
              </a:pPr>
              <a:t>‹#›</a:t>
            </a:fld>
            <a:endParaRPr lang="en-US"/>
          </a:p>
        </p:txBody>
      </p:sp>
    </p:spTree>
    <p:extLst>
      <p:ext uri="{BB962C8B-B14F-4D97-AF65-F5344CB8AC3E}">
        <p14:creationId xmlns:p14="http://schemas.microsoft.com/office/powerpoint/2010/main" val="117074105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pPr>
                <a:defRPr/>
              </a:pPr>
              <a:t>‹#›</a:t>
            </a:fld>
            <a:endParaRPr lang="en-US"/>
          </a:p>
        </p:txBody>
      </p:sp>
    </p:spTree>
    <p:extLst>
      <p:ext uri="{BB962C8B-B14F-4D97-AF65-F5344CB8AC3E}">
        <p14:creationId xmlns:p14="http://schemas.microsoft.com/office/powerpoint/2010/main" val="109034740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pPr>
                <a:defRPr/>
              </a:pPr>
              <a:t>‹#›</a:t>
            </a:fld>
            <a:endParaRPr lang="en-US"/>
          </a:p>
        </p:txBody>
      </p:sp>
    </p:spTree>
    <p:extLst>
      <p:ext uri="{BB962C8B-B14F-4D97-AF65-F5344CB8AC3E}">
        <p14:creationId xmlns:p14="http://schemas.microsoft.com/office/powerpoint/2010/main" val="1070628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92183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pPr>
                <a:defRPr/>
              </a:pPr>
              <a:t>‹#›</a:t>
            </a:fld>
            <a:endParaRPr lang="en-US"/>
          </a:p>
        </p:txBody>
      </p:sp>
    </p:spTree>
    <p:extLst>
      <p:ext uri="{BB962C8B-B14F-4D97-AF65-F5344CB8AC3E}">
        <p14:creationId xmlns:p14="http://schemas.microsoft.com/office/powerpoint/2010/main" val="266664533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pPr>
                <a:defRPr/>
              </a:pPr>
              <a:t>‹#›</a:t>
            </a:fld>
            <a:endParaRPr lang="en-US"/>
          </a:p>
        </p:txBody>
      </p:sp>
    </p:spTree>
    <p:extLst>
      <p:ext uri="{BB962C8B-B14F-4D97-AF65-F5344CB8AC3E}">
        <p14:creationId xmlns:p14="http://schemas.microsoft.com/office/powerpoint/2010/main" val="310314375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pPr>
                <a:defRPr/>
              </a:pPr>
              <a:t>‹#›</a:t>
            </a:fld>
            <a:endParaRPr lang="en-US"/>
          </a:p>
        </p:txBody>
      </p:sp>
    </p:spTree>
    <p:extLst>
      <p:ext uri="{BB962C8B-B14F-4D97-AF65-F5344CB8AC3E}">
        <p14:creationId xmlns:p14="http://schemas.microsoft.com/office/powerpoint/2010/main" val="64828532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pPr>
                <a:defRPr/>
              </a:pPr>
              <a:t>‹#›</a:t>
            </a:fld>
            <a:endParaRPr lang="en-US"/>
          </a:p>
        </p:txBody>
      </p:sp>
    </p:spTree>
    <p:extLst>
      <p:ext uri="{BB962C8B-B14F-4D97-AF65-F5344CB8AC3E}">
        <p14:creationId xmlns:p14="http://schemas.microsoft.com/office/powerpoint/2010/main" val="372252626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pPr>
                <a:defRPr/>
              </a:pPr>
              <a:t>‹#›</a:t>
            </a:fld>
            <a:endParaRPr lang="en-US"/>
          </a:p>
        </p:txBody>
      </p:sp>
    </p:spTree>
    <p:extLst>
      <p:ext uri="{BB962C8B-B14F-4D97-AF65-F5344CB8AC3E}">
        <p14:creationId xmlns:p14="http://schemas.microsoft.com/office/powerpoint/2010/main" val="110105005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pPr>
                <a:defRPr/>
              </a:pPr>
              <a:t>‹#›</a:t>
            </a:fld>
            <a:endParaRPr lang="en-US"/>
          </a:p>
        </p:txBody>
      </p:sp>
    </p:spTree>
    <p:extLst>
      <p:ext uri="{BB962C8B-B14F-4D97-AF65-F5344CB8AC3E}">
        <p14:creationId xmlns:p14="http://schemas.microsoft.com/office/powerpoint/2010/main" val="84989180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pPr>
                <a:defRPr/>
              </a:pPr>
              <a:t>‹#›</a:t>
            </a:fld>
            <a:endParaRPr lang="en-US"/>
          </a:p>
        </p:txBody>
      </p:sp>
    </p:spTree>
    <p:extLst>
      <p:ext uri="{BB962C8B-B14F-4D97-AF65-F5344CB8AC3E}">
        <p14:creationId xmlns:p14="http://schemas.microsoft.com/office/powerpoint/2010/main" val="99358831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pPr>
                <a:defRPr/>
              </a:pPr>
              <a:t>‹#›</a:t>
            </a:fld>
            <a:endParaRPr lang="en-US"/>
          </a:p>
        </p:txBody>
      </p:sp>
    </p:spTree>
    <p:extLst>
      <p:ext uri="{BB962C8B-B14F-4D97-AF65-F5344CB8AC3E}">
        <p14:creationId xmlns:p14="http://schemas.microsoft.com/office/powerpoint/2010/main" val="6236419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pPr>
                <a:defRPr/>
              </a:pPr>
              <a:t>‹#›</a:t>
            </a:fld>
            <a:endParaRPr lang="en-US"/>
          </a:p>
        </p:txBody>
      </p:sp>
    </p:spTree>
    <p:extLst>
      <p:ext uri="{BB962C8B-B14F-4D97-AF65-F5344CB8AC3E}">
        <p14:creationId xmlns:p14="http://schemas.microsoft.com/office/powerpoint/2010/main" val="112530349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pPr>
                <a:defRPr/>
              </a:pPr>
              <a:t>‹#›</a:t>
            </a:fld>
            <a:endParaRPr lang="en-US"/>
          </a:p>
        </p:txBody>
      </p:sp>
    </p:spTree>
    <p:extLst>
      <p:ext uri="{BB962C8B-B14F-4D97-AF65-F5344CB8AC3E}">
        <p14:creationId xmlns:p14="http://schemas.microsoft.com/office/powerpoint/2010/main" val="28814066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01648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pPr>
                <a:defRPr/>
              </a:pPr>
              <a:t>‹#›</a:t>
            </a:fld>
            <a:endParaRPr lang="en-US"/>
          </a:p>
        </p:txBody>
      </p:sp>
    </p:spTree>
    <p:extLst>
      <p:ext uri="{BB962C8B-B14F-4D97-AF65-F5344CB8AC3E}">
        <p14:creationId xmlns:p14="http://schemas.microsoft.com/office/powerpoint/2010/main" val="70703805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pPr>
                <a:defRPr/>
              </a:pPr>
              <a:t>‹#›</a:t>
            </a:fld>
            <a:endParaRPr lang="en-US"/>
          </a:p>
        </p:txBody>
      </p:sp>
    </p:spTree>
    <p:extLst>
      <p:ext uri="{BB962C8B-B14F-4D97-AF65-F5344CB8AC3E}">
        <p14:creationId xmlns:p14="http://schemas.microsoft.com/office/powerpoint/2010/main" val="3801137923"/>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pPr>
                <a:defRPr/>
              </a:pPr>
              <a:t>‹#›</a:t>
            </a:fld>
            <a:endParaRPr lang="en-US"/>
          </a:p>
        </p:txBody>
      </p:sp>
    </p:spTree>
    <p:extLst>
      <p:ext uri="{BB962C8B-B14F-4D97-AF65-F5344CB8AC3E}">
        <p14:creationId xmlns:p14="http://schemas.microsoft.com/office/powerpoint/2010/main" val="221908275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pPr>
                <a:defRPr/>
              </a:pPr>
              <a:t>‹#›</a:t>
            </a:fld>
            <a:endParaRPr lang="en-US"/>
          </a:p>
        </p:txBody>
      </p:sp>
    </p:spTree>
    <p:extLst>
      <p:ext uri="{BB962C8B-B14F-4D97-AF65-F5344CB8AC3E}">
        <p14:creationId xmlns:p14="http://schemas.microsoft.com/office/powerpoint/2010/main" val="64276330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pPr>
                <a:defRPr/>
              </a:pPr>
              <a:t>‹#›</a:t>
            </a:fld>
            <a:endParaRPr lang="en-US"/>
          </a:p>
        </p:txBody>
      </p:sp>
    </p:spTree>
    <p:extLst>
      <p:ext uri="{BB962C8B-B14F-4D97-AF65-F5344CB8AC3E}">
        <p14:creationId xmlns:p14="http://schemas.microsoft.com/office/powerpoint/2010/main" val="250348633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pPr>
                <a:defRPr/>
              </a:pPr>
              <a:t>‹#›</a:t>
            </a:fld>
            <a:endParaRPr lang="en-US"/>
          </a:p>
        </p:txBody>
      </p:sp>
    </p:spTree>
    <p:extLst>
      <p:ext uri="{BB962C8B-B14F-4D97-AF65-F5344CB8AC3E}">
        <p14:creationId xmlns:p14="http://schemas.microsoft.com/office/powerpoint/2010/main" val="135868528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pPr>
                <a:defRPr/>
              </a:pPr>
              <a:t>‹#›</a:t>
            </a:fld>
            <a:endParaRPr lang="en-US"/>
          </a:p>
        </p:txBody>
      </p:sp>
    </p:spTree>
    <p:extLst>
      <p:ext uri="{BB962C8B-B14F-4D97-AF65-F5344CB8AC3E}">
        <p14:creationId xmlns:p14="http://schemas.microsoft.com/office/powerpoint/2010/main" val="100376736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72A411A0-B4D0-604F-85CE-B8DBCBFEB2A4}" type="slidenum">
              <a:rPr lang="en-US"/>
              <a:pPr>
                <a:defRPr/>
              </a:pPr>
              <a:t>‹#›</a:t>
            </a:fld>
            <a:endParaRPr lang="en-US"/>
          </a:p>
        </p:txBody>
      </p:sp>
    </p:spTree>
    <p:extLst>
      <p:ext uri="{BB962C8B-B14F-4D97-AF65-F5344CB8AC3E}">
        <p14:creationId xmlns:p14="http://schemas.microsoft.com/office/powerpoint/2010/main" val="311482980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FE61C-45DC-AF42-9DDB-B1F00CF9168E}" type="slidenum">
              <a:rPr lang="en-US"/>
              <a:pPr>
                <a:defRPr/>
              </a:pPr>
              <a:t>‹#›</a:t>
            </a:fld>
            <a:endParaRPr lang="en-US"/>
          </a:p>
        </p:txBody>
      </p:sp>
    </p:spTree>
    <p:extLst>
      <p:ext uri="{BB962C8B-B14F-4D97-AF65-F5344CB8AC3E}">
        <p14:creationId xmlns:p14="http://schemas.microsoft.com/office/powerpoint/2010/main" val="4188293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4AABE-6076-DD4E-A2BA-F15109E54947}" type="slidenum">
              <a:rPr lang="en-US"/>
              <a:pPr>
                <a:defRPr/>
              </a:pPr>
              <a:t>‹#›</a:t>
            </a:fld>
            <a:endParaRPr lang="en-US"/>
          </a:p>
        </p:txBody>
      </p:sp>
    </p:spTree>
    <p:extLst>
      <p:ext uri="{BB962C8B-B14F-4D97-AF65-F5344CB8AC3E}">
        <p14:creationId xmlns:p14="http://schemas.microsoft.com/office/powerpoint/2010/main" val="429127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BB4F6F06-64F6-41AE-AF1D-62E1FC5A0ED5}" type="slidenum">
              <a:rPr lang="en-US" altLang="en-US"/>
              <a:pPr/>
              <a:t>‹#›</a:t>
            </a:fld>
            <a:endParaRPr lang="en-US" altLang="en-US"/>
          </a:p>
        </p:txBody>
      </p:sp>
    </p:spTree>
    <p:extLst>
      <p:ext uri="{BB962C8B-B14F-4D97-AF65-F5344CB8AC3E}">
        <p14:creationId xmlns:p14="http://schemas.microsoft.com/office/powerpoint/2010/main" val="3868607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54301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698F1F-A662-CE44-832B-85A4582E6E13}" type="slidenum">
              <a:rPr lang="en-US"/>
              <a:pPr>
                <a:defRPr/>
              </a:pPr>
              <a:t>‹#›</a:t>
            </a:fld>
            <a:endParaRPr lang="en-US"/>
          </a:p>
        </p:txBody>
      </p:sp>
    </p:spTree>
    <p:extLst>
      <p:ext uri="{BB962C8B-B14F-4D97-AF65-F5344CB8AC3E}">
        <p14:creationId xmlns:p14="http://schemas.microsoft.com/office/powerpoint/2010/main" val="359314030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6C616A-B55A-ED46-A49A-C2B9AC9978CE}" type="slidenum">
              <a:rPr lang="en-US"/>
              <a:pPr>
                <a:defRPr/>
              </a:pPr>
              <a:t>‹#›</a:t>
            </a:fld>
            <a:endParaRPr lang="en-US"/>
          </a:p>
        </p:txBody>
      </p:sp>
    </p:spTree>
    <p:extLst>
      <p:ext uri="{BB962C8B-B14F-4D97-AF65-F5344CB8AC3E}">
        <p14:creationId xmlns:p14="http://schemas.microsoft.com/office/powerpoint/2010/main" val="153525421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3B1CF4-35DD-154A-880F-F4F783337CA3}" type="slidenum">
              <a:rPr lang="en-US"/>
              <a:pPr>
                <a:defRPr/>
              </a:pPr>
              <a:t>‹#›</a:t>
            </a:fld>
            <a:endParaRPr lang="en-US"/>
          </a:p>
        </p:txBody>
      </p:sp>
    </p:spTree>
    <p:extLst>
      <p:ext uri="{BB962C8B-B14F-4D97-AF65-F5344CB8AC3E}">
        <p14:creationId xmlns:p14="http://schemas.microsoft.com/office/powerpoint/2010/main" val="136921999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4990CF-A7EB-8249-A0B2-094293E7A4B5}" type="slidenum">
              <a:rPr lang="en-US"/>
              <a:pPr>
                <a:defRPr/>
              </a:pPr>
              <a:t>‹#›</a:t>
            </a:fld>
            <a:endParaRPr lang="en-US"/>
          </a:p>
        </p:txBody>
      </p:sp>
    </p:spTree>
    <p:extLst>
      <p:ext uri="{BB962C8B-B14F-4D97-AF65-F5344CB8AC3E}">
        <p14:creationId xmlns:p14="http://schemas.microsoft.com/office/powerpoint/2010/main" val="40100929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59F4D-6803-5442-8D20-729FAA1B452B}" type="slidenum">
              <a:rPr lang="en-US"/>
              <a:pPr>
                <a:defRPr/>
              </a:pPr>
              <a:t>‹#›</a:t>
            </a:fld>
            <a:endParaRPr lang="en-US"/>
          </a:p>
        </p:txBody>
      </p:sp>
    </p:spTree>
    <p:extLst>
      <p:ext uri="{BB962C8B-B14F-4D97-AF65-F5344CB8AC3E}">
        <p14:creationId xmlns:p14="http://schemas.microsoft.com/office/powerpoint/2010/main" val="63966501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EE74A5-2159-0D44-907E-3A6EC81DF630}" type="slidenum">
              <a:rPr lang="en-US"/>
              <a:pPr>
                <a:defRPr/>
              </a:pPr>
              <a:t>‹#›</a:t>
            </a:fld>
            <a:endParaRPr lang="en-US"/>
          </a:p>
        </p:txBody>
      </p:sp>
    </p:spTree>
    <p:extLst>
      <p:ext uri="{BB962C8B-B14F-4D97-AF65-F5344CB8AC3E}">
        <p14:creationId xmlns:p14="http://schemas.microsoft.com/office/powerpoint/2010/main" val="132115018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6D3B0-B5F6-7245-ACE1-F52D8D8C7682}" type="slidenum">
              <a:rPr lang="en-US"/>
              <a:pPr>
                <a:defRPr/>
              </a:pPr>
              <a:t>‹#›</a:t>
            </a:fld>
            <a:endParaRPr lang="en-US"/>
          </a:p>
        </p:txBody>
      </p:sp>
    </p:spTree>
    <p:extLst>
      <p:ext uri="{BB962C8B-B14F-4D97-AF65-F5344CB8AC3E}">
        <p14:creationId xmlns:p14="http://schemas.microsoft.com/office/powerpoint/2010/main" val="101227554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02BA58-CAAE-C84D-943A-3ECA9F9EC73B}" type="slidenum">
              <a:rPr lang="en-US"/>
              <a:pPr>
                <a:defRPr/>
              </a:pPr>
              <a:t>‹#›</a:t>
            </a:fld>
            <a:endParaRPr lang="en-US"/>
          </a:p>
        </p:txBody>
      </p:sp>
    </p:spTree>
    <p:extLst>
      <p:ext uri="{BB962C8B-B14F-4D97-AF65-F5344CB8AC3E}">
        <p14:creationId xmlns:p14="http://schemas.microsoft.com/office/powerpoint/2010/main" val="340502994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pPr>
                <a:defRPr/>
              </a:pPr>
              <a:t>‹#›</a:t>
            </a:fld>
            <a:endParaRPr lang="en-US"/>
          </a:p>
        </p:txBody>
      </p:sp>
    </p:spTree>
    <p:extLst>
      <p:ext uri="{BB962C8B-B14F-4D97-AF65-F5344CB8AC3E}">
        <p14:creationId xmlns:p14="http://schemas.microsoft.com/office/powerpoint/2010/main" val="4200467148"/>
      </p:ext>
    </p:extLst>
  </p:cSld>
  <p:clrMapOvr>
    <a:masterClrMapping/>
  </p:clrMapOvr>
  <p:transition spd="med">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pPr>
                <a:defRPr/>
              </a:pPr>
              <a:t>‹#›</a:t>
            </a:fld>
            <a:endParaRPr lang="en-US"/>
          </a:p>
        </p:txBody>
      </p:sp>
    </p:spTree>
    <p:extLst>
      <p:ext uri="{BB962C8B-B14F-4D97-AF65-F5344CB8AC3E}">
        <p14:creationId xmlns:p14="http://schemas.microsoft.com/office/powerpoint/2010/main" val="428583918"/>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185302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pPr>
                <a:defRPr/>
              </a:pPr>
              <a:t>‹#›</a:t>
            </a:fld>
            <a:endParaRPr lang="en-US"/>
          </a:p>
        </p:txBody>
      </p:sp>
    </p:spTree>
    <p:extLst>
      <p:ext uri="{BB962C8B-B14F-4D97-AF65-F5344CB8AC3E}">
        <p14:creationId xmlns:p14="http://schemas.microsoft.com/office/powerpoint/2010/main" val="3715810522"/>
      </p:ext>
    </p:extLst>
  </p:cSld>
  <p:clrMapOvr>
    <a:masterClrMapping/>
  </p:clrMapOvr>
  <p:transition spd="med">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pPr>
                <a:defRPr/>
              </a:pPr>
              <a:t>‹#›</a:t>
            </a:fld>
            <a:endParaRPr lang="en-US"/>
          </a:p>
        </p:txBody>
      </p:sp>
    </p:spTree>
    <p:extLst>
      <p:ext uri="{BB962C8B-B14F-4D97-AF65-F5344CB8AC3E}">
        <p14:creationId xmlns:p14="http://schemas.microsoft.com/office/powerpoint/2010/main" val="1663478299"/>
      </p:ext>
    </p:extLst>
  </p:cSld>
  <p:clrMapOvr>
    <a:masterClrMapping/>
  </p:clrMapOvr>
  <p:transition spd="med">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pPr>
                <a:defRPr/>
              </a:pPr>
              <a:t>‹#›</a:t>
            </a:fld>
            <a:endParaRPr lang="en-US"/>
          </a:p>
        </p:txBody>
      </p:sp>
    </p:spTree>
    <p:extLst>
      <p:ext uri="{BB962C8B-B14F-4D97-AF65-F5344CB8AC3E}">
        <p14:creationId xmlns:p14="http://schemas.microsoft.com/office/powerpoint/2010/main" val="76649049"/>
      </p:ext>
    </p:extLst>
  </p:cSld>
  <p:clrMapOvr>
    <a:masterClrMapping/>
  </p:clrMapOvr>
  <p:transition spd="med">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pPr>
                <a:defRPr/>
              </a:pPr>
              <a:t>‹#›</a:t>
            </a:fld>
            <a:endParaRPr lang="en-US"/>
          </a:p>
        </p:txBody>
      </p:sp>
    </p:spTree>
    <p:extLst>
      <p:ext uri="{BB962C8B-B14F-4D97-AF65-F5344CB8AC3E}">
        <p14:creationId xmlns:p14="http://schemas.microsoft.com/office/powerpoint/2010/main" val="771110428"/>
      </p:ext>
    </p:extLst>
  </p:cSld>
  <p:clrMapOvr>
    <a:masterClrMapping/>
  </p:clrMapOvr>
  <p:transition spd="med">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pPr>
                <a:defRPr/>
              </a:pPr>
              <a:t>‹#›</a:t>
            </a:fld>
            <a:endParaRPr lang="en-US"/>
          </a:p>
        </p:txBody>
      </p:sp>
    </p:spTree>
    <p:extLst>
      <p:ext uri="{BB962C8B-B14F-4D97-AF65-F5344CB8AC3E}">
        <p14:creationId xmlns:p14="http://schemas.microsoft.com/office/powerpoint/2010/main" val="4253884365"/>
      </p:ext>
    </p:extLst>
  </p:cSld>
  <p:clrMapOvr>
    <a:masterClrMapping/>
  </p:clrMapOvr>
  <p:transition spd="med">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pPr>
                <a:defRPr/>
              </a:pPr>
              <a:t>‹#›</a:t>
            </a:fld>
            <a:endParaRPr lang="en-US"/>
          </a:p>
        </p:txBody>
      </p:sp>
    </p:spTree>
    <p:extLst>
      <p:ext uri="{BB962C8B-B14F-4D97-AF65-F5344CB8AC3E}">
        <p14:creationId xmlns:p14="http://schemas.microsoft.com/office/powerpoint/2010/main" val="3165504324"/>
      </p:ext>
    </p:extLst>
  </p:cSld>
  <p:clrMapOvr>
    <a:masterClrMapping/>
  </p:clrMapOvr>
  <p:transition spd="med">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pPr>
                <a:defRPr/>
              </a:pPr>
              <a:t>‹#›</a:t>
            </a:fld>
            <a:endParaRPr lang="en-US"/>
          </a:p>
        </p:txBody>
      </p:sp>
    </p:spTree>
    <p:extLst>
      <p:ext uri="{BB962C8B-B14F-4D97-AF65-F5344CB8AC3E}">
        <p14:creationId xmlns:p14="http://schemas.microsoft.com/office/powerpoint/2010/main" val="1673724267"/>
      </p:ext>
    </p:extLst>
  </p:cSld>
  <p:clrMapOvr>
    <a:masterClrMapping/>
  </p:clrMapOvr>
  <p:transition spd="med">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pPr>
                <a:defRPr/>
              </a:pPr>
              <a:t>‹#›</a:t>
            </a:fld>
            <a:endParaRPr lang="en-US"/>
          </a:p>
        </p:txBody>
      </p:sp>
    </p:spTree>
    <p:extLst>
      <p:ext uri="{BB962C8B-B14F-4D97-AF65-F5344CB8AC3E}">
        <p14:creationId xmlns:p14="http://schemas.microsoft.com/office/powerpoint/2010/main" val="181399515"/>
      </p:ext>
    </p:extLst>
  </p:cSld>
  <p:clrMapOvr>
    <a:masterClrMapping/>
  </p:clrMapOvr>
  <p:transition spd="med">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pPr>
                <a:defRPr/>
              </a:pPr>
              <a:t>‹#›</a:t>
            </a:fld>
            <a:endParaRPr lang="en-US"/>
          </a:p>
        </p:txBody>
      </p:sp>
    </p:spTree>
    <p:extLst>
      <p:ext uri="{BB962C8B-B14F-4D97-AF65-F5344CB8AC3E}">
        <p14:creationId xmlns:p14="http://schemas.microsoft.com/office/powerpoint/2010/main" val="4027107127"/>
      </p:ext>
    </p:extLst>
  </p:cSld>
  <p:clrMapOvr>
    <a:masterClrMapping/>
  </p:clrMapOvr>
  <p:transition spd="med">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pPr>
                <a:defRPr/>
              </a:pPr>
              <a:t>‹#›</a:t>
            </a:fld>
            <a:endParaRPr lang="en-US"/>
          </a:p>
        </p:txBody>
      </p:sp>
    </p:spTree>
    <p:extLst>
      <p:ext uri="{BB962C8B-B14F-4D97-AF65-F5344CB8AC3E}">
        <p14:creationId xmlns:p14="http://schemas.microsoft.com/office/powerpoint/2010/main" val="815620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779101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pPr>
                <a:defRPr/>
              </a:pPr>
              <a:t>‹#›</a:t>
            </a:fld>
            <a:endParaRPr lang="en-US"/>
          </a:p>
        </p:txBody>
      </p:sp>
    </p:spTree>
    <p:extLst>
      <p:ext uri="{BB962C8B-B14F-4D97-AF65-F5344CB8AC3E}">
        <p14:creationId xmlns:p14="http://schemas.microsoft.com/office/powerpoint/2010/main" val="117204914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pPr>
                <a:defRPr/>
              </a:pPr>
              <a:t>‹#›</a:t>
            </a:fld>
            <a:endParaRPr lang="en-US"/>
          </a:p>
        </p:txBody>
      </p:sp>
    </p:spTree>
    <p:extLst>
      <p:ext uri="{BB962C8B-B14F-4D97-AF65-F5344CB8AC3E}">
        <p14:creationId xmlns:p14="http://schemas.microsoft.com/office/powerpoint/2010/main" val="198374438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pPr>
                <a:defRPr/>
              </a:pPr>
              <a:t>‹#›</a:t>
            </a:fld>
            <a:endParaRPr lang="en-US"/>
          </a:p>
        </p:txBody>
      </p:sp>
    </p:spTree>
    <p:extLst>
      <p:ext uri="{BB962C8B-B14F-4D97-AF65-F5344CB8AC3E}">
        <p14:creationId xmlns:p14="http://schemas.microsoft.com/office/powerpoint/2010/main" val="368343291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pPr>
                <a:defRPr/>
              </a:pPr>
              <a:t>‹#›</a:t>
            </a:fld>
            <a:endParaRPr lang="en-US"/>
          </a:p>
        </p:txBody>
      </p:sp>
    </p:spTree>
    <p:extLst>
      <p:ext uri="{BB962C8B-B14F-4D97-AF65-F5344CB8AC3E}">
        <p14:creationId xmlns:p14="http://schemas.microsoft.com/office/powerpoint/2010/main" val="116762747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pPr>
                <a:defRPr/>
              </a:pPr>
              <a:t>‹#›</a:t>
            </a:fld>
            <a:endParaRPr lang="en-US"/>
          </a:p>
        </p:txBody>
      </p:sp>
    </p:spTree>
    <p:extLst>
      <p:ext uri="{BB962C8B-B14F-4D97-AF65-F5344CB8AC3E}">
        <p14:creationId xmlns:p14="http://schemas.microsoft.com/office/powerpoint/2010/main" val="90209224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pPr>
                <a:defRPr/>
              </a:pPr>
              <a:t>‹#›</a:t>
            </a:fld>
            <a:endParaRPr lang="en-US"/>
          </a:p>
        </p:txBody>
      </p:sp>
    </p:spTree>
    <p:extLst>
      <p:ext uri="{BB962C8B-B14F-4D97-AF65-F5344CB8AC3E}">
        <p14:creationId xmlns:p14="http://schemas.microsoft.com/office/powerpoint/2010/main" val="184849563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pPr>
                <a:defRPr/>
              </a:pPr>
              <a:t>‹#›</a:t>
            </a:fld>
            <a:endParaRPr lang="en-US"/>
          </a:p>
        </p:txBody>
      </p:sp>
    </p:spTree>
    <p:extLst>
      <p:ext uri="{BB962C8B-B14F-4D97-AF65-F5344CB8AC3E}">
        <p14:creationId xmlns:p14="http://schemas.microsoft.com/office/powerpoint/2010/main" val="123394493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pPr>
                <a:defRPr/>
              </a:pPr>
              <a:t>‹#›</a:t>
            </a:fld>
            <a:endParaRPr lang="en-US"/>
          </a:p>
        </p:txBody>
      </p:sp>
    </p:spTree>
    <p:extLst>
      <p:ext uri="{BB962C8B-B14F-4D97-AF65-F5344CB8AC3E}">
        <p14:creationId xmlns:p14="http://schemas.microsoft.com/office/powerpoint/2010/main" val="78024813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pPr>
                <a:defRPr/>
              </a:pPr>
              <a:t>‹#›</a:t>
            </a:fld>
            <a:endParaRPr lang="en-US"/>
          </a:p>
        </p:txBody>
      </p:sp>
    </p:spTree>
    <p:extLst>
      <p:ext uri="{BB962C8B-B14F-4D97-AF65-F5344CB8AC3E}">
        <p14:creationId xmlns:p14="http://schemas.microsoft.com/office/powerpoint/2010/main" val="158749496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pPr>
                <a:defRPr/>
              </a:pPr>
              <a:t>‹#›</a:t>
            </a:fld>
            <a:endParaRPr lang="en-US"/>
          </a:p>
        </p:txBody>
      </p:sp>
    </p:spTree>
    <p:extLst>
      <p:ext uri="{BB962C8B-B14F-4D97-AF65-F5344CB8AC3E}">
        <p14:creationId xmlns:p14="http://schemas.microsoft.com/office/powerpoint/2010/main" val="4086998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322619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17218400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82386970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75651848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214596243"/>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51035886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82590200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69187808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64516941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63463939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324233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439668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574955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898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548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240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627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86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52DEFE85-89E0-4AC1-BD21-962D91CB5A47}" type="slidenum">
              <a:rPr lang="en-US" altLang="en-US"/>
              <a:pPr/>
              <a:t>‹#›</a:t>
            </a:fld>
            <a:endParaRPr lang="en-US" altLang="en-US"/>
          </a:p>
        </p:txBody>
      </p:sp>
    </p:spTree>
    <p:extLst>
      <p:ext uri="{BB962C8B-B14F-4D97-AF65-F5344CB8AC3E}">
        <p14:creationId xmlns:p14="http://schemas.microsoft.com/office/powerpoint/2010/main" val="2196362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046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8825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344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23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899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512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2870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066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6109160-0F6B-DF4C-9FF8-5F0B722A80DD}" type="slidenum">
              <a:rPr lang="en-US"/>
              <a:pPr>
                <a:defRPr/>
              </a:pPr>
              <a:t>‹#›</a:t>
            </a:fld>
            <a:endParaRPr lang="en-US"/>
          </a:p>
        </p:txBody>
      </p:sp>
    </p:spTree>
    <p:extLst>
      <p:ext uri="{BB962C8B-B14F-4D97-AF65-F5344CB8AC3E}">
        <p14:creationId xmlns:p14="http://schemas.microsoft.com/office/powerpoint/2010/main" val="2132059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5014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428E351C-4049-4928-B47A-448054DBA1F5}" type="slidenum">
              <a:rPr lang="en-US" altLang="en-US"/>
              <a:pPr/>
              <a:t>‹#›</a:t>
            </a:fld>
            <a:endParaRPr lang="en-US" altLang="en-US"/>
          </a:p>
        </p:txBody>
      </p:sp>
    </p:spTree>
    <p:extLst>
      <p:ext uri="{BB962C8B-B14F-4D97-AF65-F5344CB8AC3E}">
        <p14:creationId xmlns:p14="http://schemas.microsoft.com/office/powerpoint/2010/main" val="33980329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9903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847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500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52448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311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161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1303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674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06607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261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B2A97658-7B48-427F-B698-9F968AB292CE}" type="slidenum">
              <a:rPr lang="en-US" altLang="en-US"/>
              <a:pPr/>
              <a:t>‹#›</a:t>
            </a:fld>
            <a:endParaRPr lang="en-US" altLang="en-US"/>
          </a:p>
        </p:txBody>
      </p:sp>
    </p:spTree>
    <p:extLst>
      <p:ext uri="{BB962C8B-B14F-4D97-AF65-F5344CB8AC3E}">
        <p14:creationId xmlns:p14="http://schemas.microsoft.com/office/powerpoint/2010/main" val="4179233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6306842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28542292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37861366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3105211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23556387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6576798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15509348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3007087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37199562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228424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4.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5.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6.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image" Target="../media/image8.jpeg"/><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image" Target="../media/image7.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0.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6.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7.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8.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9.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303.xml"/><Relationship Id="rId1" Type="http://schemas.openxmlformats.org/officeDocument/2006/relationships/slideLayout" Target="../slideLayouts/slideLayout3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1.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2.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3.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4.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theme" Target="../theme/theme35.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theme" Target="../theme/theme36.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image" Target="../media/image11.jpe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7.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8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9.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pn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2.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3.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pn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2.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5.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1.pn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6.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7.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theme" Target="../theme/theme48.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49.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3.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50.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51.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image" Target="../media/image12.jpeg"/><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52.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6.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3.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7.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theme" Target="../theme/theme54.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68.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theme" Target="../theme/theme55.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s>
</file>

<file path=ppt/slideMasters/_rels/slideMaster56.xml.rels><?xml version="1.0" encoding="UTF-8" standalone="yes"?>
<Relationships xmlns="http://schemas.openxmlformats.org/package/2006/relationships"><Relationship Id="rId3" Type="http://schemas.openxmlformats.org/officeDocument/2006/relationships/slideLayout" Target="../slideLayouts/slideLayout574.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theme" Target="../theme/theme57.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3.xml"/><Relationship Id="rId13" Type="http://schemas.openxmlformats.org/officeDocument/2006/relationships/image" Target="../media/image13.jpeg"/><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theme" Target="../theme/theme58.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4.xml"/><Relationship Id="rId13" Type="http://schemas.openxmlformats.org/officeDocument/2006/relationships/image" Target="../media/image15.jpeg"/><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9.xml"/><Relationship Id="rId17" Type="http://schemas.openxmlformats.org/officeDocument/2006/relationships/image" Target="../media/image19.png"/><Relationship Id="rId2" Type="http://schemas.openxmlformats.org/officeDocument/2006/relationships/slideLayout" Target="../slideLayouts/slideLayout598.xml"/><Relationship Id="rId16" Type="http://schemas.openxmlformats.org/officeDocument/2006/relationships/image" Target="../media/image18.png"/><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5" Type="http://schemas.openxmlformats.org/officeDocument/2006/relationships/image" Target="../media/image17.png"/><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 Id="rId14" Type="http://schemas.openxmlformats.org/officeDocument/2006/relationships/image" Target="../media/image1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5.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theme" Target="../theme/theme60.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image" Target="../media/image10.jpeg"/><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theme" Target="../theme/theme61.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37.xml"/><Relationship Id="rId3" Type="http://schemas.openxmlformats.org/officeDocument/2006/relationships/slideLayout" Target="../slideLayouts/slideLayout632.xml"/><Relationship Id="rId7" Type="http://schemas.openxmlformats.org/officeDocument/2006/relationships/slideLayout" Target="../slideLayouts/slideLayout636.xml"/><Relationship Id="rId12" Type="http://schemas.openxmlformats.org/officeDocument/2006/relationships/theme" Target="../theme/theme62.xml"/><Relationship Id="rId2" Type="http://schemas.openxmlformats.org/officeDocument/2006/relationships/slideLayout" Target="../slideLayouts/slideLayout631.xml"/><Relationship Id="rId1" Type="http://schemas.openxmlformats.org/officeDocument/2006/relationships/slideLayout" Target="../slideLayouts/slideLayout630.xml"/><Relationship Id="rId6" Type="http://schemas.openxmlformats.org/officeDocument/2006/relationships/slideLayout" Target="../slideLayouts/slideLayout635.xml"/><Relationship Id="rId11" Type="http://schemas.openxmlformats.org/officeDocument/2006/relationships/slideLayout" Target="../slideLayouts/slideLayout640.xml"/><Relationship Id="rId5" Type="http://schemas.openxmlformats.org/officeDocument/2006/relationships/slideLayout" Target="../slideLayouts/slideLayout634.xml"/><Relationship Id="rId10" Type="http://schemas.openxmlformats.org/officeDocument/2006/relationships/slideLayout" Target="../slideLayouts/slideLayout639.xml"/><Relationship Id="rId4" Type="http://schemas.openxmlformats.org/officeDocument/2006/relationships/slideLayout" Target="../slideLayouts/slideLayout633.xml"/><Relationship Id="rId9" Type="http://schemas.openxmlformats.org/officeDocument/2006/relationships/slideLayout" Target="../slideLayouts/slideLayout6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w="9525">
            <a:no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kumimoji="1" lang="en-US" altLang="en-US" sz="2400" b="0">
              <a:latin typeface="Times New Roman" charset="0"/>
            </a:endParaRPr>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p:spPr>
        <p:txBody>
          <a:bodyPr wrap="none" anchor="ctr"/>
          <a:lstStyle/>
          <a:p>
            <a:pPr>
              <a:defRPr/>
            </a:pPr>
            <a:endParaRPr lang="en-US">
              <a:cs typeface="SimSun" pitchFamily="2" charset="-122"/>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defRPr>
            </a:lvl1pPr>
          </a:lstStyle>
          <a:p>
            <a:endParaRPr lang="en-US" alt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endParaRPr lang="en-US" alt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5142AFBE-A432-4DAE-AC2D-6D82E47652B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1"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lgn="l">
              <a:defRPr/>
            </a:pPr>
            <a:endParaRPr lang="en-US" b="0">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b="0">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343147358"/>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lgn="l">
              <a:defRPr/>
            </a:pPr>
            <a:endParaRPr lang="en-US" b="0">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b="0">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296263554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b="0">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b="0">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515803508"/>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lgn="l">
              <a:defRPr/>
            </a:pPr>
            <a:endParaRPr lang="en-US" b="0">
              <a:ea typeface="ＭＳ Ｐゴシック" charset="0"/>
            </a:endParaRPr>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b="0">
              <a:ea typeface="ＭＳ Ｐゴシック" charset="0"/>
            </a:endParaRPr>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856589006"/>
      </p:ext>
    </p:extLst>
  </p:cSld>
  <p:clrMap bg1="dk2" tx1="lt1" bg2="dk1"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lgn="l">
              <a:defRPr/>
            </a:pPr>
            <a:endParaRPr lang="en-US" b="0">
              <a:ea typeface="ＭＳ Ｐゴシック" charset="0"/>
            </a:endParaRPr>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b="0">
              <a:ea typeface="ＭＳ Ｐゴシック" charset="0"/>
            </a:endParaRPr>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279348761"/>
      </p:ext>
    </p:extLst>
  </p:cSld>
  <p:clrMap bg1="dk2" tx1="lt1" bg2="dk1"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lgn="l">
              <a:defRPr/>
            </a:pPr>
            <a:endParaRPr lang="en-US" b="0">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b="0">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935959699"/>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defRPr>
            </a:lvl1pPr>
          </a:lstStyle>
          <a:p>
            <a:pPr algn="l">
              <a:defRPr/>
            </a:pPr>
            <a:endParaRPr lang="en-US" b="0">
              <a:ea typeface="ＭＳ Ｐゴシック" charset="0"/>
            </a:endParaRPr>
          </a:p>
        </p:txBody>
      </p:sp>
      <p:sp>
        <p:nvSpPr>
          <p:cNvPr id="23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b="0">
              <a:ea typeface="ＭＳ Ｐゴシック" charset="0"/>
            </a:endParaRPr>
          </a:p>
        </p:txBody>
      </p:sp>
      <p:sp>
        <p:nvSpPr>
          <p:cNvPr id="230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a:defRPr>
            </a:lvl1pPr>
          </a:lstStyle>
          <a:p>
            <a:pPr>
              <a:defRPr/>
            </a:pPr>
            <a:fld id="{00D20DD7-70BD-EB42-B50C-FFD21989A4D3}"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008260973"/>
      </p:ext>
    </p:extLst>
  </p:cSld>
  <p:clrMap bg1="dk2" tx1="lt1" bg2="dk1" tx2="lt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lgn="l">
              <a:defRPr/>
            </a:pPr>
            <a:endParaRPr lang="en-US" b="0">
              <a:ea typeface="ＭＳ Ｐゴシック" charset="0"/>
            </a:endParaRPr>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b="0">
              <a:ea typeface="ＭＳ Ｐゴシック" charset="0"/>
            </a:endParaRPr>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54791777"/>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347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lgn="l">
              <a:defRPr/>
            </a:pPr>
            <a:endParaRPr lang="en-US" b="0">
              <a:ea typeface="ＭＳ Ｐゴシック" charset="0"/>
            </a:endParaRPr>
          </a:p>
        </p:txBody>
      </p:sp>
      <p:sp>
        <p:nvSpPr>
          <p:cNvPr id="23347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b="0">
              <a:ea typeface="ＭＳ Ｐゴシック" charset="0"/>
            </a:endParaRPr>
          </a:p>
        </p:txBody>
      </p:sp>
      <p:sp>
        <p:nvSpPr>
          <p:cNvPr id="23347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8084E9D7-7E4A-5446-94DE-C7958323C891}"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857652455"/>
      </p:ext>
    </p:extLst>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b="0">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b="0">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042439266"/>
      </p:ext>
    </p:extLst>
  </p:cSld>
  <p:clrMap bg1="dk2" tx1="lt1" bg2="dk1"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Arial" charset="0"/>
              </a:defRPr>
            </a:lvl1pPr>
          </a:lstStyle>
          <a:p>
            <a:endParaRPr lang="en-US" alt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endParaRPr lang="en-US" alt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fld id="{94605A0A-F8A5-44BF-8EF6-9DA842C9824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823006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lgn="l" eaLnBrk="0" hangingPunct="0">
              <a:defRPr/>
            </a:pPr>
            <a:endParaRPr lang="en-US" b="0">
              <a:solidFill>
                <a:srgbClr val="000000"/>
              </a:solidFill>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b="0">
              <a:solidFill>
                <a:srgbClr val="000000"/>
              </a:solidFill>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51877046-DC14-3744-AB1C-F596A9F91870}" type="slidenum">
              <a:rPr lang="en-US" b="0">
                <a:solidFill>
                  <a:srgbClr val="000000"/>
                </a:solidFill>
                <a:ea typeface="Osaka" charset="0"/>
                <a:cs typeface="Osaka" charset="0"/>
              </a:rPr>
              <a:pPr eaLnBrk="0" hangingPunct="0">
                <a:defRPr/>
              </a:pPr>
              <a:t>‹#›</a:t>
            </a:fld>
            <a:endParaRPr lang="en-US" b="0">
              <a:solidFill>
                <a:srgbClr val="000000"/>
              </a:solidFill>
              <a:ea typeface="Osaka" charset="0"/>
              <a:cs typeface="Osaka" charset="0"/>
            </a:endParaRPr>
          </a:p>
        </p:txBody>
      </p:sp>
    </p:spTree>
    <p:extLst>
      <p:ext uri="{BB962C8B-B14F-4D97-AF65-F5344CB8AC3E}">
        <p14:creationId xmlns:p14="http://schemas.microsoft.com/office/powerpoint/2010/main" val="2120870275"/>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b="0">
                <a:solidFill>
                  <a:srgbClr val="000000"/>
                </a:solidFill>
                <a:latin typeface="Arial" charset="0"/>
                <a:ea typeface="ＭＳ Ｐゴシック" charset="0"/>
              </a:rPr>
              <a:pPr eaLnBrk="0" hangingPunct="0">
                <a:defRPr/>
              </a:pPr>
              <a:t>‹#›</a:t>
            </a:fld>
            <a:endParaRPr lang="en-US" b="0">
              <a:solidFill>
                <a:srgbClr val="000000"/>
              </a:solidFill>
              <a:latin typeface="Arial" charset="0"/>
              <a:ea typeface="ＭＳ Ｐゴシック" charset="0"/>
            </a:endParaRPr>
          </a:p>
        </p:txBody>
      </p:sp>
    </p:spTree>
    <p:extLst>
      <p:ext uri="{BB962C8B-B14F-4D97-AF65-F5344CB8AC3E}">
        <p14:creationId xmlns:p14="http://schemas.microsoft.com/office/powerpoint/2010/main" val="3726207857"/>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lgn="l">
              <a:defRPr/>
            </a:pPr>
            <a:endParaRPr kumimoji="1" lang="en-US" sz="2400" b="0">
              <a:solidFill>
                <a:srgbClr val="EAEAEA"/>
              </a:solidFill>
              <a:latin typeface="Times New Roman" charset="0"/>
              <a:ea typeface="ＭＳ Ｐゴシック" charset="0"/>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l" eaLnBrk="0" hangingPunct="0"/>
              <a:endParaRPr lang="en-US" sz="2400" b="0">
                <a:solidFill>
                  <a:srgbClr val="EAEAEA"/>
                </a:solidFill>
                <a:latin typeface="Arial" charset="0"/>
                <a:ea typeface="ＭＳ Ｐゴシック" charset="0"/>
              </a:endParaRPr>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l" eaLnBrk="0" hangingPunct="0"/>
              <a:endParaRPr lang="en-US" sz="2400" b="0">
                <a:solidFill>
                  <a:srgbClr val="EAEAEA"/>
                </a:solidFill>
                <a:latin typeface="Arial" charset="0"/>
                <a:ea typeface="ＭＳ Ｐゴシック" charset="0"/>
              </a:endParaRPr>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pPr algn="l" eaLnBrk="0" hangingPunct="0"/>
                <a:endParaRPr lang="en-US" sz="2400" b="0">
                  <a:solidFill>
                    <a:srgbClr val="EAEAEA"/>
                  </a:solidFill>
                  <a:latin typeface="Arial" charset="0"/>
                  <a:ea typeface="ＭＳ Ｐゴシック" charset="0"/>
                </a:endParaRPr>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pPr algn="l" eaLnBrk="0" hangingPunct="0"/>
                <a:endParaRPr lang="en-US" sz="2400" b="0">
                  <a:solidFill>
                    <a:srgbClr val="EAEAEA"/>
                  </a:solidFill>
                  <a:latin typeface="Arial" charset="0"/>
                  <a:ea typeface="ＭＳ Ｐゴシック" charset="0"/>
                </a:endParaRPr>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pPr algn="l" eaLnBrk="0" hangingPunct="0"/>
                <a:endParaRPr lang="en-US" sz="2400" b="0">
                  <a:solidFill>
                    <a:srgbClr val="EAEAEA"/>
                  </a:solidFill>
                  <a:latin typeface="Arial" charset="0"/>
                  <a:ea typeface="ＭＳ Ｐゴシック" charset="0"/>
                </a:endParaRPr>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pPr algn="l" eaLnBrk="0" hangingPunct="0"/>
                <a:endParaRPr lang="en-US" sz="2400" b="0">
                  <a:solidFill>
                    <a:srgbClr val="EAEAEA"/>
                  </a:solidFill>
                  <a:latin typeface="Arial" charset="0"/>
                  <a:ea typeface="ＭＳ Ｐゴシック" charset="0"/>
                </a:endParaRPr>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defRPr/>
              </a:pPr>
              <a:endParaRPr lang="en-US" sz="2400" b="0">
                <a:solidFill>
                  <a:srgbClr val="EAEAEA"/>
                </a:solidFill>
                <a:latin typeface="Arial" charset="0"/>
                <a:ea typeface="ＭＳ Ｐゴシック" charset="0"/>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EAEAEA"/>
              </a:solidFill>
              <a:ea typeface="ＭＳ Ｐゴシック" charset="0"/>
            </a:endParaRPr>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EAEAEA"/>
              </a:solidFill>
              <a:ea typeface="ＭＳ Ｐゴシック" charset="0"/>
            </a:endParaRPr>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b="0">
                <a:solidFill>
                  <a:srgbClr val="EAEAEA"/>
                </a:solidFill>
                <a:ea typeface="ＭＳ Ｐゴシック" charset="0"/>
              </a:rPr>
              <a:pPr>
                <a:defRPr/>
              </a:pPr>
              <a:t>‹#›</a:t>
            </a:fld>
            <a:endParaRPr lang="en-US" b="0">
              <a:solidFill>
                <a:srgbClr val="EAEAEA"/>
              </a:solidFill>
              <a:ea typeface="ＭＳ Ｐゴシック" charset="0"/>
            </a:endParaRPr>
          </a:p>
        </p:txBody>
      </p:sp>
    </p:spTree>
    <p:extLst>
      <p:ext uri="{BB962C8B-B14F-4D97-AF65-F5344CB8AC3E}">
        <p14:creationId xmlns:p14="http://schemas.microsoft.com/office/powerpoint/2010/main" val="961955927"/>
      </p:ext>
    </p:extLst>
  </p:cSld>
  <p:clrMap bg1="dk2" tx1="lt1" bg2="dk1"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23562314"/>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charset="0"/>
                <a:ea typeface="+mn-ea"/>
                <a:cs typeface="+mn-cs"/>
              </a:defRPr>
            </a:lvl1pPr>
          </a:lstStyle>
          <a:p>
            <a:pPr algn="l">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charset="0"/>
                <a:ea typeface="+mn-ea"/>
                <a:cs typeface="+mn-cs"/>
              </a:defRPr>
            </a:lvl1pPr>
          </a:lstStyle>
          <a:p>
            <a:pPr>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charset="0"/>
              </a:defRPr>
            </a:lvl1pPr>
          </a:lstStyle>
          <a:p>
            <a:pPr>
              <a:defRPr/>
            </a:pPr>
            <a:fld id="{7286CDE1-80F4-DC49-846E-1759B5F7F874}"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493606558"/>
      </p:ext>
    </p:extLst>
  </p:cSld>
  <p:clrMap bg1="dk2" tx1="lt1" bg2="dk1" tx2="lt2" accent1="accent1" accent2="accent2" accent3="accent3" accent4="accent4" accent5="accent5" accent6="accent6" hlink="hlink" folHlink="folHlink"/>
  <p:sldLayoutIdLst>
    <p:sldLayoutId id="214748423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lgn="l">
              <a:defRPr/>
            </a:pPr>
            <a:endParaRPr lang="en-US" b="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b="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403466684"/>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lgn="l">
              <a:defRPr/>
            </a:pPr>
            <a:endParaRPr lang="en-US" b="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b="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4055752411"/>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lgn="l">
              <a:defRPr/>
            </a:pPr>
            <a:endParaRPr lang="en-US" b="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b="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4160841638"/>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210782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400" b="0">
              <a:solidFill>
                <a:srgbClr val="000000"/>
              </a:solidFill>
              <a:latin typeface="Times New Roman" charset="0"/>
              <a:ea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lgn="l">
              <a:defRPr/>
            </a:pPr>
            <a:endParaRPr lang="en-US" b="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b="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b="0">
                <a:solidFill>
                  <a:srgbClr val="000000"/>
                </a:solidFill>
                <a:latin typeface="Times New Roman" charset="0"/>
                <a:ea typeface="ＭＳ Ｐゴシック" charset="0"/>
              </a:rPr>
              <a:pPr>
                <a:defRPr/>
              </a:pPr>
              <a:t>‹#›</a:t>
            </a:fld>
            <a:endParaRPr lang="en-US" b="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17423685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lgn="l">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54483F5F-81EC-D645-A3A9-0F19A86A114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46603952"/>
      </p:ext>
    </p:extLst>
  </p:cSld>
  <p:clrMap bg1="lt1" tx1="dk1" bg2="lt2" tx2="dk2" accent1="accent1" accent2="accent2" accent3="accent3" accent4="accent4" accent5="accent5" accent6="accent6" hlink="hlink" folHlink="folHlink"/>
  <p:sldLayoutIdLst>
    <p:sldLayoutId id="2147484282" r:id="rId1"/>
    <p:sldLayoutId id="2147484283"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32553733"/>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56132912"/>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93582894"/>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7" charset="0"/>
                <a:ea typeface="+mn-ea"/>
                <a:cs typeface="+mn-cs"/>
              </a:defRPr>
            </a:lvl1pPr>
          </a:lstStyle>
          <a:p>
            <a:pPr algn="l">
              <a:defRPr/>
            </a:pPr>
            <a:endParaRPr lang="en-US" b="0">
              <a:solidFill>
                <a:srgbClr val="000000"/>
              </a:solidFill>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7" charset="0"/>
                <a:ea typeface="+mn-ea"/>
                <a:cs typeface="+mn-cs"/>
              </a:defRPr>
            </a:lvl1pPr>
          </a:lstStyle>
          <a:p>
            <a:pPr>
              <a:defRPr/>
            </a:pPr>
            <a:endParaRPr lang="en-US" b="0">
              <a:solidFill>
                <a:srgbClr val="000000"/>
              </a:solidFill>
            </a:endParaRP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2683AE72-245B-C94F-A30F-AA509146B397}" type="slidenum">
              <a:rPr lang="en-US" b="0">
                <a:solidFill>
                  <a:srgbClr val="000000"/>
                </a:solidFill>
                <a:ea typeface="ＭＳ Ｐゴシック" charset="0"/>
              </a:rPr>
              <a:pPr>
                <a:defRPr/>
              </a:pPr>
              <a:t>‹#›</a:t>
            </a:fld>
            <a:endParaRPr lang="en-US" b="0">
              <a:solidFill>
                <a:srgbClr val="000000"/>
              </a:solidFill>
              <a:ea typeface="ＭＳ Ｐゴシック" charset="0"/>
            </a:endParaRPr>
          </a:p>
        </p:txBody>
      </p:sp>
    </p:spTree>
    <p:extLst>
      <p:ext uri="{BB962C8B-B14F-4D97-AF65-F5344CB8AC3E}">
        <p14:creationId xmlns:p14="http://schemas.microsoft.com/office/powerpoint/2010/main" val="670472535"/>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1590766436"/>
      </p:ext>
    </p:extLst>
  </p:cSld>
  <p:clrMap bg1="dk2" tx1="lt1" bg2="dk1" tx2="lt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endParaRPr lang="en-US" b="0">
              <a:ea typeface="ＭＳ Ｐゴシック" charset="0"/>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endParaRPr lang="en-US" b="0">
              <a:ea typeface="ＭＳ Ｐゴシック" charset="0"/>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Osaka" charset="0"/>
                <a:cs typeface="Osaka" charset="0"/>
              </a:defRPr>
            </a:lvl1pPr>
          </a:lstStyle>
          <a:p>
            <a:fld id="{945A9131-EB10-E545-9FEA-77EAB0DCFC3A}" type="slidenum">
              <a:rPr lang="en-US" b="0" smtClean="0"/>
              <a:pPr/>
              <a:t>‹#›</a:t>
            </a:fld>
            <a:endParaRPr lang="en-US" b="0"/>
          </a:p>
        </p:txBody>
      </p:sp>
    </p:spTree>
    <p:extLst>
      <p:ext uri="{BB962C8B-B14F-4D97-AF65-F5344CB8AC3E}">
        <p14:creationId xmlns:p14="http://schemas.microsoft.com/office/powerpoint/2010/main" val="1690855675"/>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ltLang="zh-CN" b="0">
              <a:solidFill>
                <a:srgbClr val="000000"/>
              </a:solidFill>
              <a:latin typeface="Times New Roman" pitchFamily="18" charset="0"/>
              <a:ea typeface="MS PGothic" pitchFamily="34" charset="-128"/>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ltLang="zh-CN" b="0">
              <a:solidFill>
                <a:srgbClr val="000000"/>
              </a:solidFill>
              <a:latin typeface="Times New Roman" pitchFamily="18" charset="0"/>
              <a:ea typeface="MS PGothic" pitchFamily="34" charset="-128"/>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CB086B10-F66E-4C89-928D-0BE29DEE6B3C}" type="slidenum">
              <a:rPr lang="en-US" altLang="zh-CN" b="0">
                <a:solidFill>
                  <a:srgbClr val="000000"/>
                </a:solidFill>
                <a:latin typeface="Times New Roman" pitchFamily="18" charset="0"/>
                <a:ea typeface="MS PGothic" pitchFamily="34" charset="-128"/>
              </a:rPr>
              <a:pPr eaLnBrk="0" hangingPunct="0"/>
              <a:t>‹#›</a:t>
            </a:fld>
            <a:endParaRPr lang="en-US" altLang="zh-CN" b="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1496456606"/>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3B50E63-8540-4B47-B966-5FF53B45F879}"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66436296"/>
      </p:ext>
    </p:extLst>
  </p:cSld>
  <p:clrMap bg1="lt1" tx1="dk1" bg2="lt2" tx2="dk2" accent1="accent1" accent2="accent2" accent3="accent3" accent4="accent4" accent5="accent5" accent6="accent6" hlink="hlink" folHlink="folHlink"/>
  <p:sldLayoutIdLst>
    <p:sldLayoutId id="214748438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A05467-7175-4571-8579-AAFB7842FCA9}" type="datetimeFigureOut">
              <a:rPr lang="en-US" smtClean="0">
                <a:solidFill>
                  <a:prstClr val="black">
                    <a:tint val="75000"/>
                  </a:prstClr>
                </a:solidFill>
                <a:latin typeface="Calibri"/>
              </a:rPr>
              <a:pPr fontAlgn="auto">
                <a:spcBef>
                  <a:spcPts val="0"/>
                </a:spcBef>
                <a:spcAft>
                  <a:spcPts val="0"/>
                </a:spcAft>
              </a:pPr>
              <a:t>1/27/25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6321BF-86B5-456E-9DF6-3F2B9BCF628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7630889"/>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6419278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910796448"/>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96610158"/>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978271"/>
      </p:ext>
    </p:extLst>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1/27/25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841525116"/>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ea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0000"/>
              </a:solidFill>
              <a:ea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59DCBD2E-90F0-0142-A71E-44B66B41773A}"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0941375"/>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Arial" charset="0"/>
              </a:defRPr>
            </a:lvl1pPr>
          </a:lstStyle>
          <a:p>
            <a:pPr defTabSz="914400" fontAlgn="base">
              <a:spcBef>
                <a:spcPct val="0"/>
              </a:spcBef>
              <a:spcAft>
                <a:spcPct val="0"/>
              </a:spcAft>
            </a:pPr>
            <a:endParaRPr lang="en-US" altLang="en-US">
              <a:solidFill>
                <a:srgbClr val="000000"/>
              </a:solidFill>
              <a:ea typeface="SimSun" pitchFamily="2" charset="-122"/>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lgn="ctr" defTabSz="914400" fontAlgn="base">
              <a:spcBef>
                <a:spcPct val="0"/>
              </a:spcBef>
              <a:spcAft>
                <a:spcPct val="0"/>
              </a:spcAft>
            </a:pPr>
            <a:endParaRPr lang="en-US" altLang="en-US">
              <a:solidFill>
                <a:srgbClr val="000000"/>
              </a:solidFill>
              <a:ea typeface="SimSun" pitchFamily="2" charset="-122"/>
            </a:endParaRP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defTabSz="914400" fontAlgn="base">
              <a:spcBef>
                <a:spcPct val="0"/>
              </a:spcBef>
              <a:spcAft>
                <a:spcPct val="0"/>
              </a:spcAft>
            </a:pPr>
            <a:fld id="{94605A0A-F8A5-44BF-8EF6-9DA842C9824C}" type="slidenum">
              <a:rPr lang="en-US" altLang="en-US">
                <a:solidFill>
                  <a:srgbClr val="000000"/>
                </a:solidFill>
                <a:ea typeface="SimSun" pitchFamily="2" charset="-122"/>
              </a:rPr>
              <a:pPr defTabSz="914400" fontAlgn="base">
                <a:spcBef>
                  <a:spcPct val="0"/>
                </a:spcBef>
                <a:spcAft>
                  <a:spcPct val="0"/>
                </a:spcAft>
              </a:pPr>
              <a:t>‹#›</a:t>
            </a:fld>
            <a:endParaRPr lang="en-US" altLang="en-US">
              <a:solidFill>
                <a:srgbClr val="000000"/>
              </a:solidFill>
              <a:ea typeface="SimSun" pitchFamily="2" charset="-122"/>
            </a:endParaRPr>
          </a:p>
        </p:txBody>
      </p:sp>
    </p:spTree>
    <p:extLst>
      <p:ext uri="{BB962C8B-B14F-4D97-AF65-F5344CB8AC3E}">
        <p14:creationId xmlns:p14="http://schemas.microsoft.com/office/powerpoint/2010/main" val="4118255320"/>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extLst>
      <p:ext uri="{BB962C8B-B14F-4D97-AF65-F5344CB8AC3E}">
        <p14:creationId xmlns:p14="http://schemas.microsoft.com/office/powerpoint/2010/main" val="2914973779"/>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031934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2043F38E-E40A-3D4B-A77A-125FFC81CBD7}"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015338391"/>
      </p:ext>
    </p:extLst>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extLst>
      <p:ext uri="{BB962C8B-B14F-4D97-AF65-F5344CB8AC3E}">
        <p14:creationId xmlns:p14="http://schemas.microsoft.com/office/powerpoint/2010/main" val="2243667432"/>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29973096"/>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2899539510"/>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3586609018"/>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A17E2F-773B-D843-A64F-4308EAE4E395}"/>
              </a:ext>
            </a:extLst>
          </p:cNvPr>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B013849-A17F-B246-A939-088576724ECA}"/>
              </a:ext>
            </a:extLst>
          </p:cNvPr>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03A3F33-D035-4943-88FD-53FFB8559077}"/>
              </a:ext>
            </a:extLst>
          </p:cNvPr>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042D037-965C-2540-858F-522717125EC5}" type="datetimeFigureOut">
              <a:rPr lang="en-US" altLang="en-US"/>
              <a:pPr/>
              <a:t>1/27/25</a:t>
            </a:fld>
            <a:endParaRPr lang="en-US" altLang="en-US"/>
          </a:p>
        </p:txBody>
      </p:sp>
      <p:sp>
        <p:nvSpPr>
          <p:cNvPr id="5" name="Footer Placeholder 4">
            <a:extLst>
              <a:ext uri="{FF2B5EF4-FFF2-40B4-BE49-F238E27FC236}">
                <a16:creationId xmlns:a16="http://schemas.microsoft.com/office/drawing/2014/main" id="{B092C107-C8A0-1348-BED0-02B2AF6903ED}"/>
              </a:ext>
            </a:extLst>
          </p:cNvPr>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0992CBF-9B49-774B-A067-EC8148C293D5}"/>
              </a:ext>
            </a:extLst>
          </p:cNvPr>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74F5CDC-3A61-2B46-9F07-8C083EFBD05E}" type="slidenum">
              <a:rPr lang="en-US" altLang="en-US"/>
              <a:pPr/>
              <a:t>‹#›</a:t>
            </a:fld>
            <a:endParaRPr lang="en-US" altLang="en-US"/>
          </a:p>
        </p:txBody>
      </p:sp>
    </p:spTree>
    <p:extLst>
      <p:ext uri="{BB962C8B-B14F-4D97-AF65-F5344CB8AC3E}">
        <p14:creationId xmlns:p14="http://schemas.microsoft.com/office/powerpoint/2010/main" val="378639905"/>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942454A9-FB12-7447-A239-26E8E1AB5DA2}" type="slidenum">
              <a:rPr lang="en-US"/>
              <a:pPr>
                <a:defRPr/>
              </a:pPr>
              <a:t>‹#›</a:t>
            </a:fld>
            <a:endParaRPr lang="en-US"/>
          </a:p>
        </p:txBody>
      </p:sp>
    </p:spTree>
    <p:extLst>
      <p:ext uri="{BB962C8B-B14F-4D97-AF65-F5344CB8AC3E}">
        <p14:creationId xmlns:p14="http://schemas.microsoft.com/office/powerpoint/2010/main" val="3033240366"/>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defRPr/>
            </a:pPr>
            <a:endParaRPr lang="en-US"/>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a:pPr>
                <a:defRPr/>
              </a:pPr>
              <a:t>‹#›</a:t>
            </a:fld>
            <a:endParaRPr lang="en-US"/>
          </a:p>
        </p:txBody>
      </p:sp>
    </p:spTree>
    <p:extLst>
      <p:ext uri="{BB962C8B-B14F-4D97-AF65-F5344CB8AC3E}">
        <p14:creationId xmlns:p14="http://schemas.microsoft.com/office/powerpoint/2010/main" val="322257239"/>
      </p:ext>
    </p:extLst>
  </p:cSld>
  <p:clrMap bg1="dk2" tx1="lt1" bg2="dk1" tx2="lt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solidFill>
                  <a:srgbClr val="FFFFFF"/>
                </a:solidFill>
                <a:effectLst/>
                <a:latin typeface="Arial Black" pitchFamily="34" charset="0"/>
              </a:defRPr>
            </a:lvl1pPr>
          </a:lstStyle>
          <a:p>
            <a:endParaRPr lang="en-US" altLang="en-US">
              <a:ea typeface="MS PGothic" pitchFamily="34" charset="-128"/>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effectLst/>
                <a:latin typeface="Arial Black" pitchFamily="34" charset="0"/>
              </a:defRPr>
            </a:lvl1pPr>
          </a:lstStyle>
          <a:p>
            <a:endParaRPr lang="en-US" altLang="en-US">
              <a:ea typeface="MS PGothic" pitchFamily="34" charset="-128"/>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solidFill>
                  <a:srgbClr val="FFFFFF"/>
                </a:solidFill>
                <a:effectLst/>
                <a:latin typeface="Arial Black" pitchFamily="34" charset="0"/>
              </a:defRPr>
            </a:lvl1pPr>
          </a:lstStyle>
          <a:p>
            <a:fld id="{6A9DE02B-A7EE-46F7-8434-CF58598F5753}"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2921705991"/>
      </p:ext>
    </p:extLst>
  </p:cSld>
  <p:clrMap bg1="dk2" tx1="lt1" bg2="dk1" tx2="lt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6938204"/>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586441EB-B7B6-D543-83BD-CA0D5169F943}" type="slidenum">
              <a:rPr lang="en-US"/>
              <a:pPr>
                <a:defRPr/>
              </a:pPr>
              <a:t>‹#›</a:t>
            </a:fld>
            <a:endParaRPr lang="en-US"/>
          </a:p>
        </p:txBody>
      </p:sp>
    </p:spTree>
    <p:extLst>
      <p:ext uri="{BB962C8B-B14F-4D97-AF65-F5344CB8AC3E}">
        <p14:creationId xmlns:p14="http://schemas.microsoft.com/office/powerpoint/2010/main" val="480106708"/>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a:defRPr/>
            </a:pPr>
            <a:endParaRPr lang="en-US"/>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a:defRPr/>
            </a:pPr>
            <a:endParaRPr lang="en-US"/>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a:defRPr/>
            </a:pPr>
            <a:fld id="{F0966001-D558-4146-9E68-C454F38438FD}" type="slidenum">
              <a:rPr lang="en-US"/>
              <a:pPr>
                <a:defRPr/>
              </a:pPr>
              <a:t>‹#›</a:t>
            </a:fld>
            <a:endParaRPr lang="en-US"/>
          </a:p>
        </p:txBody>
      </p:sp>
    </p:spTree>
    <p:extLst>
      <p:ext uri="{BB962C8B-B14F-4D97-AF65-F5344CB8AC3E}">
        <p14:creationId xmlns:p14="http://schemas.microsoft.com/office/powerpoint/2010/main" val="507810387"/>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smtClean="0">
                <a:solidFill>
                  <a:schemeClr val="tx2"/>
                </a:solidFill>
              </a:defRPr>
            </a:lvl1pPr>
          </a:lstStyle>
          <a:p>
            <a:pPr>
              <a:defRPr/>
            </a:pPr>
            <a:endParaRPr lang="en-US"/>
          </a:p>
        </p:txBody>
      </p:sp>
      <p:sp>
        <p:nvSpPr>
          <p:cNvPr id="6246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smtClean="0">
                <a:solidFill>
                  <a:schemeClr val="tx2"/>
                </a:solidFill>
              </a:defRPr>
            </a:lvl1pPr>
          </a:lstStyle>
          <a:p>
            <a:pPr>
              <a:defRPr/>
            </a:pPr>
            <a:endParaRPr lang="en-US"/>
          </a:p>
        </p:txBody>
      </p:sp>
      <p:sp>
        <p:nvSpPr>
          <p:cNvPr id="6247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smtClean="0">
                <a:solidFill>
                  <a:schemeClr val="tx2"/>
                </a:solidFill>
              </a:defRPr>
            </a:lvl1pPr>
          </a:lstStyle>
          <a:p>
            <a:pPr>
              <a:defRPr/>
            </a:pPr>
            <a:fld id="{C1BC0301-5B78-EF48-AD88-10C08B6751E9}" type="slidenum">
              <a:rPr lang="en-US"/>
              <a:pPr>
                <a:defRPr/>
              </a:pPr>
              <a:t>‹#›</a:t>
            </a:fld>
            <a:endParaRPr lang="en-US"/>
          </a:p>
        </p:txBody>
      </p:sp>
      <p:pic>
        <p:nvPicPr>
          <p:cNvPr id="3789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33409"/>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2131035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pPr>
                <a:defRPr/>
              </a:pPr>
              <a:t>‹#›</a:t>
            </a:fld>
            <a:endParaRPr lang="en-US"/>
          </a:p>
        </p:txBody>
      </p:sp>
    </p:spTree>
    <p:extLst>
      <p:ext uri="{BB962C8B-B14F-4D97-AF65-F5344CB8AC3E}">
        <p14:creationId xmlns:p14="http://schemas.microsoft.com/office/powerpoint/2010/main" val="2746049134"/>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eaLnBrk="1" hangingPunct="1">
              <a:defRPr/>
            </a:pPr>
            <a:endParaRPr kumimoji="1" lang="en-US">
              <a:latin typeface="Times New Roman" charset="0"/>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endParaRPr lang="en-US"/>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endParaRPr lang="en-US"/>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endParaRPr lang="en-US"/>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endParaRPr lang="en-US"/>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defRPr/>
              </a:pPr>
              <a:endParaRPr lang="en-US"/>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a:pPr>
                <a:defRPr/>
              </a:pPr>
              <a:t>‹#›</a:t>
            </a:fld>
            <a:endParaRPr lang="en-US"/>
          </a:p>
        </p:txBody>
      </p:sp>
    </p:spTree>
    <p:extLst>
      <p:ext uri="{BB962C8B-B14F-4D97-AF65-F5344CB8AC3E}">
        <p14:creationId xmlns:p14="http://schemas.microsoft.com/office/powerpoint/2010/main" val="648226933"/>
      </p:ext>
    </p:extLst>
  </p:cSld>
  <p:clrMap bg1="dk2" tx1="lt1" bg2="dk1" tx2="lt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576931947"/>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400" b="0">
              <a:solidFill>
                <a:srgbClr val="000000"/>
              </a:solidFill>
              <a:latin typeface="Times New Roman" charset="0"/>
              <a:ea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lgn="l">
              <a:defRPr/>
            </a:pPr>
            <a:endParaRPr lang="en-US" b="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b="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b="0">
                <a:solidFill>
                  <a:srgbClr val="000000"/>
                </a:solidFill>
                <a:latin typeface="Times New Roman" charset="0"/>
                <a:ea typeface="ＭＳ Ｐゴシック" charset="0"/>
              </a:rPr>
              <a:pPr>
                <a:defRPr/>
              </a:pPr>
              <a:t>‹#›</a:t>
            </a:fld>
            <a:endParaRPr lang="en-US" b="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60006858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defRPr/>
              </a:pPr>
              <a:endParaRPr lang="en-US" sz="2400" b="0">
                <a:solidFill>
                  <a:srgbClr val="FFFFFF"/>
                </a:solidFill>
                <a:latin typeface="Arial" charset="0"/>
                <a:ea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Times New Roman" charset="0"/>
                <a:ea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lgn="l">
              <a:defRPr/>
            </a:pPr>
            <a:endParaRPr lang="en-US" b="0"/>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b="0"/>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AA5FC414-BA57-124A-B4DD-0E9139010EA3}"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170050224"/>
      </p:ext>
    </p:extLst>
  </p:cSld>
  <p:clrMap bg1="dk2" tx1="lt1" bg2="dk1" tx2="lt2" accent1="accent1" accent2="accent2" accent3="accent3" accent4="accent4" accent5="accent5" accent6="accent6" hlink="hlink" folHlink="folHlink"/>
  <p:sldLayoutIdLst>
    <p:sldLayoutId id="214748398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9591600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0.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3.xml"/><Relationship Id="rId1" Type="http://schemas.openxmlformats.org/officeDocument/2006/relationships/slideLayout" Target="../slideLayouts/slideLayout19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15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14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14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7.xml"/><Relationship Id="rId1" Type="http://schemas.openxmlformats.org/officeDocument/2006/relationships/slideLayout" Target="../slideLayouts/slideLayout14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15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9.xml"/><Relationship Id="rId1" Type="http://schemas.openxmlformats.org/officeDocument/2006/relationships/slideLayout" Target="../slideLayouts/slideLayout190.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15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15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2.xml"/><Relationship Id="rId1" Type="http://schemas.openxmlformats.org/officeDocument/2006/relationships/slideLayout" Target="../slideLayouts/slideLayout15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7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59.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19.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7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23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06.xml"/><Relationship Id="rId4" Type="http://schemas.openxmlformats.org/officeDocument/2006/relationships/image" Target="../media/image28.svg"/></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6.xml"/><Relationship Id="rId1" Type="http://schemas.openxmlformats.org/officeDocument/2006/relationships/slideLayout" Target="../slideLayouts/slideLayout58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8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8.xml"/><Relationship Id="rId1" Type="http://schemas.openxmlformats.org/officeDocument/2006/relationships/slideLayout" Target="../slideLayouts/slideLayout58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9.xml"/><Relationship Id="rId1" Type="http://schemas.openxmlformats.org/officeDocument/2006/relationships/slideLayout" Target="../slideLayouts/slideLayout58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0.xml"/><Relationship Id="rId1" Type="http://schemas.openxmlformats.org/officeDocument/2006/relationships/slideLayout" Target="../slideLayouts/slideLayout58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1.xml"/><Relationship Id="rId1" Type="http://schemas.openxmlformats.org/officeDocument/2006/relationships/slideLayout" Target="../slideLayouts/slideLayout58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603.xml"/><Relationship Id="rId4" Type="http://schemas.openxmlformats.org/officeDocument/2006/relationships/image" Target="../media/image119.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614.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58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5.xml"/><Relationship Id="rId1" Type="http://schemas.openxmlformats.org/officeDocument/2006/relationships/slideLayout" Target="../slideLayouts/slideLayout58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0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6.xml"/><Relationship Id="rId1" Type="http://schemas.openxmlformats.org/officeDocument/2006/relationships/slideLayout" Target="../slideLayouts/slideLayout58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7.xml"/><Relationship Id="rId1" Type="http://schemas.openxmlformats.org/officeDocument/2006/relationships/slideLayout" Target="../slideLayouts/slideLayout58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8.xml"/><Relationship Id="rId1" Type="http://schemas.openxmlformats.org/officeDocument/2006/relationships/slideLayout" Target="../slideLayouts/slideLayout625.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9.xml"/><Relationship Id="rId1" Type="http://schemas.openxmlformats.org/officeDocument/2006/relationships/slideLayout" Target="../slideLayouts/slideLayout241.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1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0.xml"/><Relationship Id="rId1" Type="http://schemas.openxmlformats.org/officeDocument/2006/relationships/slideLayout" Target="../slideLayouts/slideLayout230.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528.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529.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8.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1.xml"/><Relationship Id="rId1" Type="http://schemas.openxmlformats.org/officeDocument/2006/relationships/slideLayout" Target="../slideLayouts/slideLayout40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3.xml"/><Relationship Id="rId4" Type="http://schemas.openxmlformats.org/officeDocument/2006/relationships/image" Target="../media/image138.jpeg"/></Relationships>
</file>

<file path=ppt/slides/_rels/slide1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57.xml"/></Relationships>
</file>

<file path=ppt/slides/_rels/slide14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2.xml"/><Relationship Id="rId1" Type="http://schemas.openxmlformats.org/officeDocument/2006/relationships/slideLayout" Target="../slideLayouts/slideLayout264.xml"/></Relationships>
</file>

<file path=ppt/slides/_rels/slide14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3.xml"/><Relationship Id="rId1" Type="http://schemas.openxmlformats.org/officeDocument/2006/relationships/slideLayout" Target="../slideLayouts/slideLayout264.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4.xml"/><Relationship Id="rId1" Type="http://schemas.openxmlformats.org/officeDocument/2006/relationships/slideLayout" Target="../slideLayouts/slideLayout264.xml"/></Relationships>
</file>

<file path=ppt/slides/_rels/slide1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5.xml"/><Relationship Id="rId1" Type="http://schemas.openxmlformats.org/officeDocument/2006/relationships/slideLayout" Target="../slideLayouts/slideLayout27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6.xml"/><Relationship Id="rId1" Type="http://schemas.openxmlformats.org/officeDocument/2006/relationships/slideLayout" Target="../slideLayouts/slideLayout2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47.wmf"/><Relationship Id="rId7" Type="http://schemas.openxmlformats.org/officeDocument/2006/relationships/image" Target="../media/image151.wmf"/><Relationship Id="rId2" Type="http://schemas.openxmlformats.org/officeDocument/2006/relationships/image" Target="../media/image146.jpeg"/><Relationship Id="rId1" Type="http://schemas.openxmlformats.org/officeDocument/2006/relationships/slideLayout" Target="../slideLayouts/slideLayout13.xml"/><Relationship Id="rId6" Type="http://schemas.openxmlformats.org/officeDocument/2006/relationships/image" Target="../media/image150.wmf"/><Relationship Id="rId5" Type="http://schemas.openxmlformats.org/officeDocument/2006/relationships/image" Target="../media/image149.wmf"/><Relationship Id="rId4" Type="http://schemas.openxmlformats.org/officeDocument/2006/relationships/image" Target="../media/image148.wmf"/></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69.xml"/></Relationships>
</file>

<file path=ppt/slides/_rels/slide15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7.xml"/><Relationship Id="rId1" Type="http://schemas.openxmlformats.org/officeDocument/2006/relationships/slideLayout" Target="../slideLayouts/slideLayout286.xml"/><Relationship Id="rId4" Type="http://schemas.openxmlformats.org/officeDocument/2006/relationships/image" Target="../media/image152.png"/></Relationships>
</file>

<file path=ppt/slides/_rels/slide15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0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06.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0.xml"/><Relationship Id="rId1" Type="http://schemas.openxmlformats.org/officeDocument/2006/relationships/slideLayout" Target="../slideLayouts/slideLayout406.xml"/></Relationships>
</file>

<file path=ppt/slides/_rels/slide1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1.xml"/><Relationship Id="rId1" Type="http://schemas.openxmlformats.org/officeDocument/2006/relationships/slideLayout" Target="../slideLayouts/slideLayout406.xml"/></Relationships>
</file>

<file path=ppt/slides/_rels/slide1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2.xml"/><Relationship Id="rId1" Type="http://schemas.openxmlformats.org/officeDocument/2006/relationships/slideLayout" Target="../slideLayouts/slideLayout47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7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06.xml"/></Relationships>
</file>

<file path=ppt/slides/_rels/slide16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0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4.xml"/><Relationship Id="rId1" Type="http://schemas.openxmlformats.org/officeDocument/2006/relationships/slideLayout" Target="../slideLayouts/slideLayout302.xml"/><Relationship Id="rId4" Type="http://schemas.openxmlformats.org/officeDocument/2006/relationships/image" Target="../media/image157.png"/></Relationships>
</file>

<file path=ppt/slides/_rels/slide16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0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30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5.xml"/><Relationship Id="rId1" Type="http://schemas.openxmlformats.org/officeDocument/2006/relationships/slideLayout" Target="../slideLayouts/slideLayout30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0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0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6.xml"/><Relationship Id="rId1" Type="http://schemas.openxmlformats.org/officeDocument/2006/relationships/slideLayout" Target="../slideLayouts/slideLayout30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16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0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0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06.xml"/></Relationships>
</file>

<file path=ppt/slides/_rels/slide17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0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0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03.xml"/></Relationships>
</file>

<file path=ppt/slides/_rels/slide17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0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03.xml"/></Relationships>
</file>

<file path=ppt/slides/_rels/slide1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30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74.xml"/></Relationships>
</file>

<file path=ppt/slides/_rels/slide18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0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0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30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png"/><Relationship Id="rId1" Type="http://schemas.openxmlformats.org/officeDocument/2006/relationships/slideLayout" Target="../slideLayouts/slideLayout303.xml"/><Relationship Id="rId4" Type="http://schemas.openxmlformats.org/officeDocument/2006/relationships/image" Target="../media/image179.jpeg"/></Relationships>
</file>

<file path=ppt/slides/_rels/slide18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30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0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1.gif"/><Relationship Id="rId1" Type="http://schemas.openxmlformats.org/officeDocument/2006/relationships/slideLayout" Target="../slideLayouts/slideLayout302.xml"/></Relationships>
</file>

<file path=ppt/slides/_rels/slide18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30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74.xml"/></Relationships>
</file>

<file path=ppt/slides/_rels/slide19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png"/><Relationship Id="rId1" Type="http://schemas.openxmlformats.org/officeDocument/2006/relationships/slideLayout" Target="../slideLayouts/slideLayout302.xml"/></Relationships>
</file>

<file path=ppt/slides/_rels/slide19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302.xml"/></Relationships>
</file>

<file path=ppt/slides/_rels/slide19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30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9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302.xml"/></Relationships>
</file>

<file path=ppt/slides/_rels/slide19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0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02.xml"/></Relationships>
</file>

<file path=ppt/slides/_rels/slide19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02.xml"/></Relationships>
</file>

<file path=ppt/slides/_rels/slide198.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303.xml"/></Relationships>
</file>

<file path=ppt/slides/_rels/slide19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3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0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20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539.xml"/></Relationships>
</file>

<file path=ppt/slides/_rels/slide20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539.xml"/></Relationships>
</file>

<file path=ppt/slides/_rels/slide20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97.xml"/><Relationship Id="rId1" Type="http://schemas.openxmlformats.org/officeDocument/2006/relationships/slideLayout" Target="../slideLayouts/slideLayout539.xml"/></Relationships>
</file>

<file path=ppt/slides/_rels/slide20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98.xml"/><Relationship Id="rId1" Type="http://schemas.openxmlformats.org/officeDocument/2006/relationships/slideLayout" Target="../slideLayouts/slideLayout539.xml"/></Relationships>
</file>

<file path=ppt/slides/_rels/slide20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99.xml"/><Relationship Id="rId1" Type="http://schemas.openxmlformats.org/officeDocument/2006/relationships/slideLayout" Target="../slideLayouts/slideLayout539.xml"/><Relationship Id="rId4" Type="http://schemas.openxmlformats.org/officeDocument/2006/relationships/image" Target="../media/image197.jpeg"/></Relationships>
</file>

<file path=ppt/slides/_rels/slide20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00.xml"/><Relationship Id="rId1" Type="http://schemas.openxmlformats.org/officeDocument/2006/relationships/slideLayout" Target="../slideLayouts/slideLayout542.xml"/></Relationships>
</file>

<file path=ppt/slides/_rels/slide20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02.xml"/></Relationships>
</file>

<file path=ppt/slides/_rels/slide20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02.xml"/></Relationships>
</file>

<file path=ppt/slides/_rels/slide21.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wmf"/><Relationship Id="rId4" Type="http://schemas.openxmlformats.org/officeDocument/2006/relationships/image" Target="../media/image35.jpeg"/></Relationships>
</file>

<file path=ppt/slides/_rels/slide21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539.xml"/></Relationships>
</file>

<file path=ppt/slides/_rels/slide211.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39.xml"/></Relationships>
</file>

<file path=ppt/slides/_rels/slide21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539.xml"/></Relationships>
</file>

<file path=ppt/slides/_rels/slide21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539.xml"/></Relationships>
</file>

<file path=ppt/slides/_rels/slide21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539.xml"/></Relationships>
</file>

<file path=ppt/slides/_rels/slide21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539.xml"/></Relationships>
</file>

<file path=ppt/slides/_rels/slide21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01.xml"/><Relationship Id="rId1" Type="http://schemas.openxmlformats.org/officeDocument/2006/relationships/slideLayout" Target="../slideLayouts/slideLayout539.xml"/></Relationships>
</file>

<file path=ppt/slides/_rels/slide21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539.xml"/></Relationships>
</file>

<file path=ppt/slides/_rels/slide21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539.xml"/></Relationships>
</file>

<file path=ppt/slides/_rels/slide21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02.xml"/><Relationship Id="rId1" Type="http://schemas.openxmlformats.org/officeDocument/2006/relationships/slideLayout" Target="../slideLayouts/slideLayout30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03.xml"/><Relationship Id="rId1" Type="http://schemas.openxmlformats.org/officeDocument/2006/relationships/slideLayout" Target="../slideLayouts/slideLayout539.xml"/><Relationship Id="rId5" Type="http://schemas.openxmlformats.org/officeDocument/2006/relationships/image" Target="../media/image212.jpeg"/><Relationship Id="rId4" Type="http://schemas.openxmlformats.org/officeDocument/2006/relationships/image" Target="../media/image211.jpeg"/></Relationships>
</file>

<file path=ppt/slides/_rels/slide22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04.xml"/><Relationship Id="rId1" Type="http://schemas.openxmlformats.org/officeDocument/2006/relationships/slideLayout" Target="../slideLayouts/slideLayout539.xml"/><Relationship Id="rId5" Type="http://schemas.openxmlformats.org/officeDocument/2006/relationships/image" Target="../media/image215.jpeg"/><Relationship Id="rId4" Type="http://schemas.openxmlformats.org/officeDocument/2006/relationships/image" Target="../media/image214.jpeg"/></Relationships>
</file>

<file path=ppt/slides/_rels/slide22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539.xml"/></Relationships>
</file>

<file path=ppt/slides/_rels/slide223.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oleObject" Target="../embeddings/oleObject5.bin"/><Relationship Id="rId1" Type="http://schemas.openxmlformats.org/officeDocument/2006/relationships/slideLayout" Target="../slideLayouts/slideLayout542.xml"/><Relationship Id="rId6" Type="http://schemas.openxmlformats.org/officeDocument/2006/relationships/image" Target="../media/image219.jpeg"/><Relationship Id="rId5" Type="http://schemas.openxmlformats.org/officeDocument/2006/relationships/image" Target="../media/image218.png"/><Relationship Id="rId4" Type="http://schemas.openxmlformats.org/officeDocument/2006/relationships/oleObject" Target="../embeddings/oleObject6.bin"/></Relationships>
</file>

<file path=ppt/slides/_rels/slide22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05.xml"/><Relationship Id="rId1" Type="http://schemas.openxmlformats.org/officeDocument/2006/relationships/slideLayout" Target="../slideLayouts/slideLayout539.xml"/><Relationship Id="rId4" Type="http://schemas.openxmlformats.org/officeDocument/2006/relationships/image" Target="../media/image221.jpeg"/></Relationships>
</file>

<file path=ppt/slides/_rels/slide22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06.xml"/><Relationship Id="rId1" Type="http://schemas.openxmlformats.org/officeDocument/2006/relationships/slideLayout" Target="../slideLayouts/slideLayout545.xml"/></Relationships>
</file>

<file path=ppt/slides/_rels/slide22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07.xml"/><Relationship Id="rId1" Type="http://schemas.openxmlformats.org/officeDocument/2006/relationships/slideLayout" Target="../slideLayouts/slideLayout539.xml"/></Relationships>
</file>

<file path=ppt/slides/_rels/slide22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08.xml"/><Relationship Id="rId1" Type="http://schemas.openxmlformats.org/officeDocument/2006/relationships/slideLayout" Target="../slideLayouts/slideLayout539.xml"/></Relationships>
</file>

<file path=ppt/slides/_rels/slide22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539.xml"/></Relationships>
</file>

<file path=ppt/slides/_rels/slide229.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539.xml"/></Relationships>
</file>

<file path=ppt/slides/_rels/slide2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wmf"/></Relationships>
</file>

<file path=ppt/slides/_rels/slide230.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539.xml"/></Relationships>
</file>

<file path=ppt/slides/_rels/slide23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9.xml"/><Relationship Id="rId1" Type="http://schemas.openxmlformats.org/officeDocument/2006/relationships/slideLayout" Target="../slideLayouts/slideLayout539.xml"/></Relationships>
</file>

<file path=ppt/slides/_rels/slide23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539.xml"/></Relationships>
</file>

<file path=ppt/slides/_rels/slide23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10.xml"/><Relationship Id="rId1" Type="http://schemas.openxmlformats.org/officeDocument/2006/relationships/slideLayout" Target="../slideLayouts/slideLayout539.xml"/></Relationships>
</file>

<file path=ppt/slides/_rels/slide23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11.xml"/><Relationship Id="rId1" Type="http://schemas.openxmlformats.org/officeDocument/2006/relationships/slideLayout" Target="../slideLayouts/slideLayout539.xml"/></Relationships>
</file>

<file path=ppt/slides/_rels/slide23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12.xml"/><Relationship Id="rId1" Type="http://schemas.openxmlformats.org/officeDocument/2006/relationships/slideLayout" Target="../slideLayouts/slideLayout539.xml"/></Relationships>
</file>

<file path=ppt/slides/_rels/slide23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13.xml"/><Relationship Id="rId1" Type="http://schemas.openxmlformats.org/officeDocument/2006/relationships/slideLayout" Target="../slideLayouts/slideLayout539.xml"/></Relationships>
</file>

<file path=ppt/slides/_rels/slide237.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539.xml"/></Relationships>
</file>

<file path=ppt/slides/_rels/slide238.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539.xml"/></Relationships>
</file>

<file path=ppt/slides/_rels/slide23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539.xml"/></Relationships>
</file>

<file path=ppt/slides/_rels/slide24.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jpe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wmf"/></Relationships>
</file>

<file path=ppt/slides/_rels/slide24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14.xml"/><Relationship Id="rId1" Type="http://schemas.openxmlformats.org/officeDocument/2006/relationships/slideLayout" Target="../slideLayouts/slideLayout539.xml"/></Relationships>
</file>

<file path=ppt/slides/_rels/slide24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15.xml"/><Relationship Id="rId1" Type="http://schemas.openxmlformats.org/officeDocument/2006/relationships/slideLayout" Target="../slideLayouts/slideLayout539.xml"/></Relationships>
</file>

<file path=ppt/slides/_rels/slide24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16.xml"/><Relationship Id="rId1" Type="http://schemas.openxmlformats.org/officeDocument/2006/relationships/slideLayout" Target="../slideLayouts/slideLayout539.xml"/></Relationships>
</file>

<file path=ppt/slides/_rels/slide243.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image" Target="../media/image231.jpeg"/><Relationship Id="rId1" Type="http://schemas.openxmlformats.org/officeDocument/2006/relationships/slideLayout" Target="../slideLayouts/slideLayout13.xml"/><Relationship Id="rId4" Type="http://schemas.openxmlformats.org/officeDocument/2006/relationships/image" Target="../media/image232.wmf"/></Relationships>
</file>

<file path=ppt/slides/_rels/slide24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17.xml"/><Relationship Id="rId1" Type="http://schemas.openxmlformats.org/officeDocument/2006/relationships/slideLayout" Target="../slideLayouts/slideLayout40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2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8.xml"/><Relationship Id="rId1" Type="http://schemas.openxmlformats.org/officeDocument/2006/relationships/slideLayout" Target="../slideLayouts/slideLayout47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74.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0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51.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51.xml"/></Relationships>
</file>

<file path=ppt/slides/_rels/slide252.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slideLayout" Target="../slideLayouts/slideLayout321.xml"/><Relationship Id="rId1" Type="http://schemas.openxmlformats.org/officeDocument/2006/relationships/themeOverride" Target="../theme/themeOverride3.xml"/></Relationships>
</file>

<file path=ppt/slides/_rels/slide254.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123.xml"/><Relationship Id="rId1" Type="http://schemas.openxmlformats.org/officeDocument/2006/relationships/slideLayout" Target="../slideLayouts/slideLayout406.xml"/></Relationships>
</file>

<file path=ppt/slides/_rels/slide25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24.xml"/><Relationship Id="rId1" Type="http://schemas.openxmlformats.org/officeDocument/2006/relationships/slideLayout" Target="../slideLayouts/slideLayout562.xml"/><Relationship Id="rId5" Type="http://schemas.openxmlformats.org/officeDocument/2006/relationships/image" Target="../media/image238.jpeg"/><Relationship Id="rId4" Type="http://schemas.openxmlformats.org/officeDocument/2006/relationships/image" Target="../media/image237.jpeg"/></Relationships>
</file>

<file path=ppt/slides/_rels/slide256.xml.rels><?xml version="1.0" encoding="UTF-8" standalone="yes"?>
<Relationships xmlns="http://schemas.openxmlformats.org/package/2006/relationships"><Relationship Id="rId3" Type="http://schemas.openxmlformats.org/officeDocument/2006/relationships/image" Target="../media/image240.wmf"/><Relationship Id="rId2" Type="http://schemas.openxmlformats.org/officeDocument/2006/relationships/image" Target="../media/image239.jpeg"/><Relationship Id="rId1" Type="http://schemas.openxmlformats.org/officeDocument/2006/relationships/slideLayout" Target="../slideLayouts/slideLayout13.xml"/><Relationship Id="rId5" Type="http://schemas.openxmlformats.org/officeDocument/2006/relationships/image" Target="../media/image242.wmf"/><Relationship Id="rId4" Type="http://schemas.openxmlformats.org/officeDocument/2006/relationships/image" Target="../media/image241.wmf"/></Relationships>
</file>

<file path=ppt/slides/_rels/slide257.xml.rels><?xml version="1.0" encoding="UTF-8" standalone="yes"?>
<Relationships xmlns="http://schemas.openxmlformats.org/package/2006/relationships"><Relationship Id="rId3" Type="http://schemas.openxmlformats.org/officeDocument/2006/relationships/image" Target="../media/image240.wmf"/><Relationship Id="rId2" Type="http://schemas.openxmlformats.org/officeDocument/2006/relationships/image" Target="../media/image243.jpeg"/><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image" Target="../media/image244.jpeg"/><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125.xml"/><Relationship Id="rId1" Type="http://schemas.openxmlformats.org/officeDocument/2006/relationships/slideLayout" Target="../slideLayouts/slideLayout406.xml"/></Relationships>
</file>

<file path=ppt/slides/_rels/slide26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26.xml"/><Relationship Id="rId1" Type="http://schemas.openxmlformats.org/officeDocument/2006/relationships/slideLayout" Target="../slideLayouts/slideLayout406.xml"/></Relationships>
</file>

<file path=ppt/slides/_rels/slide2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7.xml"/><Relationship Id="rId1" Type="http://schemas.openxmlformats.org/officeDocument/2006/relationships/slideLayout" Target="../slideLayouts/slideLayout406.xml"/></Relationships>
</file>

<file path=ppt/slides/_rels/slide2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8.xml"/><Relationship Id="rId1" Type="http://schemas.openxmlformats.org/officeDocument/2006/relationships/slideLayout" Target="../slideLayouts/slideLayout474.xml"/></Relationships>
</file>

<file path=ppt/slides/_rels/slide2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9.xml"/><Relationship Id="rId1" Type="http://schemas.openxmlformats.org/officeDocument/2006/relationships/slideLayout" Target="../slideLayouts/slideLayout474.xml"/></Relationships>
</file>

<file path=ppt/slides/_rels/slide2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0.xml"/><Relationship Id="rId1" Type="http://schemas.openxmlformats.org/officeDocument/2006/relationships/slideLayout" Target="../slideLayouts/slideLayout47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267.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notesSlide" Target="../notesSlides/notesSlide131.xml"/><Relationship Id="rId1" Type="http://schemas.openxmlformats.org/officeDocument/2006/relationships/slideLayout" Target="../slideLayouts/slideLayout630.xml"/><Relationship Id="rId4" Type="http://schemas.openxmlformats.org/officeDocument/2006/relationships/image" Target="../media/image249.png"/></Relationships>
</file>

<file path=ppt/slides/_rels/slide26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oleObject" Target="../embeddings/oleObject7.bin"/><Relationship Id="rId1" Type="http://schemas.openxmlformats.org/officeDocument/2006/relationships/slideLayout" Target="../slideLayouts/slideLayout13.xml"/><Relationship Id="rId4" Type="http://schemas.openxmlformats.org/officeDocument/2006/relationships/image" Target="../media/image251.jpe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90.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image" Target="../media/image35.jpeg"/><Relationship Id="rId1" Type="http://schemas.openxmlformats.org/officeDocument/2006/relationships/slideLayout" Target="../slideLayouts/slideLayout338.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3.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notesSlide" Target="../notesSlides/notesSlide132.xml"/><Relationship Id="rId1" Type="http://schemas.openxmlformats.org/officeDocument/2006/relationships/slideLayout" Target="../slideLayouts/slideLayout630.xml"/><Relationship Id="rId4" Type="http://schemas.openxmlformats.org/officeDocument/2006/relationships/image" Target="../media/image2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0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3.xml"/></Relationships>
</file>

<file path=ppt/slides/_rels/slide40.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406.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406.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406.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06.xml"/><Relationship Id="rId4" Type="http://schemas.openxmlformats.org/officeDocument/2006/relationships/image" Target="../media/image28.sv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06.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0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06.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0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6.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9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8.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406.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406.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406.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406.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0.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406.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406.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406.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469.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406.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47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2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0.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18.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18.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18.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18.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18.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hemeOverride" Target="../theme/themeOverride2.xml"/></Relationships>
</file>

<file path=ppt/slides/_rels/slide77.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82.jpeg"/><Relationship Id="rId7" Type="http://schemas.openxmlformats.org/officeDocument/2006/relationships/image" Target="../media/image85.wmf"/><Relationship Id="rId2" Type="http://schemas.openxmlformats.org/officeDocument/2006/relationships/image" Target="../media/image81.jpeg"/><Relationship Id="rId1" Type="http://schemas.openxmlformats.org/officeDocument/2006/relationships/slideLayout" Target="../slideLayouts/slideLayout13.xml"/><Relationship Id="rId6" Type="http://schemas.openxmlformats.org/officeDocument/2006/relationships/image" Target="../media/image84.wmf"/><Relationship Id="rId5" Type="http://schemas.openxmlformats.org/officeDocument/2006/relationships/image" Target="../media/image80.jpeg"/><Relationship Id="rId4" Type="http://schemas.openxmlformats.org/officeDocument/2006/relationships/image" Target="../media/image83.wmf"/><Relationship Id="rId9" Type="http://schemas.openxmlformats.org/officeDocument/2006/relationships/image" Target="../media/image87.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381.xml"/><Relationship Id="rId4" Type="http://schemas.openxmlformats.org/officeDocument/2006/relationships/image" Target="../media/image89.jpe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3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30.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5.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107.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6.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147.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1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
          <p:cNvSpPr>
            <a:spLocks noGrp="1" noChangeArrowheads="1"/>
          </p:cNvSpPr>
          <p:nvPr>
            <p:ph type="ctrTitle"/>
          </p:nvPr>
        </p:nvSpPr>
        <p:spPr>
          <a:xfrm>
            <a:off x="685800" y="2286000"/>
            <a:ext cx="7772400" cy="1143000"/>
          </a:xfrm>
        </p:spPr>
        <p:txBody>
          <a:bodyPr/>
          <a:lstStyle/>
          <a:p>
            <a:pPr eaLnBrk="1" hangingPunct="1"/>
            <a:r>
              <a:rPr lang="en-US" dirty="0"/>
              <a:t>2 Corinthians</a:t>
            </a:r>
          </a:p>
        </p:txBody>
      </p:sp>
      <p:pic>
        <p:nvPicPr>
          <p:cNvPr id="9523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5241" name="WordArt 9"/>
          <p:cNvSpPr>
            <a:spLocks noChangeArrowheads="1" noChangeShapeType="1" noTextEdit="1"/>
          </p:cNvSpPr>
          <p:nvPr/>
        </p:nvSpPr>
        <p:spPr bwMode="auto">
          <a:xfrm rot="20964968">
            <a:off x="755226" y="1641068"/>
            <a:ext cx="7561539" cy="4007914"/>
          </a:xfrm>
          <a:prstGeom prst="rect">
            <a:avLst/>
          </a:prstGeom>
        </p:spPr>
        <p:txBody>
          <a:bodyPr wrap="none" fromWordArt="1">
            <a:prstTxWarp prst="textCascadeUp">
              <a:avLst>
                <a:gd name="adj" fmla="val 42717"/>
              </a:avLst>
            </a:prstTxWarp>
            <a:scene3d>
              <a:camera prst="legacyPerspectiveFront">
                <a:rot lat="20519971" lon="1080000" rev="0"/>
              </a:camera>
              <a:lightRig rig="legacyHarsh2" dir="b"/>
            </a:scene3d>
            <a:sp3d extrusionH="430200" prstMaterial="legacyMatte">
              <a:extrusionClr>
                <a:srgbClr val="FF6600"/>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0" cap="none" spc="0" normalizeH="0" baseline="0" noProof="0" dirty="0">
                <a:ln w="9525">
                  <a:round/>
                  <a:headEnd/>
                  <a:tailEnd/>
                </a:ln>
                <a:solidFill>
                  <a:srgbClr val="FF0066"/>
                </a:solidFill>
                <a:effectLst/>
                <a:uLnTx/>
                <a:uFillTx/>
                <a:latin typeface="Impact"/>
                <a:ea typeface="ＭＳ Ｐゴシック" charset="0"/>
                <a:cs typeface="+mn-cs"/>
              </a:rPr>
              <a:t>哥林多后书</a:t>
            </a:r>
            <a:endParaRPr kumimoji="0" lang="en-US" sz="3600" b="1" i="0" u="none" strike="noStrike" kern="10" cap="none" spc="0" normalizeH="0" baseline="0" noProof="0" dirty="0">
              <a:ln w="9525">
                <a:round/>
                <a:headEnd/>
                <a:tailEnd/>
              </a:ln>
              <a:solidFill>
                <a:srgbClr val="FF0066"/>
              </a:solidFill>
              <a:effectLst/>
              <a:uLnTx/>
              <a:uFillTx/>
              <a:latin typeface="Impact"/>
              <a:ea typeface="ＭＳ Ｐゴシック" charset="0"/>
              <a:cs typeface="+mn-cs"/>
            </a:endParaRPr>
          </a:p>
        </p:txBody>
      </p:sp>
      <p:sp>
        <p:nvSpPr>
          <p:cNvPr id="12" name="Text Box 6"/>
          <p:cNvSpPr txBox="1">
            <a:spLocks noChangeArrowheads="1"/>
          </p:cNvSpPr>
          <p:nvPr/>
        </p:nvSpPr>
        <p:spPr bwMode="auto">
          <a:xfrm>
            <a:off x="4499993" y="6309320"/>
            <a:ext cx="4644008" cy="548680"/>
          </a:xfrm>
          <a:prstGeom prst="rect">
            <a:avLst/>
          </a:prstGeom>
          <a:solidFill>
            <a:schemeClr val="tx1"/>
          </a:solid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62537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5241"/>
                                        </p:tgtEl>
                                        <p:attrNameLst>
                                          <p:attrName>style.visibility</p:attrName>
                                        </p:attrNameLst>
                                      </p:cBhvr>
                                      <p:to>
                                        <p:strVal val="visible"/>
                                      </p:to>
                                    </p:set>
                                    <p:animEffect transition="in" filter="circle(in)">
                                      <p:cBhvr>
                                        <p:cTn id="7" dur="2000"/>
                                        <p:tgtEl>
                                          <p:spTgt spid="95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8F8F8"/>
                          </a:solidFill>
                          <a:effectLst/>
                          <a:latin typeface="Arial" charset="0"/>
                          <a:ea typeface="ＭＳ Ｐゴシック" charset="0"/>
                          <a:cs typeface="Arial" charset="0"/>
                        </a:rPr>
                        <a:t>辩护使徒的权柄</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事奉的诚意</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奉献</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事奉权柄</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1–7 </a:t>
                      </a:r>
                      <a:r>
                        <a:rPr kumimoji="1"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8–9 </a:t>
                      </a:r>
                      <a:r>
                        <a:rPr kumimoji="0"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10–13 </a:t>
                      </a:r>
                      <a:r>
                        <a:rPr kumimoji="1"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辩护保罗的用意</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辩护保罗的价值</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辩护保罗的品质</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保罗的人格</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收集圣徒的捐助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保罗的资格</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致敬</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600" b="1" i="0" u="none" strike="noStrike" cap="none" normalizeH="0" baseline="0" dirty="0">
                          <a:ln>
                            <a:noFill/>
                          </a:ln>
                          <a:solidFill>
                            <a:srgbClr val="000090"/>
                          </a:solidFill>
                          <a:effectLst/>
                          <a:latin typeface="Arial"/>
                          <a:ea typeface="ＭＳ Ｐゴシック" charset="0"/>
                          <a:cs typeface="Arial"/>
                        </a:rPr>
                        <a:t>辩护行为</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辩护事工</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恢复自信</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榜样</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目的</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筹备</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益处</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抵抗</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进攻</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警告</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终结</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马其顿</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公元</a:t>
                      </a:r>
                      <a:r>
                        <a:rPr kumimoji="0" lang="en-US" sz="1600" b="1" i="0" u="none" strike="noStrike" cap="none" normalizeH="0" baseline="0" dirty="0">
                          <a:ln>
                            <a:noFill/>
                          </a:ln>
                          <a:solidFill>
                            <a:srgbClr val="000090"/>
                          </a:solidFill>
                          <a:effectLst/>
                          <a:latin typeface="Arial"/>
                          <a:ea typeface="ＭＳ Ｐゴシック" charset="0"/>
                          <a:cs typeface="Arial"/>
                        </a:rPr>
                        <a:t>56</a:t>
                      </a:r>
                      <a:r>
                        <a:rPr kumimoji="0" lang="zh-CN" altLang="en-US" sz="1600" b="1" i="0" u="none" strike="noStrike" cap="none" normalizeH="0" baseline="0" dirty="0">
                          <a:ln>
                            <a:noFill/>
                          </a:ln>
                          <a:solidFill>
                            <a:srgbClr val="000090"/>
                          </a:solidFill>
                          <a:effectLst/>
                          <a:latin typeface="Arial"/>
                          <a:ea typeface="ＭＳ Ｐゴシック" charset="0"/>
                          <a:cs typeface="Arial"/>
                        </a:rPr>
                        <a:t>年 秋天</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162</a:t>
            </a:r>
          </a:p>
        </p:txBody>
      </p:sp>
      <p:sp>
        <p:nvSpPr>
          <p:cNvPr id="5" name="Rectangle 2">
            <a:extLst>
              <a:ext uri="{FF2B5EF4-FFF2-40B4-BE49-F238E27FC236}">
                <a16:creationId xmlns:a16="http://schemas.microsoft.com/office/drawing/2014/main" id="{C32F7A34-3B3C-694A-AFE4-EE963F4499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349185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914400" y="0"/>
            <a:ext cx="7848600" cy="5410200"/>
          </a:xfrm>
          <a:effectLst>
            <a:outerShdw blurRad="25400" dist="35921" dir="2700000" algn="ctr" rotWithShape="0">
              <a:srgbClr val="000000">
                <a:alpha val="99962"/>
              </a:srgbClr>
            </a:outerShdw>
          </a:effectLst>
        </p:spPr>
        <p:txBody>
          <a:bodyPr/>
          <a:lstStyle/>
          <a:p>
            <a:pPr marL="1371600" indent="-1371600" algn="l" eaLnBrk="1" hangingPunct="1">
              <a:defRPr/>
            </a:pPr>
            <a:r>
              <a:rPr lang="en-US" altLang="zh-CN" sz="6600" dirty="0">
                <a:latin typeface="Arial"/>
                <a:ea typeface="宋体"/>
                <a:cs typeface="Arial"/>
              </a:rPr>
              <a:t>2</a:t>
            </a:r>
            <a:r>
              <a:rPr lang="en-US" sz="6600" b="1" dirty="0">
                <a:latin typeface="宋体"/>
                <a:ea typeface="宋体"/>
                <a:cs typeface="宋体"/>
              </a:rPr>
              <a:t>.</a:t>
            </a:r>
            <a:r>
              <a:rPr lang="zh-CN" altLang="en-US" sz="6600" b="1" dirty="0">
                <a:latin typeface="宋体"/>
                <a:ea typeface="宋体"/>
                <a:cs typeface="宋体"/>
              </a:rPr>
              <a:t>视所</a:t>
            </a:r>
            <a:r>
              <a:rPr lang="zh-CN" altLang="en-US" sz="6600" b="1" u="sng" dirty="0">
                <a:solidFill>
                  <a:srgbClr val="FFFF00"/>
                </a:solidFill>
                <a:latin typeface="宋体"/>
                <a:ea typeface="宋体"/>
                <a:cs typeface="宋体"/>
              </a:rPr>
              <a:t>未见的</a:t>
            </a:r>
            <a:r>
              <a:rPr lang="zh-CN" altLang="en-US" sz="6600" b="1" dirty="0">
                <a:latin typeface="宋体"/>
                <a:ea typeface="宋体"/>
                <a:cs typeface="宋体"/>
              </a:rPr>
              <a:t>，</a:t>
            </a:r>
            <a:br>
              <a:rPr lang="en-US" altLang="zh-CN" sz="6600" b="1" dirty="0">
                <a:latin typeface="宋体"/>
                <a:ea typeface="宋体"/>
                <a:cs typeface="宋体"/>
              </a:rPr>
            </a:br>
            <a:r>
              <a:rPr lang="zh-CN" altLang="en-US" sz="6600" b="1" dirty="0">
                <a:latin typeface="宋体"/>
                <a:ea typeface="宋体"/>
                <a:cs typeface="宋体"/>
              </a:rPr>
              <a:t>永生之实</a:t>
            </a:r>
            <a:r>
              <a:rPr lang="en-US" altLang="zh-CN" sz="6600" b="1" dirty="0">
                <a:latin typeface="宋体"/>
                <a:ea typeface="宋体"/>
                <a:cs typeface="宋体"/>
              </a:rPr>
              <a:t> </a:t>
            </a:r>
            <a:r>
              <a:rPr lang="en-US" sz="6600" dirty="0">
                <a:latin typeface="Arial"/>
                <a:ea typeface="宋体"/>
                <a:cs typeface="Arial"/>
              </a:rPr>
              <a:t>(4:18</a:t>
            </a:r>
            <a:r>
              <a:rPr lang="en-US" sz="6600" b="1" dirty="0">
                <a:latin typeface="宋体"/>
                <a:ea typeface="宋体"/>
                <a:cs typeface="宋体"/>
              </a:rPr>
              <a:t>)</a:t>
            </a:r>
            <a:endParaRPr lang="en-US" dirty="0">
              <a:latin typeface="宋体"/>
              <a:ea typeface="宋体"/>
              <a:cs typeface="宋体"/>
            </a:endParaRPr>
          </a:p>
        </p:txBody>
      </p:sp>
    </p:spTree>
    <p:extLst>
      <p:ext uri="{BB962C8B-B14F-4D97-AF65-F5344CB8AC3E}">
        <p14:creationId xmlns:p14="http://schemas.microsoft.com/office/powerpoint/2010/main" val="828021673"/>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295400" y="1219200"/>
            <a:ext cx="6705600" cy="1143000"/>
          </a:xfrm>
        </p:spPr>
        <p:txBody>
          <a:bodyPr/>
          <a:lstStyle/>
          <a:p>
            <a:pPr eaLnBrk="1" hangingPunct="1">
              <a:defRPr/>
            </a:pPr>
            <a:r>
              <a:rPr lang="zh-CN" altLang="en-US" sz="5400" b="1" u="sng" dirty="0">
                <a:latin typeface="宋体"/>
                <a:ea typeface="宋体"/>
                <a:cs typeface="宋体"/>
              </a:rPr>
              <a:t>视未见的</a:t>
            </a:r>
            <a:r>
              <a:rPr lang="zh-CN" altLang="en-US" sz="5400" b="1" u="sng" dirty="0">
                <a:latin typeface="Arial"/>
                <a:ea typeface="宋体"/>
                <a:cs typeface="Arial"/>
              </a:rPr>
              <a:t>！</a:t>
            </a:r>
            <a:endParaRPr lang="en-US" sz="5400" b="1" dirty="0">
              <a:latin typeface="Arial"/>
              <a:cs typeface="Arial"/>
            </a:endParaRPr>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en-US" altLang="ja-JP" sz="3600" b="1" dirty="0">
                <a:latin typeface="宋体"/>
                <a:ea typeface="宋体"/>
                <a:cs typeface="宋体"/>
              </a:rPr>
              <a:t>“</a:t>
            </a:r>
            <a:r>
              <a:rPr lang="zh-CN" altLang="en-US" sz="3600" b="1" dirty="0">
                <a:latin typeface="宋体"/>
                <a:ea typeface="宋体"/>
                <a:cs typeface="宋体"/>
              </a:rPr>
              <a:t>原来我们不是顾念</a:t>
            </a:r>
            <a:r>
              <a:rPr lang="zh-CN" altLang="en-US" sz="3600" b="1" dirty="0">
                <a:solidFill>
                  <a:srgbClr val="CC0000"/>
                </a:solidFill>
                <a:latin typeface="宋体"/>
                <a:ea typeface="宋体"/>
                <a:cs typeface="宋体"/>
              </a:rPr>
              <a:t>所见的</a:t>
            </a:r>
            <a:r>
              <a:rPr lang="zh-CN" altLang="en-US" sz="3600" b="1" dirty="0">
                <a:latin typeface="宋体"/>
                <a:ea typeface="宋体"/>
                <a:cs typeface="宋体"/>
              </a:rPr>
              <a:t>，</a:t>
            </a:r>
            <a:endParaRPr lang="en-US" altLang="zh-CN" sz="3600" b="1" dirty="0">
              <a:latin typeface="宋体"/>
              <a:ea typeface="宋体"/>
              <a:cs typeface="宋体"/>
            </a:endParaRPr>
          </a:p>
          <a:p>
            <a:pPr eaLnBrk="1" hangingPunct="1">
              <a:defRPr/>
            </a:pPr>
            <a:r>
              <a:rPr lang="zh-CN" altLang="en-US" sz="3600" b="1" dirty="0">
                <a:latin typeface="宋体"/>
                <a:ea typeface="宋体"/>
                <a:cs typeface="宋体"/>
              </a:rPr>
              <a:t>乃是顾念</a:t>
            </a:r>
            <a:r>
              <a:rPr lang="zh-CN" altLang="en-US" sz="3600" b="1" dirty="0">
                <a:solidFill>
                  <a:srgbClr val="0000FF"/>
                </a:solidFill>
                <a:latin typeface="宋体"/>
                <a:ea typeface="宋体"/>
                <a:cs typeface="宋体"/>
              </a:rPr>
              <a:t>所不见的</a:t>
            </a:r>
            <a:r>
              <a:rPr lang="zh-CN" altLang="en-US" sz="3600" b="1" dirty="0">
                <a:latin typeface="宋体"/>
                <a:ea typeface="宋体"/>
                <a:cs typeface="宋体"/>
              </a:rPr>
              <a:t>，</a:t>
            </a:r>
            <a:endParaRPr lang="en-US" altLang="zh-CN" sz="3600" b="1" dirty="0">
              <a:latin typeface="宋体"/>
              <a:ea typeface="宋体"/>
              <a:cs typeface="宋体"/>
            </a:endParaRPr>
          </a:p>
          <a:p>
            <a:pPr eaLnBrk="1" hangingPunct="1">
              <a:defRPr/>
            </a:pPr>
            <a:r>
              <a:rPr lang="zh-CN" altLang="en-US" sz="3600" b="1" dirty="0">
                <a:latin typeface="宋体"/>
                <a:ea typeface="宋体"/>
                <a:cs typeface="宋体"/>
              </a:rPr>
              <a:t>因为</a:t>
            </a:r>
            <a:r>
              <a:rPr lang="zh-CN" altLang="en-US" sz="3600" b="1" dirty="0">
                <a:solidFill>
                  <a:srgbClr val="CC0000"/>
                </a:solidFill>
                <a:latin typeface="宋体"/>
                <a:ea typeface="宋体"/>
                <a:cs typeface="宋体"/>
              </a:rPr>
              <a:t>所见的是暂时的</a:t>
            </a:r>
            <a:r>
              <a:rPr lang="zh-CN" altLang="en-US" sz="3600" b="1" dirty="0">
                <a:solidFill>
                  <a:schemeClr val="accent4"/>
                </a:solidFill>
                <a:latin typeface="宋体"/>
                <a:ea typeface="宋体"/>
                <a:cs typeface="宋体"/>
              </a:rPr>
              <a:t>，</a:t>
            </a:r>
            <a:endParaRPr lang="en-US" altLang="zh-CN" sz="3600" b="1" dirty="0">
              <a:solidFill>
                <a:schemeClr val="accent4"/>
              </a:solidFill>
              <a:latin typeface="宋体"/>
              <a:ea typeface="宋体"/>
              <a:cs typeface="宋体"/>
            </a:endParaRPr>
          </a:p>
          <a:p>
            <a:pPr eaLnBrk="1" hangingPunct="1">
              <a:defRPr/>
            </a:pPr>
            <a:r>
              <a:rPr lang="zh-CN" altLang="en-US" sz="3600" b="1" dirty="0">
                <a:solidFill>
                  <a:srgbClr val="0000FF"/>
                </a:solidFill>
                <a:latin typeface="宋体"/>
                <a:ea typeface="宋体"/>
                <a:cs typeface="宋体"/>
              </a:rPr>
              <a:t>所不见的是永远的</a:t>
            </a:r>
            <a:r>
              <a:rPr lang="en-US" altLang="ja-JP" sz="3600" b="1" dirty="0">
                <a:latin typeface="宋体"/>
                <a:ea typeface="宋体"/>
                <a:cs typeface="宋体"/>
              </a:rPr>
              <a:t>"</a:t>
            </a:r>
            <a:r>
              <a:rPr lang="en-US" sz="3600" b="1" dirty="0">
                <a:latin typeface="宋体"/>
                <a:ea typeface="宋体"/>
                <a:cs typeface="宋体"/>
              </a:rPr>
              <a:t> </a:t>
            </a:r>
          </a:p>
          <a:p>
            <a:pPr eaLnBrk="1" hangingPunct="1">
              <a:defRPr/>
            </a:pPr>
            <a:r>
              <a:rPr lang="en-US" sz="3600" dirty="0">
                <a:latin typeface="Arial"/>
                <a:ea typeface="宋体"/>
                <a:cs typeface="Arial"/>
              </a:rPr>
              <a:t>(4:18) </a:t>
            </a:r>
          </a:p>
        </p:txBody>
      </p:sp>
    </p:spTree>
    <p:extLst>
      <p:ext uri="{BB962C8B-B14F-4D97-AF65-F5344CB8AC3E}">
        <p14:creationId xmlns:p14="http://schemas.microsoft.com/office/powerpoint/2010/main" val="1559678584"/>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609600"/>
            <a:ext cx="9144000" cy="1143000"/>
          </a:xfrm>
        </p:spPr>
        <p:txBody>
          <a:bodyPr/>
          <a:lstStyle/>
          <a:p>
            <a:pPr eaLnBrk="1" hangingPunct="1">
              <a:defRPr/>
            </a:pPr>
            <a:r>
              <a:rPr kumimoji="0" lang="zh-CN" altLang="en-US" sz="4800" dirty="0">
                <a:latin typeface="宋体"/>
                <a:ea typeface="宋体"/>
                <a:cs typeface="宋体"/>
              </a:rPr>
              <a:t>将重心放在有实值的事</a:t>
            </a:r>
            <a:endParaRPr kumimoji="0" lang="en-US" sz="4800" dirty="0">
              <a:latin typeface="宋体"/>
              <a:ea typeface="宋体"/>
              <a:cs typeface="宋体"/>
            </a:endParaRPr>
          </a:p>
        </p:txBody>
      </p:sp>
      <p:sp>
        <p:nvSpPr>
          <p:cNvPr id="235523" name="Rectangle 3"/>
          <p:cNvSpPr>
            <a:spLocks noGrp="1" noChangeArrowheads="1"/>
          </p:cNvSpPr>
          <p:nvPr>
            <p:ph type="body" idx="1"/>
          </p:nvPr>
        </p:nvSpPr>
        <p:spPr>
          <a:xfrm>
            <a:off x="381000" y="1981200"/>
            <a:ext cx="8686800" cy="4114800"/>
          </a:xfrm>
        </p:spPr>
        <p:txBody>
          <a:bodyPr/>
          <a:lstStyle/>
          <a:p>
            <a:pPr marL="693738" indent="-693738" eaLnBrk="1" hangingPunct="1">
              <a:defRPr/>
            </a:pPr>
            <a:r>
              <a:rPr kumimoji="0" lang="zh-CN" altLang="en-US" sz="4400" b="1" dirty="0">
                <a:solidFill>
                  <a:schemeClr val="tx2"/>
                </a:solidFill>
                <a:latin typeface="宋体"/>
                <a:ea typeface="宋体"/>
                <a:cs typeface="宋体"/>
              </a:rPr>
              <a:t>眼前所见的终究无价</a:t>
            </a:r>
            <a:endParaRPr kumimoji="0" lang="en-US" sz="4400" b="1" dirty="0">
              <a:solidFill>
                <a:schemeClr val="tx2"/>
              </a:solidFill>
              <a:latin typeface="宋体"/>
              <a:ea typeface="宋体"/>
              <a:cs typeface="宋体"/>
            </a:endParaRPr>
          </a:p>
          <a:p>
            <a:pPr marL="693738" indent="-693738" eaLnBrk="1" hangingPunct="1">
              <a:defRPr/>
            </a:pPr>
            <a:r>
              <a:rPr kumimoji="0" lang="zh-CN" altLang="en-US" sz="4400" b="1" dirty="0">
                <a:solidFill>
                  <a:schemeClr val="tx2"/>
                </a:solidFill>
                <a:latin typeface="宋体"/>
                <a:ea typeface="宋体"/>
                <a:cs typeface="宋体"/>
              </a:rPr>
              <a:t>眼前所不见乃无价之宝</a:t>
            </a:r>
            <a:endParaRPr kumimoji="0" lang="en-US" altLang="zh-CN" sz="4400" b="1" dirty="0">
              <a:solidFill>
                <a:schemeClr val="tx2"/>
              </a:solidFill>
              <a:latin typeface="宋体"/>
              <a:ea typeface="宋体"/>
              <a:cs typeface="宋体"/>
            </a:endParaRPr>
          </a:p>
        </p:txBody>
      </p:sp>
    </p:spTree>
    <p:extLst>
      <p:ext uri="{BB962C8B-B14F-4D97-AF65-F5344CB8AC3E}">
        <p14:creationId xmlns:p14="http://schemas.microsoft.com/office/powerpoint/2010/main" val="27813062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3552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3552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3552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355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35523">
                                            <p:txEl>
                                              <p:pRg st="1" end="1"/>
                                            </p:txEl>
                                          </p:spTgt>
                                        </p:tgtEl>
                                        <p:attrNameLst>
                                          <p:attrName>style.visibility</p:attrName>
                                        </p:attrNameLst>
                                      </p:cBhvr>
                                      <p:to>
                                        <p:strVal val="visible"/>
                                      </p:to>
                                    </p:set>
                                    <p:anim calcmode="lin" valueType="num">
                                      <p:cBhvr>
                                        <p:cTn id="16" dur="500" fill="hold"/>
                                        <p:tgtEl>
                                          <p:spTgt spid="23552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3552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3552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3552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35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9" name="Rectangle 3"/>
          <p:cNvSpPr>
            <a:spLocks noGrp="1" noChangeArrowheads="1"/>
          </p:cNvSpPr>
          <p:nvPr>
            <p:ph type="ctrTitle"/>
          </p:nvPr>
        </p:nvSpPr>
        <p:spPr>
          <a:xfrm>
            <a:off x="1143000" y="304800"/>
            <a:ext cx="7086600" cy="838200"/>
          </a:xfrm>
        </p:spPr>
        <p:txBody>
          <a:bodyPr/>
          <a:lstStyle/>
          <a:p>
            <a:pPr eaLnBrk="1" hangingPunct="1">
              <a:defRPr/>
            </a:pPr>
            <a:r>
              <a:rPr lang="zh-CN" altLang="en-US" sz="6000" b="1" u="sng" dirty="0">
                <a:effectLst>
                  <a:outerShdw blurRad="50800" dist="38100" dir="2700000" algn="tl" rotWithShape="0">
                    <a:srgbClr val="000000">
                      <a:alpha val="97000"/>
                    </a:srgbClr>
                  </a:outerShdw>
                </a:effectLst>
                <a:latin typeface="+mn-ea"/>
                <a:ea typeface="+mn-ea"/>
                <a:cs typeface="宋体"/>
              </a:rPr>
              <a:t>什么是永生的？</a:t>
            </a:r>
            <a:endParaRPr lang="en-US" sz="5400" b="1" dirty="0">
              <a:effectLst>
                <a:outerShdw blurRad="50800" dist="38100" dir="2700000" algn="tl" rotWithShape="0">
                  <a:srgbClr val="000000">
                    <a:alpha val="97000"/>
                  </a:srgbClr>
                </a:outerShdw>
              </a:effectLst>
              <a:latin typeface="+mn-ea"/>
              <a:ea typeface="+mn-ea"/>
              <a:cs typeface="+mj-cs"/>
            </a:endParaRPr>
          </a:p>
        </p:txBody>
      </p:sp>
      <p:sp>
        <p:nvSpPr>
          <p:cNvPr id="239620" name="Rectangle 4"/>
          <p:cNvSpPr>
            <a:spLocks noGrp="1" noChangeArrowheads="1"/>
          </p:cNvSpPr>
          <p:nvPr>
            <p:ph type="subTitle" idx="1"/>
          </p:nvPr>
        </p:nvSpPr>
        <p:spPr>
          <a:xfrm>
            <a:off x="1371600" y="1371600"/>
            <a:ext cx="6934200" cy="2971800"/>
          </a:xfrm>
        </p:spPr>
        <p:txBody>
          <a:bodyPr/>
          <a:lstStyle/>
          <a:p>
            <a:pPr marL="609600" indent="-609600" eaLnBrk="1" hangingPunct="1">
              <a:buFontTx/>
              <a:buAutoNum type="arabicPeriod"/>
              <a:defRPr/>
            </a:pPr>
            <a:r>
              <a:rPr lang="zh-CN" altLang="en-US" sz="5400" b="1" dirty="0">
                <a:solidFill>
                  <a:schemeClr val="tx2"/>
                </a:solidFill>
                <a:effectLst>
                  <a:outerShdw blurRad="50800" dist="38100" dir="2700000" algn="tl" rotWithShape="0">
                    <a:srgbClr val="000000">
                      <a:alpha val="97000"/>
                    </a:srgbClr>
                  </a:outerShdw>
                </a:effectLst>
                <a:latin typeface="+mn-ea"/>
                <a:cs typeface="Arial"/>
              </a:rPr>
              <a:t>神</a:t>
            </a:r>
            <a:endParaRPr lang="en-US" sz="5400" b="1" dirty="0">
              <a:solidFill>
                <a:schemeClr val="tx2"/>
              </a:solidFill>
              <a:effectLst>
                <a:outerShdw blurRad="50800" dist="38100" dir="2700000" algn="tl" rotWithShape="0">
                  <a:srgbClr val="000000">
                    <a:alpha val="97000"/>
                  </a:srgbClr>
                </a:outerShdw>
              </a:effectLst>
              <a:latin typeface="+mn-ea"/>
              <a:cs typeface="Arial"/>
            </a:endParaRPr>
          </a:p>
          <a:p>
            <a:pPr marL="609600" indent="-609600" eaLnBrk="1" hangingPunct="1">
              <a:buFontTx/>
              <a:buAutoNum type="arabicPeriod"/>
              <a:defRPr/>
            </a:pPr>
            <a:r>
              <a:rPr lang="zh-CN" altLang="en-US" sz="5400" b="1" dirty="0">
                <a:solidFill>
                  <a:schemeClr val="tx2"/>
                </a:solidFill>
                <a:effectLst>
                  <a:outerShdw blurRad="50800" dist="38100" dir="2700000" algn="tl" rotWithShape="0">
                    <a:srgbClr val="000000">
                      <a:alpha val="97000"/>
                    </a:srgbClr>
                  </a:outerShdw>
                </a:effectLst>
                <a:latin typeface="+mn-ea"/>
                <a:cs typeface="Arial"/>
              </a:rPr>
              <a:t>神的话</a:t>
            </a:r>
          </a:p>
          <a:p>
            <a:pPr marL="609600" indent="-609600" eaLnBrk="1" hangingPunct="1">
              <a:buFontTx/>
              <a:buAutoNum type="arabicPeriod"/>
              <a:defRPr/>
            </a:pPr>
            <a:r>
              <a:rPr lang="zh-CN" altLang="en-US" sz="5400" b="1" dirty="0">
                <a:solidFill>
                  <a:schemeClr val="tx2"/>
                </a:solidFill>
                <a:effectLst>
                  <a:outerShdw blurRad="50800" dist="38100" dir="2700000" algn="tl" rotWithShape="0">
                    <a:srgbClr val="000000">
                      <a:alpha val="97000"/>
                    </a:srgbClr>
                  </a:outerShdw>
                </a:effectLst>
                <a:latin typeface="+mn-ea"/>
                <a:cs typeface="Arial"/>
              </a:rPr>
              <a:t>人的灵魂</a:t>
            </a:r>
            <a:endParaRPr lang="en-US" altLang="zh-CN" sz="5400" b="1" dirty="0">
              <a:solidFill>
                <a:schemeClr val="tx2"/>
              </a:solidFill>
              <a:effectLst>
                <a:outerShdw blurRad="50800" dist="38100" dir="2700000" algn="tl" rotWithShape="0">
                  <a:srgbClr val="000000">
                    <a:alpha val="97000"/>
                  </a:srgbClr>
                </a:outerShdw>
              </a:effectLst>
              <a:latin typeface="+mn-ea"/>
              <a:cs typeface="Arial"/>
            </a:endParaRPr>
          </a:p>
        </p:txBody>
      </p:sp>
    </p:spTree>
    <p:extLst>
      <p:ext uri="{BB962C8B-B14F-4D97-AF65-F5344CB8AC3E}">
        <p14:creationId xmlns:p14="http://schemas.microsoft.com/office/powerpoint/2010/main" val="1736428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0932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1186" name="Rectangle 4"/>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pPr algn="l" eaLnBrk="0" hangingPunct="0"/>
            <a:endParaRPr lang="en-US" sz="2400" b="0">
              <a:solidFill>
                <a:srgbClr val="000000"/>
              </a:solidFill>
              <a:latin typeface="Arial" charset="0"/>
              <a:ea typeface="ＭＳ Ｐゴシック" charset="0"/>
            </a:endParaRPr>
          </a:p>
        </p:txBody>
      </p:sp>
      <p:sp>
        <p:nvSpPr>
          <p:cNvPr id="246790" name="Rectangle 6"/>
          <p:cNvSpPr>
            <a:spLocks noGrp="1" noChangeArrowheads="1"/>
          </p:cNvSpPr>
          <p:nvPr>
            <p:ph type="title" idx="4294967295"/>
          </p:nvPr>
        </p:nvSpPr>
        <p:spPr>
          <a:xfrm>
            <a:off x="0" y="76200"/>
            <a:ext cx="2895600" cy="1219200"/>
          </a:xfrm>
        </p:spPr>
        <p:txBody>
          <a:bodyPr/>
          <a:lstStyle/>
          <a:p>
            <a:pPr eaLnBrk="1" hangingPunct="1">
              <a:defRPr/>
            </a:pPr>
            <a:r>
              <a:rPr lang="zh-CN" altLang="en-US" b="1" dirty="0">
                <a:solidFill>
                  <a:schemeClr val="bg1"/>
                </a:solidFill>
                <a:latin typeface="宋体"/>
                <a:ea typeface="宋体"/>
                <a:cs typeface="宋体"/>
              </a:rPr>
              <a:t>一本书</a:t>
            </a:r>
            <a:endParaRPr lang="en-US" dirty="0">
              <a:latin typeface="宋体"/>
              <a:ea typeface="宋体"/>
              <a:cs typeface="宋体"/>
            </a:endParaRPr>
          </a:p>
        </p:txBody>
      </p:sp>
    </p:spTree>
    <p:extLst>
      <p:ext uri="{BB962C8B-B14F-4D97-AF65-F5344CB8AC3E}">
        <p14:creationId xmlns:p14="http://schemas.microsoft.com/office/powerpoint/2010/main" val="1489167593"/>
      </p:ext>
    </p:extLst>
  </p:cSld>
  <p:clrMapOvr>
    <a:masterClrMapping/>
  </p:clrMapOvr>
  <p:transition spd="med">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eaLnBrk="1" hangingPunct="1">
              <a:defRPr/>
            </a:pPr>
            <a:r>
              <a:rPr lang="en-US">
                <a:cs typeface="+mj-cs"/>
              </a:rPr>
              <a:t>Premarital Counseling</a:t>
            </a:r>
          </a:p>
        </p:txBody>
      </p:sp>
      <p:sp>
        <p:nvSpPr>
          <p:cNvPr id="400387" name="Rectangle 3"/>
          <p:cNvSpPr>
            <a:spLocks noGrp="1" noChangeArrowheads="1"/>
          </p:cNvSpPr>
          <p:nvPr>
            <p:ph type="body" idx="1"/>
          </p:nvPr>
        </p:nvSpPr>
        <p:spPr/>
        <p:txBody>
          <a:bodyPr/>
          <a:lstStyle/>
          <a:p>
            <a:pPr eaLnBrk="1" hangingPunct="1">
              <a:defRPr/>
            </a:pPr>
            <a:endParaRPr lang="en-US">
              <a:cs typeface="+mn-cs"/>
            </a:endParaRPr>
          </a:p>
        </p:txBody>
      </p:sp>
      <p:pic>
        <p:nvPicPr>
          <p:cNvPr id="223235" name="Picture 4" descr="Aaron &amp; Sylvi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525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9" name="Rectangle 5"/>
          <p:cNvSpPr>
            <a:spLocks noChangeArrowheads="1"/>
          </p:cNvSpPr>
          <p:nvPr/>
        </p:nvSpPr>
        <p:spPr bwMode="auto">
          <a:xfrm>
            <a:off x="309563" y="1001713"/>
            <a:ext cx="3881437" cy="750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indent="-342900" algn="l">
              <a:spcBef>
                <a:spcPct val="20000"/>
              </a:spcBef>
              <a:defRPr/>
            </a:pPr>
            <a:r>
              <a:rPr lang="zh-CN" altLang="en-US" sz="3200" dirty="0">
                <a:solidFill>
                  <a:srgbClr val="FFFFFF"/>
                </a:solidFill>
                <a:latin typeface="Times New Roman" charset="0"/>
                <a:ea typeface="ＭＳ Ｐゴシック" charset="0"/>
              </a:rPr>
              <a:t>印尼</a:t>
            </a:r>
            <a:r>
              <a:rPr lang="en-US" sz="3200" dirty="0">
                <a:solidFill>
                  <a:srgbClr val="FFFFFF"/>
                </a:solidFill>
                <a:latin typeface="Times New Roman" charset="0"/>
                <a:ea typeface="ＭＳ Ｐゴシック" charset="0"/>
              </a:rPr>
              <a:t>: Sylvia</a:t>
            </a:r>
          </a:p>
        </p:txBody>
      </p:sp>
      <p:sp>
        <p:nvSpPr>
          <p:cNvPr id="400390" name="Rectangle 6"/>
          <p:cNvSpPr>
            <a:spLocks noChangeArrowheads="1"/>
          </p:cNvSpPr>
          <p:nvPr/>
        </p:nvSpPr>
        <p:spPr bwMode="auto">
          <a:xfrm>
            <a:off x="4343400" y="228600"/>
            <a:ext cx="5105400" cy="609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indent="-342900" algn="l">
              <a:spcBef>
                <a:spcPct val="20000"/>
              </a:spcBef>
              <a:defRPr/>
            </a:pPr>
            <a:r>
              <a:rPr lang="zh-CN" altLang="en-US" sz="3200" dirty="0">
                <a:solidFill>
                  <a:srgbClr val="FFFFFF"/>
                </a:solidFill>
                <a:latin typeface="Times New Roman" charset="0"/>
                <a:ea typeface="ＭＳ Ｐゴシック" charset="0"/>
              </a:rPr>
              <a:t>新加坡</a:t>
            </a:r>
            <a:r>
              <a:rPr lang="en-US" sz="3200" dirty="0">
                <a:solidFill>
                  <a:srgbClr val="FFFFFF"/>
                </a:solidFill>
                <a:latin typeface="Times New Roman" charset="0"/>
                <a:ea typeface="ＭＳ Ｐゴシック" charset="0"/>
              </a:rPr>
              <a:t>: Aaron Chan</a:t>
            </a:r>
          </a:p>
        </p:txBody>
      </p:sp>
    </p:spTree>
    <p:extLst>
      <p:ext uri="{BB962C8B-B14F-4D97-AF65-F5344CB8AC3E}">
        <p14:creationId xmlns:p14="http://schemas.microsoft.com/office/powerpoint/2010/main" val="2632474456"/>
      </p:ext>
    </p:extLst>
  </p:cSld>
  <p:clrMapOvr>
    <a:masterClrMapping/>
  </p:clrMapOvr>
  <p:transition advClick="0" advTm="3000">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7875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3"/>
          <p:cNvSpPr>
            <a:spLocks noGrp="1" noChangeArrowheads="1"/>
          </p:cNvSpPr>
          <p:nvPr>
            <p:ph type="title"/>
          </p:nvPr>
        </p:nvSpPr>
        <p:spPr>
          <a:xfrm>
            <a:off x="685800" y="0"/>
            <a:ext cx="7772400" cy="762000"/>
          </a:xfrm>
        </p:spPr>
        <p:txBody>
          <a:bodyPr/>
          <a:lstStyle/>
          <a:p>
            <a:pPr eaLnBrk="1" hangingPunct="1">
              <a:defRPr/>
            </a:pPr>
            <a:r>
              <a:rPr lang="zh-CN" altLang="en-US" dirty="0">
                <a:solidFill>
                  <a:schemeClr val="bg1"/>
                </a:solidFill>
                <a:cs typeface="+mj-cs"/>
              </a:rPr>
              <a:t>北边的事工</a:t>
            </a:r>
            <a:endParaRPr lang="en-US" dirty="0">
              <a:solidFill>
                <a:schemeClr val="bg1"/>
              </a:solidFill>
              <a:cs typeface="+mj-cs"/>
            </a:endParaRPr>
          </a:p>
        </p:txBody>
      </p:sp>
    </p:spTree>
    <p:extLst>
      <p:ext uri="{BB962C8B-B14F-4D97-AF65-F5344CB8AC3E}">
        <p14:creationId xmlns:p14="http://schemas.microsoft.com/office/powerpoint/2010/main" val="2265631667"/>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dissolve">
                                      <p:cBhvr>
                                        <p:cTn id="7" dur="500"/>
                                        <p:tgtEl>
                                          <p:spTgt spid="40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China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601200"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1" name="Rectangle 3"/>
          <p:cNvSpPr>
            <a:spLocks noGrp="1" noChangeArrowheads="1"/>
          </p:cNvSpPr>
          <p:nvPr>
            <p:ph type="title"/>
          </p:nvPr>
        </p:nvSpPr>
        <p:spPr>
          <a:xfrm>
            <a:off x="2971800" y="5257800"/>
            <a:ext cx="2895600" cy="1600200"/>
          </a:xfrm>
        </p:spPr>
        <p:txBody>
          <a:bodyPr/>
          <a:lstStyle/>
          <a:p>
            <a:pPr eaLnBrk="1" hangingPunct="1">
              <a:defRPr/>
            </a:pPr>
            <a:r>
              <a:rPr lang="zh-CN" altLang="en-US" dirty="0">
                <a:solidFill>
                  <a:schemeClr val="bg1"/>
                </a:solidFill>
                <a:cs typeface="+mj-cs"/>
              </a:rPr>
              <a:t>参与其中！</a:t>
            </a:r>
            <a:endParaRPr lang="en-US" dirty="0">
              <a:solidFill>
                <a:schemeClr val="bg1"/>
              </a:solidFill>
              <a:cs typeface="+mj-cs"/>
            </a:endParaRPr>
          </a:p>
        </p:txBody>
      </p:sp>
    </p:spTree>
    <p:extLst>
      <p:ext uri="{BB962C8B-B14F-4D97-AF65-F5344CB8AC3E}">
        <p14:creationId xmlns:p14="http://schemas.microsoft.com/office/powerpoint/2010/main" val="4259994646"/>
      </p:ext>
    </p:extLst>
  </p:cSld>
  <p:clrMapOvr>
    <a:masterClrMapping/>
  </p:clrMapOvr>
  <p:transition advClick="0" advTm="3000">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3"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4445000" cy="332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9378" name="Rectangle 8"/>
          <p:cNvSpPr>
            <a:spLocks noChangeArrowheads="1"/>
          </p:cNvSpPr>
          <p:nvPr/>
        </p:nvSpPr>
        <p:spPr bwMode="auto">
          <a:xfrm>
            <a:off x="2209800" y="3276600"/>
            <a:ext cx="2286000" cy="685800"/>
          </a:xfrm>
          <a:prstGeom prst="rect">
            <a:avLst/>
          </a:prstGeom>
          <a:solidFill>
            <a:schemeClr val="tx2"/>
          </a:solidFill>
          <a:ln w="9525">
            <a:solidFill>
              <a:schemeClr val="tx1"/>
            </a:solidFill>
            <a:miter lim="800000"/>
            <a:headEnd/>
            <a:tailEnd/>
          </a:ln>
        </p:spPr>
        <p:txBody>
          <a:bodyPr wrap="none" anchor="ctr"/>
          <a:lstStyle/>
          <a:p>
            <a:pPr algn="l" eaLnBrk="0" hangingPunct="0"/>
            <a:endParaRPr lang="en-US" sz="2400" b="0">
              <a:solidFill>
                <a:srgbClr val="000000"/>
              </a:solidFill>
              <a:latin typeface="Arial" charset="0"/>
              <a:ea typeface="ＭＳ Ｐゴシック" charset="0"/>
            </a:endParaRPr>
          </a:p>
        </p:txBody>
      </p:sp>
      <p:sp>
        <p:nvSpPr>
          <p:cNvPr id="229379" name="Rectangle 9"/>
          <p:cNvSpPr>
            <a:spLocks noChangeArrowheads="1"/>
          </p:cNvSpPr>
          <p:nvPr/>
        </p:nvSpPr>
        <p:spPr bwMode="auto">
          <a:xfrm>
            <a:off x="2590800" y="914400"/>
            <a:ext cx="2057400" cy="381000"/>
          </a:xfrm>
          <a:prstGeom prst="rect">
            <a:avLst/>
          </a:prstGeom>
          <a:solidFill>
            <a:schemeClr val="tx2"/>
          </a:solidFill>
          <a:ln w="9525">
            <a:solidFill>
              <a:schemeClr val="tx1"/>
            </a:solidFill>
            <a:miter lim="800000"/>
            <a:headEnd/>
            <a:tailEnd/>
          </a:ln>
        </p:spPr>
        <p:txBody>
          <a:bodyPr wrap="none" anchor="ctr"/>
          <a:lstStyle/>
          <a:p>
            <a:pPr algn="l" eaLnBrk="0" hangingPunct="0"/>
            <a:endParaRPr lang="en-US" sz="2400" b="0">
              <a:solidFill>
                <a:srgbClr val="000000"/>
              </a:solidFill>
              <a:latin typeface="Arial" charset="0"/>
              <a:ea typeface="ＭＳ Ｐゴシック" charset="0"/>
            </a:endParaRPr>
          </a:p>
        </p:txBody>
      </p:sp>
      <p:sp>
        <p:nvSpPr>
          <p:cNvPr id="244739" name="Rectangle 3"/>
          <p:cNvSpPr>
            <a:spLocks noGrp="1" noChangeArrowheads="1"/>
          </p:cNvSpPr>
          <p:nvPr>
            <p:ph type="title" idx="4294967295"/>
          </p:nvPr>
        </p:nvSpPr>
        <p:spPr>
          <a:xfrm>
            <a:off x="228600" y="2209800"/>
            <a:ext cx="8915400" cy="4495800"/>
          </a:xfrm>
        </p:spPr>
        <p:txBody>
          <a:bodyPr/>
          <a:lstStyle/>
          <a:p>
            <a:pPr eaLnBrk="1" hangingPunct="1">
              <a:defRPr/>
            </a:pPr>
            <a:r>
              <a:rPr lang="zh-CN" altLang="en-US" sz="5400" b="1" dirty="0">
                <a:solidFill>
                  <a:schemeClr val="bg1"/>
                </a:solidFill>
                <a:latin typeface="Arial" charset="0"/>
                <a:cs typeface="+mj-cs"/>
              </a:rPr>
              <a:t>你可以通过遵循上帝的</a:t>
            </a:r>
            <a:br>
              <a:rPr lang="en-US" altLang="zh-CN" sz="5400" b="1" dirty="0">
                <a:solidFill>
                  <a:schemeClr val="bg1"/>
                </a:solidFill>
                <a:latin typeface="Arial" charset="0"/>
                <a:cs typeface="+mj-cs"/>
              </a:rPr>
            </a:br>
            <a:r>
              <a:rPr lang="zh-CN" altLang="en-US" sz="5400" b="1" dirty="0">
                <a:solidFill>
                  <a:srgbClr val="FFFF00"/>
                </a:solidFill>
                <a:latin typeface="Arial" charset="0"/>
                <a:cs typeface="+mj-cs"/>
              </a:rPr>
              <a:t>优先事项</a:t>
            </a:r>
            <a:r>
              <a:rPr lang="zh-CN" altLang="en-US" sz="5400" b="1" dirty="0">
                <a:solidFill>
                  <a:schemeClr val="bg1"/>
                </a:solidFill>
                <a:latin typeface="Arial" charset="0"/>
                <a:cs typeface="+mj-cs"/>
              </a:rPr>
              <a:t>来战胜沮丧</a:t>
            </a:r>
            <a:br>
              <a:rPr lang="en-US" altLang="zh-CN" sz="5400" b="1" dirty="0">
                <a:solidFill>
                  <a:schemeClr val="bg1"/>
                </a:solidFill>
                <a:latin typeface="Arial" charset="0"/>
                <a:cs typeface="+mj-cs"/>
              </a:rPr>
            </a:br>
            <a:r>
              <a:rPr lang="zh-CN" altLang="en-US" sz="5400" b="1" dirty="0">
                <a:solidFill>
                  <a:schemeClr val="bg1"/>
                </a:solidFill>
                <a:latin typeface="Arial" charset="0"/>
                <a:cs typeface="+mj-cs"/>
              </a:rPr>
              <a:t>（主要思想）。</a:t>
            </a:r>
            <a:endParaRPr lang="en-US" dirty="0">
              <a:solidFill>
                <a:schemeClr val="bg1"/>
              </a:solidFill>
              <a:cs typeface="+mj-cs"/>
            </a:endParaRPr>
          </a:p>
        </p:txBody>
      </p:sp>
    </p:spTree>
    <p:extLst>
      <p:ext uri="{BB962C8B-B14F-4D97-AF65-F5344CB8AC3E}">
        <p14:creationId xmlns:p14="http://schemas.microsoft.com/office/powerpoint/2010/main" val="4290999374"/>
      </p:ext>
    </p:extLst>
  </p:cSld>
  <p:clrMapOvr>
    <a:masterClrMapping/>
  </p:clrMapOvr>
  <p:transition spd="med">
    <p:random/>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zh-CN" altLang="en-US" sz="6000" b="1" u="sng" dirty="0">
                <a:latin typeface="Arial" charset="0"/>
                <a:cs typeface="+mj-cs"/>
              </a:rPr>
              <a:t>永恒的优先事项</a:t>
            </a:r>
            <a:endParaRPr lang="en-US" sz="5400" b="1" dirty="0">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a:outerShdw blurRad="63500" dist="35921" dir="2700000" algn="ctr" rotWithShape="0">
              <a:srgbClr val="000000">
                <a:alpha val="74998"/>
              </a:srgbClr>
            </a:outerShdw>
          </a:effectLst>
        </p:spPr>
        <p:txBody>
          <a:bodyPr/>
          <a:lstStyle/>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a:t>
            </a: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神的话语</a:t>
            </a: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人的灵魂</a:t>
            </a:r>
          </a:p>
        </p:txBody>
      </p:sp>
    </p:spTree>
    <p:extLst>
      <p:ext uri="{BB962C8B-B14F-4D97-AF65-F5344CB8AC3E}">
        <p14:creationId xmlns:p14="http://schemas.microsoft.com/office/powerpoint/2010/main" val="1861910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257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4275"/>
          <a:stretch/>
        </p:blipFill>
        <p:spPr bwMode="auto">
          <a:xfrm>
            <a:off x="2882900" y="2209801"/>
            <a:ext cx="5111750" cy="4531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79" name="Title 4"/>
          <p:cNvSpPr>
            <a:spLocks noGrp="1"/>
          </p:cNvSpPr>
          <p:nvPr>
            <p:ph type="title" idx="4294967295"/>
          </p:nvPr>
        </p:nvSpPr>
        <p:spPr>
          <a:xfrm>
            <a:off x="0" y="4221088"/>
            <a:ext cx="3131840" cy="1951112"/>
          </a:xfrm>
          <a:solidFill>
            <a:schemeClr val="tx1"/>
          </a:solidFill>
        </p:spPr>
        <p:txBody>
          <a:bodyPr/>
          <a:lstStyle/>
          <a:p>
            <a:pPr lvl="0">
              <a:defRPr/>
            </a:pPr>
            <a:r>
              <a:rPr lang="zh-SG"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哥林多后书</a:t>
            </a:r>
            <a:br>
              <a:rPr lang="en-US" altLang="zh-SG"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大纲</a:t>
            </a:r>
            <a:endParaRPr lang="zh-SG"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Title 4"/>
          <p:cNvSpPr txBox="1">
            <a:spLocks/>
          </p:cNvSpPr>
          <p:nvPr/>
        </p:nvSpPr>
        <p:spPr bwMode="auto">
          <a:xfrm rot="21115848">
            <a:off x="50800" y="0"/>
            <a:ext cx="4114800" cy="2819400"/>
          </a:xfrm>
          <a:prstGeom prst="rect">
            <a:avLst/>
          </a:prstGeom>
          <a:solidFill>
            <a:srgbClr val="FEFEEF"/>
          </a:solidFill>
          <a:ln w="9525">
            <a:noFill/>
            <a:miter lim="800000"/>
            <a:headEnd/>
            <a:tailEnd/>
          </a:ln>
        </p:spPr>
        <p:txBody>
          <a:bodyPr anchor="ctr"/>
          <a:lstStyle/>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保罗诚意的见证</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保罗沉重的心</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新的盟约</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俗世与永恒事奉的对比</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和解献给所有人</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禁止与非信徒同婚</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完全圣洁的劝勉</a:t>
            </a:r>
          </a:p>
        </p:txBody>
      </p:sp>
      <p:sp>
        <p:nvSpPr>
          <p:cNvPr id="7" name="Title 4"/>
          <p:cNvSpPr txBox="1">
            <a:spLocks/>
          </p:cNvSpPr>
          <p:nvPr/>
        </p:nvSpPr>
        <p:spPr bwMode="auto">
          <a:xfrm rot="21115848">
            <a:off x="5537200" y="0"/>
            <a:ext cx="3962400" cy="2819400"/>
          </a:xfrm>
          <a:prstGeom prst="rect">
            <a:avLst/>
          </a:prstGeom>
          <a:solidFill>
            <a:srgbClr val="FEFEEF"/>
          </a:solidFill>
          <a:ln w="9525">
            <a:noFill/>
            <a:miter lim="800000"/>
            <a:headEnd/>
            <a:tailEnd/>
          </a:ln>
        </p:spPr>
        <p:txBody>
          <a:bodyPr anchor="ctr"/>
          <a:lstStyle/>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对马其顿人的慷慨</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以喜乐的心奉献</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保罗属灵的权柄</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保罗在基督里的夸口</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保罗那棵刺的经历</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生命的考验</a:t>
            </a:r>
          </a:p>
        </p:txBody>
      </p:sp>
      <p:sp>
        <p:nvSpPr>
          <p:cNvPr id="8"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Tree>
    <p:extLst>
      <p:ext uri="{BB962C8B-B14F-4D97-AF65-F5344CB8AC3E}">
        <p14:creationId xmlns:p14="http://schemas.microsoft.com/office/powerpoint/2010/main" val="23760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2579"/>
                                        </p:tgtEl>
                                        <p:attrNameLst>
                                          <p:attrName>style.visibility</p:attrName>
                                        </p:attrNameLst>
                                      </p:cBhvr>
                                      <p:to>
                                        <p:strVal val="visible"/>
                                      </p:to>
                                    </p:set>
                                    <p:animEffect transition="in" filter="blinds(horizontal)">
                                      <p:cBhvr>
                                        <p:cTn id="7" dur="500"/>
                                        <p:tgtEl>
                                          <p:spTgt spid="15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p:txBody>
          <a:bodyPr/>
          <a:lstStyle/>
          <a:p>
            <a:pPr eaLnBrk="1" hangingPunct="1">
              <a:defRPr/>
            </a:pPr>
            <a:r>
              <a:rPr lang="en-US">
                <a:solidFill>
                  <a:schemeClr val="bg1"/>
                </a:solidFill>
                <a:cs typeface="+mj-cs"/>
              </a:rPr>
              <a:t>My two brothers</a:t>
            </a:r>
            <a:endParaRPr lang="en-US">
              <a:cs typeface="+mj-cs"/>
            </a:endParaRPr>
          </a:p>
        </p:txBody>
      </p:sp>
      <p:pic>
        <p:nvPicPr>
          <p:cNvPr id="233474" name="Picture 3" descr="IMG_793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001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38306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3581400" y="533400"/>
            <a:ext cx="1981200" cy="3429000"/>
          </a:xfrm>
        </p:spPr>
        <p:txBody>
          <a:bodyPr/>
          <a:lstStyle/>
          <a:p>
            <a:pPr eaLnBrk="1" hangingPunct="1">
              <a:defRPr/>
            </a:pPr>
            <a:r>
              <a:rPr lang="zh-CN" altLang="en-US" dirty="0">
                <a:solidFill>
                  <a:schemeClr val="bg1"/>
                </a:solidFill>
                <a:cs typeface="+mj-cs"/>
              </a:rPr>
              <a:t>再增加五套房</a:t>
            </a:r>
            <a:endParaRPr lang="en-US" dirty="0">
              <a:cs typeface="+mj-cs"/>
            </a:endParaRPr>
          </a:p>
        </p:txBody>
      </p:sp>
      <p:pic>
        <p:nvPicPr>
          <p:cNvPr id="438275" name="Picture 3"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7" name="Picture 5"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236220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8" name="Picture 6"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478155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9" name="Picture 7"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80" name="Picture 8"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236220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81" name="Picture 9"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478155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82" name="WordArt 10"/>
          <p:cNvSpPr>
            <a:spLocks noChangeArrowheads="1" noChangeShapeType="1" noTextEdit="1"/>
          </p:cNvSpPr>
          <p:nvPr/>
        </p:nvSpPr>
        <p:spPr bwMode="auto">
          <a:xfrm>
            <a:off x="15240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3" name="WordArt 11"/>
          <p:cNvSpPr>
            <a:spLocks noChangeArrowheads="1" noChangeShapeType="1" noTextEdit="1"/>
          </p:cNvSpPr>
          <p:nvPr/>
        </p:nvSpPr>
        <p:spPr bwMode="auto">
          <a:xfrm>
            <a:off x="17526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4" name="WordArt 12"/>
          <p:cNvSpPr>
            <a:spLocks noChangeArrowheads="1" noChangeShapeType="1" noTextEdit="1"/>
          </p:cNvSpPr>
          <p:nvPr/>
        </p:nvSpPr>
        <p:spPr bwMode="auto">
          <a:xfrm>
            <a:off x="19050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5" name="WordArt 13"/>
          <p:cNvSpPr>
            <a:spLocks noChangeArrowheads="1" noChangeShapeType="1" noTextEdit="1"/>
          </p:cNvSpPr>
          <p:nvPr/>
        </p:nvSpPr>
        <p:spPr bwMode="auto">
          <a:xfrm>
            <a:off x="66294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6" name="WordArt 14"/>
          <p:cNvSpPr>
            <a:spLocks noChangeArrowheads="1" noChangeShapeType="1" noTextEdit="1"/>
          </p:cNvSpPr>
          <p:nvPr/>
        </p:nvSpPr>
        <p:spPr bwMode="auto">
          <a:xfrm>
            <a:off x="66294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7" name="WordArt 15"/>
          <p:cNvSpPr>
            <a:spLocks noChangeArrowheads="1" noChangeShapeType="1" noTextEdit="1"/>
          </p:cNvSpPr>
          <p:nvPr/>
        </p:nvSpPr>
        <p:spPr bwMode="auto">
          <a:xfrm>
            <a:off x="66294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Tree>
    <p:extLst>
      <p:ext uri="{BB962C8B-B14F-4D97-AF65-F5344CB8AC3E}">
        <p14:creationId xmlns:p14="http://schemas.microsoft.com/office/powerpoint/2010/main" val="2610214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38275"/>
                                        </p:tgtEl>
                                        <p:attrNameLst>
                                          <p:attrName>style.visibility</p:attrName>
                                        </p:attrNameLst>
                                      </p:cBhvr>
                                      <p:to>
                                        <p:strVal val="visible"/>
                                      </p:to>
                                    </p:set>
                                    <p:anim calcmode="lin" valueType="num">
                                      <p:cBhvr>
                                        <p:cTn id="7" dur="1000" fill="hold"/>
                                        <p:tgtEl>
                                          <p:spTgt spid="438275"/>
                                        </p:tgtEl>
                                        <p:attrNameLst>
                                          <p:attrName>ppt_w</p:attrName>
                                        </p:attrNameLst>
                                      </p:cBhvr>
                                      <p:tavLst>
                                        <p:tav tm="0">
                                          <p:val>
                                            <p:fltVal val="0"/>
                                          </p:val>
                                        </p:tav>
                                        <p:tav tm="100000">
                                          <p:val>
                                            <p:strVal val="#ppt_w"/>
                                          </p:val>
                                        </p:tav>
                                      </p:tavLst>
                                    </p:anim>
                                    <p:anim calcmode="lin" valueType="num">
                                      <p:cBhvr>
                                        <p:cTn id="8" dur="1000" fill="hold"/>
                                        <p:tgtEl>
                                          <p:spTgt spid="438275"/>
                                        </p:tgtEl>
                                        <p:attrNameLst>
                                          <p:attrName>ppt_h</p:attrName>
                                        </p:attrNameLst>
                                      </p:cBhvr>
                                      <p:tavLst>
                                        <p:tav tm="0">
                                          <p:val>
                                            <p:fltVal val="0"/>
                                          </p:val>
                                        </p:tav>
                                        <p:tav tm="100000">
                                          <p:val>
                                            <p:strVal val="#ppt_h"/>
                                          </p:val>
                                        </p:tav>
                                      </p:tavLst>
                                    </p:anim>
                                    <p:anim calcmode="lin" valueType="num">
                                      <p:cBhvr>
                                        <p:cTn id="9" dur="1000" fill="hold"/>
                                        <p:tgtEl>
                                          <p:spTgt spid="4382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827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38277"/>
                                        </p:tgtEl>
                                        <p:attrNameLst>
                                          <p:attrName>style.visibility</p:attrName>
                                        </p:attrNameLst>
                                      </p:cBhvr>
                                      <p:to>
                                        <p:strVal val="visible"/>
                                      </p:to>
                                    </p:set>
                                    <p:anim calcmode="lin" valueType="num">
                                      <p:cBhvr>
                                        <p:cTn id="14" dur="1000" fill="hold"/>
                                        <p:tgtEl>
                                          <p:spTgt spid="438277"/>
                                        </p:tgtEl>
                                        <p:attrNameLst>
                                          <p:attrName>ppt_w</p:attrName>
                                        </p:attrNameLst>
                                      </p:cBhvr>
                                      <p:tavLst>
                                        <p:tav tm="0">
                                          <p:val>
                                            <p:fltVal val="0"/>
                                          </p:val>
                                        </p:tav>
                                        <p:tav tm="100000">
                                          <p:val>
                                            <p:strVal val="#ppt_w"/>
                                          </p:val>
                                        </p:tav>
                                      </p:tavLst>
                                    </p:anim>
                                    <p:anim calcmode="lin" valueType="num">
                                      <p:cBhvr>
                                        <p:cTn id="15" dur="1000" fill="hold"/>
                                        <p:tgtEl>
                                          <p:spTgt spid="438277"/>
                                        </p:tgtEl>
                                        <p:attrNameLst>
                                          <p:attrName>ppt_h</p:attrName>
                                        </p:attrNameLst>
                                      </p:cBhvr>
                                      <p:tavLst>
                                        <p:tav tm="0">
                                          <p:val>
                                            <p:fltVal val="0"/>
                                          </p:val>
                                        </p:tav>
                                        <p:tav tm="100000">
                                          <p:val>
                                            <p:strVal val="#ppt_h"/>
                                          </p:val>
                                        </p:tav>
                                      </p:tavLst>
                                    </p:anim>
                                    <p:anim calcmode="lin" valueType="num">
                                      <p:cBhvr>
                                        <p:cTn id="16" dur="1000" fill="hold"/>
                                        <p:tgtEl>
                                          <p:spTgt spid="4382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3827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438278"/>
                                        </p:tgtEl>
                                        <p:attrNameLst>
                                          <p:attrName>style.visibility</p:attrName>
                                        </p:attrNameLst>
                                      </p:cBhvr>
                                      <p:to>
                                        <p:strVal val="visible"/>
                                      </p:to>
                                    </p:set>
                                    <p:anim calcmode="lin" valueType="num">
                                      <p:cBhvr>
                                        <p:cTn id="21" dur="1000" fill="hold"/>
                                        <p:tgtEl>
                                          <p:spTgt spid="438278"/>
                                        </p:tgtEl>
                                        <p:attrNameLst>
                                          <p:attrName>ppt_w</p:attrName>
                                        </p:attrNameLst>
                                      </p:cBhvr>
                                      <p:tavLst>
                                        <p:tav tm="0">
                                          <p:val>
                                            <p:fltVal val="0"/>
                                          </p:val>
                                        </p:tav>
                                        <p:tav tm="100000">
                                          <p:val>
                                            <p:strVal val="#ppt_w"/>
                                          </p:val>
                                        </p:tav>
                                      </p:tavLst>
                                    </p:anim>
                                    <p:anim calcmode="lin" valueType="num">
                                      <p:cBhvr>
                                        <p:cTn id="22" dur="1000" fill="hold"/>
                                        <p:tgtEl>
                                          <p:spTgt spid="438278"/>
                                        </p:tgtEl>
                                        <p:attrNameLst>
                                          <p:attrName>ppt_h</p:attrName>
                                        </p:attrNameLst>
                                      </p:cBhvr>
                                      <p:tavLst>
                                        <p:tav tm="0">
                                          <p:val>
                                            <p:fltVal val="0"/>
                                          </p:val>
                                        </p:tav>
                                        <p:tav tm="100000">
                                          <p:val>
                                            <p:strVal val="#ppt_h"/>
                                          </p:val>
                                        </p:tav>
                                      </p:tavLst>
                                    </p:anim>
                                    <p:anim calcmode="lin" valueType="num">
                                      <p:cBhvr>
                                        <p:cTn id="23" dur="1000" fill="hold"/>
                                        <p:tgtEl>
                                          <p:spTgt spid="43827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38278"/>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438279"/>
                                        </p:tgtEl>
                                        <p:attrNameLst>
                                          <p:attrName>style.visibility</p:attrName>
                                        </p:attrNameLst>
                                      </p:cBhvr>
                                      <p:to>
                                        <p:strVal val="visible"/>
                                      </p:to>
                                    </p:set>
                                    <p:anim calcmode="lin" valueType="num">
                                      <p:cBhvr>
                                        <p:cTn id="28" dur="1000" fill="hold"/>
                                        <p:tgtEl>
                                          <p:spTgt spid="438279"/>
                                        </p:tgtEl>
                                        <p:attrNameLst>
                                          <p:attrName>ppt_w</p:attrName>
                                        </p:attrNameLst>
                                      </p:cBhvr>
                                      <p:tavLst>
                                        <p:tav tm="0">
                                          <p:val>
                                            <p:fltVal val="0"/>
                                          </p:val>
                                        </p:tav>
                                        <p:tav tm="100000">
                                          <p:val>
                                            <p:strVal val="#ppt_w"/>
                                          </p:val>
                                        </p:tav>
                                      </p:tavLst>
                                    </p:anim>
                                    <p:anim calcmode="lin" valueType="num">
                                      <p:cBhvr>
                                        <p:cTn id="29" dur="1000" fill="hold"/>
                                        <p:tgtEl>
                                          <p:spTgt spid="438279"/>
                                        </p:tgtEl>
                                        <p:attrNameLst>
                                          <p:attrName>ppt_h</p:attrName>
                                        </p:attrNameLst>
                                      </p:cBhvr>
                                      <p:tavLst>
                                        <p:tav tm="0">
                                          <p:val>
                                            <p:fltVal val="0"/>
                                          </p:val>
                                        </p:tav>
                                        <p:tav tm="100000">
                                          <p:val>
                                            <p:strVal val="#ppt_h"/>
                                          </p:val>
                                        </p:tav>
                                      </p:tavLst>
                                    </p:anim>
                                    <p:anim calcmode="lin" valueType="num">
                                      <p:cBhvr>
                                        <p:cTn id="30" dur="1000" fill="hold"/>
                                        <p:tgtEl>
                                          <p:spTgt spid="43827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3827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438280"/>
                                        </p:tgtEl>
                                        <p:attrNameLst>
                                          <p:attrName>style.visibility</p:attrName>
                                        </p:attrNameLst>
                                      </p:cBhvr>
                                      <p:to>
                                        <p:strVal val="visible"/>
                                      </p:to>
                                    </p:set>
                                    <p:anim calcmode="lin" valueType="num">
                                      <p:cBhvr>
                                        <p:cTn id="35" dur="1000" fill="hold"/>
                                        <p:tgtEl>
                                          <p:spTgt spid="438280"/>
                                        </p:tgtEl>
                                        <p:attrNameLst>
                                          <p:attrName>ppt_w</p:attrName>
                                        </p:attrNameLst>
                                      </p:cBhvr>
                                      <p:tavLst>
                                        <p:tav tm="0">
                                          <p:val>
                                            <p:fltVal val="0"/>
                                          </p:val>
                                        </p:tav>
                                        <p:tav tm="100000">
                                          <p:val>
                                            <p:strVal val="#ppt_w"/>
                                          </p:val>
                                        </p:tav>
                                      </p:tavLst>
                                    </p:anim>
                                    <p:anim calcmode="lin" valueType="num">
                                      <p:cBhvr>
                                        <p:cTn id="36" dur="1000" fill="hold"/>
                                        <p:tgtEl>
                                          <p:spTgt spid="438280"/>
                                        </p:tgtEl>
                                        <p:attrNameLst>
                                          <p:attrName>ppt_h</p:attrName>
                                        </p:attrNameLst>
                                      </p:cBhvr>
                                      <p:tavLst>
                                        <p:tav tm="0">
                                          <p:val>
                                            <p:fltVal val="0"/>
                                          </p:val>
                                        </p:tav>
                                        <p:tav tm="100000">
                                          <p:val>
                                            <p:strVal val="#ppt_h"/>
                                          </p:val>
                                        </p:tav>
                                      </p:tavLst>
                                    </p:anim>
                                    <p:anim calcmode="lin" valueType="num">
                                      <p:cBhvr>
                                        <p:cTn id="37" dur="1000" fill="hold"/>
                                        <p:tgtEl>
                                          <p:spTgt spid="43828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38280"/>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438281"/>
                                        </p:tgtEl>
                                        <p:attrNameLst>
                                          <p:attrName>style.visibility</p:attrName>
                                        </p:attrNameLst>
                                      </p:cBhvr>
                                      <p:to>
                                        <p:strVal val="visible"/>
                                      </p:to>
                                    </p:set>
                                    <p:anim calcmode="lin" valueType="num">
                                      <p:cBhvr>
                                        <p:cTn id="42" dur="1000" fill="hold"/>
                                        <p:tgtEl>
                                          <p:spTgt spid="438281"/>
                                        </p:tgtEl>
                                        <p:attrNameLst>
                                          <p:attrName>ppt_w</p:attrName>
                                        </p:attrNameLst>
                                      </p:cBhvr>
                                      <p:tavLst>
                                        <p:tav tm="0">
                                          <p:val>
                                            <p:fltVal val="0"/>
                                          </p:val>
                                        </p:tav>
                                        <p:tav tm="100000">
                                          <p:val>
                                            <p:strVal val="#ppt_w"/>
                                          </p:val>
                                        </p:tav>
                                      </p:tavLst>
                                    </p:anim>
                                    <p:anim calcmode="lin" valueType="num">
                                      <p:cBhvr>
                                        <p:cTn id="43" dur="1000" fill="hold"/>
                                        <p:tgtEl>
                                          <p:spTgt spid="438281"/>
                                        </p:tgtEl>
                                        <p:attrNameLst>
                                          <p:attrName>ppt_h</p:attrName>
                                        </p:attrNameLst>
                                      </p:cBhvr>
                                      <p:tavLst>
                                        <p:tav tm="0">
                                          <p:val>
                                            <p:fltVal val="0"/>
                                          </p:val>
                                        </p:tav>
                                        <p:tav tm="100000">
                                          <p:val>
                                            <p:strVal val="#ppt_h"/>
                                          </p:val>
                                        </p:tav>
                                      </p:tavLst>
                                    </p:anim>
                                    <p:anim calcmode="lin" valueType="num">
                                      <p:cBhvr>
                                        <p:cTn id="44" dur="1000" fill="hold"/>
                                        <p:tgtEl>
                                          <p:spTgt spid="43828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438281"/>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438282"/>
                                        </p:tgtEl>
                                        <p:attrNameLst>
                                          <p:attrName>style.visibility</p:attrName>
                                        </p:attrNameLst>
                                      </p:cBhvr>
                                      <p:to>
                                        <p:strVal val="visible"/>
                                      </p:to>
                                    </p:set>
                                    <p:anim calcmode="lin" valueType="num">
                                      <p:cBhvr>
                                        <p:cTn id="49" dur="1000" fill="hold"/>
                                        <p:tgtEl>
                                          <p:spTgt spid="438282"/>
                                        </p:tgtEl>
                                        <p:attrNameLst>
                                          <p:attrName>ppt_w</p:attrName>
                                        </p:attrNameLst>
                                      </p:cBhvr>
                                      <p:tavLst>
                                        <p:tav tm="0">
                                          <p:val>
                                            <p:fltVal val="0"/>
                                          </p:val>
                                        </p:tav>
                                        <p:tav tm="100000">
                                          <p:val>
                                            <p:strVal val="#ppt_w"/>
                                          </p:val>
                                        </p:tav>
                                      </p:tavLst>
                                    </p:anim>
                                    <p:anim calcmode="lin" valueType="num">
                                      <p:cBhvr>
                                        <p:cTn id="50" dur="1000" fill="hold"/>
                                        <p:tgtEl>
                                          <p:spTgt spid="438282"/>
                                        </p:tgtEl>
                                        <p:attrNameLst>
                                          <p:attrName>ppt_h</p:attrName>
                                        </p:attrNameLst>
                                      </p:cBhvr>
                                      <p:tavLst>
                                        <p:tav tm="0">
                                          <p:val>
                                            <p:fltVal val="0"/>
                                          </p:val>
                                        </p:tav>
                                        <p:tav tm="100000">
                                          <p:val>
                                            <p:strVal val="#ppt_h"/>
                                          </p:val>
                                        </p:tav>
                                      </p:tavLst>
                                    </p:anim>
                                    <p:anim calcmode="lin" valueType="num">
                                      <p:cBhvr>
                                        <p:cTn id="51" dur="1000" fill="hold"/>
                                        <p:tgtEl>
                                          <p:spTgt spid="43828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38282"/>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438283"/>
                                        </p:tgtEl>
                                        <p:attrNameLst>
                                          <p:attrName>style.visibility</p:attrName>
                                        </p:attrNameLst>
                                      </p:cBhvr>
                                      <p:to>
                                        <p:strVal val="visible"/>
                                      </p:to>
                                    </p:set>
                                    <p:anim calcmode="lin" valueType="num">
                                      <p:cBhvr>
                                        <p:cTn id="56" dur="1000" fill="hold"/>
                                        <p:tgtEl>
                                          <p:spTgt spid="438283"/>
                                        </p:tgtEl>
                                        <p:attrNameLst>
                                          <p:attrName>ppt_w</p:attrName>
                                        </p:attrNameLst>
                                      </p:cBhvr>
                                      <p:tavLst>
                                        <p:tav tm="0">
                                          <p:val>
                                            <p:fltVal val="0"/>
                                          </p:val>
                                        </p:tav>
                                        <p:tav tm="100000">
                                          <p:val>
                                            <p:strVal val="#ppt_w"/>
                                          </p:val>
                                        </p:tav>
                                      </p:tavLst>
                                    </p:anim>
                                    <p:anim calcmode="lin" valueType="num">
                                      <p:cBhvr>
                                        <p:cTn id="57" dur="1000" fill="hold"/>
                                        <p:tgtEl>
                                          <p:spTgt spid="438283"/>
                                        </p:tgtEl>
                                        <p:attrNameLst>
                                          <p:attrName>ppt_h</p:attrName>
                                        </p:attrNameLst>
                                      </p:cBhvr>
                                      <p:tavLst>
                                        <p:tav tm="0">
                                          <p:val>
                                            <p:fltVal val="0"/>
                                          </p:val>
                                        </p:tav>
                                        <p:tav tm="100000">
                                          <p:val>
                                            <p:strVal val="#ppt_h"/>
                                          </p:val>
                                        </p:tav>
                                      </p:tavLst>
                                    </p:anim>
                                    <p:anim calcmode="lin" valueType="num">
                                      <p:cBhvr>
                                        <p:cTn id="58" dur="1000" fill="hold"/>
                                        <p:tgtEl>
                                          <p:spTgt spid="438283"/>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438283"/>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grpId="0" nodeType="afterEffect">
                                  <p:stCondLst>
                                    <p:cond delay="0"/>
                                  </p:stCondLst>
                                  <p:childTnLst>
                                    <p:set>
                                      <p:cBhvr>
                                        <p:cTn id="62" dur="1" fill="hold">
                                          <p:stCondLst>
                                            <p:cond delay="0"/>
                                          </p:stCondLst>
                                        </p:cTn>
                                        <p:tgtEl>
                                          <p:spTgt spid="438284"/>
                                        </p:tgtEl>
                                        <p:attrNameLst>
                                          <p:attrName>style.visibility</p:attrName>
                                        </p:attrNameLst>
                                      </p:cBhvr>
                                      <p:to>
                                        <p:strVal val="visible"/>
                                      </p:to>
                                    </p:set>
                                    <p:anim calcmode="lin" valueType="num">
                                      <p:cBhvr>
                                        <p:cTn id="63" dur="1000" fill="hold"/>
                                        <p:tgtEl>
                                          <p:spTgt spid="438284"/>
                                        </p:tgtEl>
                                        <p:attrNameLst>
                                          <p:attrName>ppt_w</p:attrName>
                                        </p:attrNameLst>
                                      </p:cBhvr>
                                      <p:tavLst>
                                        <p:tav tm="0">
                                          <p:val>
                                            <p:fltVal val="0"/>
                                          </p:val>
                                        </p:tav>
                                        <p:tav tm="100000">
                                          <p:val>
                                            <p:strVal val="#ppt_w"/>
                                          </p:val>
                                        </p:tav>
                                      </p:tavLst>
                                    </p:anim>
                                    <p:anim calcmode="lin" valueType="num">
                                      <p:cBhvr>
                                        <p:cTn id="64" dur="1000" fill="hold"/>
                                        <p:tgtEl>
                                          <p:spTgt spid="438284"/>
                                        </p:tgtEl>
                                        <p:attrNameLst>
                                          <p:attrName>ppt_h</p:attrName>
                                        </p:attrNameLst>
                                      </p:cBhvr>
                                      <p:tavLst>
                                        <p:tav tm="0">
                                          <p:val>
                                            <p:fltVal val="0"/>
                                          </p:val>
                                        </p:tav>
                                        <p:tav tm="100000">
                                          <p:val>
                                            <p:strVal val="#ppt_h"/>
                                          </p:val>
                                        </p:tav>
                                      </p:tavLst>
                                    </p:anim>
                                    <p:anim calcmode="lin" valueType="num">
                                      <p:cBhvr>
                                        <p:cTn id="65" dur="1000" fill="hold"/>
                                        <p:tgtEl>
                                          <p:spTgt spid="43828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3828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grpId="0" nodeType="afterEffect">
                                  <p:stCondLst>
                                    <p:cond delay="0"/>
                                  </p:stCondLst>
                                  <p:childTnLst>
                                    <p:set>
                                      <p:cBhvr>
                                        <p:cTn id="69" dur="1" fill="hold">
                                          <p:stCondLst>
                                            <p:cond delay="0"/>
                                          </p:stCondLst>
                                        </p:cTn>
                                        <p:tgtEl>
                                          <p:spTgt spid="438285"/>
                                        </p:tgtEl>
                                        <p:attrNameLst>
                                          <p:attrName>style.visibility</p:attrName>
                                        </p:attrNameLst>
                                      </p:cBhvr>
                                      <p:to>
                                        <p:strVal val="visible"/>
                                      </p:to>
                                    </p:set>
                                    <p:anim calcmode="lin" valueType="num">
                                      <p:cBhvr>
                                        <p:cTn id="70" dur="1000" fill="hold"/>
                                        <p:tgtEl>
                                          <p:spTgt spid="438285"/>
                                        </p:tgtEl>
                                        <p:attrNameLst>
                                          <p:attrName>ppt_w</p:attrName>
                                        </p:attrNameLst>
                                      </p:cBhvr>
                                      <p:tavLst>
                                        <p:tav tm="0">
                                          <p:val>
                                            <p:fltVal val="0"/>
                                          </p:val>
                                        </p:tav>
                                        <p:tav tm="100000">
                                          <p:val>
                                            <p:strVal val="#ppt_w"/>
                                          </p:val>
                                        </p:tav>
                                      </p:tavLst>
                                    </p:anim>
                                    <p:anim calcmode="lin" valueType="num">
                                      <p:cBhvr>
                                        <p:cTn id="71" dur="1000" fill="hold"/>
                                        <p:tgtEl>
                                          <p:spTgt spid="438285"/>
                                        </p:tgtEl>
                                        <p:attrNameLst>
                                          <p:attrName>ppt_h</p:attrName>
                                        </p:attrNameLst>
                                      </p:cBhvr>
                                      <p:tavLst>
                                        <p:tav tm="0">
                                          <p:val>
                                            <p:fltVal val="0"/>
                                          </p:val>
                                        </p:tav>
                                        <p:tav tm="100000">
                                          <p:val>
                                            <p:strVal val="#ppt_h"/>
                                          </p:val>
                                        </p:tav>
                                      </p:tavLst>
                                    </p:anim>
                                    <p:anim calcmode="lin" valueType="num">
                                      <p:cBhvr>
                                        <p:cTn id="72" dur="1000" fill="hold"/>
                                        <p:tgtEl>
                                          <p:spTgt spid="438285"/>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3828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grpId="0" nodeType="afterEffect">
                                  <p:stCondLst>
                                    <p:cond delay="0"/>
                                  </p:stCondLst>
                                  <p:childTnLst>
                                    <p:set>
                                      <p:cBhvr>
                                        <p:cTn id="76" dur="1" fill="hold">
                                          <p:stCondLst>
                                            <p:cond delay="0"/>
                                          </p:stCondLst>
                                        </p:cTn>
                                        <p:tgtEl>
                                          <p:spTgt spid="438286"/>
                                        </p:tgtEl>
                                        <p:attrNameLst>
                                          <p:attrName>style.visibility</p:attrName>
                                        </p:attrNameLst>
                                      </p:cBhvr>
                                      <p:to>
                                        <p:strVal val="visible"/>
                                      </p:to>
                                    </p:set>
                                    <p:anim calcmode="lin" valueType="num">
                                      <p:cBhvr>
                                        <p:cTn id="77" dur="1000" fill="hold"/>
                                        <p:tgtEl>
                                          <p:spTgt spid="438286"/>
                                        </p:tgtEl>
                                        <p:attrNameLst>
                                          <p:attrName>ppt_w</p:attrName>
                                        </p:attrNameLst>
                                      </p:cBhvr>
                                      <p:tavLst>
                                        <p:tav tm="0">
                                          <p:val>
                                            <p:fltVal val="0"/>
                                          </p:val>
                                        </p:tav>
                                        <p:tav tm="100000">
                                          <p:val>
                                            <p:strVal val="#ppt_w"/>
                                          </p:val>
                                        </p:tav>
                                      </p:tavLst>
                                    </p:anim>
                                    <p:anim calcmode="lin" valueType="num">
                                      <p:cBhvr>
                                        <p:cTn id="78" dur="1000" fill="hold"/>
                                        <p:tgtEl>
                                          <p:spTgt spid="438286"/>
                                        </p:tgtEl>
                                        <p:attrNameLst>
                                          <p:attrName>ppt_h</p:attrName>
                                        </p:attrNameLst>
                                      </p:cBhvr>
                                      <p:tavLst>
                                        <p:tav tm="0">
                                          <p:val>
                                            <p:fltVal val="0"/>
                                          </p:val>
                                        </p:tav>
                                        <p:tav tm="100000">
                                          <p:val>
                                            <p:strVal val="#ppt_h"/>
                                          </p:val>
                                        </p:tav>
                                      </p:tavLst>
                                    </p:anim>
                                    <p:anim calcmode="lin" valueType="num">
                                      <p:cBhvr>
                                        <p:cTn id="79" dur="1000" fill="hold"/>
                                        <p:tgtEl>
                                          <p:spTgt spid="438286"/>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43828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grpId="0" nodeType="afterEffect">
                                  <p:stCondLst>
                                    <p:cond delay="0"/>
                                  </p:stCondLst>
                                  <p:childTnLst>
                                    <p:set>
                                      <p:cBhvr>
                                        <p:cTn id="83" dur="1" fill="hold">
                                          <p:stCondLst>
                                            <p:cond delay="0"/>
                                          </p:stCondLst>
                                        </p:cTn>
                                        <p:tgtEl>
                                          <p:spTgt spid="438287"/>
                                        </p:tgtEl>
                                        <p:attrNameLst>
                                          <p:attrName>style.visibility</p:attrName>
                                        </p:attrNameLst>
                                      </p:cBhvr>
                                      <p:to>
                                        <p:strVal val="visible"/>
                                      </p:to>
                                    </p:set>
                                    <p:anim calcmode="lin" valueType="num">
                                      <p:cBhvr>
                                        <p:cTn id="84" dur="1000" fill="hold"/>
                                        <p:tgtEl>
                                          <p:spTgt spid="438287"/>
                                        </p:tgtEl>
                                        <p:attrNameLst>
                                          <p:attrName>ppt_w</p:attrName>
                                        </p:attrNameLst>
                                      </p:cBhvr>
                                      <p:tavLst>
                                        <p:tav tm="0">
                                          <p:val>
                                            <p:fltVal val="0"/>
                                          </p:val>
                                        </p:tav>
                                        <p:tav tm="100000">
                                          <p:val>
                                            <p:strVal val="#ppt_w"/>
                                          </p:val>
                                        </p:tav>
                                      </p:tavLst>
                                    </p:anim>
                                    <p:anim calcmode="lin" valueType="num">
                                      <p:cBhvr>
                                        <p:cTn id="85" dur="1000" fill="hold"/>
                                        <p:tgtEl>
                                          <p:spTgt spid="438287"/>
                                        </p:tgtEl>
                                        <p:attrNameLst>
                                          <p:attrName>ppt_h</p:attrName>
                                        </p:attrNameLst>
                                      </p:cBhvr>
                                      <p:tavLst>
                                        <p:tav tm="0">
                                          <p:val>
                                            <p:fltVal val="0"/>
                                          </p:val>
                                        </p:tav>
                                        <p:tav tm="100000">
                                          <p:val>
                                            <p:strVal val="#ppt_h"/>
                                          </p:val>
                                        </p:tav>
                                      </p:tavLst>
                                    </p:anim>
                                    <p:anim calcmode="lin" valueType="num">
                                      <p:cBhvr>
                                        <p:cTn id="86" dur="1000" fill="hold"/>
                                        <p:tgtEl>
                                          <p:spTgt spid="438287"/>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4382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82" grpId="0" animBg="1"/>
      <p:bldP spid="438283" grpId="0" animBg="1"/>
      <p:bldP spid="438284" grpId="0" animBg="1"/>
      <p:bldP spid="438285" grpId="0" animBg="1"/>
      <p:bldP spid="438286" grpId="0" animBg="1"/>
      <p:bldP spid="43828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idx="4294967295"/>
          </p:nvPr>
        </p:nvSpPr>
        <p:spPr/>
        <p:txBody>
          <a:bodyPr/>
          <a:lstStyle/>
          <a:p>
            <a:pPr eaLnBrk="1" hangingPunct="1">
              <a:defRPr/>
            </a:pPr>
            <a:r>
              <a:rPr lang="en-US">
                <a:solidFill>
                  <a:schemeClr val="bg1"/>
                </a:solidFill>
                <a:cs typeface="+mj-cs"/>
              </a:rPr>
              <a:t>Emptiness</a:t>
            </a:r>
            <a:endParaRPr lang="en-US">
              <a:cs typeface="+mj-cs"/>
            </a:endParaRPr>
          </a:p>
        </p:txBody>
      </p:sp>
      <p:pic>
        <p:nvPicPr>
          <p:cNvPr id="237570" name="Picture 3" descr="IMG_79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3297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 Box 4"/>
          <p:cNvSpPr txBox="1">
            <a:spLocks noChangeArrowheads="1"/>
          </p:cNvSpPr>
          <p:nvPr/>
        </p:nvSpPr>
        <p:spPr bwMode="auto">
          <a:xfrm>
            <a:off x="457200" y="1809750"/>
            <a:ext cx="8001000" cy="2308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88975" indent="-6889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buFont typeface="Arial" charset="0"/>
              <a:buAutoNum type="arabicPeriod"/>
            </a:pPr>
            <a:r>
              <a:rPr lang="zh-CN" altLang="en-US" sz="3600" dirty="0">
                <a:solidFill>
                  <a:srgbClr val="FFFFFF"/>
                </a:solidFill>
                <a:latin typeface="Arial" charset="0"/>
                <a:cs typeface="Arial" charset="0"/>
              </a:rPr>
              <a:t>我必须全心追求的神的永恒优先事项是</a:t>
            </a:r>
            <a:r>
              <a:rPr lang="en-US" altLang="zh-CN" sz="3600" dirty="0">
                <a:solidFill>
                  <a:srgbClr val="FFFFFF"/>
                </a:solidFill>
                <a:latin typeface="Arial" charset="0"/>
                <a:cs typeface="Arial" charset="0"/>
              </a:rPr>
              <a:t>……</a:t>
            </a:r>
          </a:p>
          <a:p>
            <a:pPr algn="l">
              <a:buFont typeface="Arial" charset="0"/>
              <a:buAutoNum type="arabicPeriod"/>
            </a:pPr>
            <a:endParaRPr lang="en-US" altLang="zh-CN" sz="3600" dirty="0">
              <a:solidFill>
                <a:srgbClr val="FFFFFF"/>
              </a:solidFill>
              <a:latin typeface="Arial" charset="0"/>
              <a:cs typeface="Arial" charset="0"/>
            </a:endParaRPr>
          </a:p>
          <a:p>
            <a:pPr algn="l">
              <a:buFont typeface="Arial" charset="0"/>
              <a:buAutoNum type="arabicPeriod"/>
            </a:pPr>
            <a:r>
              <a:rPr lang="zh-CN" altLang="en-US" sz="3600" dirty="0">
                <a:solidFill>
                  <a:srgbClr val="FFFFFF"/>
                </a:solidFill>
                <a:latin typeface="Arial" charset="0"/>
                <a:cs typeface="Arial" charset="0"/>
              </a:rPr>
              <a:t>神指引我实现这一点的方法是</a:t>
            </a:r>
            <a:r>
              <a:rPr lang="en-US" altLang="zh-CN" sz="3600" dirty="0">
                <a:solidFill>
                  <a:srgbClr val="FFFFFF"/>
                </a:solidFill>
                <a:latin typeface="Arial" charset="0"/>
                <a:cs typeface="Arial" charset="0"/>
              </a:rPr>
              <a:t>……</a:t>
            </a:r>
          </a:p>
        </p:txBody>
      </p:sp>
      <p:sp>
        <p:nvSpPr>
          <p:cNvPr id="287749" name="Rectangle 5"/>
          <p:cNvSpPr>
            <a:spLocks noGrp="1" noChangeArrowheads="1"/>
          </p:cNvSpPr>
          <p:nvPr>
            <p:ph type="ctrTitle"/>
          </p:nvPr>
        </p:nvSpPr>
        <p:spPr>
          <a:xfrm>
            <a:off x="827088" y="333375"/>
            <a:ext cx="7772400" cy="968375"/>
          </a:xfrm>
          <a:solidFill>
            <a:srgbClr val="47FFD1"/>
          </a:solidFill>
        </p:spPr>
        <p:txBody>
          <a:bodyPr/>
          <a:lstStyle/>
          <a:p>
            <a:pPr eaLnBrk="1" hangingPunct="1">
              <a:defRPr/>
            </a:pPr>
            <a:r>
              <a:rPr lang="zh-CN" altLang="en-US" sz="5400" b="1" dirty="0">
                <a:solidFill>
                  <a:schemeClr val="tx1"/>
                </a:solidFill>
                <a:latin typeface="Arial"/>
                <a:cs typeface="Arial"/>
              </a:rPr>
              <a:t>两个关键问题</a:t>
            </a:r>
            <a:endParaRPr lang="en-US" sz="5400" b="1" dirty="0">
              <a:solidFill>
                <a:schemeClr val="tx1"/>
              </a:solidFill>
              <a:latin typeface="Arial"/>
              <a:cs typeface="Arial"/>
            </a:endParaRPr>
          </a:p>
        </p:txBody>
      </p:sp>
    </p:spTree>
    <p:extLst>
      <p:ext uri="{BB962C8B-B14F-4D97-AF65-F5344CB8AC3E}">
        <p14:creationId xmlns:p14="http://schemas.microsoft.com/office/powerpoint/2010/main" val="65717250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6075502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4946" name="Picture 3" descr="bodybuild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7242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7" name="Title 1"/>
          <p:cNvSpPr>
            <a:spLocks noGrp="1"/>
          </p:cNvSpPr>
          <p:nvPr>
            <p:ph type="title"/>
          </p:nvPr>
        </p:nvSpPr>
        <p:spPr>
          <a:xfrm>
            <a:off x="2771801" y="116633"/>
            <a:ext cx="4464496" cy="1905000"/>
          </a:xfrm>
        </p:spPr>
        <p:txBody>
          <a:bodyPr/>
          <a:lstStyle/>
          <a:p>
            <a:r>
              <a:rPr lang="zh-CN" altLang="en-US" b="1" dirty="0">
                <a:latin typeface="Arial" charset="0"/>
                <a:ea typeface="ヒラギノ角ゴ Pro W3" charset="0"/>
                <a:cs typeface="ヒラギノ角ゴ Pro W3" charset="0"/>
              </a:rPr>
              <a:t>复活的身体</a:t>
            </a:r>
            <a:endParaRPr lang="en-US" b="1"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0050583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681986" name="Rectangle 2"/>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eaLnBrk="0" hangingPunct="0"/>
            <a:endParaRPr lang="en-US" sz="1800" b="0">
              <a:solidFill>
                <a:srgbClr val="000000"/>
              </a:solidFill>
              <a:latin typeface="Arial" charset="0"/>
              <a:ea typeface="Osaka" charset="0"/>
              <a:cs typeface="Osaka" charset="0"/>
            </a:endParaRPr>
          </a:p>
        </p:txBody>
      </p:sp>
      <p:grpSp>
        <p:nvGrpSpPr>
          <p:cNvPr id="681987" name="Group 3"/>
          <p:cNvGrpSpPr>
            <a:grpSpLocks/>
          </p:cNvGrpSpPr>
          <p:nvPr/>
        </p:nvGrpSpPr>
        <p:grpSpPr bwMode="auto">
          <a:xfrm>
            <a:off x="254000" y="2019300"/>
            <a:ext cx="693738" cy="1466850"/>
            <a:chOff x="648" y="1860"/>
            <a:chExt cx="492" cy="924"/>
          </a:xfrm>
        </p:grpSpPr>
        <p:sp>
          <p:nvSpPr>
            <p:cNvPr id="68201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201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grpSp>
      <p:sp>
        <p:nvSpPr>
          <p:cNvPr id="681988" name="Text Box 6"/>
          <p:cNvSpPr txBox="1">
            <a:spLocks noChangeArrowheads="1"/>
          </p:cNvSpPr>
          <p:nvPr/>
        </p:nvSpPr>
        <p:spPr bwMode="auto">
          <a:xfrm>
            <a:off x="887413" y="3567113"/>
            <a:ext cx="1622425" cy="523875"/>
          </a:xfrm>
          <a:prstGeom prst="rect">
            <a:avLst/>
          </a:prstGeom>
          <a:solidFill>
            <a:srgbClr val="FF9900"/>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教会时代</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8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1990" name="Text Box 8"/>
          <p:cNvSpPr txBox="1">
            <a:spLocks noChangeArrowheads="1"/>
          </p:cNvSpPr>
          <p:nvPr/>
        </p:nvSpPr>
        <p:spPr bwMode="auto">
          <a:xfrm>
            <a:off x="3363913" y="3567113"/>
            <a:ext cx="901700" cy="523875"/>
          </a:xfrm>
          <a:prstGeom prst="rect">
            <a:avLst/>
          </a:prstGeom>
          <a:solidFill>
            <a:srgbClr val="CCFF66"/>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苦难</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1" name="Text Box 9"/>
          <p:cNvSpPr txBox="1">
            <a:spLocks noChangeArrowheads="1"/>
          </p:cNvSpPr>
          <p:nvPr/>
        </p:nvSpPr>
        <p:spPr bwMode="auto">
          <a:xfrm>
            <a:off x="5448300" y="3567113"/>
            <a:ext cx="903288" cy="523875"/>
          </a:xfrm>
          <a:prstGeom prst="rect">
            <a:avLst/>
          </a:prstGeom>
          <a:solidFill>
            <a:srgbClr val="99FFCC"/>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千年</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cxnSp>
        <p:nvCxnSpPr>
          <p:cNvPr id="681992"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81993" name="Text Box 11"/>
          <p:cNvSpPr txBox="1">
            <a:spLocks noChangeArrowheads="1"/>
          </p:cNvSpPr>
          <p:nvPr/>
        </p:nvSpPr>
        <p:spPr bwMode="auto">
          <a:xfrm>
            <a:off x="1971675" y="1833563"/>
            <a:ext cx="1622425" cy="523875"/>
          </a:xfrm>
          <a:prstGeom prst="rect">
            <a:avLst/>
          </a:prstGeom>
          <a:solidFill>
            <a:srgbClr val="FFFF99"/>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欢天喜地</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4"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1995" name="Text Box 13"/>
          <p:cNvSpPr txBox="1">
            <a:spLocks noChangeArrowheads="1"/>
          </p:cNvSpPr>
          <p:nvPr/>
        </p:nvSpPr>
        <p:spPr bwMode="auto">
          <a:xfrm>
            <a:off x="3859213" y="1852613"/>
            <a:ext cx="1981200" cy="523875"/>
          </a:xfrm>
          <a:prstGeom prst="rect">
            <a:avLst/>
          </a:prstGeom>
          <a:solidFill>
            <a:srgbClr val="FF99CC"/>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第二次降临</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6" name="Text Box 14"/>
          <p:cNvSpPr txBox="1">
            <a:spLocks noChangeArrowheads="1"/>
          </p:cNvSpPr>
          <p:nvPr/>
        </p:nvSpPr>
        <p:spPr bwMode="auto">
          <a:xfrm>
            <a:off x="3441700" y="4938713"/>
            <a:ext cx="1260475" cy="954087"/>
          </a:xfrm>
          <a:prstGeom prst="rect">
            <a:avLst/>
          </a:prstGeom>
          <a:solidFill>
            <a:srgbClr val="FFCC66"/>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战役</a:t>
            </a:r>
            <a:b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b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大决战</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7" name="Text Box 15"/>
          <p:cNvSpPr txBox="1">
            <a:spLocks noChangeArrowheads="1"/>
          </p:cNvSpPr>
          <p:nvPr/>
        </p:nvSpPr>
        <p:spPr bwMode="auto">
          <a:xfrm>
            <a:off x="6107113" y="4957763"/>
            <a:ext cx="1622425" cy="954087"/>
          </a:xfrm>
          <a:prstGeom prst="rect">
            <a:avLst/>
          </a:prstGeom>
          <a:solidFill>
            <a:srgbClr val="99CCFF"/>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战役</a:t>
            </a:r>
            <a:b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b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歌革和玛</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8" name="Text Box 16"/>
          <p:cNvSpPr txBox="1">
            <a:spLocks noChangeArrowheads="1"/>
          </p:cNvSpPr>
          <p:nvPr/>
        </p:nvSpPr>
        <p:spPr bwMode="auto">
          <a:xfrm>
            <a:off x="7581900" y="2751138"/>
            <a:ext cx="1238250" cy="954087"/>
          </a:xfrm>
          <a:prstGeom prst="rect">
            <a:avLst/>
          </a:prstGeom>
          <a:solidFill>
            <a:schemeClr val="bg1"/>
          </a:solidFill>
          <a:ln w="9525">
            <a:noFill/>
            <a:miter lim="800000"/>
            <a:headEnd/>
            <a:tailEnd/>
          </a:ln>
        </p:spPr>
        <p:txBody>
          <a:bodyPr>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大白</a:t>
            </a:r>
            <a:b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b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宝座</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9"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2000"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2001" name="Rectangle 19"/>
          <p:cNvSpPr>
            <a:spLocks noGrp="1" noChangeArrowheads="1"/>
          </p:cNvSpPr>
          <p:nvPr>
            <p:ph type="title"/>
          </p:nvPr>
        </p:nvSpPr>
        <p:spPr>
          <a:xfrm>
            <a:off x="2932113" y="228600"/>
            <a:ext cx="3278187" cy="830263"/>
          </a:xfrm>
        </p:spPr>
        <p:txBody>
          <a:bodyPr wrap="none" anchor="t">
            <a:spAutoFit/>
          </a:bodyPr>
          <a:lstStyle/>
          <a:p>
            <a:pPr eaLnBrk="1" hangingPunct="1">
              <a:defRPr/>
            </a:pPr>
            <a:r>
              <a:rPr lang="zh-CN" sz="4800" b="1" dirty="0">
                <a:effectLst>
                  <a:outerShdw blurRad="38100" dist="38100" dir="2700000" algn="tl">
                    <a:srgbClr val="000000">
                      <a:alpha val="43137"/>
                    </a:srgbClr>
                  </a:outerShdw>
                </a:effectLst>
              </a:rPr>
              <a:t>复活和判断</a:t>
            </a:r>
            <a:endParaRPr lang="en-US" sz="4800" b="1" dirty="0">
              <a:solidFill>
                <a:schemeClr val="tx1"/>
              </a:solidFill>
              <a:effectLst>
                <a:outerShdw blurRad="38100" dist="38100" dir="2700000" algn="tl">
                  <a:srgbClr val="000000">
                    <a:alpha val="43137"/>
                  </a:srgbClr>
                </a:outerShdw>
              </a:effectLst>
              <a:latin typeface="Lucida Sans Unicode" pitchFamily="34" charset="0"/>
              <a:ea typeface="ＭＳ Ｐゴシック" pitchFamily="34" charset="-128"/>
            </a:endParaRPr>
          </a:p>
        </p:txBody>
      </p:sp>
      <p:sp>
        <p:nvSpPr>
          <p:cNvPr id="682002" name="Text Box 21"/>
          <p:cNvSpPr txBox="1">
            <a:spLocks noChangeArrowheads="1"/>
          </p:cNvSpPr>
          <p:nvPr/>
        </p:nvSpPr>
        <p:spPr bwMode="auto">
          <a:xfrm>
            <a:off x="84518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000000"/>
                </a:solidFill>
                <a:latin typeface="Arial" charset="0"/>
                <a:ea typeface="Osaka" charset="0"/>
                <a:cs typeface="Osaka" charset="0"/>
              </a:rPr>
              <a:t>439</a:t>
            </a:r>
            <a:endParaRPr lang="en-US" sz="1800" b="0">
              <a:solidFill>
                <a:srgbClr val="000000"/>
              </a:solidFill>
              <a:latin typeface="Arial" charset="0"/>
              <a:ea typeface="Osaka" charset="0"/>
              <a:cs typeface="Osaka" charset="0"/>
            </a:endParaRPr>
          </a:p>
        </p:txBody>
      </p:sp>
      <p:sp>
        <p:nvSpPr>
          <p:cNvPr id="682003" name="Text Box 24"/>
          <p:cNvSpPr txBox="1">
            <a:spLocks noChangeArrowheads="1"/>
          </p:cNvSpPr>
          <p:nvPr/>
        </p:nvSpPr>
        <p:spPr bwMode="auto">
          <a:xfrm>
            <a:off x="4572000" y="914400"/>
            <a:ext cx="4427538" cy="523875"/>
          </a:xfrm>
          <a:prstGeom prst="rect">
            <a:avLst/>
          </a:prstGeom>
          <a:noFill/>
          <a:ln w="9525">
            <a:noFill/>
            <a:miter lim="800000"/>
            <a:headEnd/>
            <a:tailEnd/>
          </a:ln>
        </p:spPr>
        <p:txBody>
          <a:bodyPr>
            <a:spAutoFit/>
          </a:bodyPr>
          <a:lstStyle/>
          <a:p>
            <a:pPr algn="l" eaLnBrk="0" hangingPunct="0">
              <a:defRPr/>
            </a:pPr>
            <a:r>
              <a:rPr lang="en-US" sz="2400" dirty="0">
                <a:solidFill>
                  <a:srgbClr val="333399"/>
                </a:solidFill>
                <a:latin typeface="Arial" pitchFamily="34" charset="0"/>
                <a:ea typeface="Osaka"/>
                <a:cs typeface="Osaka"/>
              </a:rPr>
              <a:t>R = 4</a:t>
            </a:r>
            <a:r>
              <a:rPr lang="zh-CN" altLang="en-US" sz="2400" dirty="0">
                <a:solidFill>
                  <a:srgbClr val="333399"/>
                </a:solidFill>
                <a:latin typeface="Arial" pitchFamily="34" charset="0"/>
                <a:ea typeface="Osaka"/>
                <a:cs typeface="Osaka"/>
              </a:rPr>
              <a:t> </a:t>
            </a:r>
            <a:r>
              <a:rPr lang="zh-CN" altLang="en-US" sz="2800" dirty="0">
                <a:solidFill>
                  <a:srgbClr val="0033CC"/>
                </a:solidFill>
                <a:effectLst>
                  <a:outerShdw blurRad="38100" dist="38100" dir="2700000" algn="tl">
                    <a:srgbClr val="000000">
                      <a:alpha val="43137"/>
                    </a:srgbClr>
                  </a:outerShdw>
                </a:effectLst>
                <a:latin typeface="Comic Sans MS" pitchFamily="66" charset="0"/>
                <a:ea typeface="ＭＳ Ｐゴシック" pitchFamily="34" charset="-128"/>
              </a:rPr>
              <a:t>组复活</a:t>
            </a:r>
            <a:endParaRPr lang="en-US" sz="2800" dirty="0">
              <a:solidFill>
                <a:srgbClr val="0033CC"/>
              </a:solidFill>
              <a:effectLst>
                <a:outerShdw blurRad="38100" dist="38100" dir="2700000" algn="tl">
                  <a:srgbClr val="000000">
                    <a:alpha val="43137"/>
                  </a:srgbClr>
                </a:outerShdw>
              </a:effectLst>
              <a:latin typeface="Arial" pitchFamily="34" charset="0"/>
              <a:ea typeface="Osaka"/>
              <a:cs typeface="Osaka"/>
            </a:endParaRPr>
          </a:p>
        </p:txBody>
      </p:sp>
      <p:sp>
        <p:nvSpPr>
          <p:cNvPr id="682004" name="Text Box 25"/>
          <p:cNvSpPr txBox="1">
            <a:spLocks noChangeArrowheads="1"/>
          </p:cNvSpPr>
          <p:nvPr/>
        </p:nvSpPr>
        <p:spPr bwMode="auto">
          <a:xfrm>
            <a:off x="4572000" y="1295400"/>
            <a:ext cx="3802063" cy="523875"/>
          </a:xfrm>
          <a:prstGeom prst="rect">
            <a:avLst/>
          </a:prstGeom>
          <a:noFill/>
          <a:ln w="9525">
            <a:noFill/>
            <a:miter lim="800000"/>
            <a:headEnd/>
            <a:tailEnd/>
          </a:ln>
        </p:spPr>
        <p:txBody>
          <a:bodyPr>
            <a:spAutoFit/>
          </a:bodyPr>
          <a:lstStyle/>
          <a:p>
            <a:pPr algn="l" eaLnBrk="0" hangingPunct="0">
              <a:defRPr/>
            </a:pPr>
            <a:r>
              <a:rPr lang="en-US" sz="2400" dirty="0">
                <a:solidFill>
                  <a:srgbClr val="000000"/>
                </a:solidFill>
                <a:latin typeface="Arial" pitchFamily="34" charset="0"/>
                <a:ea typeface="Osaka"/>
                <a:cs typeface="Osaka"/>
              </a:rPr>
              <a:t>J</a:t>
            </a:r>
            <a:r>
              <a:rPr lang="en-US" sz="1800" dirty="0">
                <a:solidFill>
                  <a:srgbClr val="000000"/>
                </a:solidFill>
                <a:latin typeface="Arial" pitchFamily="34" charset="0"/>
                <a:ea typeface="Osaka"/>
                <a:cs typeface="Osaka"/>
              </a:rPr>
              <a:t>  </a:t>
            </a:r>
            <a:r>
              <a:rPr lang="en-US" sz="2400" dirty="0">
                <a:solidFill>
                  <a:srgbClr val="000000"/>
                </a:solidFill>
                <a:latin typeface="Arial" pitchFamily="34" charset="0"/>
                <a:ea typeface="Osaka"/>
                <a:cs typeface="Osaka"/>
              </a:rPr>
              <a:t>= 7</a:t>
            </a:r>
            <a:r>
              <a:rPr lang="zh-CN" altLang="en-US" sz="2800" dirty="0">
                <a:solidFill>
                  <a:srgbClr val="000000">
                    <a:lumMod val="85000"/>
                    <a:lumOff val="15000"/>
                  </a:srgbClr>
                </a:solidFill>
                <a:latin typeface="Comic Sans MS" pitchFamily="66" charset="0"/>
                <a:ea typeface="ＭＳ Ｐゴシック" pitchFamily="34" charset="-128"/>
              </a:rPr>
              <a:t>判断组</a:t>
            </a:r>
            <a:endParaRPr lang="en-US" sz="2800" dirty="0">
              <a:solidFill>
                <a:srgbClr val="000000">
                  <a:lumMod val="85000"/>
                  <a:lumOff val="15000"/>
                </a:srgbClr>
              </a:solidFill>
              <a:latin typeface="Arial" pitchFamily="34" charset="0"/>
              <a:ea typeface="Osaka"/>
              <a:cs typeface="Osaka"/>
            </a:endParaRPr>
          </a:p>
        </p:txBody>
      </p:sp>
      <p:sp>
        <p:nvSpPr>
          <p:cNvPr id="682005" name="Text Box 26"/>
          <p:cNvSpPr txBox="1">
            <a:spLocks noChangeArrowheads="1"/>
          </p:cNvSpPr>
          <p:nvPr/>
        </p:nvSpPr>
        <p:spPr bwMode="auto">
          <a:xfrm>
            <a:off x="3124200" y="29718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000000"/>
                </a:solidFill>
                <a:latin typeface="Arial" charset="0"/>
                <a:ea typeface="Osaka" charset="0"/>
                <a:cs typeface="Osaka" charset="0"/>
              </a:rPr>
              <a:t>J</a:t>
            </a:r>
          </a:p>
        </p:txBody>
      </p:sp>
      <p:sp>
        <p:nvSpPr>
          <p:cNvPr id="68200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000000"/>
                </a:solidFill>
                <a:latin typeface="Arial" charset="0"/>
                <a:ea typeface="Osaka" charset="0"/>
                <a:cs typeface="Osaka" charset="0"/>
              </a:rPr>
              <a:t>4J</a:t>
            </a:r>
          </a:p>
        </p:txBody>
      </p:sp>
      <p:sp>
        <p:nvSpPr>
          <p:cNvPr id="68200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000000"/>
                </a:solidFill>
                <a:latin typeface="Arial" charset="0"/>
                <a:ea typeface="Osaka" charset="0"/>
                <a:cs typeface="Osaka" charset="0"/>
              </a:rPr>
              <a:t>2J</a:t>
            </a:r>
          </a:p>
        </p:txBody>
      </p:sp>
      <p:sp>
        <p:nvSpPr>
          <p:cNvPr id="68200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333399"/>
                </a:solidFill>
                <a:latin typeface="Arial" charset="0"/>
                <a:ea typeface="Osaka" charset="0"/>
                <a:cs typeface="Osaka" charset="0"/>
              </a:rPr>
              <a:t>R</a:t>
            </a:r>
          </a:p>
        </p:txBody>
      </p:sp>
      <p:sp>
        <p:nvSpPr>
          <p:cNvPr id="68200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333399"/>
                </a:solidFill>
                <a:latin typeface="Arial" charset="0"/>
                <a:ea typeface="Osaka" charset="0"/>
                <a:cs typeface="Osaka" charset="0"/>
              </a:rPr>
              <a:t>2R</a:t>
            </a:r>
          </a:p>
        </p:txBody>
      </p:sp>
      <p:sp>
        <p:nvSpPr>
          <p:cNvPr id="68201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333399"/>
                </a:solidFill>
                <a:latin typeface="Arial" charset="0"/>
                <a:ea typeface="Osaka" charset="0"/>
                <a:cs typeface="Osaka" charset="0"/>
              </a:rPr>
              <a:t>R</a:t>
            </a:r>
          </a:p>
        </p:txBody>
      </p:sp>
    </p:spTree>
    <p:extLst>
      <p:ext uri="{BB962C8B-B14F-4D97-AF65-F5344CB8AC3E}">
        <p14:creationId xmlns:p14="http://schemas.microsoft.com/office/powerpoint/2010/main" val="10345405"/>
      </p:ext>
    </p:extLst>
  </p:cSld>
  <p:clrMapOvr>
    <a:masterClrMapping/>
  </p:clrMapOvr>
  <p:transition>
    <p:plus/>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algn="l" eaLnBrk="0" hangingPunct="0"/>
            <a:endParaRPr lang="en-US" sz="1800" b="0">
              <a:solidFill>
                <a:srgbClr val="000000"/>
              </a:solidFill>
              <a:latin typeface="Arial" charset="0"/>
              <a:ea typeface="Osaka" charset="0"/>
              <a:cs typeface="Osaka" charset="0"/>
            </a:endParaRPr>
          </a:p>
        </p:txBody>
      </p:sp>
      <p:pic>
        <p:nvPicPr>
          <p:cNvPr id="683011" name="Picture 2" descr="Jesus second com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3012" name="Rectangle 3"/>
          <p:cNvSpPr>
            <a:spLocks noGrp="1" noChangeArrowheads="1"/>
          </p:cNvSpPr>
          <p:nvPr>
            <p:ph type="title" idx="4294967295"/>
          </p:nvPr>
        </p:nvSpPr>
        <p:spPr/>
        <p:txBody>
          <a:bodyPr/>
          <a:lstStyle/>
          <a:p>
            <a:pPr>
              <a:defRPr/>
            </a:pPr>
            <a:r>
              <a:rPr lang="zh-CN" sz="4800" b="1" dirty="0">
                <a:effectLst>
                  <a:outerShdw blurRad="38100" dist="38100" dir="2700000" algn="tl">
                    <a:srgbClr val="000000">
                      <a:alpha val="43137"/>
                    </a:srgbClr>
                  </a:outerShdw>
                </a:effectLst>
              </a:rPr>
              <a:t>基督的审判台前</a:t>
            </a:r>
            <a:endParaRPr lang="en-US" sz="4800" b="1" dirty="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sp>
        <p:nvSpPr>
          <p:cNvPr id="683013" name="Text Box 4"/>
          <p:cNvSpPr txBox="1">
            <a:spLocks noChangeArrowheads="1"/>
          </p:cNvSpPr>
          <p:nvPr/>
        </p:nvSpPr>
        <p:spPr bwMode="auto">
          <a:xfrm>
            <a:off x="84042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spcBef>
                <a:spcPct val="50000"/>
              </a:spcBef>
            </a:pPr>
            <a:r>
              <a:rPr lang="en-US">
                <a:solidFill>
                  <a:srgbClr val="000000"/>
                </a:solidFill>
                <a:latin typeface="Arial" charset="0"/>
                <a:ea typeface="Osaka" charset="0"/>
                <a:cs typeface="Osaka" charset="0"/>
              </a:rPr>
              <a:t>439</a:t>
            </a:r>
            <a:endParaRPr lang="en-US" sz="1800" b="0">
              <a:solidFill>
                <a:srgbClr val="000000"/>
              </a:solidFill>
              <a:latin typeface="Arial" charset="0"/>
              <a:ea typeface="Osaka" charset="0"/>
              <a:cs typeface="Osaka" charset="0"/>
            </a:endParaRPr>
          </a:p>
        </p:txBody>
      </p:sp>
      <p:sp>
        <p:nvSpPr>
          <p:cNvPr id="683014" name="Rectangle 3"/>
          <p:cNvSpPr txBox="1">
            <a:spLocks noChangeArrowheads="1"/>
          </p:cNvSpPr>
          <p:nvPr/>
        </p:nvSpPr>
        <p:spPr bwMode="auto">
          <a:xfrm>
            <a:off x="3752850" y="2152650"/>
            <a:ext cx="4953000" cy="4267200"/>
          </a:xfrm>
          <a:prstGeom prst="rect">
            <a:avLst/>
          </a:prstGeom>
          <a:noFill/>
          <a:ln w="9525">
            <a:noFill/>
            <a:miter lim="800000"/>
            <a:headEnd/>
            <a:tailEnd/>
          </a:ln>
        </p:spPr>
        <p:txBody>
          <a:bodyPr anchor="ctr"/>
          <a:lstStyle>
            <a:lvl1pPr marL="363538" indent="-363538"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buFont typeface="Arial" charset="0"/>
              <a:buChar char="•"/>
            </a:pPr>
            <a:r>
              <a:rPr lang="zh-CN" altLang="en-US" sz="3600">
                <a:solidFill>
                  <a:srgbClr val="000000"/>
                </a:solidFill>
                <a:effectLst>
                  <a:outerShdw blurRad="38100" dist="38100" dir="2700000" algn="tl">
                    <a:srgbClr val="DDDDDD"/>
                  </a:outerShdw>
                </a:effectLst>
              </a:rPr>
              <a:t>奖赏由基督的信徒</a:t>
            </a:r>
            <a:endParaRPr lang="en-US" altLang="zh-CN" sz="3600">
              <a:solidFill>
                <a:srgbClr val="000000"/>
              </a:solidFill>
              <a:effectLst>
                <a:outerShdw blurRad="38100" dist="38100" dir="2700000" algn="tl">
                  <a:srgbClr val="DDDDDD"/>
                </a:outerShdw>
              </a:effectLst>
            </a:endParaRPr>
          </a:p>
          <a:p>
            <a:pPr algn="l"/>
            <a:r>
              <a:rPr lang="zh-CN" altLang="en-US" sz="3600">
                <a:solidFill>
                  <a:srgbClr val="000000"/>
                </a:solidFill>
                <a:effectLst>
                  <a:outerShdw blurRad="38100" dist="38100" dir="2700000" algn="tl">
                    <a:srgbClr val="DDDDDD"/>
                  </a:outerShdw>
                </a:effectLst>
                <a:latin typeface="Arial" charset="0"/>
                <a:ea typeface="Osaka" charset="0"/>
                <a:cs typeface="Arial" charset="0"/>
              </a:rPr>
              <a:t>   </a:t>
            </a:r>
            <a:r>
              <a:rPr lang="en-US" sz="3600">
                <a:solidFill>
                  <a:srgbClr val="000000"/>
                </a:solidFill>
                <a:effectLst>
                  <a:outerShdw blurRad="38100" dist="38100" dir="2700000" algn="tl">
                    <a:srgbClr val="DDDDDD"/>
                  </a:outerShdw>
                </a:effectLst>
                <a:latin typeface="Arial" charset="0"/>
                <a:ea typeface="Osaka" charset="0"/>
                <a:cs typeface="Arial" charset="0"/>
              </a:rPr>
              <a:t>(</a:t>
            </a:r>
            <a:r>
              <a:rPr lang="zh-CN" altLang="en-US" sz="3600">
                <a:solidFill>
                  <a:srgbClr val="000000"/>
                </a:solidFill>
                <a:effectLst>
                  <a:outerShdw blurRad="38100" dist="38100" dir="2700000" algn="tl">
                    <a:srgbClr val="DDDDDD"/>
                  </a:outerShdw>
                </a:effectLst>
                <a:latin typeface="Arial" charset="0"/>
                <a:ea typeface="Osaka" charset="0"/>
                <a:cs typeface="Arial" charset="0"/>
              </a:rPr>
              <a:t>林后</a:t>
            </a:r>
            <a:r>
              <a:rPr lang="en-US" sz="3600">
                <a:solidFill>
                  <a:srgbClr val="000000"/>
                </a:solidFill>
                <a:effectLst>
                  <a:outerShdw blurRad="38100" dist="38100" dir="2700000" algn="tl">
                    <a:srgbClr val="DDDDDD"/>
                  </a:outerShdw>
                </a:effectLst>
                <a:latin typeface="Arial" charset="0"/>
                <a:ea typeface="Osaka" charset="0"/>
                <a:cs typeface="Arial" charset="0"/>
              </a:rPr>
              <a:t>. 5:10)</a:t>
            </a:r>
          </a:p>
          <a:p>
            <a:pPr algn="l">
              <a:buFont typeface="Arial" charset="0"/>
              <a:buChar char="•"/>
            </a:pPr>
            <a:endParaRPr lang="en-US" sz="3200" b="0">
              <a:solidFill>
                <a:srgbClr val="000000"/>
              </a:solidFill>
              <a:latin typeface="Arial" charset="0"/>
              <a:ea typeface="Osaka" charset="0"/>
              <a:cs typeface="Arial" charset="0"/>
            </a:endParaRPr>
          </a:p>
          <a:p>
            <a:pPr algn="l">
              <a:buFont typeface="Arial" charset="0"/>
              <a:buChar char="•"/>
            </a:pPr>
            <a:r>
              <a:rPr lang="zh-CN" altLang="en-US" sz="3600">
                <a:solidFill>
                  <a:srgbClr val="000000"/>
                </a:solidFill>
                <a:effectLst>
                  <a:outerShdw blurRad="38100" dist="38100" dir="2700000" algn="tl">
                    <a:srgbClr val="DDDDDD"/>
                  </a:outerShdw>
                </a:effectLst>
              </a:rPr>
              <a:t>在着迷</a:t>
            </a:r>
            <a:br>
              <a:rPr lang="en-US" sz="3600" b="0">
                <a:solidFill>
                  <a:srgbClr val="000000"/>
                </a:solidFill>
                <a:latin typeface="Arial" charset="0"/>
                <a:ea typeface="Osaka" charset="0"/>
                <a:cs typeface="Osaka" charset="0"/>
              </a:rPr>
            </a:br>
            <a:r>
              <a:rPr lang="en-US" sz="3600">
                <a:solidFill>
                  <a:srgbClr val="000000"/>
                </a:solidFill>
                <a:effectLst>
                  <a:outerShdw blurRad="38100" dist="38100" dir="2700000" algn="tl">
                    <a:srgbClr val="DDDDDD"/>
                  </a:outerShdw>
                </a:effectLst>
                <a:latin typeface="Arial" charset="0"/>
                <a:ea typeface="Osaka" charset="0"/>
                <a:cs typeface="Osaka" charset="0"/>
              </a:rPr>
              <a:t>(</a:t>
            </a:r>
            <a:r>
              <a:rPr lang="zh-CN" altLang="en-US" sz="3600">
                <a:solidFill>
                  <a:srgbClr val="000000"/>
                </a:solidFill>
                <a:effectLst>
                  <a:outerShdw blurRad="38100" dist="38100" dir="2700000" algn="tl">
                    <a:srgbClr val="DDDDDD"/>
                  </a:outerShdw>
                </a:effectLst>
                <a:latin typeface="Arial" charset="0"/>
                <a:ea typeface="Osaka" charset="0"/>
                <a:cs typeface="Osaka" charset="0"/>
              </a:rPr>
              <a:t>贴前</a:t>
            </a:r>
            <a:r>
              <a:rPr lang="en-US" sz="3600">
                <a:solidFill>
                  <a:srgbClr val="000000"/>
                </a:solidFill>
                <a:effectLst>
                  <a:outerShdw blurRad="38100" dist="38100" dir="2700000" algn="tl">
                    <a:srgbClr val="DDDDDD"/>
                  </a:outerShdw>
                </a:effectLst>
                <a:latin typeface="Arial" charset="0"/>
                <a:ea typeface="Osaka" charset="0"/>
                <a:cs typeface="Osaka" charset="0"/>
              </a:rPr>
              <a:t>. 4:17)</a:t>
            </a:r>
          </a:p>
          <a:p>
            <a:pPr algn="l">
              <a:buFont typeface="Arial" charset="0"/>
              <a:buChar char="•"/>
            </a:pPr>
            <a:endParaRPr lang="en-US" sz="3200" b="0">
              <a:solidFill>
                <a:srgbClr val="000000"/>
              </a:solidFill>
              <a:latin typeface="Arial" charset="0"/>
              <a:ea typeface="Osaka" charset="0"/>
              <a:cs typeface="Osaka" charset="0"/>
            </a:endParaRPr>
          </a:p>
          <a:p>
            <a:pPr algn="l">
              <a:buFont typeface="Arial" charset="0"/>
              <a:buChar char="•"/>
            </a:pPr>
            <a:r>
              <a:rPr lang="zh-CN" altLang="en-US" sz="3600">
                <a:solidFill>
                  <a:srgbClr val="000000"/>
                </a:solidFill>
                <a:effectLst>
                  <a:outerShdw blurRad="38100" dist="38100" dir="2700000" algn="tl">
                    <a:srgbClr val="DDDDDD"/>
                  </a:outerShdw>
                </a:effectLst>
              </a:rPr>
              <a:t>奖励的奖励或损失</a:t>
            </a:r>
            <a:endParaRPr lang="en-US" altLang="zh-CN" sz="3600">
              <a:solidFill>
                <a:srgbClr val="000000"/>
              </a:solidFill>
              <a:effectLst>
                <a:outerShdw blurRad="38100" dist="38100" dir="2700000" algn="tl">
                  <a:srgbClr val="DDDDDD"/>
                </a:outerShdw>
              </a:effectLst>
            </a:endParaRPr>
          </a:p>
          <a:p>
            <a:pPr algn="l">
              <a:buFont typeface="Arial" charset="0"/>
              <a:buChar char="•"/>
            </a:pPr>
            <a:r>
              <a:rPr lang="zh-CN" altLang="en-US" sz="3600">
                <a:solidFill>
                  <a:srgbClr val="000000"/>
                </a:solidFill>
                <a:effectLst>
                  <a:outerShdw blurRad="38100" dist="38100" dir="2700000" algn="tl">
                    <a:srgbClr val="DDDDDD"/>
                  </a:outerShdw>
                </a:effectLst>
              </a:rPr>
              <a:t>（未得救）</a:t>
            </a:r>
            <a:endParaRPr lang="en-US" sz="3600">
              <a:solidFill>
                <a:srgbClr val="000000"/>
              </a:solidFill>
              <a:effectLst>
                <a:outerShdw blurRad="38100" dist="38100" dir="2700000" algn="tl">
                  <a:srgbClr val="DDDDDD"/>
                </a:outerShdw>
              </a:effectLst>
              <a:latin typeface="Arial" charset="0"/>
              <a:ea typeface="Osaka" charset="0"/>
              <a:cs typeface="Osaka" charset="0"/>
            </a:endParaRPr>
          </a:p>
        </p:txBody>
      </p:sp>
    </p:spTree>
    <p:extLst>
      <p:ext uri="{BB962C8B-B14F-4D97-AF65-F5344CB8AC3E}">
        <p14:creationId xmlns:p14="http://schemas.microsoft.com/office/powerpoint/2010/main" val="3687399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angel_trump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title" idx="4294967295"/>
          </p:nvPr>
        </p:nvSpPr>
        <p:spPr/>
        <p:txBody>
          <a:bodyPr/>
          <a:lstStyle/>
          <a:p>
            <a:r>
              <a:rPr lang="zh-CN" altLang="en-US" sz="5400" b="1" dirty="0">
                <a:effectLst>
                  <a:outerShdw blurRad="38100" dist="38100" dir="2700000" algn="tl">
                    <a:srgbClr val="C0C0C0"/>
                  </a:outerShdw>
                </a:effectLst>
                <a:ea typeface="SimSun" pitchFamily="2" charset="-122"/>
              </a:rPr>
              <a:t>我们会与他在云中相见</a:t>
            </a:r>
            <a:br>
              <a:rPr lang="en-US" altLang="zh-CN" sz="5400" b="1" dirty="0">
                <a:effectLst>
                  <a:outerShdw blurRad="38100" dist="38100" dir="2700000" algn="tl">
                    <a:srgbClr val="C0C0C0"/>
                  </a:outerShdw>
                </a:effectLst>
                <a:ea typeface="SimSun" pitchFamily="2" charset="-122"/>
              </a:rPr>
            </a:br>
            <a:r>
              <a:rPr lang="en-US" altLang="zh-CN" sz="3600" b="1" dirty="0">
                <a:effectLst>
                  <a:outerShdw blurRad="38100" dist="38100" dir="2700000" algn="tl">
                    <a:srgbClr val="C0C0C0"/>
                  </a:outerShdw>
                </a:effectLst>
                <a:ea typeface="SimSun" pitchFamily="2" charset="-122"/>
              </a:rPr>
              <a:t>(</a:t>
            </a:r>
            <a:r>
              <a:rPr lang="zh-CN" altLang="en-US" sz="3600" b="1" dirty="0">
                <a:effectLst>
                  <a:outerShdw blurRad="38100" dist="38100" dir="2700000" algn="tl">
                    <a:srgbClr val="C0C0C0"/>
                  </a:outerShdw>
                </a:effectLst>
                <a:ea typeface="SimSun" pitchFamily="2" charset="-122"/>
              </a:rPr>
              <a:t>贴前</a:t>
            </a:r>
            <a:r>
              <a:rPr lang="en-US" altLang="zh-CN" sz="3600" b="1" dirty="0">
                <a:effectLst>
                  <a:outerShdw blurRad="38100" dist="38100" dir="2700000" algn="tl">
                    <a:srgbClr val="C0C0C0"/>
                  </a:outerShdw>
                </a:effectLst>
                <a:ea typeface="SimSun" pitchFamily="2" charset="-122"/>
              </a:rPr>
              <a:t>4:17)</a:t>
            </a:r>
            <a:endParaRPr lang="zh-CN" altLang="en-US" sz="3600" b="1" dirty="0">
              <a:effectLst>
                <a:outerShdw blurRad="38100" dist="38100" dir="2700000" algn="tl">
                  <a:srgbClr val="C0C0C0"/>
                </a:outerShdw>
              </a:effectLst>
            </a:endParaRPr>
          </a:p>
        </p:txBody>
      </p:sp>
    </p:spTree>
    <p:extLst>
      <p:ext uri="{BB962C8B-B14F-4D97-AF65-F5344CB8AC3E}">
        <p14:creationId xmlns:p14="http://schemas.microsoft.com/office/powerpoint/2010/main" val="31604810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zh-CN" altLang="en-US" sz="4000" b="1" dirty="0">
                <a:latin typeface="Arial" charset="0"/>
                <a:ea typeface="ＭＳ Ｐゴシック" charset="0"/>
                <a:cs typeface="ＭＳ Ｐゴシック" charset="0"/>
              </a:rPr>
              <a:t>我们在地上的帐棚拆毁了</a:t>
            </a:r>
            <a:r>
              <a:rPr lang="en-US" altLang="ja-JP" sz="4000" b="1" dirty="0">
                <a:latin typeface="Arial" charset="0"/>
                <a:ea typeface="ＭＳ Ｐゴシック" charset="0"/>
                <a:cs typeface="ＭＳ Ｐゴシック" charset="0"/>
              </a:rPr>
              <a:t>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a:t>
            </a:r>
            <a:r>
              <a:rPr lang="zh-CN" altLang="en-US" sz="4000" b="1" dirty="0">
                <a:latin typeface="Arial" charset="0"/>
                <a:ea typeface="ＭＳ Ｐゴシック" charset="0"/>
                <a:cs typeface="ＭＳ Ｐゴシック" charset="0"/>
              </a:rPr>
              <a:t>林后</a:t>
            </a:r>
            <a:r>
              <a:rPr lang="en-US" altLang="ja-JP" sz="4000" b="1" dirty="0">
                <a:latin typeface="Arial" charset="0"/>
                <a:ea typeface="ＭＳ Ｐゴシック" charset="0"/>
                <a:cs typeface="ＭＳ Ｐゴシック" charset="0"/>
              </a:rPr>
              <a:t>. 5:1)</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4545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3F4A0A9-33E1-AA4B-B242-36CE03E962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544" y="0"/>
            <a:ext cx="5784163" cy="4338122"/>
          </a:xfrm>
          <a:prstGeom prst="rect">
            <a:avLst/>
          </a:prstGeom>
        </p:spPr>
      </p:pic>
      <p:sp>
        <p:nvSpPr>
          <p:cNvPr id="900098" name="Rectangle 2"/>
          <p:cNvSpPr>
            <a:spLocks noGrp="1" noChangeArrowheads="1"/>
          </p:cNvSpPr>
          <p:nvPr>
            <p:ph type="ctrTitle"/>
          </p:nvPr>
        </p:nvSpPr>
        <p:spPr>
          <a:xfrm>
            <a:off x="1" y="3258002"/>
            <a:ext cx="9143999" cy="1080120"/>
          </a:xfrm>
          <a:effectLst/>
        </p:spPr>
        <p:txBody>
          <a:bodyPr/>
          <a:lstStyle/>
          <a:p>
            <a:pPr>
              <a:defRPr/>
            </a:pPr>
            <a:r>
              <a:rPr lang="zh-SG" alt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反应灵敏</a:t>
            </a:r>
            <a:endParaRPr 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2" name="Rectangle 1"/>
          <p:cNvSpPr/>
          <p:nvPr/>
        </p:nvSpPr>
        <p:spPr>
          <a:xfrm>
            <a:off x="1303132" y="1045620"/>
            <a:ext cx="2180297" cy="2246769"/>
          </a:xfrm>
          <a:prstGeom prst="rect">
            <a:avLst/>
          </a:prstGeom>
          <a:solidFill>
            <a:schemeClr val="tx2"/>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rPr>
              <a:t>要</a:t>
            </a:r>
            <a:endParaRPr kumimoji="0" 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1530514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251520" y="332656"/>
            <a:ext cx="7772400" cy="1143000"/>
          </a:xfrm>
        </p:spPr>
        <p:txBody>
          <a:bodyPr/>
          <a:lstStyle/>
          <a:p>
            <a:pPr algn="l" eaLnBrk="1" hangingPunct="1"/>
            <a:r>
              <a:rPr lang="zh-CN" altLang="en-US" b="1" dirty="0">
                <a:latin typeface="Arial" charset="0"/>
                <a:ea typeface="ＭＳ Ｐゴシック" charset="0"/>
                <a:cs typeface="ＭＳ Ｐゴシック" charset="0"/>
              </a:rPr>
              <a:t>全新的身体</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494810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zh-CN" altLang="en-US" sz="5400" b="1" dirty="0">
                <a:solidFill>
                  <a:schemeClr val="accent2"/>
                </a:solidFill>
                <a:latin typeface="Copperplate Gothic Light" charset="0"/>
                <a:ea typeface="ヒラギノ角ゴ Pro W3" charset="0"/>
                <a:cs typeface="ヒラギノ角ゴ Pro W3" charset="0"/>
              </a:rPr>
              <a:t>基督的审判台</a:t>
            </a:r>
            <a:endParaRPr lang="en-US" b="1" dirty="0">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7704" y="4077072"/>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这是为定</a:t>
            </a:r>
            <a:r>
              <a:rPr kumimoji="0" lang="zh-CN" altLang="en-US" sz="4000" b="1" i="1" u="sng"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救恩</a:t>
            </a: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的审判？</a:t>
            </a:r>
            <a:endParaRPr kumimoji="0" lang="en-US" altLang="zh-CN"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endParaRPr kumimoji="0" 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还是为了</a:t>
            </a:r>
            <a:r>
              <a:rPr kumimoji="0" lang="zh-CN" altLang="en-US" sz="4000" b="1" i="1" u="sng"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奖励</a:t>
            </a: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信徒？</a:t>
            </a:r>
            <a:endParaRPr kumimoji="0" 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569954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838200"/>
          </a:xfrm>
          <a:effectLst>
            <a:outerShdw blurRad="63500" dist="35921" dir="2700000" algn="ctr" rotWithShape="0">
              <a:srgbClr val="000000"/>
            </a:outerShdw>
          </a:effectLst>
        </p:spPr>
        <p:txBody>
          <a:bodyPr/>
          <a:lstStyle/>
          <a:p>
            <a:pPr algn="l" eaLnBrk="1" hangingPunct="1">
              <a:defRPr/>
            </a:pPr>
            <a:r>
              <a:rPr lang="zh-CN" altLang="en-US" sz="3600" dirty="0">
                <a:solidFill>
                  <a:schemeClr val="tx1"/>
                </a:solidFill>
                <a:latin typeface="Arial" charset="0"/>
                <a:ea typeface="ＭＳ Ｐゴシック" charset="0"/>
                <a:cs typeface="ＭＳ Ｐゴシック" charset="0"/>
              </a:rPr>
              <a:t>审判台（</a:t>
            </a:r>
            <a:r>
              <a:rPr lang="en-US" sz="3600" dirty="0">
                <a:solidFill>
                  <a:schemeClr val="tx1"/>
                </a:solidFill>
                <a:latin typeface="Arial" charset="0"/>
                <a:ea typeface="ＭＳ Ｐゴシック" charset="0"/>
                <a:cs typeface="ＭＳ Ｐゴシック" charset="0"/>
              </a:rPr>
              <a:t>Bema</a:t>
            </a:r>
            <a:r>
              <a:rPr lang="zh-CN" altLang="en-US" sz="3600" dirty="0">
                <a:solidFill>
                  <a:schemeClr val="tx1"/>
                </a:solidFill>
                <a:latin typeface="Arial" charset="0"/>
                <a:ea typeface="ＭＳ Ｐゴシック" charset="0"/>
                <a:cs typeface="ＭＳ Ｐゴシック" charset="0"/>
              </a:rPr>
              <a:t>）任存在</a:t>
            </a:r>
            <a:endParaRPr lang="en-US" sz="36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630558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2"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6019800"/>
            <a:ext cx="9144000" cy="838200"/>
          </a:xfrm>
          <a:solidFill>
            <a:schemeClr val="tx1"/>
          </a:solidFill>
          <a:effectLst>
            <a:outerShdw blurRad="63500" dist="35921" dir="2700000" algn="ctr" rotWithShape="0">
              <a:srgbClr val="000000"/>
            </a:outerShdw>
          </a:effectLst>
        </p:spPr>
        <p:txBody>
          <a:bodyPr/>
          <a:lstStyle/>
          <a:p>
            <a:pPr eaLnBrk="1" hangingPunct="1">
              <a:defRPr/>
            </a:pPr>
            <a:r>
              <a:rPr lang="zh-CN" altLang="en-US" sz="4000" dirty="0">
                <a:solidFill>
                  <a:schemeClr val="bg1"/>
                </a:solidFill>
                <a:latin typeface="Arial" charset="0"/>
                <a:ea typeface="ＭＳ Ｐゴシック" charset="0"/>
                <a:cs typeface="ＭＳ Ｐゴシック" charset="0"/>
              </a:rPr>
              <a:t>审判台和阿克罗科林斯在后</a:t>
            </a:r>
            <a:endParaRPr lang="en-US" sz="40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311396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2"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defRPr/>
            </a:pPr>
            <a:r>
              <a:rPr lang="zh-CN" altLang="en-US" dirty="0">
                <a:solidFill>
                  <a:schemeClr val="bg1"/>
                </a:solidFill>
                <a:latin typeface="Arial" charset="0"/>
                <a:ea typeface="ＭＳ Ｐゴシック" charset="0"/>
                <a:cs typeface="ＭＳ Ｐゴシック" charset="0"/>
              </a:rPr>
              <a:t>阿克罗科林斯的风景</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5318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914400"/>
          </a:xfrm>
          <a:solidFill>
            <a:srgbClr val="000000"/>
          </a:solidFill>
          <a:effectLst>
            <a:outerShdw blurRad="63500" dist="35921" dir="2700000" algn="ctr" rotWithShape="0">
              <a:srgbClr val="000000"/>
            </a:outerShdw>
          </a:effectLst>
        </p:spPr>
        <p:txBody>
          <a:bodyPr/>
          <a:lstStyle/>
          <a:p>
            <a:pPr eaLnBrk="1" hangingPunct="1">
              <a:defRPr/>
            </a:pPr>
            <a:r>
              <a:rPr lang="zh-CN" altLang="en-US" dirty="0">
                <a:solidFill>
                  <a:schemeClr val="bg1"/>
                </a:solidFill>
                <a:latin typeface="Arial" charset="0"/>
                <a:ea typeface="ＭＳ Ｐゴシック" charset="0"/>
                <a:cs typeface="ＭＳ Ｐゴシック" charset="0"/>
              </a:rPr>
              <a:t>主城之下</a:t>
            </a:r>
            <a:endParaRPr lang="en-US"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702989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64515"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4516"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7"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8"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9"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0"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1"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2"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218" name="Text Box 11"/>
          <p:cNvSpPr txBox="1">
            <a:spLocks noChangeArrowheads="1"/>
          </p:cNvSpPr>
          <p:nvPr/>
        </p:nvSpPr>
        <p:spPr bwMode="auto">
          <a:xfrm>
            <a:off x="685800" y="6237312"/>
            <a:ext cx="3178175" cy="3667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1" u="none" strike="noStrike" kern="1200" cap="none" spc="0" normalizeH="0" baseline="0" noProof="0">
                <a:ln>
                  <a:noFill/>
                </a:ln>
                <a:solidFill>
                  <a:srgbClr val="FFFFFF"/>
                </a:solidFill>
                <a:effectLst/>
                <a:uLnTx/>
                <a:uFillTx/>
                <a:latin typeface="Arial Narrow" charset="0"/>
                <a:ea typeface="ＭＳ Ｐゴシック" charset="0"/>
              </a:rPr>
              <a:t>Bible Visual Resource Book, </a:t>
            </a:r>
            <a:r>
              <a:rPr kumimoji="0" lang="en-US" altLang="zh-CN" sz="1800" b="1" i="0" u="none" strike="noStrike" kern="1200" cap="none" spc="0" normalizeH="0" baseline="0" noProof="0">
                <a:ln>
                  <a:noFill/>
                </a:ln>
                <a:solidFill>
                  <a:srgbClr val="FFFFFF"/>
                </a:solidFill>
                <a:effectLst/>
                <a:uLnTx/>
                <a:uFillTx/>
                <a:latin typeface="Arial Narrow" charset="0"/>
                <a:ea typeface="ＭＳ Ｐゴシック" charset="0"/>
              </a:rPr>
              <a:t>235</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rPr>
              <a:t> </a:t>
            </a:r>
          </a:p>
        </p:txBody>
      </p:sp>
      <p:sp>
        <p:nvSpPr>
          <p:cNvPr id="64524"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5"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221" name="Rectangle 14"/>
          <p:cNvSpPr>
            <a:spLocks noGrp="1" noChangeArrowheads="1"/>
          </p:cNvSpPr>
          <p:nvPr>
            <p:ph type="title" idx="4294967295"/>
          </p:nvPr>
        </p:nvSpPr>
        <p:spPr>
          <a:xfrm>
            <a:off x="534760" y="234487"/>
            <a:ext cx="3031599" cy="646331"/>
          </a:xfrm>
          <a:solidFill>
            <a:srgbClr val="000000"/>
          </a:solidFill>
        </p:spPr>
        <p:txBody>
          <a:bodyPr wrap="none" anchor="t">
            <a:spAutoFit/>
          </a:bodyPr>
          <a:lstStyle/>
          <a:p>
            <a:pPr algn="ctr" eaLnBrk="1" hangingPunct="1"/>
            <a:r>
              <a:rPr lang="zh-CN" altLang="en-US" sz="3600" b="1">
                <a:solidFill>
                  <a:srgbClr val="FFFFFF"/>
                </a:solidFill>
                <a:latin typeface="Arial" charset="0"/>
              </a:rPr>
              <a:t>哥林多的市集</a:t>
            </a:r>
            <a:endParaRPr lang="en-US" sz="3600" b="1" dirty="0">
              <a:solidFill>
                <a:srgbClr val="FFFFFF"/>
              </a:solidFill>
              <a:latin typeface="Arial" charset="0"/>
            </a:endParaRPr>
          </a:p>
        </p:txBody>
      </p:sp>
    </p:spTree>
    <p:extLst>
      <p:ext uri="{BB962C8B-B14F-4D97-AF65-F5344CB8AC3E}">
        <p14:creationId xmlns:p14="http://schemas.microsoft.com/office/powerpoint/2010/main" val="4234367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525"/>
                                        </p:tgtEl>
                                        <p:attrNameLst>
                                          <p:attrName>style.visibility</p:attrName>
                                        </p:attrNameLst>
                                      </p:cBhvr>
                                      <p:to>
                                        <p:strVal val="visible"/>
                                      </p:to>
                                    </p:set>
                                    <p:animEffect transition="in" filter="wipe(right)">
                                      <p:cBhvr>
                                        <p:cTn id="7" dur="500"/>
                                        <p:tgtEl>
                                          <p:spTgt spid="6452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4524"/>
                                        </p:tgtEl>
                                        <p:attrNameLst>
                                          <p:attrName>style.visibility</p:attrName>
                                        </p:attrNameLst>
                                      </p:cBhvr>
                                      <p:to>
                                        <p:strVal val="visible"/>
                                      </p:to>
                                    </p:set>
                                    <p:animEffect transition="in" filter="wipe(right)">
                                      <p:cBhvr>
                                        <p:cTn id="10" dur="500"/>
                                        <p:tgtEl>
                                          <p:spTgt spid="64524"/>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64515"/>
                                        </p:tgtEl>
                                        <p:attrNameLst>
                                          <p:attrName>style.visibility</p:attrName>
                                        </p:attrNameLst>
                                      </p:cBhvr>
                                      <p:to>
                                        <p:strVal val="visible"/>
                                      </p:to>
                                    </p:set>
                                    <p:animEffect transition="in" filter="dissolve">
                                      <p:cBhvr>
                                        <p:cTn id="14" dur="500"/>
                                        <p:tgtEl>
                                          <p:spTgt spid="645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4521"/>
                                        </p:tgtEl>
                                        <p:attrNameLst>
                                          <p:attrName>style.visibility</p:attrName>
                                        </p:attrNameLst>
                                      </p:cBhvr>
                                      <p:to>
                                        <p:strVal val="visible"/>
                                      </p:to>
                                    </p:set>
                                    <p:animEffect transition="in" filter="dissolve">
                                      <p:cBhvr>
                                        <p:cTn id="19" dur="500"/>
                                        <p:tgtEl>
                                          <p:spTgt spid="645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4522"/>
                                        </p:tgtEl>
                                        <p:attrNameLst>
                                          <p:attrName>style.visibility</p:attrName>
                                        </p:attrNameLst>
                                      </p:cBhvr>
                                      <p:to>
                                        <p:strVal val="visible"/>
                                      </p:to>
                                    </p:set>
                                    <p:animEffect transition="in" filter="dissolve">
                                      <p:cBhvr>
                                        <p:cTn id="22" dur="500"/>
                                        <p:tgtEl>
                                          <p:spTgt spid="645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4520"/>
                                        </p:tgtEl>
                                        <p:attrNameLst>
                                          <p:attrName>style.visibility</p:attrName>
                                        </p:attrNameLst>
                                      </p:cBhvr>
                                      <p:to>
                                        <p:strVal val="visible"/>
                                      </p:to>
                                    </p:set>
                                    <p:animEffect transition="in" filter="dissolve">
                                      <p:cBhvr>
                                        <p:cTn id="25" dur="500"/>
                                        <p:tgtEl>
                                          <p:spTgt spid="645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4519"/>
                                        </p:tgtEl>
                                        <p:attrNameLst>
                                          <p:attrName>style.visibility</p:attrName>
                                        </p:attrNameLst>
                                      </p:cBhvr>
                                      <p:to>
                                        <p:strVal val="visible"/>
                                      </p:to>
                                    </p:set>
                                    <p:animEffect transition="in" filter="dissolve">
                                      <p:cBhvr>
                                        <p:cTn id="28" dur="500"/>
                                        <p:tgtEl>
                                          <p:spTgt spid="645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4516"/>
                                        </p:tgtEl>
                                        <p:attrNameLst>
                                          <p:attrName>style.visibility</p:attrName>
                                        </p:attrNameLst>
                                      </p:cBhvr>
                                      <p:to>
                                        <p:strVal val="visible"/>
                                      </p:to>
                                    </p:set>
                                    <p:animEffect transition="in" filter="dissolve">
                                      <p:cBhvr>
                                        <p:cTn id="33" dur="500"/>
                                        <p:tgtEl>
                                          <p:spTgt spid="6451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4518"/>
                                        </p:tgtEl>
                                        <p:attrNameLst>
                                          <p:attrName>style.visibility</p:attrName>
                                        </p:attrNameLst>
                                      </p:cBhvr>
                                      <p:to>
                                        <p:strVal val="visible"/>
                                      </p:to>
                                    </p:set>
                                    <p:animEffect transition="in" filter="dissolve">
                                      <p:cBhvr>
                                        <p:cTn id="36" dur="500"/>
                                        <p:tgtEl>
                                          <p:spTgt spid="645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4517"/>
                                        </p:tgtEl>
                                        <p:attrNameLst>
                                          <p:attrName>style.visibility</p:attrName>
                                        </p:attrNameLst>
                                      </p:cBhvr>
                                      <p:to>
                                        <p:strVal val="visible"/>
                                      </p:to>
                                    </p:set>
                                    <p:animEffect transition="in" filter="dissolve">
                                      <p:cBhvr>
                                        <p:cTn id="39"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64517" grpId="0" animBg="1"/>
      <p:bldP spid="64518" grpId="0" animBg="1"/>
      <p:bldP spid="64519" grpId="0" animBg="1"/>
      <p:bldP spid="64520" grpId="0" animBg="1"/>
      <p:bldP spid="64521" grpId="0" animBg="1"/>
      <p:bldP spid="64522" grpId="0" animBg="1"/>
      <p:bldP spid="64524" grpId="0" animBg="1"/>
      <p:bldP spid="6452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67056" y="5410200"/>
            <a:ext cx="9372600" cy="14478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962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 Box 4"/>
          <p:cNvSpPr txBox="1">
            <a:spLocks noChangeArrowheads="1"/>
          </p:cNvSpPr>
          <p:nvPr/>
        </p:nvSpPr>
        <p:spPr bwMode="auto">
          <a:xfrm>
            <a:off x="228600" y="3429000"/>
            <a:ext cx="2362200" cy="1138773"/>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3333FF"/>
                </a:solidFill>
                <a:effectLst/>
                <a:uLnTx/>
                <a:uFillTx/>
                <a:latin typeface="Times New Roman" charset="0"/>
                <a:ea typeface="ＭＳ Ｐゴシック" charset="0"/>
              </a:rPr>
              <a:t>告状</a:t>
            </a:r>
            <a:r>
              <a:rPr kumimoji="0" lang="en-US" sz="3600" b="1" i="0" u="none" strike="noStrike" kern="1200" cap="none" spc="0" normalizeH="0" baseline="0" noProof="0" dirty="0">
                <a:ln>
                  <a:noFill/>
                </a:ln>
                <a:solidFill>
                  <a:srgbClr val="3333FF"/>
                </a:solidFill>
                <a:effectLst/>
                <a:uLnTx/>
                <a:uFillTx/>
                <a:latin typeface="Times New Roman" charset="0"/>
                <a:ea typeface="ＭＳ Ｐゴシック" charset="0"/>
              </a:rPr>
              <a:t> </a:t>
            </a:r>
            <a:br>
              <a:rPr kumimoji="0" lang="en-US" sz="3600" b="1" i="0" u="none" strike="noStrike" kern="1200" cap="none" spc="0" normalizeH="0" baseline="0" noProof="0" dirty="0">
                <a:ln>
                  <a:noFill/>
                </a:ln>
                <a:solidFill>
                  <a:srgbClr val="3333FF"/>
                </a:solidFill>
                <a:effectLst/>
                <a:uLnTx/>
                <a:uFillTx/>
                <a:latin typeface="Times New Roman" charset="0"/>
                <a:ea typeface="ＭＳ Ｐゴシック" charset="0"/>
              </a:rPr>
            </a:br>
            <a:r>
              <a:rPr kumimoji="0" lang="zh-CN" altLang="en-US" sz="3200" b="1" i="0" u="none" strike="noStrike" kern="1200" cap="none" spc="0" normalizeH="0" baseline="0" noProof="0" dirty="0">
                <a:ln>
                  <a:noFill/>
                </a:ln>
                <a:solidFill>
                  <a:srgbClr val="3333FF"/>
                </a:solidFill>
                <a:effectLst/>
                <a:uLnTx/>
                <a:uFillTx/>
                <a:latin typeface="Times New Roman" charset="0"/>
                <a:ea typeface="ＭＳ Ｐゴシック" charset="0"/>
              </a:rPr>
              <a:t>哥林多前</a:t>
            </a:r>
            <a:r>
              <a:rPr kumimoji="0" lang="en-US" sz="3200" b="1" i="0" u="none" strike="noStrike" kern="1200" cap="none" spc="0" normalizeH="0" baseline="0" noProof="0" dirty="0">
                <a:ln>
                  <a:noFill/>
                </a:ln>
                <a:solidFill>
                  <a:srgbClr val="3333FF"/>
                </a:solidFill>
                <a:effectLst/>
                <a:uLnTx/>
                <a:uFillTx/>
                <a:latin typeface="Times New Roman" charset="0"/>
                <a:ea typeface="ＭＳ Ｐゴシック" charset="0"/>
              </a:rPr>
              <a:t> 6</a:t>
            </a:r>
          </a:p>
        </p:txBody>
      </p:sp>
      <p:sp>
        <p:nvSpPr>
          <p:cNvPr id="66565" name="Text Box 5"/>
          <p:cNvSpPr txBox="1">
            <a:spLocks noChangeArrowheads="1"/>
          </p:cNvSpPr>
          <p:nvPr/>
        </p:nvSpPr>
        <p:spPr bwMode="auto">
          <a:xfrm>
            <a:off x="2664536" y="4417516"/>
            <a:ext cx="3810000" cy="1692771"/>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3333FF"/>
                </a:solidFill>
                <a:effectLst/>
                <a:uLnTx/>
                <a:uFillTx/>
                <a:latin typeface="Times New Roman" charset="0"/>
                <a:ea typeface="ＭＳ Ｐゴシック" charset="0"/>
              </a:rPr>
              <a:t>保罗被带</a:t>
            </a:r>
            <a:endParaRPr kumimoji="0" lang="en-US" altLang="zh-CN" sz="3600" b="1" i="0" u="none" strike="noStrike" kern="1200" cap="none" spc="0" normalizeH="0" baseline="0" noProof="0" dirty="0">
              <a:ln>
                <a:noFill/>
              </a:ln>
              <a:solidFill>
                <a:srgbClr val="3333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3333FF"/>
                </a:solidFill>
                <a:effectLst/>
                <a:uLnTx/>
                <a:uFillTx/>
                <a:latin typeface="Times New Roman" charset="0"/>
                <a:ea typeface="ＭＳ Ｐゴシック" charset="0"/>
              </a:rPr>
              <a:t>到审判台前</a:t>
            </a:r>
            <a:endParaRPr kumimoji="0" lang="en-US" altLang="zh-CN" sz="3600" b="1" i="0" u="none" strike="noStrike" kern="1200" cap="none" spc="0" normalizeH="0" baseline="0" noProof="0" dirty="0">
              <a:ln>
                <a:noFill/>
              </a:ln>
              <a:solidFill>
                <a:srgbClr val="3333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3333FF"/>
                </a:solidFill>
                <a:effectLst/>
                <a:uLnTx/>
                <a:uFillTx/>
                <a:latin typeface="Times New Roman" charset="0"/>
                <a:ea typeface="ＭＳ Ｐゴシック" charset="0"/>
              </a:rPr>
              <a:t>使徒行</a:t>
            </a:r>
            <a:r>
              <a:rPr kumimoji="0" lang="en-US" sz="3200" b="1" i="0" u="none" strike="noStrike" kern="1200" cap="none" spc="0" normalizeH="0" baseline="0" noProof="0" dirty="0">
                <a:ln>
                  <a:noFill/>
                </a:ln>
                <a:solidFill>
                  <a:srgbClr val="3333FF"/>
                </a:solidFill>
                <a:effectLst/>
                <a:uLnTx/>
                <a:uFillTx/>
                <a:latin typeface="Times New Roman" charset="0"/>
                <a:ea typeface="ＭＳ Ｐゴシック" charset="0"/>
              </a:rPr>
              <a:t> 18:12</a:t>
            </a:r>
          </a:p>
        </p:txBody>
      </p:sp>
      <p:sp>
        <p:nvSpPr>
          <p:cNvPr id="66566" name="Text Box 6"/>
          <p:cNvSpPr txBox="1">
            <a:spLocks noChangeArrowheads="1"/>
          </p:cNvSpPr>
          <p:nvPr/>
        </p:nvSpPr>
        <p:spPr bwMode="auto">
          <a:xfrm>
            <a:off x="6781800" y="3962400"/>
            <a:ext cx="1905000" cy="646331"/>
          </a:xfrm>
          <a:prstGeom prst="rect">
            <a:avLst/>
          </a:prstGeom>
          <a:noFill/>
          <a:ln w="9525">
            <a:noFill/>
            <a:miter lim="800000"/>
            <a:headEnd/>
            <a:tailEnd/>
          </a:ln>
          <a:effectLst>
            <a:outerShdw blurRad="63500" dist="29783" dir="1514402"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805"/>
                </a:solidFill>
                <a:effectLst/>
                <a:uLnTx/>
                <a:uFillTx/>
                <a:latin typeface="Times New Roman" charset="0"/>
                <a:ea typeface="ＭＳ Ｐゴシック" charset="0"/>
              </a:rPr>
              <a:t>公堂</a:t>
            </a:r>
            <a:endParaRPr kumimoji="0" lang="en-US" sz="3600" b="1" i="0" u="none" strike="noStrike" kern="1200" cap="none" spc="0" normalizeH="0" baseline="0" noProof="0" dirty="0">
              <a:ln>
                <a:noFill/>
              </a:ln>
              <a:solidFill>
                <a:srgbClr val="FF0805"/>
              </a:solidFill>
              <a:effectLst/>
              <a:uLnTx/>
              <a:uFillTx/>
              <a:latin typeface="Times New Roman" charset="0"/>
              <a:ea typeface="ＭＳ Ｐゴシック" charset="0"/>
            </a:endParaRPr>
          </a:p>
        </p:txBody>
      </p:sp>
      <p:sp>
        <p:nvSpPr>
          <p:cNvPr id="96262" name="Rectangle 7"/>
          <p:cNvSpPr>
            <a:spLocks noGrp="1" noChangeArrowheads="1"/>
          </p:cNvSpPr>
          <p:nvPr>
            <p:ph type="title" idx="4294967295"/>
          </p:nvPr>
        </p:nvSpPr>
        <p:spPr>
          <a:xfrm>
            <a:off x="76200" y="6248400"/>
            <a:ext cx="6096000" cy="533400"/>
          </a:xfrm>
        </p:spPr>
        <p:txBody>
          <a:bodyPr/>
          <a:lstStyle/>
          <a:p>
            <a:pPr algn="l" eaLnBrk="1" hangingPunct="1"/>
            <a:r>
              <a:rPr lang="zh-CN" altLang="en-US" sz="3600" b="1" dirty="0">
                <a:latin typeface="Times New Roman" charset="0"/>
              </a:rPr>
              <a:t>在哥林多的公堂</a:t>
            </a:r>
            <a:endParaRPr lang="en-US" sz="3600" dirty="0">
              <a:latin typeface="Times New Roman" charset="0"/>
            </a:endParaRPr>
          </a:p>
        </p:txBody>
      </p:sp>
      <p:sp>
        <p:nvSpPr>
          <p:cNvPr id="96263"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64" name="TextBox 10"/>
          <p:cNvSpPr txBox="1">
            <a:spLocks noChangeArrowheads="1"/>
          </p:cNvSpPr>
          <p:nvPr/>
        </p:nvSpPr>
        <p:spPr bwMode="auto">
          <a:xfrm>
            <a:off x="0" y="0"/>
            <a:ext cx="9372600" cy="95410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2550" indent="-825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2550" marR="0" lvl="0" indent="-82550" algn="ctr"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rPr>
              <a:t>迦利奥任亚该亚省长的时候，犹太人一致起来攻击保罗，把他带到审判台前</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rPr>
              <a:t>使徒行</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18:12</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rPr>
              <a:t>CSBT</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225178294"/>
      </p:ext>
    </p:extLst>
  </p:cSld>
  <p:clrMapOvr>
    <a:masterClrMapping/>
  </p:clrMapOvr>
  <p:transition spd="med">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531440"/>
            <a:ext cx="9144000" cy="7389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32656"/>
            <a:ext cx="8534400" cy="990600"/>
          </a:xfrm>
          <a:effectLst/>
        </p:spPr>
        <p:txBody>
          <a:bodyPr/>
          <a:lstStyle/>
          <a:p>
            <a:pPr algn="l" eaLnBrk="1" hangingPunct="1">
              <a:defRPr/>
            </a:pPr>
            <a:r>
              <a:rPr lang="zh-CN" altLang="en-US" sz="5400" dirty="0">
                <a:solidFill>
                  <a:schemeClr val="bg1"/>
                </a:solidFill>
                <a:latin typeface="Arial" charset="0"/>
                <a:ea typeface="ＭＳ Ｐゴシック" charset="0"/>
                <a:cs typeface="ＭＳ Ｐゴシック" charset="0"/>
              </a:rPr>
              <a:t>靠近审判台</a:t>
            </a:r>
            <a:endParaRPr lang="en-US" sz="5400"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9756" y="4182968"/>
            <a:ext cx="8964488" cy="270359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所以， 无论是住在身内，离开</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身外</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，我们立了志向，要得主的喜悦。</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因为我们众人必要在基督的审判台前显露出来</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，叫各人按着本身所行的， 或善或恶受抱</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哥林多后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5:9-10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CUVS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288677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2"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0" y="4272"/>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ＭＳ Ｐゴシック" charset="0"/>
              </a:rPr>
              <a:t>法官或演讲者站在审判台之上</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3092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875"/>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开放</a:t>
            </a:r>
            <a:endParaRPr lang="en-US" sz="4800" b="1" dirty="0">
              <a:effectLst>
                <a:glow rad="127000">
                  <a:schemeClr val="tx1"/>
                </a:glow>
              </a:effectLst>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15"/>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关闭</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sp>
        <p:nvSpPr>
          <p:cNvPr id="7" name="Rectangle 2">
            <a:extLst>
              <a:ext uri="{FF2B5EF4-FFF2-40B4-BE49-F238E27FC236}">
                <a16:creationId xmlns:a16="http://schemas.microsoft.com/office/drawing/2014/main" id="{C90E763B-4496-E747-9633-6855DA9CFD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p>
        </p:txBody>
      </p:sp>
    </p:spTree>
    <p:extLst>
      <p:ext uri="{BB962C8B-B14F-4D97-AF65-F5344CB8AC3E}">
        <p14:creationId xmlns:p14="http://schemas.microsoft.com/office/powerpoint/2010/main" val="3448506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站在审判台前受审或受奖赏</a:t>
            </a:r>
            <a:endParaRPr lang="en-US" dirty="0">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01471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2732125" y="307032"/>
            <a:ext cx="5400600" cy="990600"/>
          </a:xfrm>
          <a:solidFill>
            <a:schemeClr val="accent2"/>
          </a:solidFill>
          <a:effectLst>
            <a:outerShdw blurRad="63500" dist="35921" dir="2700000" algn="ctr" rotWithShape="0">
              <a:srgbClr val="000000"/>
            </a:outerShdw>
          </a:effectLst>
        </p:spPr>
        <p:txBody>
          <a:bodyPr/>
          <a:lstStyle/>
          <a:p>
            <a:pPr eaLnBrk="1" hangingPunct="1">
              <a:defRPr/>
            </a:pPr>
            <a:r>
              <a:rPr lang="zh-CN" altLang="en-US" sz="6000" b="1" dirty="0">
                <a:solidFill>
                  <a:schemeClr val="bg1"/>
                </a:solidFill>
                <a:effectLst>
                  <a:outerShdw blurRad="38100" dist="38100" dir="2700000" algn="tl">
                    <a:srgbClr val="000000"/>
                  </a:outerShdw>
                </a:effectLst>
                <a:latin typeface="Arial"/>
                <a:ea typeface="ＭＳ Ｐゴシック" charset="0"/>
                <a:cs typeface="Arial"/>
              </a:rPr>
              <a:t>审判台的奖赏</a:t>
            </a:r>
            <a:endParaRPr lang="en-US" sz="6000" b="1" dirty="0">
              <a:latin typeface="Arial"/>
              <a:ea typeface="ＭＳ Ｐゴシック" charset="0"/>
              <a:cs typeface="Arial"/>
            </a:endParaRPr>
          </a:p>
        </p:txBody>
      </p:sp>
      <p:sp>
        <p:nvSpPr>
          <p:cNvPr id="104452" name="Text Box 1028"/>
          <p:cNvSpPr txBox="1">
            <a:spLocks noChangeArrowheads="1"/>
          </p:cNvSpPr>
          <p:nvPr/>
        </p:nvSpPr>
        <p:spPr bwMode="auto">
          <a:xfrm>
            <a:off x="114300" y="1483191"/>
            <a:ext cx="8915400"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在雅典古希腊竞赛中</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 旧的竞技场都有个升降台，是主席或竞技赛裁判坐的地方</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从这里，他会奖赏所有的参赛者； 从这里，他会奖赏所有的冠军。</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这叫做 </a:t>
            </a:r>
            <a:r>
              <a:rPr kumimoji="0" lang="zh-CN" altLang="en-US" sz="4000" b="1" i="1" u="none" strike="noStrike" kern="1200" cap="none" spc="0" normalizeH="0" baseline="0" noProof="0" dirty="0">
                <a:ln>
                  <a:noFill/>
                </a:ln>
                <a:solidFill>
                  <a:srgbClr val="FFFFFF"/>
                </a:solidFill>
                <a:effectLst/>
                <a:uLnTx/>
                <a:uFillTx/>
                <a:latin typeface="Arial"/>
                <a:ea typeface="ＭＳ Ｐゴシック" charset="0"/>
                <a:cs typeface="Arial"/>
              </a:rPr>
              <a:t>‘读经台’</a:t>
            </a:r>
            <a:r>
              <a:rPr kumimoji="0" lang="en-US" altLang="ja-JP" sz="4000" b="1" i="1"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or </a:t>
            </a:r>
            <a:r>
              <a:rPr kumimoji="0" lang="fr-FR" altLang="ja-JP" sz="40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1" i="1" u="none" strike="noStrike" kern="1200" cap="none" spc="0" normalizeH="0" baseline="0" noProof="0" dirty="0">
                <a:ln>
                  <a:noFill/>
                </a:ln>
                <a:solidFill>
                  <a:srgbClr val="FFFFFF"/>
                </a:solidFill>
                <a:effectLst/>
                <a:uLnTx/>
                <a:uFillTx/>
                <a:latin typeface="Arial"/>
                <a:ea typeface="ＭＳ Ｐゴシック" charset="0"/>
                <a:cs typeface="Arial"/>
              </a:rPr>
              <a:t>奖赏之位</a:t>
            </a:r>
            <a:r>
              <a:rPr kumimoji="0" lang="en-US" altLang="ja-JP" sz="40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fr-FR" altLang="ja-JP" sz="40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它从不以审判台而用</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br>
            <a:endPar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L. Sale-Harrison, </a:t>
            </a:r>
            <a:r>
              <a:rPr kumimoji="0" lang="en-US" sz="2400" b="1" i="1" u="none" strike="noStrike" kern="1200" cap="none" spc="0" normalizeH="0" baseline="0" noProof="0" dirty="0">
                <a:ln>
                  <a:noFill/>
                </a:ln>
                <a:solidFill>
                  <a:srgbClr val="FFFFFF"/>
                </a:solidFill>
                <a:effectLst/>
                <a:uLnTx/>
                <a:uFillTx/>
                <a:latin typeface="Arial"/>
                <a:ea typeface="ＭＳ Ｐゴシック" charset="0"/>
                <a:cs typeface="Arial"/>
              </a:rPr>
              <a:t>Judgment Seat of Christ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8</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cited by Pentecost, </a:t>
            </a:r>
            <a:r>
              <a:rPr kumimoji="0" lang="en-US" sz="2400" b="1" i="1" u="none" strike="noStrike" kern="1200" cap="none" spc="0" normalizeH="0" baseline="0" noProof="0" dirty="0">
                <a:ln>
                  <a:noFill/>
                </a:ln>
                <a:solidFill>
                  <a:srgbClr val="FFFFFF"/>
                </a:solidFill>
                <a:effectLst/>
                <a:uLnTx/>
                <a:uFillTx/>
                <a:latin typeface="Arial"/>
                <a:ea typeface="ＭＳ Ｐゴシック" charset="0"/>
                <a:cs typeface="Arial"/>
              </a:rPr>
              <a:t>Things to Come</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220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104453"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693982" cy="158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237570" y="4052976"/>
            <a:ext cx="2362200" cy="156845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真的吗</a:t>
            </a: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a:t>
            </a:r>
          </a:p>
        </p:txBody>
      </p:sp>
      <p:sp>
        <p:nvSpPr>
          <p:cNvPr id="104455" name="Text Box 7"/>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75</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9043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Rectangle 2"/>
          <p:cNvSpPr>
            <a:spLocks noGrp="1" noChangeArrowheads="1"/>
          </p:cNvSpPr>
          <p:nvPr>
            <p:ph type="ctrTitle" idx="4294967295"/>
          </p:nvPr>
        </p:nvSpPr>
        <p:spPr>
          <a:xfrm>
            <a:off x="2555776" y="476672"/>
            <a:ext cx="4565104" cy="1752600"/>
          </a:xfrm>
        </p:spPr>
        <p:txBody>
          <a:bodyPr/>
          <a:lstStyle/>
          <a:p>
            <a:pPr algn="ctr" eaLnBrk="1" hangingPunct="1"/>
            <a:r>
              <a:rPr lang="zh-CN" altLang="en-US" sz="4800" b="1" dirty="0">
                <a:solidFill>
                  <a:schemeClr val="bg2"/>
                </a:solidFill>
                <a:latin typeface="Arial"/>
                <a:cs typeface="Arial"/>
              </a:rPr>
              <a:t>审判台是耶稣 被带到彼拉多 前的地方</a:t>
            </a:r>
            <a:endParaRPr lang="en-US" sz="4800" b="1" dirty="0">
              <a:solidFill>
                <a:schemeClr val="bg2"/>
              </a:solidFill>
              <a:latin typeface="Arial"/>
              <a:cs typeface="Arial"/>
            </a:endParaRPr>
          </a:p>
        </p:txBody>
      </p:sp>
    </p:spTree>
    <p:extLst>
      <p:ext uri="{BB962C8B-B14F-4D97-AF65-F5344CB8AC3E}">
        <p14:creationId xmlns:p14="http://schemas.microsoft.com/office/powerpoint/2010/main" val="41993268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ctrTitle" idx="4294967295"/>
          </p:nvPr>
        </p:nvSpPr>
        <p:spPr>
          <a:xfrm>
            <a:off x="685800" y="3886200"/>
            <a:ext cx="7772400" cy="1143000"/>
          </a:xfrm>
        </p:spPr>
        <p:txBody>
          <a:bodyPr/>
          <a:lstStyle/>
          <a:p>
            <a:pPr algn="ctr" eaLnBrk="1" hangingPunct="1"/>
            <a:r>
              <a:rPr lang="en-US">
                <a:latin typeface="Times New Roman" charset="0"/>
              </a:rPr>
              <a:t>Jesus Before Pilate</a:t>
            </a:r>
          </a:p>
        </p:txBody>
      </p:sp>
      <p:sp>
        <p:nvSpPr>
          <p:cNvPr id="108546" name="Rectangle 3"/>
          <p:cNvSpPr>
            <a:spLocks noGrp="1" noChangeArrowheads="1"/>
          </p:cNvSpPr>
          <p:nvPr>
            <p:ph type="subTitle" idx="4294967295"/>
          </p:nvPr>
        </p:nvSpPr>
        <p:spPr>
          <a:xfrm>
            <a:off x="1371600" y="5410200"/>
            <a:ext cx="6400800" cy="1295400"/>
          </a:xfrm>
        </p:spPr>
        <p:txBody>
          <a:bodyPr/>
          <a:lstStyle/>
          <a:p>
            <a:pPr marL="0" indent="0" algn="ctr" eaLnBrk="1" hangingPunct="1">
              <a:buFont typeface="Wingdings" charset="0"/>
              <a:buNone/>
            </a:pPr>
            <a:endParaRPr lang="en-US">
              <a:latin typeface="Times New Roman" charset="0"/>
            </a:endParaRPr>
          </a:p>
        </p:txBody>
      </p:sp>
      <p:pic>
        <p:nvPicPr>
          <p:cNvPr id="108547"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862593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chemeClr val="bg1"/>
                </a:solidFill>
                <a:effectLst>
                  <a:glow rad="228600">
                    <a:schemeClr val="tx1"/>
                  </a:glow>
                </a:effectLst>
                <a:latin typeface="Arial" charset="0"/>
              </a:rPr>
              <a:t>审判台是个赐奖赏的平台</a:t>
            </a:r>
            <a:endParaRPr lang="en-US" b="1" dirty="0">
              <a:solidFill>
                <a:schemeClr val="bg1"/>
              </a:solidFill>
              <a:effectLst>
                <a:glow rad="228600">
                  <a:schemeClr val="tx1"/>
                </a:glow>
              </a:effectLst>
              <a:latin typeface="Arial" charset="0"/>
            </a:endParaRPr>
          </a:p>
        </p:txBody>
      </p:sp>
      <p:sp>
        <p:nvSpPr>
          <p:cNvPr id="110595" name="Text Box 4"/>
          <p:cNvSpPr txBox="1">
            <a:spLocks noChangeArrowheads="1"/>
          </p:cNvSpPr>
          <p:nvPr/>
        </p:nvSpPr>
        <p:spPr bwMode="auto">
          <a:xfrm>
            <a:off x="8578850" y="44624"/>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76</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49158034"/>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 </a:t>
            </a:r>
            <a:r>
              <a:rPr lang="zh-CN" altLang="en-US" sz="4000" b="1" i="1" dirty="0">
                <a:latin typeface="Arial" charset="0"/>
                <a:ea typeface="ＭＳ Ｐゴシック" charset="0"/>
                <a:cs typeface="ＭＳ Ｐゴシック" charset="0"/>
              </a:rPr>
              <a:t>那</a:t>
            </a:r>
            <a:r>
              <a:rPr lang="zh-CN" altLang="en-US" sz="4000" b="1" i="1" dirty="0">
                <a:solidFill>
                  <a:srgbClr val="FF0000"/>
                </a:solidFill>
                <a:latin typeface="Arial" charset="0"/>
                <a:ea typeface="ＭＳ Ｐゴシック" charset="0"/>
                <a:cs typeface="ＭＳ Ｐゴシック" charset="0"/>
              </a:rPr>
              <a:t>火</a:t>
            </a:r>
            <a:r>
              <a:rPr lang="zh-CN" altLang="en-US" sz="4000" b="1" i="1" dirty="0">
                <a:latin typeface="Arial" charset="0"/>
                <a:ea typeface="ＭＳ Ｐゴシック" charset="0"/>
                <a:cs typeface="ＭＳ Ｐゴシック" charset="0"/>
              </a:rPr>
              <a:t>要考验各人的工程是怎样的</a:t>
            </a:r>
            <a:r>
              <a:rPr lang="en-US" altLang="ja-JP" sz="4000" b="1" i="1" dirty="0">
                <a:latin typeface="Arial" charset="0"/>
                <a:ea typeface="ＭＳ Ｐゴシック" charset="0"/>
                <a:cs typeface="ＭＳ Ｐゴシック" charset="0"/>
              </a:rPr>
              <a:t>”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a:t>
            </a:r>
            <a:r>
              <a:rPr lang="zh-CN" altLang="en-US" sz="4000" b="1" i="1" dirty="0">
                <a:latin typeface="Arial" charset="0"/>
                <a:ea typeface="ＭＳ Ｐゴシック" charset="0"/>
                <a:cs typeface="ＭＳ Ｐゴシック" charset="0"/>
              </a:rPr>
              <a:t>林前</a:t>
            </a:r>
            <a:r>
              <a:rPr lang="en-US" altLang="ja-JP" sz="4000" b="1" i="1" dirty="0">
                <a:latin typeface="Arial" charset="0"/>
                <a:ea typeface="ＭＳ Ｐゴシック" charset="0"/>
                <a:cs typeface="ＭＳ Ｐゴシック" charset="0"/>
              </a:rPr>
              <a:t>3:13)</a:t>
            </a:r>
            <a:endParaRPr lang="en-US" dirty="0">
              <a:latin typeface="Arial" charset="0"/>
              <a:ea typeface="ＭＳ Ｐゴシック" charset="0"/>
              <a:cs typeface="ＭＳ Ｐゴシック" charset="0"/>
            </a:endParaRPr>
          </a:p>
        </p:txBody>
      </p:sp>
      <p:sp>
        <p:nvSpPr>
          <p:cNvPr id="111619"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a:solidFill>
                  <a:srgbClr val="000000"/>
                </a:solidFill>
                <a:latin typeface="Times New Roman" charset="0"/>
              </a:rPr>
              <a:t>76</a:t>
            </a:r>
            <a:endParaRPr lang="en-US" b="0">
              <a:solidFill>
                <a:srgbClr val="000000"/>
              </a:solidFill>
              <a:latin typeface="Times New Roman" charset="0"/>
            </a:endParaRPr>
          </a:p>
        </p:txBody>
      </p:sp>
    </p:spTree>
    <p:extLst>
      <p:ext uri="{BB962C8B-B14F-4D97-AF65-F5344CB8AC3E}">
        <p14:creationId xmlns:p14="http://schemas.microsoft.com/office/powerpoint/2010/main" val="36972036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09334-8D80-1F4A-A4F8-172117832EA5}"/>
              </a:ext>
            </a:extLst>
          </p:cNvPr>
          <p:cNvPicPr>
            <a:picLocks noChangeAspect="1"/>
          </p:cNvPicPr>
          <p:nvPr/>
        </p:nvPicPr>
        <p:blipFill>
          <a:blip r:embed="rId3"/>
          <a:stretch>
            <a:fillRect/>
          </a:stretch>
        </p:blipFill>
        <p:spPr>
          <a:xfrm>
            <a:off x="755576" y="7029400"/>
            <a:ext cx="9144000" cy="5167603"/>
          </a:xfrm>
          <a:prstGeom prst="rect">
            <a:avLst/>
          </a:prstGeom>
        </p:spPr>
      </p:pic>
      <p:sp>
        <p:nvSpPr>
          <p:cNvPr id="2" name="文本框 1">
            <a:extLst>
              <a:ext uri="{FF2B5EF4-FFF2-40B4-BE49-F238E27FC236}">
                <a16:creationId xmlns:a16="http://schemas.microsoft.com/office/drawing/2014/main" id="{093813DE-E1A3-A184-0A09-81FD0E881198}"/>
              </a:ext>
            </a:extLst>
          </p:cNvPr>
          <p:cNvSpPr txBox="1"/>
          <p:nvPr/>
        </p:nvSpPr>
        <p:spPr>
          <a:xfrm>
            <a:off x="4419600" y="533400"/>
            <a:ext cx="3483646" cy="1754326"/>
          </a:xfrm>
          <a:prstGeom prst="rect">
            <a:avLst/>
          </a:prstGeom>
          <a:noFill/>
        </p:spPr>
        <p:txBody>
          <a:bodyPr wrap="none" rtlCol="0">
            <a:spAutoFit/>
          </a:bodyPr>
          <a:lstStyle/>
          <a:p>
            <a:r>
              <a:rPr lang="zh-CN" altLang="en-US" sz="3600" dirty="0">
                <a:solidFill>
                  <a:srgbClr val="0E0E0E"/>
                </a:solidFill>
                <a:effectLst/>
                <a:latin typeface=".AppleSystemUIFont"/>
              </a:rPr>
              <a:t>在基督里的身份</a:t>
            </a:r>
          </a:p>
          <a:p>
            <a:r>
              <a:rPr lang="zh-CN" altLang="en-US" sz="3600" dirty="0">
                <a:solidFill>
                  <a:srgbClr val="0E0E0E"/>
                </a:solidFill>
                <a:effectLst/>
                <a:latin typeface=".AppleSystemUIFont"/>
              </a:rPr>
              <a:t>哥林多后书 </a:t>
            </a:r>
            <a:r>
              <a:rPr lang="en-US" altLang="zh-CN" sz="3600" dirty="0">
                <a:solidFill>
                  <a:srgbClr val="0E0E0E"/>
                </a:solidFill>
                <a:effectLst/>
                <a:latin typeface=".AppleSystemUIFont"/>
              </a:rPr>
              <a:t>5:17</a:t>
            </a:r>
          </a:p>
          <a:p>
            <a:endParaRPr kumimoji="1" lang="zh-CN" altLang="en-US" sz="3600" dirty="0"/>
          </a:p>
        </p:txBody>
      </p:sp>
    </p:spTree>
    <p:extLst>
      <p:ext uri="{BB962C8B-B14F-4D97-AF65-F5344CB8AC3E}">
        <p14:creationId xmlns:p14="http://schemas.microsoft.com/office/powerpoint/2010/main" val="6759301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CF414-77A0-754D-8A13-16174F92178F}"/>
              </a:ext>
            </a:extLst>
          </p:cNvPr>
          <p:cNvPicPr>
            <a:picLocks noChangeAspect="1"/>
          </p:cNvPicPr>
          <p:nvPr/>
        </p:nvPicPr>
        <p:blipFill rotWithShape="1">
          <a:blip r:embed="rId3"/>
          <a:srcRect l="24631"/>
          <a:stretch/>
        </p:blipFill>
        <p:spPr>
          <a:xfrm>
            <a:off x="0" y="1"/>
            <a:ext cx="9167466" cy="6873948"/>
          </a:xfrm>
          <a:prstGeom prst="rect">
            <a:avLst/>
          </a:prstGeom>
        </p:spPr>
      </p:pic>
      <p:sp>
        <p:nvSpPr>
          <p:cNvPr id="2" name="Rectangle 6">
            <a:extLst>
              <a:ext uri="{FF2B5EF4-FFF2-40B4-BE49-F238E27FC236}">
                <a16:creationId xmlns:a16="http://schemas.microsoft.com/office/drawing/2014/main" id="{D833DAD3-4CB2-F04C-A609-A30AA91866B1}"/>
              </a:ext>
            </a:extLst>
          </p:cNvPr>
          <p:cNvSpPr>
            <a:spLocks noChangeArrowheads="1"/>
          </p:cNvSpPr>
          <p:nvPr/>
        </p:nvSpPr>
        <p:spPr bwMode="auto">
          <a:xfrm>
            <a:off x="2154125" y="2622804"/>
            <a:ext cx="63722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defRPr/>
            </a:pPr>
            <a:r>
              <a:rPr lang="zh-CN" altLang="en-US" sz="3200" dirty="0">
                <a:solidFill>
                  <a:prstClr val="black"/>
                </a:solidFill>
                <a:latin typeface=""/>
                <a:ea typeface="ＭＳ Ｐゴシック" charset="0"/>
                <a:cs typeface="Arial" charset="0"/>
              </a:rPr>
              <a:t>所以，若有人在基督里，他就是新造的人：旧事已过，都变成新的了。</a:t>
            </a:r>
            <a:endParaRPr kumimoji="0" lang="en-US" sz="3200" b="1" i="0" u="none" strike="noStrike" kern="1200" cap="none" spc="0" normalizeH="0" baseline="0" noProof="0" dirty="0">
              <a:ln>
                <a:noFill/>
              </a:ln>
              <a:solidFill>
                <a:prstClr val="black"/>
              </a:solidFill>
              <a:effectLst/>
              <a:uLnTx/>
              <a:uFillTx/>
              <a:latin typeface=""/>
              <a:ea typeface="ＭＳ Ｐゴシック" charset="0"/>
              <a:cs typeface="Arial" charset="0"/>
            </a:endParaRPr>
          </a:p>
        </p:txBody>
      </p:sp>
      <p:sp>
        <p:nvSpPr>
          <p:cNvPr id="3" name="Rectangle 6">
            <a:extLst>
              <a:ext uri="{FF2B5EF4-FFF2-40B4-BE49-F238E27FC236}">
                <a16:creationId xmlns:a16="http://schemas.microsoft.com/office/drawing/2014/main" id="{4B2414DE-6BF4-2849-92AB-FE3B62F2ED98}"/>
              </a:ext>
            </a:extLst>
          </p:cNvPr>
          <p:cNvSpPr>
            <a:spLocks noChangeArrowheads="1"/>
          </p:cNvSpPr>
          <p:nvPr/>
        </p:nvSpPr>
        <p:spPr bwMode="auto">
          <a:xfrm>
            <a:off x="3059832" y="980728"/>
            <a:ext cx="43375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哥林多后书</a:t>
            </a:r>
            <a:r>
              <a:rPr lang="zh-CN" altLang="en-US" sz="3200" dirty="0">
                <a:solidFill>
                  <a:prstClr val="black"/>
                </a:solidFill>
                <a:latin typeface="Arial" charset="0"/>
                <a:ea typeface="ＭＳ Ｐゴシック" charset="0"/>
                <a:cs typeface="Arial" charset="0"/>
              </a:rPr>
              <a:t> </a:t>
            </a:r>
            <a:r>
              <a:rPr kumimoji="0" lang="en-US" sz="32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5:17</a:t>
            </a:r>
          </a:p>
        </p:txBody>
      </p:sp>
    </p:spTree>
    <p:extLst>
      <p:ext uri="{BB962C8B-B14F-4D97-AF65-F5344CB8AC3E}">
        <p14:creationId xmlns:p14="http://schemas.microsoft.com/office/powerpoint/2010/main" val="36446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a:t>Outline</a:t>
            </a:r>
          </a:p>
        </p:txBody>
      </p:sp>
      <p:pic>
        <p:nvPicPr>
          <p:cNvPr id="55299" name="Picture 3" descr="bv301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86020" name="WordArt 4"/>
          <p:cNvSpPr>
            <a:spLocks noChangeArrowheads="1" noChangeShapeType="1" noTextEdit="1"/>
          </p:cNvSpPr>
          <p:nvPr/>
        </p:nvSpPr>
        <p:spPr bwMode="auto">
          <a:xfrm>
            <a:off x="685800" y="533400"/>
            <a:ext cx="2895600" cy="990600"/>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rPr>
              <a:t>概要</a:t>
            </a:r>
            <a:endParaRPr lang="en-GB" sz="3600" kern="10" spc="-36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endParaRPr>
          </a:p>
        </p:txBody>
      </p:sp>
      <p:sp>
        <p:nvSpPr>
          <p:cNvPr id="86021" name="Rectangle 5"/>
          <p:cNvSpPr>
            <a:spLocks noChangeArrowheads="1"/>
          </p:cNvSpPr>
          <p:nvPr/>
        </p:nvSpPr>
        <p:spPr bwMode="auto">
          <a:xfrm>
            <a:off x="609600" y="2133600"/>
            <a:ext cx="471963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a:latin typeface="Arial" charset="0"/>
              </a:rPr>
              <a:t>II.</a:t>
            </a:r>
            <a:r>
              <a:rPr lang="zh-CN" altLang="en-US" sz="2400">
                <a:latin typeface="Times New Roman" charset="0"/>
              </a:rPr>
              <a:t>捐款给</a:t>
            </a:r>
            <a:r>
              <a:rPr lang="zh-CN" altLang="en-US" sz="2400">
                <a:latin typeface="Arial" charset="0"/>
              </a:rPr>
              <a:t>耶路撒冷圣徒</a:t>
            </a:r>
            <a:r>
              <a:rPr lang="en-US" altLang="ja-JP" sz="2400">
                <a:latin typeface="Arial" charset="0"/>
              </a:rPr>
              <a:t> (8:1-9:15) </a:t>
            </a:r>
            <a:endParaRPr lang="en-US" altLang="en-US" sz="2400">
              <a:latin typeface="Arial" charset="0"/>
            </a:endParaRPr>
          </a:p>
        </p:txBody>
      </p:sp>
      <p:sp>
        <p:nvSpPr>
          <p:cNvPr id="86022" name="Rectangle 6"/>
          <p:cNvSpPr>
            <a:spLocks noChangeArrowheads="1"/>
          </p:cNvSpPr>
          <p:nvPr/>
        </p:nvSpPr>
        <p:spPr bwMode="auto">
          <a:xfrm>
            <a:off x="730250" y="2667000"/>
            <a:ext cx="39719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A. </a:t>
            </a:r>
            <a:r>
              <a:rPr lang="zh-CN" altLang="en-US" sz="2400" i="1">
                <a:solidFill>
                  <a:srgbClr val="000066"/>
                </a:solidFill>
                <a:latin typeface="Arial" charset="0"/>
              </a:rPr>
              <a:t>慷慨捐助的需要</a:t>
            </a:r>
            <a:r>
              <a:rPr lang="en-US" altLang="ja-JP" sz="2400" i="1">
                <a:solidFill>
                  <a:srgbClr val="000066"/>
                </a:solidFill>
                <a:latin typeface="Arial" charset="0"/>
              </a:rPr>
              <a:t> (8:1-15)</a:t>
            </a:r>
            <a:r>
              <a:rPr lang="en-US" altLang="ja-JP" sz="2400">
                <a:solidFill>
                  <a:srgbClr val="000066"/>
                </a:solidFill>
                <a:latin typeface="Arial" charset="0"/>
              </a:rPr>
              <a:t> </a:t>
            </a:r>
            <a:endParaRPr lang="en-US" altLang="en-US" sz="2400">
              <a:solidFill>
                <a:srgbClr val="000066"/>
              </a:solidFill>
              <a:latin typeface="Arial" charset="0"/>
            </a:endParaRPr>
          </a:p>
        </p:txBody>
      </p:sp>
      <p:sp>
        <p:nvSpPr>
          <p:cNvPr id="86023" name="Rectangle 7"/>
          <p:cNvSpPr>
            <a:spLocks noChangeArrowheads="1"/>
          </p:cNvSpPr>
          <p:nvPr/>
        </p:nvSpPr>
        <p:spPr bwMode="auto">
          <a:xfrm>
            <a:off x="685800" y="3200400"/>
            <a:ext cx="50784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B. </a:t>
            </a:r>
            <a:r>
              <a:rPr lang="zh-CN" altLang="en-US" sz="2400" i="1">
                <a:solidFill>
                  <a:srgbClr val="000066"/>
                </a:solidFill>
                <a:latin typeface="Arial" charset="0"/>
              </a:rPr>
              <a:t>提多的使命及他的旅伴</a:t>
            </a:r>
            <a:r>
              <a:rPr lang="en-US" altLang="ja-JP" sz="2400" i="1">
                <a:solidFill>
                  <a:srgbClr val="000066"/>
                </a:solidFill>
                <a:latin typeface="Arial" charset="0"/>
              </a:rPr>
              <a:t> (8:16-9:5)</a:t>
            </a:r>
            <a:endParaRPr lang="en-US" altLang="en-US" sz="2400" i="1">
              <a:solidFill>
                <a:srgbClr val="000066"/>
              </a:solidFill>
              <a:latin typeface="Arial" charset="0"/>
            </a:endParaRPr>
          </a:p>
        </p:txBody>
      </p:sp>
      <p:sp>
        <p:nvSpPr>
          <p:cNvPr id="86024" name="Rectangle 8"/>
          <p:cNvSpPr>
            <a:spLocks noChangeArrowheads="1"/>
          </p:cNvSpPr>
          <p:nvPr/>
        </p:nvSpPr>
        <p:spPr bwMode="auto">
          <a:xfrm>
            <a:off x="685800" y="3733800"/>
            <a:ext cx="3275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C. </a:t>
            </a:r>
            <a:r>
              <a:rPr lang="zh-CN" altLang="en-US" sz="2400" i="1">
                <a:solidFill>
                  <a:srgbClr val="000066"/>
                </a:solidFill>
                <a:latin typeface="Arial" charset="0"/>
              </a:rPr>
              <a:t>慷慨的结果 </a:t>
            </a:r>
            <a:r>
              <a:rPr lang="en-US" altLang="en-US" sz="2400" i="1">
                <a:solidFill>
                  <a:srgbClr val="000066"/>
                </a:solidFill>
                <a:latin typeface="Arial" charset="0"/>
              </a:rPr>
              <a:t>(9:6-15)</a:t>
            </a:r>
          </a:p>
        </p:txBody>
      </p:sp>
      <p:pic>
        <p:nvPicPr>
          <p:cNvPr id="55305" name="Picture 9" descr="j022201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02388" y="4419600"/>
            <a:ext cx="20066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1000"/>
                                        <p:tgtEl>
                                          <p:spTgt spid="86020"/>
                                        </p:tgtEl>
                                      </p:cBhvr>
                                    </p:animEffect>
                                    <p:anim calcmode="lin" valueType="num">
                                      <p:cBhvr>
                                        <p:cTn id="8" dur="1000" fill="hold"/>
                                        <p:tgtEl>
                                          <p:spTgt spid="86020"/>
                                        </p:tgtEl>
                                        <p:attrNameLst>
                                          <p:attrName>ppt_x</p:attrName>
                                        </p:attrNameLst>
                                      </p:cBhvr>
                                      <p:tavLst>
                                        <p:tav tm="0">
                                          <p:val>
                                            <p:strVal val="#ppt_x"/>
                                          </p:val>
                                        </p:tav>
                                        <p:tav tm="100000">
                                          <p:val>
                                            <p:strVal val="#ppt_x"/>
                                          </p:val>
                                        </p:tav>
                                      </p:tavLst>
                                    </p:anim>
                                    <p:anim calcmode="lin" valueType="num">
                                      <p:cBhvr>
                                        <p:cTn id="9" dur="1000" fill="hold"/>
                                        <p:tgtEl>
                                          <p:spTgt spid="8602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6021"/>
                                        </p:tgtEl>
                                        <p:attrNameLst>
                                          <p:attrName>style.visibility</p:attrName>
                                        </p:attrNameLst>
                                      </p:cBhvr>
                                      <p:to>
                                        <p:strVal val="visible"/>
                                      </p:to>
                                    </p:set>
                                    <p:anim calcmode="lin" valueType="num">
                                      <p:cBhvr>
                                        <p:cTn id="13" dur="1000" fill="hold"/>
                                        <p:tgtEl>
                                          <p:spTgt spid="86021"/>
                                        </p:tgtEl>
                                        <p:attrNameLst>
                                          <p:attrName>ppt_w</p:attrName>
                                        </p:attrNameLst>
                                      </p:cBhvr>
                                      <p:tavLst>
                                        <p:tav tm="0">
                                          <p:val>
                                            <p:fltVal val="0"/>
                                          </p:val>
                                        </p:tav>
                                        <p:tav tm="100000">
                                          <p:val>
                                            <p:strVal val="#ppt_w"/>
                                          </p:val>
                                        </p:tav>
                                      </p:tavLst>
                                    </p:anim>
                                    <p:anim calcmode="lin" valueType="num">
                                      <p:cBhvr>
                                        <p:cTn id="14" dur="1000" fill="hold"/>
                                        <p:tgtEl>
                                          <p:spTgt spid="86021"/>
                                        </p:tgtEl>
                                        <p:attrNameLst>
                                          <p:attrName>ppt_h</p:attrName>
                                        </p:attrNameLst>
                                      </p:cBhvr>
                                      <p:tavLst>
                                        <p:tav tm="0">
                                          <p:val>
                                            <p:fltVal val="0"/>
                                          </p:val>
                                        </p:tav>
                                        <p:tav tm="100000">
                                          <p:val>
                                            <p:strVal val="#ppt_h"/>
                                          </p:val>
                                        </p:tav>
                                      </p:tavLst>
                                    </p:anim>
                                  </p:childTnLst>
                                </p:cTn>
                              </p:par>
                            </p:childTnLst>
                          </p:cTn>
                        </p:par>
                        <p:par>
                          <p:cTn id="15" fill="hold" nodeType="afterGroup">
                            <p:stCondLst>
                              <p:cond delay="2000"/>
                            </p:stCondLst>
                            <p:childTnLst>
                              <p:par>
                                <p:cTn id="16" presetID="54" presetClass="entr" presetSubtype="0" accel="100000" fill="hold" grpId="0" nodeType="afterEffect">
                                  <p:stCondLst>
                                    <p:cond delay="0"/>
                                  </p:stCondLst>
                                  <p:childTnLst>
                                    <p:set>
                                      <p:cBhvr>
                                        <p:cTn id="17" dur="1" fill="hold">
                                          <p:stCondLst>
                                            <p:cond delay="0"/>
                                          </p:stCondLst>
                                        </p:cTn>
                                        <p:tgtEl>
                                          <p:spTgt spid="86022"/>
                                        </p:tgtEl>
                                        <p:attrNameLst>
                                          <p:attrName>style.visibility</p:attrName>
                                        </p:attrNameLst>
                                      </p:cBhvr>
                                      <p:to>
                                        <p:strVal val="visible"/>
                                      </p:to>
                                    </p:set>
                                    <p:anim calcmode="lin" valueType="num">
                                      <p:cBhvr>
                                        <p:cTn id="18" dur="1000" fill="hold"/>
                                        <p:tgtEl>
                                          <p:spTgt spid="86022"/>
                                        </p:tgtEl>
                                        <p:attrNameLst>
                                          <p:attrName>ppt_w</p:attrName>
                                        </p:attrNameLst>
                                      </p:cBhvr>
                                      <p:tavLst>
                                        <p:tav tm="0">
                                          <p:val>
                                            <p:strVal val="#ppt_w*0.05"/>
                                          </p:val>
                                        </p:tav>
                                        <p:tav tm="100000">
                                          <p:val>
                                            <p:strVal val="#ppt_w"/>
                                          </p:val>
                                        </p:tav>
                                      </p:tavLst>
                                    </p:anim>
                                    <p:anim calcmode="lin" valueType="num">
                                      <p:cBhvr>
                                        <p:cTn id="19" dur="1000" fill="hold"/>
                                        <p:tgtEl>
                                          <p:spTgt spid="86022"/>
                                        </p:tgtEl>
                                        <p:attrNameLst>
                                          <p:attrName>ppt_h</p:attrName>
                                        </p:attrNameLst>
                                      </p:cBhvr>
                                      <p:tavLst>
                                        <p:tav tm="0">
                                          <p:val>
                                            <p:strVal val="#ppt_h"/>
                                          </p:val>
                                        </p:tav>
                                        <p:tav tm="100000">
                                          <p:val>
                                            <p:strVal val="#ppt_h"/>
                                          </p:val>
                                        </p:tav>
                                      </p:tavLst>
                                    </p:anim>
                                    <p:anim calcmode="lin" valueType="num">
                                      <p:cBhvr>
                                        <p:cTn id="20" dur="1000" fill="hold"/>
                                        <p:tgtEl>
                                          <p:spTgt spid="86022"/>
                                        </p:tgtEl>
                                        <p:attrNameLst>
                                          <p:attrName>ppt_x</p:attrName>
                                        </p:attrNameLst>
                                      </p:cBhvr>
                                      <p:tavLst>
                                        <p:tav tm="0">
                                          <p:val>
                                            <p:strVal val="#ppt_x-.2"/>
                                          </p:val>
                                        </p:tav>
                                        <p:tav tm="100000">
                                          <p:val>
                                            <p:strVal val="#ppt_x"/>
                                          </p:val>
                                        </p:tav>
                                      </p:tavLst>
                                    </p:anim>
                                    <p:anim calcmode="lin" valueType="num">
                                      <p:cBhvr>
                                        <p:cTn id="21" dur="1000" fill="hold"/>
                                        <p:tgtEl>
                                          <p:spTgt spid="86022"/>
                                        </p:tgtEl>
                                        <p:attrNameLst>
                                          <p:attrName>ppt_y</p:attrName>
                                        </p:attrNameLst>
                                      </p:cBhvr>
                                      <p:tavLst>
                                        <p:tav tm="0">
                                          <p:val>
                                            <p:strVal val="#ppt_y"/>
                                          </p:val>
                                        </p:tav>
                                        <p:tav tm="100000">
                                          <p:val>
                                            <p:strVal val="#ppt_y"/>
                                          </p:val>
                                        </p:tav>
                                      </p:tavLst>
                                    </p:anim>
                                    <p:animEffect transition="in" filter="fade">
                                      <p:cBhvr>
                                        <p:cTn id="22" dur="1000"/>
                                        <p:tgtEl>
                                          <p:spTgt spid="86022"/>
                                        </p:tgtEl>
                                      </p:cBhvr>
                                    </p:animEffect>
                                  </p:childTnLst>
                                </p:cTn>
                              </p:par>
                            </p:childTnLst>
                          </p:cTn>
                        </p:par>
                        <p:par>
                          <p:cTn id="23" fill="hold" nodeType="afterGroup">
                            <p:stCondLst>
                              <p:cond delay="3000"/>
                            </p:stCondLst>
                            <p:childTnLst>
                              <p:par>
                                <p:cTn id="24" presetID="54" presetClass="entr" presetSubtype="0" accel="100000" fill="hold" grpId="0" nodeType="afterEffect">
                                  <p:stCondLst>
                                    <p:cond delay="0"/>
                                  </p:stCondLst>
                                  <p:childTnLst>
                                    <p:set>
                                      <p:cBhvr>
                                        <p:cTn id="25" dur="1" fill="hold">
                                          <p:stCondLst>
                                            <p:cond delay="0"/>
                                          </p:stCondLst>
                                        </p:cTn>
                                        <p:tgtEl>
                                          <p:spTgt spid="86023"/>
                                        </p:tgtEl>
                                        <p:attrNameLst>
                                          <p:attrName>style.visibility</p:attrName>
                                        </p:attrNameLst>
                                      </p:cBhvr>
                                      <p:to>
                                        <p:strVal val="visible"/>
                                      </p:to>
                                    </p:set>
                                    <p:anim calcmode="lin" valueType="num">
                                      <p:cBhvr>
                                        <p:cTn id="26" dur="1000" fill="hold"/>
                                        <p:tgtEl>
                                          <p:spTgt spid="86023"/>
                                        </p:tgtEl>
                                        <p:attrNameLst>
                                          <p:attrName>ppt_w</p:attrName>
                                        </p:attrNameLst>
                                      </p:cBhvr>
                                      <p:tavLst>
                                        <p:tav tm="0">
                                          <p:val>
                                            <p:strVal val="#ppt_w*0.05"/>
                                          </p:val>
                                        </p:tav>
                                        <p:tav tm="100000">
                                          <p:val>
                                            <p:strVal val="#ppt_w"/>
                                          </p:val>
                                        </p:tav>
                                      </p:tavLst>
                                    </p:anim>
                                    <p:anim calcmode="lin" valueType="num">
                                      <p:cBhvr>
                                        <p:cTn id="27" dur="1000" fill="hold"/>
                                        <p:tgtEl>
                                          <p:spTgt spid="86023"/>
                                        </p:tgtEl>
                                        <p:attrNameLst>
                                          <p:attrName>ppt_h</p:attrName>
                                        </p:attrNameLst>
                                      </p:cBhvr>
                                      <p:tavLst>
                                        <p:tav tm="0">
                                          <p:val>
                                            <p:strVal val="#ppt_h"/>
                                          </p:val>
                                        </p:tav>
                                        <p:tav tm="100000">
                                          <p:val>
                                            <p:strVal val="#ppt_h"/>
                                          </p:val>
                                        </p:tav>
                                      </p:tavLst>
                                    </p:anim>
                                    <p:anim calcmode="lin" valueType="num">
                                      <p:cBhvr>
                                        <p:cTn id="28" dur="1000" fill="hold"/>
                                        <p:tgtEl>
                                          <p:spTgt spid="86023"/>
                                        </p:tgtEl>
                                        <p:attrNameLst>
                                          <p:attrName>ppt_x</p:attrName>
                                        </p:attrNameLst>
                                      </p:cBhvr>
                                      <p:tavLst>
                                        <p:tav tm="0">
                                          <p:val>
                                            <p:strVal val="#ppt_x-.2"/>
                                          </p:val>
                                        </p:tav>
                                        <p:tav tm="100000">
                                          <p:val>
                                            <p:strVal val="#ppt_x"/>
                                          </p:val>
                                        </p:tav>
                                      </p:tavLst>
                                    </p:anim>
                                    <p:anim calcmode="lin" valueType="num">
                                      <p:cBhvr>
                                        <p:cTn id="29" dur="1000" fill="hold"/>
                                        <p:tgtEl>
                                          <p:spTgt spid="86023"/>
                                        </p:tgtEl>
                                        <p:attrNameLst>
                                          <p:attrName>ppt_y</p:attrName>
                                        </p:attrNameLst>
                                      </p:cBhvr>
                                      <p:tavLst>
                                        <p:tav tm="0">
                                          <p:val>
                                            <p:strVal val="#ppt_y"/>
                                          </p:val>
                                        </p:tav>
                                        <p:tav tm="100000">
                                          <p:val>
                                            <p:strVal val="#ppt_y"/>
                                          </p:val>
                                        </p:tav>
                                      </p:tavLst>
                                    </p:anim>
                                    <p:animEffect transition="in" filter="fade">
                                      <p:cBhvr>
                                        <p:cTn id="30" dur="1000"/>
                                        <p:tgtEl>
                                          <p:spTgt spid="86023"/>
                                        </p:tgtEl>
                                      </p:cBhvr>
                                    </p:animEffect>
                                  </p:childTnLst>
                                </p:cTn>
                              </p:par>
                            </p:childTnLst>
                          </p:cTn>
                        </p:par>
                        <p:par>
                          <p:cTn id="31" fill="hold" nodeType="afterGroup">
                            <p:stCondLst>
                              <p:cond delay="4000"/>
                            </p:stCondLst>
                            <p:childTnLst>
                              <p:par>
                                <p:cTn id="32" presetID="54" presetClass="entr" presetSubtype="0" accel="100000" fill="hold" grpId="0" nodeType="afterEffect">
                                  <p:stCondLst>
                                    <p:cond delay="0"/>
                                  </p:stCondLst>
                                  <p:childTnLst>
                                    <p:set>
                                      <p:cBhvr>
                                        <p:cTn id="33" dur="1" fill="hold">
                                          <p:stCondLst>
                                            <p:cond delay="0"/>
                                          </p:stCondLst>
                                        </p:cTn>
                                        <p:tgtEl>
                                          <p:spTgt spid="86024"/>
                                        </p:tgtEl>
                                        <p:attrNameLst>
                                          <p:attrName>style.visibility</p:attrName>
                                        </p:attrNameLst>
                                      </p:cBhvr>
                                      <p:to>
                                        <p:strVal val="visible"/>
                                      </p:to>
                                    </p:set>
                                    <p:anim calcmode="lin" valueType="num">
                                      <p:cBhvr>
                                        <p:cTn id="34" dur="1000" fill="hold"/>
                                        <p:tgtEl>
                                          <p:spTgt spid="86024"/>
                                        </p:tgtEl>
                                        <p:attrNameLst>
                                          <p:attrName>ppt_w</p:attrName>
                                        </p:attrNameLst>
                                      </p:cBhvr>
                                      <p:tavLst>
                                        <p:tav tm="0">
                                          <p:val>
                                            <p:strVal val="#ppt_w*0.05"/>
                                          </p:val>
                                        </p:tav>
                                        <p:tav tm="100000">
                                          <p:val>
                                            <p:strVal val="#ppt_w"/>
                                          </p:val>
                                        </p:tav>
                                      </p:tavLst>
                                    </p:anim>
                                    <p:anim calcmode="lin" valueType="num">
                                      <p:cBhvr>
                                        <p:cTn id="35" dur="1000" fill="hold"/>
                                        <p:tgtEl>
                                          <p:spTgt spid="86024"/>
                                        </p:tgtEl>
                                        <p:attrNameLst>
                                          <p:attrName>ppt_h</p:attrName>
                                        </p:attrNameLst>
                                      </p:cBhvr>
                                      <p:tavLst>
                                        <p:tav tm="0">
                                          <p:val>
                                            <p:strVal val="#ppt_h"/>
                                          </p:val>
                                        </p:tav>
                                        <p:tav tm="100000">
                                          <p:val>
                                            <p:strVal val="#ppt_h"/>
                                          </p:val>
                                        </p:tav>
                                      </p:tavLst>
                                    </p:anim>
                                    <p:anim calcmode="lin" valueType="num">
                                      <p:cBhvr>
                                        <p:cTn id="36" dur="1000" fill="hold"/>
                                        <p:tgtEl>
                                          <p:spTgt spid="86024"/>
                                        </p:tgtEl>
                                        <p:attrNameLst>
                                          <p:attrName>ppt_x</p:attrName>
                                        </p:attrNameLst>
                                      </p:cBhvr>
                                      <p:tavLst>
                                        <p:tav tm="0">
                                          <p:val>
                                            <p:strVal val="#ppt_x-.2"/>
                                          </p:val>
                                        </p:tav>
                                        <p:tav tm="100000">
                                          <p:val>
                                            <p:strVal val="#ppt_x"/>
                                          </p:val>
                                        </p:tav>
                                      </p:tavLst>
                                    </p:anim>
                                    <p:anim calcmode="lin" valueType="num">
                                      <p:cBhvr>
                                        <p:cTn id="37" dur="1000" fill="hold"/>
                                        <p:tgtEl>
                                          <p:spTgt spid="86024"/>
                                        </p:tgtEl>
                                        <p:attrNameLst>
                                          <p:attrName>ppt_y</p:attrName>
                                        </p:attrNameLst>
                                      </p:cBhvr>
                                      <p:tavLst>
                                        <p:tav tm="0">
                                          <p:val>
                                            <p:strVal val="#ppt_y"/>
                                          </p:val>
                                        </p:tav>
                                        <p:tav tm="100000">
                                          <p:val>
                                            <p:strVal val="#ppt_y"/>
                                          </p:val>
                                        </p:tav>
                                      </p:tavLst>
                                    </p:anim>
                                    <p:animEffect transition="in" filter="fade">
                                      <p:cBhvr>
                                        <p:cTn id="38" dur="1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6021" grpId="0" animBg="1"/>
      <p:bldP spid="86022" grpId="0"/>
      <p:bldP spid="86023" grpId="0"/>
      <p:bldP spid="8602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064577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61645"/>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73152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直 到 地 极</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徒</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行</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傳</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 徒 </a:t>
            </a: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9  13       14    15  16          18           21     27     28</a:t>
            </a:r>
          </a:p>
        </p:txBody>
      </p:sp>
      <p:sp>
        <p:nvSpPr>
          <p:cNvPr id="461830"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理事会</a:t>
            </a:r>
          </a:p>
        </p:txBody>
      </p:sp>
      <p:sp>
        <p:nvSpPr>
          <p:cNvPr id="461831"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57-</a:t>
            </a:r>
            <a:b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试验</a:t>
            </a:r>
            <a:endParaRPr kumimoji="0" lang="en-US" altLang="en-US" sz="18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461833" name="Text Box 20"/>
          <p:cNvSpPr txBox="1">
            <a:spLocks noChangeArrowheads="1"/>
          </p:cNvSpPr>
          <p:nvPr/>
        </p:nvSpPr>
        <p:spPr bwMode="auto">
          <a:xfrm>
            <a:off x="8296275" y="2324100"/>
            <a:ext cx="847725" cy="508000"/>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教会扩</a:t>
            </a:r>
            <a:r>
              <a:rPr kumimoji="0" lang="zh-CN"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长</a:t>
            </a:r>
            <a:endPar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4" name="Text Box 21"/>
          <p:cNvSpPr txBox="1">
            <a:spLocks noChangeArrowheads="1"/>
          </p:cNvSpPr>
          <p:nvPr/>
        </p:nvSpPr>
        <p:spPr bwMode="auto">
          <a:xfrm>
            <a:off x="0" y="3276600"/>
            <a:ext cx="91440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Times New Roman" charset="0"/>
              </a:rPr>
              <a:t>  35      48      49       50     52  53     57      60          62         67     68     95</a:t>
            </a:r>
          </a:p>
        </p:txBody>
      </p:sp>
      <p:sp>
        <p:nvSpPr>
          <p:cNvPr id="461835" name="Text Box 7"/>
          <p:cNvSpPr txBox="1">
            <a:spLocks noChangeArrowheads="1"/>
          </p:cNvSpPr>
          <p:nvPr/>
        </p:nvSpPr>
        <p:spPr bwMode="auto">
          <a:xfrm>
            <a:off x="9144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48-</a:t>
            </a:r>
            <a:b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1</a:t>
            </a:r>
            <a:b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加 拉 太</a:t>
            </a:r>
            <a:endParaRPr kumimoji="0" lang="en-US" altLang="ja-JP"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6" name="Text Box 9"/>
          <p:cNvSpPr txBox="1">
            <a:spLocks noChangeArrowheads="1"/>
          </p:cNvSpPr>
          <p:nvPr/>
        </p:nvSpPr>
        <p:spPr bwMode="auto">
          <a:xfrm>
            <a:off x="3733800" y="2168525"/>
            <a:ext cx="1000125"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53-</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3</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亚洲</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7" name="Text Box 10"/>
          <p:cNvSpPr txBox="1">
            <a:spLocks noChangeArrowheads="1"/>
          </p:cNvSpPr>
          <p:nvPr/>
        </p:nvSpPr>
        <p:spPr bwMode="auto">
          <a:xfrm>
            <a:off x="53340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二月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60-</a:t>
            </a:r>
            <a:b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三月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1</a:t>
            </a:r>
            <a:br>
              <a:rPr kumimoji="0" lang="en-US" altLang="en-US" sz="20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8" name="Text Box 11"/>
          <p:cNvSpPr txBox="1">
            <a:spLocks noChangeArrowheads="1"/>
          </p:cNvSpPr>
          <p:nvPr/>
        </p:nvSpPr>
        <p:spPr bwMode="auto">
          <a:xfrm>
            <a:off x="7315200" y="2133600"/>
            <a:ext cx="990600" cy="12017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67-</a:t>
            </a:r>
            <a:b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2</a:t>
            </a:r>
            <a:b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9"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57-</a:t>
            </a:r>
            <a:b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59</a:t>
            </a:r>
            <a:endPar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大 马 色</a:t>
            </a:r>
            <a:b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安</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提</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阿</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0"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38</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124</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39-41</a:t>
            </a:r>
          </a:p>
        </p:txBody>
      </p:sp>
      <p:sp>
        <p:nvSpPr>
          <p:cNvPr id="461841" name="Text Box 9"/>
          <p:cNvSpPr txBox="1">
            <a:spLocks noChangeArrowheads="1"/>
          </p:cNvSpPr>
          <p:nvPr/>
        </p:nvSpPr>
        <p:spPr bwMode="auto">
          <a:xfrm>
            <a:off x="6324600" y="2133600"/>
            <a:ext cx="990600" cy="12017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62-</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4</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西班牙</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spcBef>
                <a:spcPct val="50000"/>
              </a:spcBef>
            </a:pPr>
            <a:r>
              <a:rPr lang="en-US" altLang="en-US" sz="4000" dirty="0" err="1">
                <a:solidFill>
                  <a:srgbClr val="FFFFFF"/>
                </a:solidFill>
                <a:latin typeface="Microsoft YaHei UI" panose="020B0503020204020204" pitchFamily="34" charset="-122"/>
                <a:ea typeface="Microsoft YaHei UI" panose="020B0503020204020204" pitchFamily="34" charset="-122"/>
              </a:rPr>
              <a:t>新约</a:t>
            </a:r>
            <a:r>
              <a:rPr lang="zh-CN" altLang="en-US" sz="4000" dirty="0">
                <a:solidFill>
                  <a:srgbClr val="FFFFFF"/>
                </a:solidFill>
                <a:latin typeface="Microsoft YaHei UI" panose="020B0503020204020204" pitchFamily="34" charset="-122"/>
                <a:ea typeface="Microsoft YaHei UI" panose="020B0503020204020204" pitchFamily="34" charset="-122"/>
              </a:rPr>
              <a:t>综览</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r>
              <a:rPr lang="zh-CN" altLang="en-US" sz="4000" dirty="0">
                <a:solidFill>
                  <a:srgbClr val="FFFFFF"/>
                </a:solidFill>
                <a:latin typeface="Microsoft YaHei UI" panose="020B0503020204020204" pitchFamily="34" charset="-122"/>
                <a:ea typeface="Microsoft YaHei UI" panose="020B0503020204020204" pitchFamily="34" charset="-122"/>
              </a:rPr>
              <a:t>布道旅程</a:t>
            </a:r>
            <a:r>
              <a:rPr lang="en-US" altLang="zh-CN" sz="4000" dirty="0">
                <a:solidFill>
                  <a:srgbClr val="FFFFFF"/>
                </a:solidFill>
                <a:latin typeface="Microsoft YaHei UI" panose="020B0503020204020204" pitchFamily="34" charset="-122"/>
                <a:ea typeface="Microsoft YaHei UI" panose="020B0503020204020204" pitchFamily="34" charset="-122"/>
              </a:rPr>
              <a:t>+</a:t>
            </a:r>
            <a:r>
              <a:rPr lang="en-US" altLang="en-US" sz="4000" dirty="0" err="1">
                <a:solidFill>
                  <a:srgbClr val="FFFFFF"/>
                </a:solidFill>
                <a:latin typeface="Microsoft YaHei UI" panose="020B0503020204020204" pitchFamily="34" charset="-122"/>
                <a:ea typeface="Microsoft YaHei UI" panose="020B0503020204020204" pitchFamily="34" charset="-122"/>
              </a:rPr>
              <a:t>关键</a:t>
            </a:r>
            <a:r>
              <a:rPr lang="zh-CN"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字</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endParaRPr lang="en-US"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福音书以及使徒行传</a:t>
            </a:r>
            <a:r>
              <a:rPr kumimoji="0"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保罗布道旅程</a:t>
            </a:r>
            <a:r>
              <a:rPr kumimoji="0" lang="en-US" altLang="zh-CN"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关键</a:t>
            </a:r>
            <a:r>
              <a:rPr kumimoji="0" lang="zh-CN"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字</a:t>
            </a:r>
            <a:endParaRPr kumimoji="0" lang="en-US"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2" name="Text Box 7"/>
          <p:cNvSpPr txBox="1">
            <a:spLocks noChangeArrowheads="1"/>
          </p:cNvSpPr>
          <p:nvPr/>
        </p:nvSpPr>
        <p:spPr bwMode="auto">
          <a:xfrm>
            <a:off x="26670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50-</a:t>
            </a:r>
            <a:b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2</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爱琴海</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rPr>
              <a:t>保罗书信</a:t>
            </a:r>
            <a:endParaRPr kumimoji="0" lang="en-US"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endParaRPr>
          </a:p>
        </p:txBody>
      </p:sp>
      <p:sp>
        <p:nvSpPr>
          <p:cNvPr id="26" name="Text Box 20"/>
          <p:cNvSpPr txBox="1">
            <a:spLocks noChangeArrowheads="1"/>
          </p:cNvSpPr>
          <p:nvPr/>
        </p:nvSpPr>
        <p:spPr bwMode="auto">
          <a:xfrm>
            <a:off x="2713038" y="4434114"/>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前</a:t>
            </a:r>
            <a:endPar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7672" name="Text Box 21"/>
          <p:cNvSpPr txBox="1">
            <a:spLocks noChangeArrowheads="1"/>
          </p:cNvSpPr>
          <p:nvPr/>
        </p:nvSpPr>
        <p:spPr bwMode="auto">
          <a:xfrm>
            <a:off x="2713038" y="4891314"/>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8" name="Text Box 22"/>
          <p:cNvSpPr txBox="1">
            <a:spLocks noChangeArrowheads="1"/>
          </p:cNvSpPr>
          <p:nvPr/>
        </p:nvSpPr>
        <p:spPr bwMode="auto">
          <a:xfrm>
            <a:off x="3810000" y="4476977"/>
            <a:ext cx="792163" cy="338137"/>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歌前</a:t>
            </a:r>
          </a:p>
        </p:txBody>
      </p:sp>
      <p:sp>
        <p:nvSpPr>
          <p:cNvPr id="461855" name="Text Box 19"/>
          <p:cNvSpPr txBox="1">
            <a:spLocks noChangeArrowheads="1"/>
          </p:cNvSpPr>
          <p:nvPr/>
        </p:nvSpPr>
        <p:spPr bwMode="auto">
          <a:xfrm>
            <a:off x="990600" y="4107545"/>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天</a:t>
            </a: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国</a:t>
            </a:r>
          </a:p>
        </p:txBody>
      </p:sp>
      <p:sp>
        <p:nvSpPr>
          <p:cNvPr id="461856" name="Text Box 22"/>
          <p:cNvSpPr txBox="1">
            <a:spLocks noChangeArrowheads="1"/>
          </p:cNvSpPr>
          <p:nvPr/>
        </p:nvSpPr>
        <p:spPr bwMode="auto">
          <a:xfrm>
            <a:off x="45720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1</a:t>
            </a:r>
            <a:endPar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5" name="Text Box 31"/>
          <p:cNvSpPr txBox="1">
            <a:spLocks noChangeArrowheads="1"/>
          </p:cNvSpPr>
          <p:nvPr/>
        </p:nvSpPr>
        <p:spPr bwMode="auto">
          <a:xfrm>
            <a:off x="7391400" y="3976914"/>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信</a:t>
            </a: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心</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6" name="Text Box 29"/>
          <p:cNvSpPr txBox="1">
            <a:spLocks noChangeArrowheads="1"/>
          </p:cNvSpPr>
          <p:nvPr/>
        </p:nvSpPr>
        <p:spPr bwMode="auto">
          <a:xfrm>
            <a:off x="6446838" y="3976914"/>
            <a:ext cx="792162"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门徒</a:t>
            </a:r>
          </a:p>
        </p:txBody>
      </p:sp>
      <p:sp>
        <p:nvSpPr>
          <p:cNvPr id="461859" name="Text Box 22"/>
          <p:cNvSpPr txBox="1">
            <a:spLocks noChangeArrowheads="1"/>
          </p:cNvSpPr>
          <p:nvPr/>
        </p:nvSpPr>
        <p:spPr bwMode="auto">
          <a:xfrm>
            <a:off x="54864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2</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1" name="Text Box 20"/>
          <p:cNvSpPr txBox="1">
            <a:spLocks noChangeArrowheads="1"/>
          </p:cNvSpPr>
          <p:nvPr/>
        </p:nvSpPr>
        <p:spPr bwMode="auto">
          <a:xfrm>
            <a:off x="2723322" y="4434114"/>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被</a:t>
            </a:r>
            <a:r>
              <a:rPr kumimoji="0" lang="ja-JP"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提</a:t>
            </a:r>
            <a:endParaRPr kumimoji="0" lang="en-US"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2" name="Text Box 21"/>
          <p:cNvSpPr txBox="1">
            <a:spLocks noChangeArrowheads="1"/>
          </p:cNvSpPr>
          <p:nvPr/>
        </p:nvSpPr>
        <p:spPr bwMode="auto">
          <a:xfrm>
            <a:off x="2713038"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大患难</a:t>
            </a:r>
          </a:p>
        </p:txBody>
      </p:sp>
      <p:sp>
        <p:nvSpPr>
          <p:cNvPr id="33" name="Text Box 22"/>
          <p:cNvSpPr txBox="1">
            <a:spLocks noChangeArrowheads="1"/>
          </p:cNvSpPr>
          <p:nvPr/>
        </p:nvSpPr>
        <p:spPr bwMode="auto">
          <a:xfrm>
            <a:off x="3790122" y="4483809"/>
            <a:ext cx="792163"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成圣</a:t>
            </a:r>
          </a:p>
        </p:txBody>
      </p:sp>
      <p:sp>
        <p:nvSpPr>
          <p:cNvPr id="27683" name="Text Box 23"/>
          <p:cNvSpPr txBox="1">
            <a:spLocks noChangeArrowheads="1"/>
          </p:cNvSpPr>
          <p:nvPr/>
        </p:nvSpPr>
        <p:spPr bwMode="auto">
          <a:xfrm>
            <a:off x="3810000" y="4891314"/>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歌后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8" name="Text Box 23"/>
          <p:cNvSpPr txBox="1">
            <a:spLocks noChangeArrowheads="1"/>
          </p:cNvSpPr>
          <p:nvPr/>
        </p:nvSpPr>
        <p:spPr bwMode="auto">
          <a:xfrm>
            <a:off x="3780183"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使徒</a:t>
            </a:r>
            <a:endParaRPr kumimoji="0" lang="en-US"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7" name="Text Box 10"/>
          <p:cNvSpPr txBox="1">
            <a:spLocks noChangeArrowheads="1"/>
          </p:cNvSpPr>
          <p:nvPr/>
        </p:nvSpPr>
        <p:spPr bwMode="auto">
          <a:xfrm>
            <a:off x="3447143" y="6223002"/>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罗马</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20"/>
          <p:cNvSpPr txBox="1">
            <a:spLocks noChangeArrowheads="1"/>
          </p:cNvSpPr>
          <p:nvPr/>
        </p:nvSpPr>
        <p:spPr bwMode="auto">
          <a:xfrm>
            <a:off x="4513943" y="580549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旅程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9"/>
          <p:cNvSpPr txBox="1">
            <a:spLocks noChangeArrowheads="1"/>
          </p:cNvSpPr>
          <p:nvPr/>
        </p:nvSpPr>
        <p:spPr bwMode="auto">
          <a:xfrm>
            <a:off x="3447143" y="5759452"/>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20"/>
          <p:cNvSpPr txBox="1">
            <a:spLocks noChangeArrowheads="1"/>
          </p:cNvSpPr>
          <p:nvPr/>
        </p:nvSpPr>
        <p:spPr bwMode="auto">
          <a:xfrm>
            <a:off x="4513943" y="6269040"/>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囚狱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19">
            <a:extLst>
              <a:ext uri="{FF2B5EF4-FFF2-40B4-BE49-F238E27FC236}">
                <a16:creationId xmlns:a16="http://schemas.microsoft.com/office/drawing/2014/main" id="{79E13A6B-976B-984C-9967-4F8534D786E8}"/>
              </a:ext>
            </a:extLst>
          </p:cNvPr>
          <p:cNvSpPr txBox="1">
            <a:spLocks noChangeArrowheads="1"/>
          </p:cNvSpPr>
          <p:nvPr/>
        </p:nvSpPr>
        <p:spPr bwMode="auto">
          <a:xfrm>
            <a:off x="990599" y="4469722"/>
            <a:ext cx="792163" cy="30777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0" name="Text Box 19"/>
          <p:cNvSpPr txBox="1">
            <a:spLocks noChangeArrowheads="1"/>
          </p:cNvSpPr>
          <p:nvPr/>
        </p:nvSpPr>
        <p:spPr bwMode="auto">
          <a:xfrm>
            <a:off x="982937" y="4482118"/>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因信称义</a:t>
            </a:r>
            <a:endParaRPr kumimoji="0" lang="en-US" alt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p:txBody>
      </p:sp>
    </p:spTree>
    <p:extLst>
      <p:ext uri="{BB962C8B-B14F-4D97-AF65-F5344CB8AC3E}">
        <p14:creationId xmlns:p14="http://schemas.microsoft.com/office/powerpoint/2010/main" val="1936187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8" grpId="0" animBg="1"/>
      <p:bldP spid="30"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https://i0.wp.com/www.lifebeginsat.com.au/wp-content/uploads/2017/06/AdobeStock_70248072.jpg?fit=1000%2C667&amp;ssl=1">
            <a:extLst>
              <a:ext uri="{FF2B5EF4-FFF2-40B4-BE49-F238E27FC236}">
                <a16:creationId xmlns:a16="http://schemas.microsoft.com/office/drawing/2014/main" id="{EC6B30EE-588E-B84F-9559-A171741DD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908" y="2672083"/>
            <a:ext cx="6228184" cy="41564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你们也要照样用宽宏的心报答我；我这话正像对自己的孩子说的。</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（林后 </a:t>
            </a:r>
            <a:r>
              <a:rPr lang="en-US" altLang="zh-CN" sz="4000" b="1" dirty="0">
                <a:effectLst>
                  <a:glow rad="127000">
                    <a:schemeClr val="tx1"/>
                  </a:glow>
                </a:effectLst>
                <a:latin typeface="Arial" charset="0"/>
                <a:ea typeface="ＭＳ Ｐゴシック" charset="0"/>
                <a:cs typeface="ＭＳ Ｐゴシック" charset="0"/>
              </a:rPr>
              <a:t>6:13</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41538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endParaRPr lang="en-US" altLang="en-US"/>
          </a:p>
        </p:txBody>
      </p:sp>
      <p:pic>
        <p:nvPicPr>
          <p:cNvPr id="60419" name="Picture 3" descr="blue_sails_d016_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74756" name="Rectangle 4"/>
          <p:cNvSpPr>
            <a:spLocks noChangeArrowheads="1"/>
          </p:cNvSpPr>
          <p:nvPr/>
        </p:nvSpPr>
        <p:spPr bwMode="auto">
          <a:xfrm>
            <a:off x="152400" y="168275"/>
            <a:ext cx="8686800" cy="762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GB" sz="4400">
                <a:solidFill>
                  <a:srgbClr val="FF0000"/>
                </a:solidFill>
                <a:latin typeface="Comic Sans MS" charset="0"/>
                <a:cs typeface="Times New Roman" charset="0"/>
              </a:rPr>
              <a:t>与非信徒的交往</a:t>
            </a:r>
            <a:endParaRPr lang="en-GB" altLang="en-US" sz="3600" b="0">
              <a:solidFill>
                <a:srgbClr val="FF0000"/>
              </a:solidFill>
              <a:latin typeface="Comic Sans MS" charset="0"/>
            </a:endParaRPr>
          </a:p>
        </p:txBody>
      </p:sp>
      <p:sp>
        <p:nvSpPr>
          <p:cNvPr id="74757" name="Rectangle 5"/>
          <p:cNvSpPr>
            <a:spLocks noChangeArrowheads="1"/>
          </p:cNvSpPr>
          <p:nvPr/>
        </p:nvSpPr>
        <p:spPr bwMode="auto">
          <a:xfrm>
            <a:off x="6019800" y="6096000"/>
            <a:ext cx="25098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GB" sz="3200">
                <a:latin typeface="Arial" charset="0"/>
              </a:rPr>
              <a:t>林后 </a:t>
            </a:r>
            <a:r>
              <a:rPr lang="en-GB" altLang="en-US" sz="3200">
                <a:latin typeface="Arial" charset="0"/>
              </a:rPr>
              <a:t>6:14-18</a:t>
            </a:r>
            <a:endParaRPr lang="en-US" altLang="en-US" sz="3200">
              <a:latin typeface="Arial" charset="0"/>
            </a:endParaRPr>
          </a:p>
        </p:txBody>
      </p:sp>
      <p:pic>
        <p:nvPicPr>
          <p:cNvPr id="74758" name="Picture 6" descr="PMDFO01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163638"/>
            <a:ext cx="4648200" cy="378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9" name="Picture 7" descr="alpha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19600" y="2667000"/>
            <a:ext cx="4495800" cy="337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74756"/>
                                        </p:tgtEl>
                                        <p:attrNameLst>
                                          <p:attrName>style.visibility</p:attrName>
                                        </p:attrNameLst>
                                      </p:cBhvr>
                                      <p:to>
                                        <p:strVal val="visible"/>
                                      </p:to>
                                    </p:set>
                                    <p:animEffect transition="in" filter="fade">
                                      <p:cBhvr>
                                        <p:cTn id="7" dur="500"/>
                                        <p:tgtEl>
                                          <p:spTgt spid="74756"/>
                                        </p:tgtEl>
                                      </p:cBhvr>
                                    </p:animEffect>
                                    <p:anim calcmode="lin" valueType="num">
                                      <p:cBhvr>
                                        <p:cTn id="8" dur="500" fill="hold"/>
                                        <p:tgtEl>
                                          <p:spTgt spid="74756"/>
                                        </p:tgtEl>
                                        <p:attrNameLst>
                                          <p:attrName>ppt_w</p:attrName>
                                        </p:attrNameLst>
                                      </p:cBhvr>
                                      <p:tavLst>
                                        <p:tav tm="0" fmla="#ppt_w*sin(2.5*pi*$)">
                                          <p:val>
                                            <p:fltVal val="0"/>
                                          </p:val>
                                        </p:tav>
                                        <p:tav tm="100000">
                                          <p:val>
                                            <p:fltVal val="1"/>
                                          </p:val>
                                        </p:tav>
                                      </p:tavLst>
                                    </p:anim>
                                    <p:anim calcmode="lin" valueType="num">
                                      <p:cBhvr>
                                        <p:cTn id="9" dur="500" fill="hold"/>
                                        <p:tgtEl>
                                          <p:spTgt spid="74756"/>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800"/>
                            </p:stCondLst>
                            <p:childTnLst>
                              <p:par>
                                <p:cTn id="11" presetID="20" presetClass="entr" presetSubtype="0" fill="hold" nodeType="afterEffect">
                                  <p:stCondLst>
                                    <p:cond delay="0"/>
                                  </p:stCondLst>
                                  <p:childTnLst>
                                    <p:set>
                                      <p:cBhvr>
                                        <p:cTn id="12" dur="1" fill="hold">
                                          <p:stCondLst>
                                            <p:cond delay="0"/>
                                          </p:stCondLst>
                                        </p:cTn>
                                        <p:tgtEl>
                                          <p:spTgt spid="74758"/>
                                        </p:tgtEl>
                                        <p:attrNameLst>
                                          <p:attrName>style.visibility</p:attrName>
                                        </p:attrNameLst>
                                      </p:cBhvr>
                                      <p:to>
                                        <p:strVal val="visible"/>
                                      </p:to>
                                    </p:set>
                                    <p:animEffect transition="in" filter="wedge">
                                      <p:cBhvr>
                                        <p:cTn id="13" dur="1000"/>
                                        <p:tgtEl>
                                          <p:spTgt spid="74758"/>
                                        </p:tgtEl>
                                      </p:cBhvr>
                                    </p:animEffect>
                                  </p:childTnLst>
                                </p:cTn>
                              </p:par>
                            </p:childTnLst>
                          </p:cTn>
                        </p:par>
                        <p:par>
                          <p:cTn id="14" fill="hold" nodeType="afterGroup">
                            <p:stCondLst>
                              <p:cond delay="1800"/>
                            </p:stCondLst>
                            <p:childTnLst>
                              <p:par>
                                <p:cTn id="15" presetID="10" presetClass="entr" presetSubtype="0" fill="hold" nodeType="afterEffect">
                                  <p:stCondLst>
                                    <p:cond delay="0"/>
                                  </p:stCondLst>
                                  <p:childTnLst>
                                    <p:set>
                                      <p:cBhvr>
                                        <p:cTn id="16" dur="1" fill="hold">
                                          <p:stCondLst>
                                            <p:cond delay="0"/>
                                          </p:stCondLst>
                                        </p:cTn>
                                        <p:tgtEl>
                                          <p:spTgt spid="74759"/>
                                        </p:tgtEl>
                                        <p:attrNameLst>
                                          <p:attrName>style.visibility</p:attrName>
                                        </p:attrNameLst>
                                      </p:cBhvr>
                                      <p:to>
                                        <p:strVal val="visible"/>
                                      </p:to>
                                    </p:set>
                                    <p:animEffect transition="in" filter="fade">
                                      <p:cBhvr>
                                        <p:cTn id="17" dur="2000"/>
                                        <p:tgtEl>
                                          <p:spTgt spid="74759"/>
                                        </p:tgtEl>
                                      </p:cBhvr>
                                    </p:animEffect>
                                  </p:childTnLst>
                                </p:cTn>
                              </p:par>
                            </p:childTnLst>
                          </p:cTn>
                        </p:par>
                        <p:par>
                          <p:cTn id="18" fill="hold" nodeType="afterGroup">
                            <p:stCondLst>
                              <p:cond delay="380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74757"/>
                                        </p:tgtEl>
                                        <p:attrNameLst>
                                          <p:attrName>style.visibility</p:attrName>
                                        </p:attrNameLst>
                                      </p:cBhvr>
                                      <p:to>
                                        <p:strVal val="visible"/>
                                      </p:to>
                                    </p:set>
                                    <p:animEffect transition="in" filter="fade">
                                      <p:cBhvr>
                                        <p:cTn id="21" dur="1000"/>
                                        <p:tgtEl>
                                          <p:spTgt spid="74757"/>
                                        </p:tgtEl>
                                      </p:cBhvr>
                                    </p:animEffect>
                                    <p:anim calcmode="lin" valueType="num">
                                      <p:cBhvr>
                                        <p:cTn id="22" dur="1000" fill="hold"/>
                                        <p:tgtEl>
                                          <p:spTgt spid="74757"/>
                                        </p:tgtEl>
                                        <p:attrNameLst>
                                          <p:attrName>ppt_x</p:attrName>
                                        </p:attrNameLst>
                                      </p:cBhvr>
                                      <p:tavLst>
                                        <p:tav tm="0">
                                          <p:val>
                                            <p:strVal val="#ppt_x-.1"/>
                                          </p:val>
                                        </p:tav>
                                        <p:tav tm="100000">
                                          <p:val>
                                            <p:strVal val="#ppt_x"/>
                                          </p:val>
                                        </p:tav>
                                      </p:tavLst>
                                    </p:anim>
                                    <p:anim calcmode="lin" valueType="num">
                                      <p:cBhvr>
                                        <p:cTn id="23" dur="1000" fill="hold"/>
                                        <p:tgtEl>
                                          <p:spTgt spid="747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p:bldP spid="74757"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4371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Rectangle 2"/>
          <p:cNvSpPr>
            <a:spLocks noGrp="1" noChangeArrowheads="1"/>
          </p:cNvSpPr>
          <p:nvPr>
            <p:ph type="title"/>
          </p:nvPr>
        </p:nvSpPr>
        <p:spPr>
          <a:xfrm>
            <a:off x="2514600" y="152400"/>
            <a:ext cx="6477000" cy="685800"/>
          </a:xfrm>
          <a:solidFill>
            <a:srgbClr val="FFFF00"/>
          </a:solidFill>
        </p:spPr>
        <p:txBody>
          <a:bodyPr/>
          <a:lstStyle/>
          <a:p>
            <a:pPr eaLnBrk="1" hangingPunct="1"/>
            <a:r>
              <a:rPr lang="zh-CN" altLang="en-US" b="1" dirty="0">
                <a:solidFill>
                  <a:schemeClr val="accent2"/>
                </a:solidFill>
                <a:latin typeface="Arial" charset="0"/>
                <a:ea typeface="ＭＳ Ｐゴシック" charset="0"/>
                <a:cs typeface="Arial" charset="0"/>
              </a:rPr>
              <a:t>分离的理由</a:t>
            </a:r>
            <a:endParaRPr lang="en-US" b="1" dirty="0">
              <a:solidFill>
                <a:schemeClr val="accent2"/>
              </a:solidFill>
              <a:latin typeface="Arial" charset="0"/>
              <a:ea typeface="ＭＳ Ｐゴシック" charset="0"/>
              <a:cs typeface="Arial" charset="0"/>
            </a:endParaRPr>
          </a:p>
        </p:txBody>
      </p:sp>
      <p:sp>
        <p:nvSpPr>
          <p:cNvPr id="330755" name="Rectangle 3"/>
          <p:cNvSpPr>
            <a:spLocks noChangeArrowheads="1"/>
          </p:cNvSpPr>
          <p:nvPr/>
        </p:nvSpPr>
        <p:spPr bwMode="auto">
          <a:xfrm>
            <a:off x="4038600" y="1757064"/>
            <a:ext cx="5105400" cy="1015663"/>
          </a:xfrm>
          <a:prstGeom prst="rect">
            <a:avLst/>
          </a:prstGeom>
          <a:noFill/>
          <a:ln w="9525">
            <a:noFill/>
            <a:miter lim="800000"/>
            <a:headEnd/>
            <a:tailEnd/>
          </a:ln>
        </p:spPr>
        <p:txBody>
          <a:bodyPr anchor="ctr">
            <a:spAutoFit/>
          </a:bodyPr>
          <a:lstStyle/>
          <a:p>
            <a:pPr>
              <a:defRPr/>
            </a:pPr>
            <a:r>
              <a:rPr lang="zh-CN" altLang="en-US" sz="6000" dirty="0">
                <a:solidFill>
                  <a:srgbClr val="FFFFFF"/>
                </a:solidFill>
                <a:effectLst>
                  <a:glow rad="165100">
                    <a:srgbClr val="000000">
                      <a:alpha val="75000"/>
                    </a:srgbClr>
                  </a:glow>
                </a:effectLst>
                <a:latin typeface="Tempus Sans ITC" pitchFamily="82" charset="0"/>
                <a:ea typeface="ＭＳ Ｐゴシック" charset="0"/>
              </a:rPr>
              <a:t>不当的结合</a:t>
            </a:r>
          </a:p>
        </p:txBody>
      </p:sp>
      <p:sp>
        <p:nvSpPr>
          <p:cNvPr id="330759" name="Rectangle 7"/>
          <p:cNvSpPr>
            <a:spLocks noChangeArrowheads="1"/>
          </p:cNvSpPr>
          <p:nvPr/>
        </p:nvSpPr>
        <p:spPr bwMode="auto">
          <a:xfrm>
            <a:off x="4267200" y="4266337"/>
            <a:ext cx="4648200" cy="175432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zh-CN" altLang="en-US" sz="3600" dirty="0">
                <a:solidFill>
                  <a:srgbClr val="FFFFFF"/>
                </a:solidFill>
                <a:latin typeface="Tempus Sans ITC" charset="0"/>
                <a:ea typeface="ＭＳ Ｐゴシック" charset="0"/>
              </a:rPr>
              <a:t>放弃对自己活动的控制权，并失去顺服神行事的自由。</a:t>
            </a:r>
          </a:p>
        </p:txBody>
      </p:sp>
    </p:spTree>
    <p:extLst>
      <p:ext uri="{BB962C8B-B14F-4D97-AF65-F5344CB8AC3E}">
        <p14:creationId xmlns:p14="http://schemas.microsoft.com/office/powerpoint/2010/main" val="15708205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30755"/>
                                        </p:tgtEl>
                                        <p:attrNameLst>
                                          <p:attrName>style.visibility</p:attrName>
                                        </p:attrNameLst>
                                      </p:cBhvr>
                                      <p:to>
                                        <p:strVal val="visible"/>
                                      </p:to>
                                    </p:set>
                                    <p:anim calcmode="lin" valueType="num">
                                      <p:cBhvr>
                                        <p:cTn id="7" dur="500" fill="hold"/>
                                        <p:tgtEl>
                                          <p:spTgt spid="330755"/>
                                        </p:tgtEl>
                                        <p:attrNameLst>
                                          <p:attrName>ppt_w</p:attrName>
                                        </p:attrNameLst>
                                      </p:cBhvr>
                                      <p:tavLst>
                                        <p:tav tm="0">
                                          <p:val>
                                            <p:fltVal val="0"/>
                                          </p:val>
                                        </p:tav>
                                        <p:tav tm="100000">
                                          <p:val>
                                            <p:strVal val="#ppt_w"/>
                                          </p:val>
                                        </p:tav>
                                      </p:tavLst>
                                    </p:anim>
                                    <p:anim calcmode="lin" valueType="num">
                                      <p:cBhvr>
                                        <p:cTn id="8" dur="500" fill="hold"/>
                                        <p:tgtEl>
                                          <p:spTgt spid="330755"/>
                                        </p:tgtEl>
                                        <p:attrNameLst>
                                          <p:attrName>ppt_h</p:attrName>
                                        </p:attrNameLst>
                                      </p:cBhvr>
                                      <p:tavLst>
                                        <p:tav tm="0">
                                          <p:val>
                                            <p:fltVal val="0"/>
                                          </p:val>
                                        </p:tav>
                                        <p:tav tm="100000">
                                          <p:val>
                                            <p:strVal val="#ppt_h"/>
                                          </p:val>
                                        </p:tav>
                                      </p:tavLst>
                                    </p:anim>
                                    <p:animEffect transition="in" filter="fade">
                                      <p:cBhvr>
                                        <p:cTn id="9" dur="500"/>
                                        <p:tgtEl>
                                          <p:spTgt spid="330755"/>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30759"/>
                                        </p:tgtEl>
                                        <p:attrNameLst>
                                          <p:attrName>style.visibility</p:attrName>
                                        </p:attrNameLst>
                                      </p:cBhvr>
                                      <p:to>
                                        <p:strVal val="visible"/>
                                      </p:to>
                                    </p:set>
                                    <p:anim calcmode="lin" valueType="num">
                                      <p:cBhvr>
                                        <p:cTn id="13" dur="500" fill="hold"/>
                                        <p:tgtEl>
                                          <p:spTgt spid="330759"/>
                                        </p:tgtEl>
                                        <p:attrNameLst>
                                          <p:attrName>ppt_w</p:attrName>
                                        </p:attrNameLst>
                                      </p:cBhvr>
                                      <p:tavLst>
                                        <p:tav tm="0">
                                          <p:val>
                                            <p:fltVal val="0"/>
                                          </p:val>
                                        </p:tav>
                                        <p:tav tm="100000">
                                          <p:val>
                                            <p:strVal val="#ppt_w"/>
                                          </p:val>
                                        </p:tav>
                                      </p:tavLst>
                                    </p:anim>
                                    <p:anim calcmode="lin" valueType="num">
                                      <p:cBhvr>
                                        <p:cTn id="14" dur="500" fill="hold"/>
                                        <p:tgtEl>
                                          <p:spTgt spid="330759"/>
                                        </p:tgtEl>
                                        <p:attrNameLst>
                                          <p:attrName>ppt_h</p:attrName>
                                        </p:attrNameLst>
                                      </p:cBhvr>
                                      <p:tavLst>
                                        <p:tav tm="0">
                                          <p:val>
                                            <p:fltVal val="0"/>
                                          </p:val>
                                        </p:tav>
                                        <p:tav tm="100000">
                                          <p:val>
                                            <p:strVal val="#ppt_h"/>
                                          </p:val>
                                        </p:tav>
                                      </p:tavLst>
                                    </p:anim>
                                    <p:animEffect transition="in" filter="fade">
                                      <p:cBhvr>
                                        <p:cTn id="15" dur="5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a:t>
            </a:r>
            <a:r>
              <a:rPr lang="en-US" sz="3600" b="1" i="1" dirty="0">
                <a:solidFill>
                  <a:schemeClr val="bg1"/>
                </a:solidFill>
                <a:cs typeface="Arial"/>
              </a:rPr>
              <a:t> 6:14-7:1 </a:t>
            </a:r>
            <a:r>
              <a:rPr lang="zh-CN" altLang="en-US" sz="3600" b="1" i="1" dirty="0">
                <a:solidFill>
                  <a:schemeClr val="bg1"/>
                </a:solidFill>
                <a:cs typeface="Arial"/>
              </a:rPr>
              <a:t>是什么意思</a:t>
            </a:r>
            <a:r>
              <a:rPr lang="en-US" sz="3600" b="1" i="1" dirty="0">
                <a:solidFill>
                  <a:schemeClr val="bg1"/>
                </a:solidFill>
                <a:cs typeface="Arial"/>
              </a:rPr>
              <a:t>?</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4740" name="Text Box 5"/>
          <p:cNvSpPr txBox="1">
            <a:spLocks noChangeArrowheads="1"/>
          </p:cNvSpPr>
          <p:nvPr/>
        </p:nvSpPr>
        <p:spPr bwMode="auto">
          <a:xfrm>
            <a:off x="323850" y="1412875"/>
            <a:ext cx="82804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你们和不信的人不可共负一轭，义和不法有甚么相同呢？光明和黑暗怎能相通呢？ </a:t>
            </a:r>
            <a:r>
              <a:rPr lang="en-US" altLang="zh-CN" sz="3200" baseline="30000" dirty="0">
                <a:solidFill>
                  <a:srgbClr val="FFFFFF"/>
                </a:solidFill>
                <a:latin typeface="Arial" charset="0"/>
                <a:cs typeface="Arial" charset="0"/>
              </a:rPr>
              <a:t>15</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基督和彼列（“彼列”是撒但的别名）怎能和谐呢？信的和不信的有甚么联系呢？ </a:t>
            </a:r>
            <a:r>
              <a:rPr lang="en-US" altLang="zh-CN" sz="3200" baseline="30000" dirty="0">
                <a:solidFill>
                  <a:srgbClr val="FFFFFF"/>
                </a:solidFill>
                <a:latin typeface="Arial" charset="0"/>
                <a:cs typeface="Arial" charset="0"/>
              </a:rPr>
              <a:t>16 </a:t>
            </a:r>
            <a:r>
              <a:rPr lang="zh-CN" altLang="en-US" sz="3200" dirty="0">
                <a:solidFill>
                  <a:srgbClr val="FFFFFF"/>
                </a:solidFill>
                <a:latin typeface="Arial" charset="0"/>
                <a:cs typeface="Arial" charset="0"/>
              </a:rPr>
              <a:t>　神的殿和偶像怎能协调呢？我们就是永生　神的殿</a:t>
            </a:r>
            <a:endParaRPr lang="en-US" altLang="ja-JP" sz="3200" dirty="0">
              <a:solidFill>
                <a:srgbClr val="FFFFFF"/>
              </a:solidFill>
              <a:latin typeface="Arial" charset="0"/>
              <a:cs typeface="Arial" charset="0"/>
            </a:endParaRPr>
          </a:p>
        </p:txBody>
      </p:sp>
    </p:spTree>
    <p:extLst>
      <p:ext uri="{BB962C8B-B14F-4D97-AF65-F5344CB8AC3E}">
        <p14:creationId xmlns:p14="http://schemas.microsoft.com/office/powerpoint/2010/main" val="128410961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 </a:t>
            </a:r>
            <a:r>
              <a:rPr lang="en-US" altLang="zh-CN" sz="3600" b="1" i="1" dirty="0">
                <a:solidFill>
                  <a:schemeClr val="bg1"/>
                </a:solidFill>
                <a:cs typeface="Arial"/>
              </a:rPr>
              <a:t>6:14-7:1 </a:t>
            </a:r>
            <a:r>
              <a:rPr lang="zh-CN" altLang="en-US" sz="3600" b="1" i="1" dirty="0">
                <a:solidFill>
                  <a:schemeClr val="bg1"/>
                </a:solidFill>
                <a:cs typeface="Arial"/>
              </a:rPr>
              <a:t>是什么意思</a:t>
            </a:r>
            <a:r>
              <a:rPr lang="en-US" altLang="zh-CN" sz="3600" b="1" i="1" dirty="0">
                <a:solidFill>
                  <a:schemeClr val="bg1"/>
                </a:solidFill>
                <a:cs typeface="Arial"/>
              </a:rPr>
              <a:t>?</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6788" name="Text Box 5"/>
          <p:cNvSpPr txBox="1">
            <a:spLocks noChangeArrowheads="1"/>
          </p:cNvSpPr>
          <p:nvPr/>
        </p:nvSpPr>
        <p:spPr bwMode="auto">
          <a:xfrm>
            <a:off x="323850" y="1412875"/>
            <a:ext cx="8280400" cy="452431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正如　神说：</a:t>
            </a:r>
          </a:p>
          <a:p>
            <a:pPr algn="l"/>
            <a:r>
              <a:rPr lang="zh-CN" altLang="en-US" sz="3200" dirty="0">
                <a:solidFill>
                  <a:srgbClr val="FFFFFF"/>
                </a:solidFill>
                <a:latin typeface="Arial" charset="0"/>
                <a:cs typeface="Arial" charset="0"/>
              </a:rPr>
              <a:t>“我要住在他们中间，</a:t>
            </a:r>
          </a:p>
          <a:p>
            <a:pPr algn="l"/>
            <a:r>
              <a:rPr lang="zh-CN" altLang="en-US" sz="3200" dirty="0">
                <a:solidFill>
                  <a:srgbClr val="FFFFFF"/>
                </a:solidFill>
                <a:latin typeface="Arial" charset="0"/>
                <a:cs typeface="Arial" charset="0"/>
              </a:rPr>
              <a:t>在他们中间来往；</a:t>
            </a:r>
          </a:p>
          <a:p>
            <a:pPr algn="l"/>
            <a:r>
              <a:rPr lang="zh-CN" altLang="en-US" sz="3200" dirty="0">
                <a:solidFill>
                  <a:srgbClr val="FFFFFF"/>
                </a:solidFill>
                <a:latin typeface="Arial" charset="0"/>
                <a:cs typeface="Arial" charset="0"/>
              </a:rPr>
              <a:t>我要作他们的　神，</a:t>
            </a:r>
          </a:p>
          <a:p>
            <a:pPr algn="l"/>
            <a:r>
              <a:rPr lang="zh-CN" altLang="en-US" sz="3200" dirty="0">
                <a:solidFill>
                  <a:srgbClr val="FFFFFF"/>
                </a:solidFill>
                <a:latin typeface="Arial" charset="0"/>
                <a:cs typeface="Arial" charset="0"/>
              </a:rPr>
              <a:t>他们要作我的子民。</a:t>
            </a:r>
            <a:r>
              <a:rPr lang="en-US" altLang="zh-CN" sz="3200" dirty="0">
                <a:solidFill>
                  <a:srgbClr val="FFFFFF"/>
                </a:solidFill>
                <a:latin typeface="Arial" charset="0"/>
                <a:cs typeface="Arial" charset="0"/>
              </a:rPr>
              <a:t>."</a:t>
            </a:r>
          </a:p>
          <a:p>
            <a:pPr algn="l"/>
            <a:r>
              <a:rPr lang="en-US" altLang="ja-JP" sz="3200" baseline="30000" dirty="0">
                <a:solidFill>
                  <a:srgbClr val="FFFFFF"/>
                </a:solidFill>
                <a:latin typeface="Arial" charset="0"/>
                <a:cs typeface="Arial" charset="0"/>
              </a:rPr>
              <a:t>17</a:t>
            </a:r>
            <a:r>
              <a:rPr lang="zh-CN" altLang="en-US" sz="3200" dirty="0">
                <a:solidFill>
                  <a:srgbClr val="FFFFFF"/>
                </a:solidFill>
                <a:latin typeface="Arial" charset="0"/>
                <a:cs typeface="Arial" charset="0"/>
              </a:rPr>
              <a:t>所以，</a:t>
            </a:r>
          </a:p>
          <a:p>
            <a:pPr algn="l"/>
            <a:r>
              <a:rPr lang="zh-CN" altLang="en-US" sz="3200" dirty="0">
                <a:solidFill>
                  <a:srgbClr val="FFFFFF"/>
                </a:solidFill>
                <a:latin typeface="Arial" charset="0"/>
                <a:cs typeface="Arial" charset="0"/>
              </a:rPr>
              <a:t>“主说：你们要从他们中间出来，和他们分开，</a:t>
            </a:r>
          </a:p>
          <a:p>
            <a:pPr algn="l"/>
            <a:r>
              <a:rPr lang="zh-CN" altLang="en-US" sz="3200" dirty="0">
                <a:solidFill>
                  <a:srgbClr val="FFFFFF"/>
                </a:solidFill>
                <a:latin typeface="Arial" charset="0"/>
                <a:cs typeface="Arial" charset="0"/>
              </a:rPr>
              <a:t>不可触摸不洁净的东西，我就收纳你们。”</a:t>
            </a:r>
            <a:endParaRPr lang="en-US" altLang="ja-JP" sz="3200" dirty="0">
              <a:solidFill>
                <a:srgbClr val="FFFFFF"/>
              </a:solidFill>
              <a:latin typeface="Arial" charset="0"/>
              <a:cs typeface="Arial" charset="0"/>
            </a:endParaRPr>
          </a:p>
          <a:p>
            <a:pPr algn="r"/>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林后</a:t>
            </a:r>
            <a:r>
              <a:rPr lang="en-US" altLang="ja-JP" sz="3200" dirty="0">
                <a:solidFill>
                  <a:srgbClr val="FFFFFF"/>
                </a:solidFill>
                <a:latin typeface="Arial" charset="0"/>
                <a:cs typeface="Arial" charset="0"/>
              </a:rPr>
              <a:t> 6:16-17)</a:t>
            </a:r>
          </a:p>
        </p:txBody>
      </p:sp>
    </p:spTree>
    <p:extLst>
      <p:ext uri="{BB962C8B-B14F-4D97-AF65-F5344CB8AC3E}">
        <p14:creationId xmlns:p14="http://schemas.microsoft.com/office/powerpoint/2010/main" val="188545287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 </a:t>
            </a:r>
            <a:r>
              <a:rPr lang="en-US" altLang="zh-CN" sz="3600" b="1" i="1" dirty="0">
                <a:solidFill>
                  <a:schemeClr val="bg1"/>
                </a:solidFill>
                <a:cs typeface="Arial"/>
              </a:rPr>
              <a:t>6:14-7:1 </a:t>
            </a:r>
            <a:r>
              <a:rPr lang="zh-CN" altLang="en-US" sz="3600" b="1" i="1" dirty="0">
                <a:solidFill>
                  <a:schemeClr val="bg1"/>
                </a:solidFill>
                <a:cs typeface="Arial"/>
              </a:rPr>
              <a:t>是什么意思</a:t>
            </a:r>
            <a:r>
              <a:rPr lang="en-US" altLang="zh-CN" sz="3600" b="1" i="1" dirty="0">
                <a:solidFill>
                  <a:schemeClr val="bg1"/>
                </a:solidFill>
                <a:cs typeface="Arial"/>
              </a:rPr>
              <a:t>?</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8836" name="Text Box 5"/>
          <p:cNvSpPr txBox="1">
            <a:spLocks noChangeArrowheads="1"/>
          </p:cNvSpPr>
          <p:nvPr/>
        </p:nvSpPr>
        <p:spPr bwMode="auto">
          <a:xfrm>
            <a:off x="323850" y="1412875"/>
            <a:ext cx="8280400" cy="403187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不可触摸不洁净的东西，我就收纳你们。”</a:t>
            </a:r>
          </a:p>
          <a:p>
            <a:pPr algn="l"/>
            <a:r>
              <a:rPr lang="en-US" altLang="zh-CN" sz="3200" baseline="30000" dirty="0">
                <a:solidFill>
                  <a:srgbClr val="FFFFFF"/>
                </a:solidFill>
                <a:latin typeface="Arial" charset="0"/>
                <a:cs typeface="Arial" charset="0"/>
              </a:rPr>
              <a:t>18</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我要作你们的父亲，你们要作我的儿女。</a:t>
            </a:r>
          </a:p>
          <a:p>
            <a:pPr algn="l"/>
            <a:r>
              <a:rPr lang="zh-CN" altLang="en-US" sz="3200" dirty="0">
                <a:solidFill>
                  <a:srgbClr val="FFFFFF"/>
                </a:solidFill>
                <a:latin typeface="Arial" charset="0"/>
                <a:cs typeface="Arial" charset="0"/>
              </a:rPr>
              <a:t>这是全能的主说的。”</a:t>
            </a:r>
          </a:p>
          <a:p>
            <a:pPr algn="l"/>
            <a:endParaRPr lang="zh-CN" altLang="en-US" sz="3200" dirty="0">
              <a:solidFill>
                <a:srgbClr val="FFFFFF"/>
              </a:solidFill>
              <a:latin typeface="Arial" charset="0"/>
              <a:cs typeface="Arial" charset="0"/>
            </a:endParaRPr>
          </a:p>
          <a:p>
            <a:pPr algn="l"/>
            <a:r>
              <a:rPr lang="en-US" altLang="zh-CN" sz="3200" dirty="0">
                <a:solidFill>
                  <a:srgbClr val="FFFFFF"/>
                </a:solidFill>
                <a:latin typeface="Arial" charset="0"/>
                <a:cs typeface="Arial" charset="0"/>
              </a:rPr>
              <a:t>7 </a:t>
            </a:r>
            <a:r>
              <a:rPr lang="zh-CN" altLang="en-US" sz="3200" dirty="0">
                <a:solidFill>
                  <a:srgbClr val="FFFFFF"/>
                </a:solidFill>
                <a:latin typeface="Arial" charset="0"/>
                <a:cs typeface="Arial" charset="0"/>
              </a:rPr>
              <a:t>所以，亲爱的，我们有了这些应许，就应该洁净自己，除去身体和心灵上的一切污秽，存着敬畏　神的心，达到成圣的地步。</a:t>
            </a:r>
            <a:r>
              <a:rPr lang="en-US" altLang="ja-JP" sz="3200" dirty="0">
                <a:solidFill>
                  <a:srgbClr val="FFFFFF"/>
                </a:solidFill>
                <a:latin typeface="Arial" charset="0"/>
                <a:cs typeface="Arial" charset="0"/>
              </a:rPr>
              <a:t>" </a:t>
            </a:r>
          </a:p>
          <a:p>
            <a:pPr algn="r"/>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林后 </a:t>
            </a:r>
            <a:r>
              <a:rPr lang="en-US" altLang="ja-JP" sz="3200" dirty="0">
                <a:solidFill>
                  <a:srgbClr val="FFFFFF"/>
                </a:solidFill>
                <a:latin typeface="Arial" charset="0"/>
                <a:cs typeface="Arial" charset="0"/>
              </a:rPr>
              <a:t>6:17–7:1)</a:t>
            </a:r>
          </a:p>
        </p:txBody>
      </p:sp>
    </p:spTree>
    <p:extLst>
      <p:ext uri="{BB962C8B-B14F-4D97-AF65-F5344CB8AC3E}">
        <p14:creationId xmlns:p14="http://schemas.microsoft.com/office/powerpoint/2010/main" val="3041429"/>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a:p>
        </p:txBody>
      </p:sp>
      <p:pic>
        <p:nvPicPr>
          <p:cNvPr id="62467" name="Picture 3" descr="blue_swirl_d017_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70700"/>
          </a:xfrm>
        </p:spPr>
      </p:pic>
      <p:sp>
        <p:nvSpPr>
          <p:cNvPr id="62468" name="Rectangle 4"/>
          <p:cNvSpPr>
            <a:spLocks noChangeArrowheads="1"/>
          </p:cNvSpPr>
          <p:nvPr/>
        </p:nvSpPr>
        <p:spPr bwMode="auto">
          <a:xfrm>
            <a:off x="152400" y="168275"/>
            <a:ext cx="8686800" cy="762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GB" altLang="en-US" sz="4400">
                <a:solidFill>
                  <a:srgbClr val="FF0000"/>
                </a:solidFill>
                <a:latin typeface="Comic Sans MS" charset="0"/>
                <a:cs typeface="Times New Roman" charset="0"/>
              </a:rPr>
              <a:t>与非信徒的交往</a:t>
            </a:r>
          </a:p>
        </p:txBody>
      </p:sp>
      <p:sp>
        <p:nvSpPr>
          <p:cNvPr id="76805" name="WordArt 5"/>
          <p:cNvSpPr>
            <a:spLocks noChangeArrowheads="1" noChangeShapeType="1" noTextEdit="1"/>
          </p:cNvSpPr>
          <p:nvPr/>
        </p:nvSpPr>
        <p:spPr bwMode="auto">
          <a:xfrm>
            <a:off x="838200" y="1066800"/>
            <a:ext cx="6324600" cy="2743200"/>
          </a:xfrm>
          <a:prstGeom prst="rect">
            <a:avLst/>
          </a:prstGeom>
        </p:spPr>
        <p:txBody>
          <a:bodyPr wrap="none" fromWordArt="1">
            <a:prstTxWarp prst="textSlantUp">
              <a:avLst>
                <a:gd name="adj" fmla="val 32056"/>
              </a:avLst>
            </a:prstTxWarp>
          </a:bodyPr>
          <a:lstStyle/>
          <a:p>
            <a:r>
              <a:rPr lang="zh-CN"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保罗的指示</a:t>
            </a:r>
            <a:endPar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endParaRPr>
          </a:p>
        </p:txBody>
      </p:sp>
      <p:pic>
        <p:nvPicPr>
          <p:cNvPr id="76806" name="Picture 6" descr="NPLSO0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48200" y="3505200"/>
            <a:ext cx="4038600"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p:cTn id="7" dur="1000" fill="hold"/>
                                        <p:tgtEl>
                                          <p:spTgt spid="76805"/>
                                        </p:tgtEl>
                                        <p:attrNameLst>
                                          <p:attrName>ppt_x</p:attrName>
                                        </p:attrNameLst>
                                      </p:cBhvr>
                                      <p:tavLst>
                                        <p:tav tm="0">
                                          <p:val>
                                            <p:strVal val="#ppt_x-.2"/>
                                          </p:val>
                                        </p:tav>
                                        <p:tav tm="100000">
                                          <p:val>
                                            <p:strVal val="#ppt_x"/>
                                          </p:val>
                                        </p:tav>
                                      </p:tavLst>
                                    </p:anim>
                                    <p:anim calcmode="lin" valueType="num">
                                      <p:cBhvr>
                                        <p:cTn id="8" dur="1000" fill="hold"/>
                                        <p:tgtEl>
                                          <p:spTgt spid="768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6805"/>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76806"/>
                                        </p:tgtEl>
                                        <p:attrNameLst>
                                          <p:attrName>style.visibility</p:attrName>
                                        </p:attrNameLst>
                                      </p:cBhvr>
                                      <p:to>
                                        <p:strVal val="visible"/>
                                      </p:to>
                                    </p:set>
                                    <p:animScale>
                                      <p:cBhvr>
                                        <p:cTn id="13" dur="1000" decel="50000" fill="hold">
                                          <p:stCondLst>
                                            <p:cond delay="0"/>
                                          </p:stCondLst>
                                        </p:cTn>
                                        <p:tgtEl>
                                          <p:spTgt spid="768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6806"/>
                                        </p:tgtEl>
                                        <p:attrNameLst>
                                          <p:attrName>ppt_x</p:attrName>
                                          <p:attrName>ppt_y</p:attrName>
                                        </p:attrNameLst>
                                      </p:cBhvr>
                                    </p:animMotion>
                                    <p:animEffect transition="in" filter="fade">
                                      <p:cBhvr>
                                        <p:cTn id="15" dur="1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2895600" y="1169988"/>
            <a:ext cx="2438400" cy="707886"/>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dirty="0" err="1">
                <a:solidFill>
                  <a:srgbClr val="FFFFFF"/>
                </a:solidFill>
              </a:rPr>
              <a:t>议题</a:t>
            </a:r>
            <a:endParaRPr lang="en-US" sz="3200" i="1" u="sng" dirty="0">
              <a:solidFill>
                <a:srgbClr val="FFFFFF"/>
              </a:solidFill>
              <a:latin typeface="Times New Roman" charset="0"/>
            </a:endParaRPr>
          </a:p>
        </p:txBody>
      </p:sp>
      <p:sp>
        <p:nvSpPr>
          <p:cNvPr id="33796"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分离的经文</a:t>
            </a:r>
            <a:endParaRPr lang="en-US" dirty="0">
              <a:latin typeface="Arial" charset="0"/>
              <a:ea typeface="ＭＳ Ｐゴシック" charset="0"/>
              <a:cs typeface="ＭＳ Ｐゴシック" charset="0"/>
            </a:endParaRPr>
          </a:p>
        </p:txBody>
      </p:sp>
      <p:sp>
        <p:nvSpPr>
          <p:cNvPr id="33797" name="Text Box 5"/>
          <p:cNvSpPr txBox="1">
            <a:spLocks noChangeArrowheads="1"/>
          </p:cNvSpPr>
          <p:nvPr/>
        </p:nvSpPr>
        <p:spPr bwMode="auto">
          <a:xfrm>
            <a:off x="5811838" y="1169988"/>
            <a:ext cx="3255962" cy="707886"/>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dirty="0" err="1">
                <a:solidFill>
                  <a:srgbClr val="FFFFFF"/>
                </a:solidFill>
              </a:rPr>
              <a:t>指示</a:t>
            </a:r>
            <a:endParaRPr lang="en-US" sz="3200" i="1" u="sng" dirty="0">
              <a:solidFill>
                <a:srgbClr val="FFFFFF"/>
              </a:solidFill>
              <a:latin typeface="Times New Roman" charset="0"/>
            </a:endParaRPr>
          </a:p>
        </p:txBody>
      </p:sp>
      <p:sp>
        <p:nvSpPr>
          <p:cNvPr id="33806" name="Text Box 14"/>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rPr>
              <a:t>136</a:t>
            </a:r>
            <a:endParaRPr lang="en-US" i="1">
              <a:solidFill>
                <a:srgbClr val="FFFFFF"/>
              </a:solidFill>
              <a:latin typeface="Times New Roman" charset="0"/>
            </a:endParaRPr>
          </a:p>
        </p:txBody>
      </p:sp>
      <p:sp>
        <p:nvSpPr>
          <p:cNvPr id="33807" name="Text Box 15"/>
          <p:cNvSpPr txBox="1">
            <a:spLocks noChangeArrowheads="1"/>
          </p:cNvSpPr>
          <p:nvPr/>
        </p:nvSpPr>
        <p:spPr bwMode="auto">
          <a:xfrm>
            <a:off x="0" y="1169988"/>
            <a:ext cx="2722563"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dirty="0" err="1">
                <a:solidFill>
                  <a:srgbClr val="FFFFFF"/>
                </a:solidFill>
              </a:rPr>
              <a:t>经节</a:t>
            </a:r>
            <a:endParaRPr lang="en-US" sz="3200" i="1" u="sng" dirty="0">
              <a:solidFill>
                <a:srgbClr val="FFFFFF"/>
              </a:solidFill>
              <a:latin typeface="Times New Roman" charset="0"/>
            </a:endParaRPr>
          </a:p>
        </p:txBody>
      </p:sp>
      <p:sp>
        <p:nvSpPr>
          <p:cNvPr id="33808" name="Text Box 16"/>
          <p:cNvSpPr txBox="1">
            <a:spLocks noChangeArrowheads="1"/>
          </p:cNvSpPr>
          <p:nvPr/>
        </p:nvSpPr>
        <p:spPr bwMode="auto">
          <a:xfrm>
            <a:off x="0" y="2160588"/>
            <a:ext cx="3124200" cy="646331"/>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zh-CN" altLang="en-US" sz="3600" dirty="0">
                <a:solidFill>
                  <a:srgbClr val="FFFFFF"/>
                </a:solidFill>
              </a:rPr>
              <a:t>帖后 </a:t>
            </a:r>
            <a:r>
              <a:rPr lang="en-US" altLang="zh-CN" sz="3600" dirty="0">
                <a:solidFill>
                  <a:srgbClr val="FFFFFF"/>
                </a:solidFill>
              </a:rPr>
              <a:t>3:6-15</a:t>
            </a:r>
          </a:p>
        </p:txBody>
      </p:sp>
      <p:sp>
        <p:nvSpPr>
          <p:cNvPr id="33809" name="Text Box 17"/>
          <p:cNvSpPr txBox="1">
            <a:spLocks noChangeArrowheads="1"/>
          </p:cNvSpPr>
          <p:nvPr/>
        </p:nvSpPr>
        <p:spPr bwMode="auto">
          <a:xfrm>
            <a:off x="0" y="3151188"/>
            <a:ext cx="2722563" cy="646331"/>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err="1">
                <a:solidFill>
                  <a:srgbClr val="FFFFFF"/>
                </a:solidFill>
              </a:rPr>
              <a:t>罗</a:t>
            </a:r>
            <a:r>
              <a:rPr lang="en-US" sz="3600" dirty="0">
                <a:solidFill>
                  <a:srgbClr val="FFFFFF"/>
                </a:solidFill>
              </a:rPr>
              <a:t> 12:1-2</a:t>
            </a:r>
            <a:endParaRPr lang="en-US" sz="2800" i="1" dirty="0">
              <a:solidFill>
                <a:srgbClr val="FFFFFF"/>
              </a:solidFill>
              <a:latin typeface="Times New Roman" charset="0"/>
            </a:endParaRPr>
          </a:p>
        </p:txBody>
      </p:sp>
      <p:sp>
        <p:nvSpPr>
          <p:cNvPr id="33810" name="Text Box 18"/>
          <p:cNvSpPr txBox="1">
            <a:spLocks noChangeArrowheads="1"/>
          </p:cNvSpPr>
          <p:nvPr/>
        </p:nvSpPr>
        <p:spPr bwMode="auto">
          <a:xfrm>
            <a:off x="0" y="41576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err="1">
                <a:solidFill>
                  <a:srgbClr val="FFFFFF"/>
                </a:solidFill>
              </a:rPr>
              <a:t>罗</a:t>
            </a:r>
            <a:r>
              <a:rPr lang="en-US" sz="3600" dirty="0">
                <a:solidFill>
                  <a:srgbClr val="FFFFFF"/>
                </a:solidFill>
              </a:rPr>
              <a:t> 16:17</a:t>
            </a:r>
            <a:endParaRPr lang="en-US" sz="2800" i="1" dirty="0">
              <a:solidFill>
                <a:srgbClr val="FFFFFF"/>
              </a:solidFill>
              <a:latin typeface="Times New Roman" charset="0"/>
            </a:endParaRPr>
          </a:p>
        </p:txBody>
      </p:sp>
      <p:sp>
        <p:nvSpPr>
          <p:cNvPr id="33811" name="Text Box 19"/>
          <p:cNvSpPr txBox="1">
            <a:spLocks noChangeArrowheads="1"/>
          </p:cNvSpPr>
          <p:nvPr/>
        </p:nvSpPr>
        <p:spPr bwMode="auto">
          <a:xfrm>
            <a:off x="0" y="51482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err="1">
                <a:solidFill>
                  <a:srgbClr val="FFFFFF"/>
                </a:solidFill>
              </a:rPr>
              <a:t>弗</a:t>
            </a:r>
            <a:r>
              <a:rPr lang="en-US" sz="3600" dirty="0">
                <a:solidFill>
                  <a:srgbClr val="FFFFFF"/>
                </a:solidFill>
              </a:rPr>
              <a:t> 5:11</a:t>
            </a:r>
            <a:endParaRPr lang="en-US" sz="2800" i="1" dirty="0">
              <a:solidFill>
                <a:srgbClr val="FFFFFF"/>
              </a:solidFill>
              <a:latin typeface="Times New Roman" charset="0"/>
            </a:endParaRPr>
          </a:p>
        </p:txBody>
      </p:sp>
      <p:sp>
        <p:nvSpPr>
          <p:cNvPr id="33812" name="Text Box 20"/>
          <p:cNvSpPr txBox="1">
            <a:spLocks noChangeArrowheads="1"/>
          </p:cNvSpPr>
          <p:nvPr/>
        </p:nvSpPr>
        <p:spPr bwMode="auto">
          <a:xfrm>
            <a:off x="29718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a:solidFill>
                  <a:srgbClr val="FFFFFF"/>
                </a:solidFill>
              </a:rPr>
              <a:t>?</a:t>
            </a:r>
            <a:endParaRPr lang="en-US" sz="2800" i="1" dirty="0">
              <a:solidFill>
                <a:srgbClr val="FFFFFF"/>
              </a:solidFill>
              <a:latin typeface="Times New Roman" charset="0"/>
            </a:endParaRPr>
          </a:p>
        </p:txBody>
      </p:sp>
      <p:sp>
        <p:nvSpPr>
          <p:cNvPr id="33813" name="Text Box 21"/>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4" name="Text Box 22"/>
          <p:cNvSpPr txBox="1">
            <a:spLocks noChangeArrowheads="1"/>
          </p:cNvSpPr>
          <p:nvPr/>
        </p:nvSpPr>
        <p:spPr bwMode="auto">
          <a:xfrm>
            <a:off x="29718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5" name="Text Box 23"/>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6" name="Text Box 24"/>
          <p:cNvSpPr txBox="1">
            <a:spLocks noChangeArrowheads="1"/>
          </p:cNvSpPr>
          <p:nvPr/>
        </p:nvSpPr>
        <p:spPr bwMode="auto">
          <a:xfrm>
            <a:off x="29718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7" name="Text Box 25"/>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8" name="Text Box 26"/>
          <p:cNvSpPr txBox="1">
            <a:spLocks noChangeArrowheads="1"/>
          </p:cNvSpPr>
          <p:nvPr/>
        </p:nvSpPr>
        <p:spPr bwMode="auto">
          <a:xfrm>
            <a:off x="29718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9" name="Text Box 27"/>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20" name="Text Box 28"/>
          <p:cNvSpPr txBox="1">
            <a:spLocks noChangeArrowheads="1"/>
          </p:cNvSpPr>
          <p:nvPr/>
        </p:nvSpPr>
        <p:spPr bwMode="auto">
          <a:xfrm>
            <a:off x="-20638"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err="1">
                <a:solidFill>
                  <a:srgbClr val="FFFFFF"/>
                </a:solidFill>
              </a:rPr>
              <a:t>帖前</a:t>
            </a:r>
            <a:r>
              <a:rPr lang="en-US" sz="3600" dirty="0">
                <a:solidFill>
                  <a:srgbClr val="FFFFFF"/>
                </a:solidFill>
              </a:rPr>
              <a:t> 5:21</a:t>
            </a:r>
            <a:endParaRPr lang="en-US" sz="2800" i="1" dirty="0">
              <a:solidFill>
                <a:srgbClr val="FFFFFF"/>
              </a:solidFill>
              <a:latin typeface="Times New Roman" charset="0"/>
            </a:endParaRPr>
          </a:p>
        </p:txBody>
      </p:sp>
      <p:sp>
        <p:nvSpPr>
          <p:cNvPr id="33821" name="Text Box 29"/>
          <p:cNvSpPr txBox="1">
            <a:spLocks noChangeArrowheads="1"/>
          </p:cNvSpPr>
          <p:nvPr/>
        </p:nvSpPr>
        <p:spPr bwMode="auto">
          <a:xfrm>
            <a:off x="29511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22" name="Text Box 30"/>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Tree>
    <p:extLst>
      <p:ext uri="{BB962C8B-B14F-4D97-AF65-F5344CB8AC3E}">
        <p14:creationId xmlns:p14="http://schemas.microsoft.com/office/powerpoint/2010/main" val="41497616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 calcmode="lin" valueType="num">
                                      <p:cBhvr>
                                        <p:cTn id="7" dur="1000" fill="hold"/>
                                        <p:tgtEl>
                                          <p:spTgt spid="33808"/>
                                        </p:tgtEl>
                                        <p:attrNameLst>
                                          <p:attrName>ppt_w</p:attrName>
                                        </p:attrNameLst>
                                      </p:cBhvr>
                                      <p:tavLst>
                                        <p:tav tm="0">
                                          <p:val>
                                            <p:fltVal val="0"/>
                                          </p:val>
                                        </p:tav>
                                        <p:tav tm="100000">
                                          <p:val>
                                            <p:strVal val="#ppt_w"/>
                                          </p:val>
                                        </p:tav>
                                      </p:tavLst>
                                    </p:anim>
                                    <p:anim calcmode="lin" valueType="num">
                                      <p:cBhvr>
                                        <p:cTn id="8" dur="1000" fill="hold"/>
                                        <p:tgtEl>
                                          <p:spTgt spid="33808"/>
                                        </p:tgtEl>
                                        <p:attrNameLst>
                                          <p:attrName>ppt_h</p:attrName>
                                        </p:attrNameLst>
                                      </p:cBhvr>
                                      <p:tavLst>
                                        <p:tav tm="0">
                                          <p:val>
                                            <p:fltVal val="0"/>
                                          </p:val>
                                        </p:tav>
                                        <p:tav tm="100000">
                                          <p:val>
                                            <p:strVal val="#ppt_h"/>
                                          </p:val>
                                        </p:tav>
                                      </p:tavLst>
                                    </p:anim>
                                    <p:anim calcmode="lin" valueType="num">
                                      <p:cBhvr>
                                        <p:cTn id="9" dur="1000" fill="hold"/>
                                        <p:tgtEl>
                                          <p:spTgt spid="338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3809"/>
                                        </p:tgtEl>
                                        <p:attrNameLst>
                                          <p:attrName>style.visibility</p:attrName>
                                        </p:attrNameLst>
                                      </p:cBhvr>
                                      <p:to>
                                        <p:strVal val="visible"/>
                                      </p:to>
                                    </p:set>
                                    <p:anim calcmode="lin" valueType="num">
                                      <p:cBhvr>
                                        <p:cTn id="15" dur="1000" fill="hold"/>
                                        <p:tgtEl>
                                          <p:spTgt spid="33809"/>
                                        </p:tgtEl>
                                        <p:attrNameLst>
                                          <p:attrName>ppt_w</p:attrName>
                                        </p:attrNameLst>
                                      </p:cBhvr>
                                      <p:tavLst>
                                        <p:tav tm="0">
                                          <p:val>
                                            <p:fltVal val="0"/>
                                          </p:val>
                                        </p:tav>
                                        <p:tav tm="100000">
                                          <p:val>
                                            <p:strVal val="#ppt_w"/>
                                          </p:val>
                                        </p:tav>
                                      </p:tavLst>
                                    </p:anim>
                                    <p:anim calcmode="lin" valueType="num">
                                      <p:cBhvr>
                                        <p:cTn id="16" dur="1000" fill="hold"/>
                                        <p:tgtEl>
                                          <p:spTgt spid="33809"/>
                                        </p:tgtEl>
                                        <p:attrNameLst>
                                          <p:attrName>ppt_h</p:attrName>
                                        </p:attrNameLst>
                                      </p:cBhvr>
                                      <p:tavLst>
                                        <p:tav tm="0">
                                          <p:val>
                                            <p:fltVal val="0"/>
                                          </p:val>
                                        </p:tav>
                                        <p:tav tm="100000">
                                          <p:val>
                                            <p:strVal val="#ppt_h"/>
                                          </p:val>
                                        </p:tav>
                                      </p:tavLst>
                                    </p:anim>
                                    <p:anim calcmode="lin" valueType="num">
                                      <p:cBhvr>
                                        <p:cTn id="17" dur="1000" fill="hold"/>
                                        <p:tgtEl>
                                          <p:spTgt spid="3380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3810"/>
                                        </p:tgtEl>
                                        <p:attrNameLst>
                                          <p:attrName>style.visibility</p:attrName>
                                        </p:attrNameLst>
                                      </p:cBhvr>
                                      <p:to>
                                        <p:strVal val="visible"/>
                                      </p:to>
                                    </p:set>
                                    <p:anim calcmode="lin" valueType="num">
                                      <p:cBhvr>
                                        <p:cTn id="23" dur="1000" fill="hold"/>
                                        <p:tgtEl>
                                          <p:spTgt spid="33810"/>
                                        </p:tgtEl>
                                        <p:attrNameLst>
                                          <p:attrName>ppt_w</p:attrName>
                                        </p:attrNameLst>
                                      </p:cBhvr>
                                      <p:tavLst>
                                        <p:tav tm="0">
                                          <p:val>
                                            <p:fltVal val="0"/>
                                          </p:val>
                                        </p:tav>
                                        <p:tav tm="100000">
                                          <p:val>
                                            <p:strVal val="#ppt_w"/>
                                          </p:val>
                                        </p:tav>
                                      </p:tavLst>
                                    </p:anim>
                                    <p:anim calcmode="lin" valueType="num">
                                      <p:cBhvr>
                                        <p:cTn id="24" dur="1000" fill="hold"/>
                                        <p:tgtEl>
                                          <p:spTgt spid="33810"/>
                                        </p:tgtEl>
                                        <p:attrNameLst>
                                          <p:attrName>ppt_h</p:attrName>
                                        </p:attrNameLst>
                                      </p:cBhvr>
                                      <p:tavLst>
                                        <p:tav tm="0">
                                          <p:val>
                                            <p:fltVal val="0"/>
                                          </p:val>
                                        </p:tav>
                                        <p:tav tm="100000">
                                          <p:val>
                                            <p:strVal val="#ppt_h"/>
                                          </p:val>
                                        </p:tav>
                                      </p:tavLst>
                                    </p:anim>
                                    <p:anim calcmode="lin" valueType="num">
                                      <p:cBhvr>
                                        <p:cTn id="25" dur="1000" fill="hold"/>
                                        <p:tgtEl>
                                          <p:spTgt spid="338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3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811"/>
                                        </p:tgtEl>
                                        <p:attrNameLst>
                                          <p:attrName>style.visibility</p:attrName>
                                        </p:attrNameLst>
                                      </p:cBhvr>
                                      <p:to>
                                        <p:strVal val="visible"/>
                                      </p:to>
                                    </p:set>
                                    <p:anim calcmode="lin" valueType="num">
                                      <p:cBhvr>
                                        <p:cTn id="31" dur="1000" fill="hold"/>
                                        <p:tgtEl>
                                          <p:spTgt spid="33811"/>
                                        </p:tgtEl>
                                        <p:attrNameLst>
                                          <p:attrName>ppt_w</p:attrName>
                                        </p:attrNameLst>
                                      </p:cBhvr>
                                      <p:tavLst>
                                        <p:tav tm="0">
                                          <p:val>
                                            <p:fltVal val="0"/>
                                          </p:val>
                                        </p:tav>
                                        <p:tav tm="100000">
                                          <p:val>
                                            <p:strVal val="#ppt_w"/>
                                          </p:val>
                                        </p:tav>
                                      </p:tavLst>
                                    </p:anim>
                                    <p:anim calcmode="lin" valueType="num">
                                      <p:cBhvr>
                                        <p:cTn id="32" dur="1000" fill="hold"/>
                                        <p:tgtEl>
                                          <p:spTgt spid="33811"/>
                                        </p:tgtEl>
                                        <p:attrNameLst>
                                          <p:attrName>ppt_h</p:attrName>
                                        </p:attrNameLst>
                                      </p:cBhvr>
                                      <p:tavLst>
                                        <p:tav tm="0">
                                          <p:val>
                                            <p:fltVal val="0"/>
                                          </p:val>
                                        </p:tav>
                                        <p:tav tm="100000">
                                          <p:val>
                                            <p:strVal val="#ppt_h"/>
                                          </p:val>
                                        </p:tav>
                                      </p:tavLst>
                                    </p:anim>
                                    <p:anim calcmode="lin" valueType="num">
                                      <p:cBhvr>
                                        <p:cTn id="33" dur="1000" fill="hold"/>
                                        <p:tgtEl>
                                          <p:spTgt spid="338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3820"/>
                                        </p:tgtEl>
                                        <p:attrNameLst>
                                          <p:attrName>style.visibility</p:attrName>
                                        </p:attrNameLst>
                                      </p:cBhvr>
                                      <p:to>
                                        <p:strVal val="visible"/>
                                      </p:to>
                                    </p:set>
                                    <p:anim calcmode="lin" valueType="num">
                                      <p:cBhvr>
                                        <p:cTn id="39" dur="1000" fill="hold"/>
                                        <p:tgtEl>
                                          <p:spTgt spid="33820"/>
                                        </p:tgtEl>
                                        <p:attrNameLst>
                                          <p:attrName>ppt_w</p:attrName>
                                        </p:attrNameLst>
                                      </p:cBhvr>
                                      <p:tavLst>
                                        <p:tav tm="0">
                                          <p:val>
                                            <p:fltVal val="0"/>
                                          </p:val>
                                        </p:tav>
                                        <p:tav tm="100000">
                                          <p:val>
                                            <p:strVal val="#ppt_w"/>
                                          </p:val>
                                        </p:tav>
                                      </p:tavLst>
                                    </p:anim>
                                    <p:anim calcmode="lin" valueType="num">
                                      <p:cBhvr>
                                        <p:cTn id="40" dur="1000" fill="hold"/>
                                        <p:tgtEl>
                                          <p:spTgt spid="33820"/>
                                        </p:tgtEl>
                                        <p:attrNameLst>
                                          <p:attrName>ppt_h</p:attrName>
                                        </p:attrNameLst>
                                      </p:cBhvr>
                                      <p:tavLst>
                                        <p:tav tm="0">
                                          <p:val>
                                            <p:fltVal val="0"/>
                                          </p:val>
                                        </p:tav>
                                        <p:tav tm="100000">
                                          <p:val>
                                            <p:strVal val="#ppt_h"/>
                                          </p:val>
                                        </p:tav>
                                      </p:tavLst>
                                    </p:anim>
                                    <p:anim calcmode="lin" valueType="num">
                                      <p:cBhvr>
                                        <p:cTn id="41" dur="1000" fill="hold"/>
                                        <p:tgtEl>
                                          <p:spTgt spid="338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3812"/>
                                        </p:tgtEl>
                                        <p:attrNameLst>
                                          <p:attrName>style.visibility</p:attrName>
                                        </p:attrNameLst>
                                      </p:cBhvr>
                                      <p:to>
                                        <p:strVal val="visible"/>
                                      </p:to>
                                    </p:set>
                                    <p:anim calcmode="lin" valueType="num">
                                      <p:cBhvr>
                                        <p:cTn id="47" dur="1000" fill="hold"/>
                                        <p:tgtEl>
                                          <p:spTgt spid="33812"/>
                                        </p:tgtEl>
                                        <p:attrNameLst>
                                          <p:attrName>ppt_w</p:attrName>
                                        </p:attrNameLst>
                                      </p:cBhvr>
                                      <p:tavLst>
                                        <p:tav tm="0">
                                          <p:val>
                                            <p:fltVal val="0"/>
                                          </p:val>
                                        </p:tav>
                                        <p:tav tm="100000">
                                          <p:val>
                                            <p:strVal val="#ppt_w"/>
                                          </p:val>
                                        </p:tav>
                                      </p:tavLst>
                                    </p:anim>
                                    <p:anim calcmode="lin" valueType="num">
                                      <p:cBhvr>
                                        <p:cTn id="48" dur="1000" fill="hold"/>
                                        <p:tgtEl>
                                          <p:spTgt spid="33812"/>
                                        </p:tgtEl>
                                        <p:attrNameLst>
                                          <p:attrName>ppt_h</p:attrName>
                                        </p:attrNameLst>
                                      </p:cBhvr>
                                      <p:tavLst>
                                        <p:tav tm="0">
                                          <p:val>
                                            <p:fltVal val="0"/>
                                          </p:val>
                                        </p:tav>
                                        <p:tav tm="100000">
                                          <p:val>
                                            <p:strVal val="#ppt_h"/>
                                          </p:val>
                                        </p:tav>
                                      </p:tavLst>
                                    </p:anim>
                                    <p:anim calcmode="lin" valueType="num">
                                      <p:cBhvr>
                                        <p:cTn id="49" dur="1000" fill="hold"/>
                                        <p:tgtEl>
                                          <p:spTgt spid="3381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8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3813"/>
                                        </p:tgtEl>
                                        <p:attrNameLst>
                                          <p:attrName>style.visibility</p:attrName>
                                        </p:attrNameLst>
                                      </p:cBhvr>
                                      <p:to>
                                        <p:strVal val="visible"/>
                                      </p:to>
                                    </p:set>
                                    <p:anim calcmode="lin" valueType="num">
                                      <p:cBhvr>
                                        <p:cTn id="55" dur="1000" fill="hold"/>
                                        <p:tgtEl>
                                          <p:spTgt spid="33813"/>
                                        </p:tgtEl>
                                        <p:attrNameLst>
                                          <p:attrName>ppt_w</p:attrName>
                                        </p:attrNameLst>
                                      </p:cBhvr>
                                      <p:tavLst>
                                        <p:tav tm="0">
                                          <p:val>
                                            <p:fltVal val="0"/>
                                          </p:val>
                                        </p:tav>
                                        <p:tav tm="100000">
                                          <p:val>
                                            <p:strVal val="#ppt_w"/>
                                          </p:val>
                                        </p:tav>
                                      </p:tavLst>
                                    </p:anim>
                                    <p:anim calcmode="lin" valueType="num">
                                      <p:cBhvr>
                                        <p:cTn id="56" dur="1000" fill="hold"/>
                                        <p:tgtEl>
                                          <p:spTgt spid="33813"/>
                                        </p:tgtEl>
                                        <p:attrNameLst>
                                          <p:attrName>ppt_h</p:attrName>
                                        </p:attrNameLst>
                                      </p:cBhvr>
                                      <p:tavLst>
                                        <p:tav tm="0">
                                          <p:val>
                                            <p:fltVal val="0"/>
                                          </p:val>
                                        </p:tav>
                                        <p:tav tm="100000">
                                          <p:val>
                                            <p:strVal val="#ppt_h"/>
                                          </p:val>
                                        </p:tav>
                                      </p:tavLst>
                                    </p:anim>
                                    <p:anim calcmode="lin" valueType="num">
                                      <p:cBhvr>
                                        <p:cTn id="57" dur="1000" fill="hold"/>
                                        <p:tgtEl>
                                          <p:spTgt spid="338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38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3814"/>
                                        </p:tgtEl>
                                        <p:attrNameLst>
                                          <p:attrName>style.visibility</p:attrName>
                                        </p:attrNameLst>
                                      </p:cBhvr>
                                      <p:to>
                                        <p:strVal val="visible"/>
                                      </p:to>
                                    </p:set>
                                    <p:anim calcmode="lin" valueType="num">
                                      <p:cBhvr>
                                        <p:cTn id="63" dur="1000" fill="hold"/>
                                        <p:tgtEl>
                                          <p:spTgt spid="33814"/>
                                        </p:tgtEl>
                                        <p:attrNameLst>
                                          <p:attrName>ppt_w</p:attrName>
                                        </p:attrNameLst>
                                      </p:cBhvr>
                                      <p:tavLst>
                                        <p:tav tm="0">
                                          <p:val>
                                            <p:fltVal val="0"/>
                                          </p:val>
                                        </p:tav>
                                        <p:tav tm="100000">
                                          <p:val>
                                            <p:strVal val="#ppt_w"/>
                                          </p:val>
                                        </p:tav>
                                      </p:tavLst>
                                    </p:anim>
                                    <p:anim calcmode="lin" valueType="num">
                                      <p:cBhvr>
                                        <p:cTn id="64" dur="1000" fill="hold"/>
                                        <p:tgtEl>
                                          <p:spTgt spid="33814"/>
                                        </p:tgtEl>
                                        <p:attrNameLst>
                                          <p:attrName>ppt_h</p:attrName>
                                        </p:attrNameLst>
                                      </p:cBhvr>
                                      <p:tavLst>
                                        <p:tav tm="0">
                                          <p:val>
                                            <p:fltVal val="0"/>
                                          </p:val>
                                        </p:tav>
                                        <p:tav tm="100000">
                                          <p:val>
                                            <p:strVal val="#ppt_h"/>
                                          </p:val>
                                        </p:tav>
                                      </p:tavLst>
                                    </p:anim>
                                    <p:anim calcmode="lin" valueType="num">
                                      <p:cBhvr>
                                        <p:cTn id="65" dur="1000" fill="hold"/>
                                        <p:tgtEl>
                                          <p:spTgt spid="338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38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3815"/>
                                        </p:tgtEl>
                                        <p:attrNameLst>
                                          <p:attrName>style.visibility</p:attrName>
                                        </p:attrNameLst>
                                      </p:cBhvr>
                                      <p:to>
                                        <p:strVal val="visible"/>
                                      </p:to>
                                    </p:set>
                                    <p:anim calcmode="lin" valueType="num">
                                      <p:cBhvr>
                                        <p:cTn id="71" dur="1000" fill="hold"/>
                                        <p:tgtEl>
                                          <p:spTgt spid="33815"/>
                                        </p:tgtEl>
                                        <p:attrNameLst>
                                          <p:attrName>ppt_w</p:attrName>
                                        </p:attrNameLst>
                                      </p:cBhvr>
                                      <p:tavLst>
                                        <p:tav tm="0">
                                          <p:val>
                                            <p:fltVal val="0"/>
                                          </p:val>
                                        </p:tav>
                                        <p:tav tm="100000">
                                          <p:val>
                                            <p:strVal val="#ppt_w"/>
                                          </p:val>
                                        </p:tav>
                                      </p:tavLst>
                                    </p:anim>
                                    <p:anim calcmode="lin" valueType="num">
                                      <p:cBhvr>
                                        <p:cTn id="72" dur="1000" fill="hold"/>
                                        <p:tgtEl>
                                          <p:spTgt spid="33815"/>
                                        </p:tgtEl>
                                        <p:attrNameLst>
                                          <p:attrName>ppt_h</p:attrName>
                                        </p:attrNameLst>
                                      </p:cBhvr>
                                      <p:tavLst>
                                        <p:tav tm="0">
                                          <p:val>
                                            <p:fltVal val="0"/>
                                          </p:val>
                                        </p:tav>
                                        <p:tav tm="100000">
                                          <p:val>
                                            <p:strVal val="#ppt_h"/>
                                          </p:val>
                                        </p:tav>
                                      </p:tavLst>
                                    </p:anim>
                                    <p:anim calcmode="lin" valueType="num">
                                      <p:cBhvr>
                                        <p:cTn id="73" dur="1000" fill="hold"/>
                                        <p:tgtEl>
                                          <p:spTgt spid="338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8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3816"/>
                                        </p:tgtEl>
                                        <p:attrNameLst>
                                          <p:attrName>style.visibility</p:attrName>
                                        </p:attrNameLst>
                                      </p:cBhvr>
                                      <p:to>
                                        <p:strVal val="visible"/>
                                      </p:to>
                                    </p:set>
                                    <p:anim calcmode="lin" valueType="num">
                                      <p:cBhvr>
                                        <p:cTn id="79" dur="1000" fill="hold"/>
                                        <p:tgtEl>
                                          <p:spTgt spid="33816"/>
                                        </p:tgtEl>
                                        <p:attrNameLst>
                                          <p:attrName>ppt_w</p:attrName>
                                        </p:attrNameLst>
                                      </p:cBhvr>
                                      <p:tavLst>
                                        <p:tav tm="0">
                                          <p:val>
                                            <p:fltVal val="0"/>
                                          </p:val>
                                        </p:tav>
                                        <p:tav tm="100000">
                                          <p:val>
                                            <p:strVal val="#ppt_w"/>
                                          </p:val>
                                        </p:tav>
                                      </p:tavLst>
                                    </p:anim>
                                    <p:anim calcmode="lin" valueType="num">
                                      <p:cBhvr>
                                        <p:cTn id="80" dur="1000" fill="hold"/>
                                        <p:tgtEl>
                                          <p:spTgt spid="33816"/>
                                        </p:tgtEl>
                                        <p:attrNameLst>
                                          <p:attrName>ppt_h</p:attrName>
                                        </p:attrNameLst>
                                      </p:cBhvr>
                                      <p:tavLst>
                                        <p:tav tm="0">
                                          <p:val>
                                            <p:fltVal val="0"/>
                                          </p:val>
                                        </p:tav>
                                        <p:tav tm="100000">
                                          <p:val>
                                            <p:strVal val="#ppt_h"/>
                                          </p:val>
                                        </p:tav>
                                      </p:tavLst>
                                    </p:anim>
                                    <p:anim calcmode="lin" valueType="num">
                                      <p:cBhvr>
                                        <p:cTn id="81" dur="1000" fill="hold"/>
                                        <p:tgtEl>
                                          <p:spTgt spid="338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8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3817"/>
                                        </p:tgtEl>
                                        <p:attrNameLst>
                                          <p:attrName>style.visibility</p:attrName>
                                        </p:attrNameLst>
                                      </p:cBhvr>
                                      <p:to>
                                        <p:strVal val="visible"/>
                                      </p:to>
                                    </p:set>
                                    <p:anim calcmode="lin" valueType="num">
                                      <p:cBhvr>
                                        <p:cTn id="87" dur="1000" fill="hold"/>
                                        <p:tgtEl>
                                          <p:spTgt spid="33817"/>
                                        </p:tgtEl>
                                        <p:attrNameLst>
                                          <p:attrName>ppt_w</p:attrName>
                                        </p:attrNameLst>
                                      </p:cBhvr>
                                      <p:tavLst>
                                        <p:tav tm="0">
                                          <p:val>
                                            <p:fltVal val="0"/>
                                          </p:val>
                                        </p:tav>
                                        <p:tav tm="100000">
                                          <p:val>
                                            <p:strVal val="#ppt_w"/>
                                          </p:val>
                                        </p:tav>
                                      </p:tavLst>
                                    </p:anim>
                                    <p:anim calcmode="lin" valueType="num">
                                      <p:cBhvr>
                                        <p:cTn id="88" dur="1000" fill="hold"/>
                                        <p:tgtEl>
                                          <p:spTgt spid="33817"/>
                                        </p:tgtEl>
                                        <p:attrNameLst>
                                          <p:attrName>ppt_h</p:attrName>
                                        </p:attrNameLst>
                                      </p:cBhvr>
                                      <p:tavLst>
                                        <p:tav tm="0">
                                          <p:val>
                                            <p:fltVal val="0"/>
                                          </p:val>
                                        </p:tav>
                                        <p:tav tm="100000">
                                          <p:val>
                                            <p:strVal val="#ppt_h"/>
                                          </p:val>
                                        </p:tav>
                                      </p:tavLst>
                                    </p:anim>
                                    <p:anim calcmode="lin" valueType="num">
                                      <p:cBhvr>
                                        <p:cTn id="89" dur="1000" fill="hold"/>
                                        <p:tgtEl>
                                          <p:spTgt spid="338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38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3818"/>
                                        </p:tgtEl>
                                        <p:attrNameLst>
                                          <p:attrName>style.visibility</p:attrName>
                                        </p:attrNameLst>
                                      </p:cBhvr>
                                      <p:to>
                                        <p:strVal val="visible"/>
                                      </p:to>
                                    </p:set>
                                    <p:anim calcmode="lin" valueType="num">
                                      <p:cBhvr>
                                        <p:cTn id="95" dur="1000" fill="hold"/>
                                        <p:tgtEl>
                                          <p:spTgt spid="33818"/>
                                        </p:tgtEl>
                                        <p:attrNameLst>
                                          <p:attrName>ppt_w</p:attrName>
                                        </p:attrNameLst>
                                      </p:cBhvr>
                                      <p:tavLst>
                                        <p:tav tm="0">
                                          <p:val>
                                            <p:fltVal val="0"/>
                                          </p:val>
                                        </p:tav>
                                        <p:tav tm="100000">
                                          <p:val>
                                            <p:strVal val="#ppt_w"/>
                                          </p:val>
                                        </p:tav>
                                      </p:tavLst>
                                    </p:anim>
                                    <p:anim calcmode="lin" valueType="num">
                                      <p:cBhvr>
                                        <p:cTn id="96" dur="1000" fill="hold"/>
                                        <p:tgtEl>
                                          <p:spTgt spid="33818"/>
                                        </p:tgtEl>
                                        <p:attrNameLst>
                                          <p:attrName>ppt_h</p:attrName>
                                        </p:attrNameLst>
                                      </p:cBhvr>
                                      <p:tavLst>
                                        <p:tav tm="0">
                                          <p:val>
                                            <p:fltVal val="0"/>
                                          </p:val>
                                        </p:tav>
                                        <p:tav tm="100000">
                                          <p:val>
                                            <p:strVal val="#ppt_h"/>
                                          </p:val>
                                        </p:tav>
                                      </p:tavLst>
                                    </p:anim>
                                    <p:anim calcmode="lin" valueType="num">
                                      <p:cBhvr>
                                        <p:cTn id="97" dur="1000" fill="hold"/>
                                        <p:tgtEl>
                                          <p:spTgt spid="338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3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33819"/>
                                        </p:tgtEl>
                                        <p:attrNameLst>
                                          <p:attrName>style.visibility</p:attrName>
                                        </p:attrNameLst>
                                      </p:cBhvr>
                                      <p:to>
                                        <p:strVal val="visible"/>
                                      </p:to>
                                    </p:set>
                                    <p:anim calcmode="lin" valueType="num">
                                      <p:cBhvr>
                                        <p:cTn id="103" dur="1000" fill="hold"/>
                                        <p:tgtEl>
                                          <p:spTgt spid="33819"/>
                                        </p:tgtEl>
                                        <p:attrNameLst>
                                          <p:attrName>ppt_w</p:attrName>
                                        </p:attrNameLst>
                                      </p:cBhvr>
                                      <p:tavLst>
                                        <p:tav tm="0">
                                          <p:val>
                                            <p:fltVal val="0"/>
                                          </p:val>
                                        </p:tav>
                                        <p:tav tm="100000">
                                          <p:val>
                                            <p:strVal val="#ppt_w"/>
                                          </p:val>
                                        </p:tav>
                                      </p:tavLst>
                                    </p:anim>
                                    <p:anim calcmode="lin" valueType="num">
                                      <p:cBhvr>
                                        <p:cTn id="104" dur="1000" fill="hold"/>
                                        <p:tgtEl>
                                          <p:spTgt spid="33819"/>
                                        </p:tgtEl>
                                        <p:attrNameLst>
                                          <p:attrName>ppt_h</p:attrName>
                                        </p:attrNameLst>
                                      </p:cBhvr>
                                      <p:tavLst>
                                        <p:tav tm="0">
                                          <p:val>
                                            <p:fltVal val="0"/>
                                          </p:val>
                                        </p:tav>
                                        <p:tav tm="100000">
                                          <p:val>
                                            <p:strVal val="#ppt_h"/>
                                          </p:val>
                                        </p:tav>
                                      </p:tavLst>
                                    </p:anim>
                                    <p:anim calcmode="lin" valueType="num">
                                      <p:cBhvr>
                                        <p:cTn id="105" dur="1000" fill="hold"/>
                                        <p:tgtEl>
                                          <p:spTgt spid="338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38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33821"/>
                                        </p:tgtEl>
                                        <p:attrNameLst>
                                          <p:attrName>style.visibility</p:attrName>
                                        </p:attrNameLst>
                                      </p:cBhvr>
                                      <p:to>
                                        <p:strVal val="visible"/>
                                      </p:to>
                                    </p:set>
                                    <p:anim calcmode="lin" valueType="num">
                                      <p:cBhvr>
                                        <p:cTn id="111" dur="1000" fill="hold"/>
                                        <p:tgtEl>
                                          <p:spTgt spid="33821"/>
                                        </p:tgtEl>
                                        <p:attrNameLst>
                                          <p:attrName>ppt_w</p:attrName>
                                        </p:attrNameLst>
                                      </p:cBhvr>
                                      <p:tavLst>
                                        <p:tav tm="0">
                                          <p:val>
                                            <p:fltVal val="0"/>
                                          </p:val>
                                        </p:tav>
                                        <p:tav tm="100000">
                                          <p:val>
                                            <p:strVal val="#ppt_w"/>
                                          </p:val>
                                        </p:tav>
                                      </p:tavLst>
                                    </p:anim>
                                    <p:anim calcmode="lin" valueType="num">
                                      <p:cBhvr>
                                        <p:cTn id="112" dur="1000" fill="hold"/>
                                        <p:tgtEl>
                                          <p:spTgt spid="33821"/>
                                        </p:tgtEl>
                                        <p:attrNameLst>
                                          <p:attrName>ppt_h</p:attrName>
                                        </p:attrNameLst>
                                      </p:cBhvr>
                                      <p:tavLst>
                                        <p:tav tm="0">
                                          <p:val>
                                            <p:fltVal val="0"/>
                                          </p:val>
                                        </p:tav>
                                        <p:tav tm="100000">
                                          <p:val>
                                            <p:strVal val="#ppt_h"/>
                                          </p:val>
                                        </p:tav>
                                      </p:tavLst>
                                    </p:anim>
                                    <p:anim calcmode="lin" valueType="num">
                                      <p:cBhvr>
                                        <p:cTn id="113" dur="1000" fill="hold"/>
                                        <p:tgtEl>
                                          <p:spTgt spid="33821"/>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38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33822"/>
                                        </p:tgtEl>
                                        <p:attrNameLst>
                                          <p:attrName>style.visibility</p:attrName>
                                        </p:attrNameLst>
                                      </p:cBhvr>
                                      <p:to>
                                        <p:strVal val="visible"/>
                                      </p:to>
                                    </p:set>
                                    <p:anim calcmode="lin" valueType="num">
                                      <p:cBhvr>
                                        <p:cTn id="119" dur="1000" fill="hold"/>
                                        <p:tgtEl>
                                          <p:spTgt spid="33822"/>
                                        </p:tgtEl>
                                        <p:attrNameLst>
                                          <p:attrName>ppt_w</p:attrName>
                                        </p:attrNameLst>
                                      </p:cBhvr>
                                      <p:tavLst>
                                        <p:tav tm="0">
                                          <p:val>
                                            <p:fltVal val="0"/>
                                          </p:val>
                                        </p:tav>
                                        <p:tav tm="100000">
                                          <p:val>
                                            <p:strVal val="#ppt_w"/>
                                          </p:val>
                                        </p:tav>
                                      </p:tavLst>
                                    </p:anim>
                                    <p:anim calcmode="lin" valueType="num">
                                      <p:cBhvr>
                                        <p:cTn id="120" dur="1000" fill="hold"/>
                                        <p:tgtEl>
                                          <p:spTgt spid="33822"/>
                                        </p:tgtEl>
                                        <p:attrNameLst>
                                          <p:attrName>ppt_h</p:attrName>
                                        </p:attrNameLst>
                                      </p:cBhvr>
                                      <p:tavLst>
                                        <p:tav tm="0">
                                          <p:val>
                                            <p:fltVal val="0"/>
                                          </p:val>
                                        </p:tav>
                                        <p:tav tm="100000">
                                          <p:val>
                                            <p:strVal val="#ppt_h"/>
                                          </p:val>
                                        </p:tav>
                                      </p:tavLst>
                                    </p:anim>
                                    <p:anim calcmode="lin" valueType="num">
                                      <p:cBhvr>
                                        <p:cTn id="121" dur="1000" fill="hold"/>
                                        <p:tgtEl>
                                          <p:spTgt spid="33822"/>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38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p:bldP spid="33809" grpId="0"/>
      <p:bldP spid="33810" grpId="0"/>
      <p:bldP spid="33811" grpId="0"/>
      <p:bldP spid="33812" grpId="0"/>
      <p:bldP spid="33813" grpId="0"/>
      <p:bldP spid="33814" grpId="0"/>
      <p:bldP spid="33815" grpId="0"/>
      <p:bldP spid="33816" grpId="0"/>
      <p:bldP spid="33817" grpId="0"/>
      <p:bldP spid="33818" grpId="0"/>
      <p:bldP spid="33819" grpId="0"/>
      <p:bldP spid="33820" grpId="0"/>
      <p:bldP spid="33821" grpId="0"/>
      <p:bldP spid="3382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3"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Text Box 3"/>
          <p:cNvSpPr txBox="1">
            <a:spLocks noChangeArrowheads="1"/>
          </p:cNvSpPr>
          <p:nvPr/>
        </p:nvSpPr>
        <p:spPr bwMode="auto">
          <a:xfrm>
            <a:off x="3429000" y="1169988"/>
            <a:ext cx="2438400" cy="707886"/>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dirty="0" err="1">
                <a:solidFill>
                  <a:srgbClr val="FFFFFF"/>
                </a:solidFill>
              </a:rPr>
              <a:t>议题</a:t>
            </a:r>
            <a:endParaRPr lang="en-US" sz="3200" i="1" u="sng" dirty="0">
              <a:solidFill>
                <a:srgbClr val="FFFFFF"/>
              </a:solidFill>
              <a:latin typeface="Times New Roman" charset="0"/>
            </a:endParaRPr>
          </a:p>
        </p:txBody>
      </p:sp>
      <p:sp>
        <p:nvSpPr>
          <p:cNvPr id="78852"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分离的经文</a:t>
            </a:r>
            <a:endParaRPr lang="en-US" dirty="0">
              <a:latin typeface="Arial" charset="0"/>
              <a:ea typeface="ＭＳ Ｐゴシック" charset="0"/>
              <a:cs typeface="ＭＳ Ｐゴシック" charset="0"/>
            </a:endParaRPr>
          </a:p>
        </p:txBody>
      </p:sp>
      <p:sp>
        <p:nvSpPr>
          <p:cNvPr id="78853" name="Text Box 5"/>
          <p:cNvSpPr txBox="1">
            <a:spLocks noChangeArrowheads="1"/>
          </p:cNvSpPr>
          <p:nvPr/>
        </p:nvSpPr>
        <p:spPr bwMode="auto">
          <a:xfrm>
            <a:off x="5811838" y="1169988"/>
            <a:ext cx="3255962" cy="707886"/>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dirty="0" err="1">
                <a:solidFill>
                  <a:srgbClr val="FFFFFF"/>
                </a:solidFill>
              </a:rPr>
              <a:t>指示</a:t>
            </a:r>
            <a:endParaRPr lang="en-US" sz="3200" i="1" u="sng" dirty="0">
              <a:solidFill>
                <a:srgbClr val="FFFFFF"/>
              </a:solidFill>
              <a:latin typeface="Times New Roman" charset="0"/>
            </a:endParaRPr>
          </a:p>
        </p:txBody>
      </p:sp>
      <p:sp>
        <p:nvSpPr>
          <p:cNvPr id="78854" name="Text Box 6"/>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rPr>
              <a:t>137</a:t>
            </a:r>
            <a:endParaRPr lang="en-US" i="1">
              <a:solidFill>
                <a:srgbClr val="FFFFFF"/>
              </a:solidFill>
              <a:latin typeface="Times New Roman" charset="0"/>
            </a:endParaRPr>
          </a:p>
        </p:txBody>
      </p:sp>
      <p:sp>
        <p:nvSpPr>
          <p:cNvPr id="78855" name="Text Box 7"/>
          <p:cNvSpPr txBox="1">
            <a:spLocks noChangeArrowheads="1"/>
          </p:cNvSpPr>
          <p:nvPr/>
        </p:nvSpPr>
        <p:spPr bwMode="auto">
          <a:xfrm>
            <a:off x="173038" y="1169988"/>
            <a:ext cx="2722562" cy="707886"/>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i="1" u="sng" dirty="0" err="1">
                <a:solidFill>
                  <a:srgbClr val="FFFFFF"/>
                </a:solidFill>
                <a:latin typeface="Times New Roman" charset="0"/>
              </a:rPr>
              <a:t>经节</a:t>
            </a:r>
            <a:endParaRPr lang="en-US" sz="3200" i="1" u="sng" dirty="0">
              <a:solidFill>
                <a:srgbClr val="FFFFFF"/>
              </a:solidFill>
              <a:latin typeface="Times New Roman" charset="0"/>
            </a:endParaRPr>
          </a:p>
        </p:txBody>
      </p:sp>
      <p:sp>
        <p:nvSpPr>
          <p:cNvPr id="78856" name="Text Box 8"/>
          <p:cNvSpPr txBox="1">
            <a:spLocks noChangeArrowheads="1"/>
          </p:cNvSpPr>
          <p:nvPr/>
        </p:nvSpPr>
        <p:spPr bwMode="auto">
          <a:xfrm>
            <a:off x="173038" y="2160588"/>
            <a:ext cx="3124200" cy="646331"/>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err="1">
                <a:solidFill>
                  <a:srgbClr val="FFFFFF"/>
                </a:solidFill>
              </a:rPr>
              <a:t>提前</a:t>
            </a:r>
            <a:r>
              <a:rPr lang="zh-CN" altLang="en-US" sz="3600" dirty="0">
                <a:solidFill>
                  <a:srgbClr val="FFFFFF"/>
                </a:solidFill>
              </a:rPr>
              <a:t> </a:t>
            </a:r>
            <a:r>
              <a:rPr lang="en-US" sz="3600" dirty="0">
                <a:solidFill>
                  <a:srgbClr val="FFFFFF"/>
                </a:solidFill>
              </a:rPr>
              <a:t>6:3-5</a:t>
            </a:r>
            <a:endParaRPr lang="en-US" sz="2800" i="1" dirty="0">
              <a:solidFill>
                <a:srgbClr val="FFFFFF"/>
              </a:solidFill>
              <a:latin typeface="Times New Roman" charset="0"/>
            </a:endParaRPr>
          </a:p>
        </p:txBody>
      </p:sp>
      <p:sp>
        <p:nvSpPr>
          <p:cNvPr id="78857" name="Text Box 9"/>
          <p:cNvSpPr txBox="1">
            <a:spLocks noChangeArrowheads="1"/>
          </p:cNvSpPr>
          <p:nvPr/>
        </p:nvSpPr>
        <p:spPr bwMode="auto">
          <a:xfrm>
            <a:off x="173038" y="3151188"/>
            <a:ext cx="3124200" cy="646331"/>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err="1">
                <a:solidFill>
                  <a:srgbClr val="FFFFFF"/>
                </a:solidFill>
              </a:rPr>
              <a:t>提后</a:t>
            </a:r>
            <a:r>
              <a:rPr lang="zh-CN" altLang="en-US" sz="3600" dirty="0">
                <a:solidFill>
                  <a:srgbClr val="FFFFFF"/>
                </a:solidFill>
              </a:rPr>
              <a:t> </a:t>
            </a:r>
            <a:r>
              <a:rPr lang="en-US" sz="3600" dirty="0">
                <a:solidFill>
                  <a:srgbClr val="FFFFFF"/>
                </a:solidFill>
              </a:rPr>
              <a:t>2:16-21</a:t>
            </a:r>
            <a:endParaRPr lang="en-US" sz="2800" i="1" dirty="0">
              <a:solidFill>
                <a:srgbClr val="FFFFFF"/>
              </a:solidFill>
              <a:latin typeface="Times New Roman" charset="0"/>
            </a:endParaRPr>
          </a:p>
        </p:txBody>
      </p:sp>
      <p:sp>
        <p:nvSpPr>
          <p:cNvPr id="78858" name="Text Box 10"/>
          <p:cNvSpPr txBox="1">
            <a:spLocks noChangeArrowheads="1"/>
          </p:cNvSpPr>
          <p:nvPr/>
        </p:nvSpPr>
        <p:spPr bwMode="auto">
          <a:xfrm>
            <a:off x="173038" y="4157663"/>
            <a:ext cx="2722562" cy="646331"/>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err="1">
                <a:solidFill>
                  <a:srgbClr val="FFFFFF"/>
                </a:solidFill>
              </a:rPr>
              <a:t>多</a:t>
            </a:r>
            <a:r>
              <a:rPr lang="zh-CN" altLang="en-US" sz="3600" dirty="0">
                <a:solidFill>
                  <a:srgbClr val="FFFFFF"/>
                </a:solidFill>
              </a:rPr>
              <a:t>   </a:t>
            </a:r>
            <a:r>
              <a:rPr lang="en-US" sz="3600" dirty="0">
                <a:solidFill>
                  <a:srgbClr val="FFFFFF"/>
                </a:solidFill>
              </a:rPr>
              <a:t> 3:10</a:t>
            </a:r>
            <a:endParaRPr lang="en-US" sz="2800" i="1" dirty="0">
              <a:solidFill>
                <a:srgbClr val="FFFFFF"/>
              </a:solidFill>
              <a:latin typeface="Times New Roman" charset="0"/>
            </a:endParaRPr>
          </a:p>
        </p:txBody>
      </p:sp>
      <p:sp>
        <p:nvSpPr>
          <p:cNvPr id="78859" name="Text Box 11"/>
          <p:cNvSpPr txBox="1">
            <a:spLocks noChangeArrowheads="1"/>
          </p:cNvSpPr>
          <p:nvPr/>
        </p:nvSpPr>
        <p:spPr bwMode="auto">
          <a:xfrm>
            <a:off x="173038" y="5148263"/>
            <a:ext cx="2722562" cy="646331"/>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err="1">
                <a:solidFill>
                  <a:srgbClr val="FFFFFF"/>
                </a:solidFill>
              </a:rPr>
              <a:t>约二</a:t>
            </a:r>
            <a:r>
              <a:rPr lang="en-US" sz="3600" dirty="0">
                <a:solidFill>
                  <a:srgbClr val="FFFFFF"/>
                </a:solidFill>
              </a:rPr>
              <a:t> 7-11</a:t>
            </a:r>
            <a:endParaRPr lang="en-US" sz="2800" i="1" dirty="0">
              <a:solidFill>
                <a:srgbClr val="FFFFFF"/>
              </a:solidFill>
              <a:latin typeface="Times New Roman" charset="0"/>
            </a:endParaRPr>
          </a:p>
        </p:txBody>
      </p:sp>
      <p:sp>
        <p:nvSpPr>
          <p:cNvPr id="78860" name="Text Box 12"/>
          <p:cNvSpPr txBox="1">
            <a:spLocks noChangeArrowheads="1"/>
          </p:cNvSpPr>
          <p:nvPr/>
        </p:nvSpPr>
        <p:spPr bwMode="auto">
          <a:xfrm>
            <a:off x="35052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1" name="Text Box 13"/>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2" name="Text Box 14"/>
          <p:cNvSpPr txBox="1">
            <a:spLocks noChangeArrowheads="1"/>
          </p:cNvSpPr>
          <p:nvPr/>
        </p:nvSpPr>
        <p:spPr bwMode="auto">
          <a:xfrm>
            <a:off x="35052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3" name="Text Box 15"/>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4" name="Text Box 16"/>
          <p:cNvSpPr txBox="1">
            <a:spLocks noChangeArrowheads="1"/>
          </p:cNvSpPr>
          <p:nvPr/>
        </p:nvSpPr>
        <p:spPr bwMode="auto">
          <a:xfrm>
            <a:off x="35052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5" name="Text Box 17"/>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6" name="Text Box 18"/>
          <p:cNvSpPr txBox="1">
            <a:spLocks noChangeArrowheads="1"/>
          </p:cNvSpPr>
          <p:nvPr/>
        </p:nvSpPr>
        <p:spPr bwMode="auto">
          <a:xfrm>
            <a:off x="35052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7" name="Text Box 19"/>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8" name="Text Box 20"/>
          <p:cNvSpPr txBox="1">
            <a:spLocks noChangeArrowheads="1"/>
          </p:cNvSpPr>
          <p:nvPr/>
        </p:nvSpPr>
        <p:spPr bwMode="auto">
          <a:xfrm>
            <a:off x="152400"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dirty="0" err="1">
                <a:solidFill>
                  <a:srgbClr val="FFFFFF"/>
                </a:solidFill>
              </a:rPr>
              <a:t>犹大书</a:t>
            </a:r>
            <a:r>
              <a:rPr lang="zh-CN" altLang="en-US" sz="3600" dirty="0">
                <a:solidFill>
                  <a:srgbClr val="FFFFFF"/>
                </a:solidFill>
              </a:rPr>
              <a:t> </a:t>
            </a:r>
            <a:r>
              <a:rPr lang="en-US" sz="3600" dirty="0">
                <a:solidFill>
                  <a:srgbClr val="FFFFFF"/>
                </a:solidFill>
              </a:rPr>
              <a:t> 3</a:t>
            </a:r>
            <a:endParaRPr lang="en-US" sz="2800" i="1" dirty="0">
              <a:solidFill>
                <a:srgbClr val="FFFFFF"/>
              </a:solidFill>
              <a:latin typeface="Times New Roman" charset="0"/>
            </a:endParaRPr>
          </a:p>
        </p:txBody>
      </p:sp>
      <p:sp>
        <p:nvSpPr>
          <p:cNvPr id="78869" name="Text Box 21"/>
          <p:cNvSpPr txBox="1">
            <a:spLocks noChangeArrowheads="1"/>
          </p:cNvSpPr>
          <p:nvPr/>
        </p:nvSpPr>
        <p:spPr bwMode="auto">
          <a:xfrm>
            <a:off x="34845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70" name="Text Box 22"/>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Tree>
    <p:extLst>
      <p:ext uri="{BB962C8B-B14F-4D97-AF65-F5344CB8AC3E}">
        <p14:creationId xmlns:p14="http://schemas.microsoft.com/office/powerpoint/2010/main" val="5958727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1000" fill="hold"/>
                                        <p:tgtEl>
                                          <p:spTgt spid="78856"/>
                                        </p:tgtEl>
                                        <p:attrNameLst>
                                          <p:attrName>ppt_w</p:attrName>
                                        </p:attrNameLst>
                                      </p:cBhvr>
                                      <p:tavLst>
                                        <p:tav tm="0">
                                          <p:val>
                                            <p:fltVal val="0"/>
                                          </p:val>
                                        </p:tav>
                                        <p:tav tm="100000">
                                          <p:val>
                                            <p:strVal val="#ppt_w"/>
                                          </p:val>
                                        </p:tav>
                                      </p:tavLst>
                                    </p:anim>
                                    <p:anim calcmode="lin" valueType="num">
                                      <p:cBhvr>
                                        <p:cTn id="8" dur="1000" fill="hold"/>
                                        <p:tgtEl>
                                          <p:spTgt spid="78856"/>
                                        </p:tgtEl>
                                        <p:attrNameLst>
                                          <p:attrName>ppt_h</p:attrName>
                                        </p:attrNameLst>
                                      </p:cBhvr>
                                      <p:tavLst>
                                        <p:tav tm="0">
                                          <p:val>
                                            <p:fltVal val="0"/>
                                          </p:val>
                                        </p:tav>
                                        <p:tav tm="100000">
                                          <p:val>
                                            <p:strVal val="#ppt_h"/>
                                          </p:val>
                                        </p:tav>
                                      </p:tavLst>
                                    </p:anim>
                                    <p:anim calcmode="lin" valueType="num">
                                      <p:cBhvr>
                                        <p:cTn id="9" dur="1000" fill="hold"/>
                                        <p:tgtEl>
                                          <p:spTgt spid="788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88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8857"/>
                                        </p:tgtEl>
                                        <p:attrNameLst>
                                          <p:attrName>style.visibility</p:attrName>
                                        </p:attrNameLst>
                                      </p:cBhvr>
                                      <p:to>
                                        <p:strVal val="visible"/>
                                      </p:to>
                                    </p:set>
                                    <p:anim calcmode="lin" valueType="num">
                                      <p:cBhvr>
                                        <p:cTn id="15" dur="1000" fill="hold"/>
                                        <p:tgtEl>
                                          <p:spTgt spid="78857"/>
                                        </p:tgtEl>
                                        <p:attrNameLst>
                                          <p:attrName>ppt_w</p:attrName>
                                        </p:attrNameLst>
                                      </p:cBhvr>
                                      <p:tavLst>
                                        <p:tav tm="0">
                                          <p:val>
                                            <p:fltVal val="0"/>
                                          </p:val>
                                        </p:tav>
                                        <p:tav tm="100000">
                                          <p:val>
                                            <p:strVal val="#ppt_w"/>
                                          </p:val>
                                        </p:tav>
                                      </p:tavLst>
                                    </p:anim>
                                    <p:anim calcmode="lin" valueType="num">
                                      <p:cBhvr>
                                        <p:cTn id="16" dur="1000" fill="hold"/>
                                        <p:tgtEl>
                                          <p:spTgt spid="78857"/>
                                        </p:tgtEl>
                                        <p:attrNameLst>
                                          <p:attrName>ppt_h</p:attrName>
                                        </p:attrNameLst>
                                      </p:cBhvr>
                                      <p:tavLst>
                                        <p:tav tm="0">
                                          <p:val>
                                            <p:fltVal val="0"/>
                                          </p:val>
                                        </p:tav>
                                        <p:tav tm="100000">
                                          <p:val>
                                            <p:strVal val="#ppt_h"/>
                                          </p:val>
                                        </p:tav>
                                      </p:tavLst>
                                    </p:anim>
                                    <p:anim calcmode="lin" valueType="num">
                                      <p:cBhvr>
                                        <p:cTn id="17" dur="1000" fill="hold"/>
                                        <p:tgtEl>
                                          <p:spTgt spid="788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8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8858"/>
                                        </p:tgtEl>
                                        <p:attrNameLst>
                                          <p:attrName>style.visibility</p:attrName>
                                        </p:attrNameLst>
                                      </p:cBhvr>
                                      <p:to>
                                        <p:strVal val="visible"/>
                                      </p:to>
                                    </p:set>
                                    <p:anim calcmode="lin" valueType="num">
                                      <p:cBhvr>
                                        <p:cTn id="23" dur="1000" fill="hold"/>
                                        <p:tgtEl>
                                          <p:spTgt spid="78858"/>
                                        </p:tgtEl>
                                        <p:attrNameLst>
                                          <p:attrName>ppt_w</p:attrName>
                                        </p:attrNameLst>
                                      </p:cBhvr>
                                      <p:tavLst>
                                        <p:tav tm="0">
                                          <p:val>
                                            <p:fltVal val="0"/>
                                          </p:val>
                                        </p:tav>
                                        <p:tav tm="100000">
                                          <p:val>
                                            <p:strVal val="#ppt_w"/>
                                          </p:val>
                                        </p:tav>
                                      </p:tavLst>
                                    </p:anim>
                                    <p:anim calcmode="lin" valueType="num">
                                      <p:cBhvr>
                                        <p:cTn id="24" dur="1000" fill="hold"/>
                                        <p:tgtEl>
                                          <p:spTgt spid="78858"/>
                                        </p:tgtEl>
                                        <p:attrNameLst>
                                          <p:attrName>ppt_h</p:attrName>
                                        </p:attrNameLst>
                                      </p:cBhvr>
                                      <p:tavLst>
                                        <p:tav tm="0">
                                          <p:val>
                                            <p:fltVal val="0"/>
                                          </p:val>
                                        </p:tav>
                                        <p:tav tm="100000">
                                          <p:val>
                                            <p:strVal val="#ppt_h"/>
                                          </p:val>
                                        </p:tav>
                                      </p:tavLst>
                                    </p:anim>
                                    <p:anim calcmode="lin" valueType="num">
                                      <p:cBhvr>
                                        <p:cTn id="25" dur="1000" fill="hold"/>
                                        <p:tgtEl>
                                          <p:spTgt spid="7885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8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8859"/>
                                        </p:tgtEl>
                                        <p:attrNameLst>
                                          <p:attrName>style.visibility</p:attrName>
                                        </p:attrNameLst>
                                      </p:cBhvr>
                                      <p:to>
                                        <p:strVal val="visible"/>
                                      </p:to>
                                    </p:set>
                                    <p:anim calcmode="lin" valueType="num">
                                      <p:cBhvr>
                                        <p:cTn id="31" dur="1000" fill="hold"/>
                                        <p:tgtEl>
                                          <p:spTgt spid="78859"/>
                                        </p:tgtEl>
                                        <p:attrNameLst>
                                          <p:attrName>ppt_w</p:attrName>
                                        </p:attrNameLst>
                                      </p:cBhvr>
                                      <p:tavLst>
                                        <p:tav tm="0">
                                          <p:val>
                                            <p:fltVal val="0"/>
                                          </p:val>
                                        </p:tav>
                                        <p:tav tm="100000">
                                          <p:val>
                                            <p:strVal val="#ppt_w"/>
                                          </p:val>
                                        </p:tav>
                                      </p:tavLst>
                                    </p:anim>
                                    <p:anim calcmode="lin" valueType="num">
                                      <p:cBhvr>
                                        <p:cTn id="32" dur="1000" fill="hold"/>
                                        <p:tgtEl>
                                          <p:spTgt spid="78859"/>
                                        </p:tgtEl>
                                        <p:attrNameLst>
                                          <p:attrName>ppt_h</p:attrName>
                                        </p:attrNameLst>
                                      </p:cBhvr>
                                      <p:tavLst>
                                        <p:tav tm="0">
                                          <p:val>
                                            <p:fltVal val="0"/>
                                          </p:val>
                                        </p:tav>
                                        <p:tav tm="100000">
                                          <p:val>
                                            <p:strVal val="#ppt_h"/>
                                          </p:val>
                                        </p:tav>
                                      </p:tavLst>
                                    </p:anim>
                                    <p:anim calcmode="lin" valueType="num">
                                      <p:cBhvr>
                                        <p:cTn id="33" dur="1000" fill="hold"/>
                                        <p:tgtEl>
                                          <p:spTgt spid="7885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8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8868"/>
                                        </p:tgtEl>
                                        <p:attrNameLst>
                                          <p:attrName>style.visibility</p:attrName>
                                        </p:attrNameLst>
                                      </p:cBhvr>
                                      <p:to>
                                        <p:strVal val="visible"/>
                                      </p:to>
                                    </p:set>
                                    <p:anim calcmode="lin" valueType="num">
                                      <p:cBhvr>
                                        <p:cTn id="39" dur="1000" fill="hold"/>
                                        <p:tgtEl>
                                          <p:spTgt spid="78868"/>
                                        </p:tgtEl>
                                        <p:attrNameLst>
                                          <p:attrName>ppt_w</p:attrName>
                                        </p:attrNameLst>
                                      </p:cBhvr>
                                      <p:tavLst>
                                        <p:tav tm="0">
                                          <p:val>
                                            <p:fltVal val="0"/>
                                          </p:val>
                                        </p:tav>
                                        <p:tav tm="100000">
                                          <p:val>
                                            <p:strVal val="#ppt_w"/>
                                          </p:val>
                                        </p:tav>
                                      </p:tavLst>
                                    </p:anim>
                                    <p:anim calcmode="lin" valueType="num">
                                      <p:cBhvr>
                                        <p:cTn id="40" dur="1000" fill="hold"/>
                                        <p:tgtEl>
                                          <p:spTgt spid="78868"/>
                                        </p:tgtEl>
                                        <p:attrNameLst>
                                          <p:attrName>ppt_h</p:attrName>
                                        </p:attrNameLst>
                                      </p:cBhvr>
                                      <p:tavLst>
                                        <p:tav tm="0">
                                          <p:val>
                                            <p:fltVal val="0"/>
                                          </p:val>
                                        </p:tav>
                                        <p:tav tm="100000">
                                          <p:val>
                                            <p:strVal val="#ppt_h"/>
                                          </p:val>
                                        </p:tav>
                                      </p:tavLst>
                                    </p:anim>
                                    <p:anim calcmode="lin" valueType="num">
                                      <p:cBhvr>
                                        <p:cTn id="41" dur="1000" fill="hold"/>
                                        <p:tgtEl>
                                          <p:spTgt spid="7886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8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8860"/>
                                        </p:tgtEl>
                                        <p:attrNameLst>
                                          <p:attrName>style.visibility</p:attrName>
                                        </p:attrNameLst>
                                      </p:cBhvr>
                                      <p:to>
                                        <p:strVal val="visible"/>
                                      </p:to>
                                    </p:set>
                                    <p:anim calcmode="lin" valueType="num">
                                      <p:cBhvr>
                                        <p:cTn id="47" dur="1000" fill="hold"/>
                                        <p:tgtEl>
                                          <p:spTgt spid="78860"/>
                                        </p:tgtEl>
                                        <p:attrNameLst>
                                          <p:attrName>ppt_w</p:attrName>
                                        </p:attrNameLst>
                                      </p:cBhvr>
                                      <p:tavLst>
                                        <p:tav tm="0">
                                          <p:val>
                                            <p:fltVal val="0"/>
                                          </p:val>
                                        </p:tav>
                                        <p:tav tm="100000">
                                          <p:val>
                                            <p:strVal val="#ppt_w"/>
                                          </p:val>
                                        </p:tav>
                                      </p:tavLst>
                                    </p:anim>
                                    <p:anim calcmode="lin" valueType="num">
                                      <p:cBhvr>
                                        <p:cTn id="48" dur="1000" fill="hold"/>
                                        <p:tgtEl>
                                          <p:spTgt spid="78860"/>
                                        </p:tgtEl>
                                        <p:attrNameLst>
                                          <p:attrName>ppt_h</p:attrName>
                                        </p:attrNameLst>
                                      </p:cBhvr>
                                      <p:tavLst>
                                        <p:tav tm="0">
                                          <p:val>
                                            <p:fltVal val="0"/>
                                          </p:val>
                                        </p:tav>
                                        <p:tav tm="100000">
                                          <p:val>
                                            <p:strVal val="#ppt_h"/>
                                          </p:val>
                                        </p:tav>
                                      </p:tavLst>
                                    </p:anim>
                                    <p:anim calcmode="lin" valueType="num">
                                      <p:cBhvr>
                                        <p:cTn id="49" dur="1000" fill="hold"/>
                                        <p:tgtEl>
                                          <p:spTgt spid="7886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8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8861"/>
                                        </p:tgtEl>
                                        <p:attrNameLst>
                                          <p:attrName>style.visibility</p:attrName>
                                        </p:attrNameLst>
                                      </p:cBhvr>
                                      <p:to>
                                        <p:strVal val="visible"/>
                                      </p:to>
                                    </p:set>
                                    <p:anim calcmode="lin" valueType="num">
                                      <p:cBhvr>
                                        <p:cTn id="55" dur="1000" fill="hold"/>
                                        <p:tgtEl>
                                          <p:spTgt spid="78861"/>
                                        </p:tgtEl>
                                        <p:attrNameLst>
                                          <p:attrName>ppt_w</p:attrName>
                                        </p:attrNameLst>
                                      </p:cBhvr>
                                      <p:tavLst>
                                        <p:tav tm="0">
                                          <p:val>
                                            <p:fltVal val="0"/>
                                          </p:val>
                                        </p:tav>
                                        <p:tav tm="100000">
                                          <p:val>
                                            <p:strVal val="#ppt_w"/>
                                          </p:val>
                                        </p:tav>
                                      </p:tavLst>
                                    </p:anim>
                                    <p:anim calcmode="lin" valueType="num">
                                      <p:cBhvr>
                                        <p:cTn id="56" dur="1000" fill="hold"/>
                                        <p:tgtEl>
                                          <p:spTgt spid="78861"/>
                                        </p:tgtEl>
                                        <p:attrNameLst>
                                          <p:attrName>ppt_h</p:attrName>
                                        </p:attrNameLst>
                                      </p:cBhvr>
                                      <p:tavLst>
                                        <p:tav tm="0">
                                          <p:val>
                                            <p:fltVal val="0"/>
                                          </p:val>
                                        </p:tav>
                                        <p:tav tm="100000">
                                          <p:val>
                                            <p:strVal val="#ppt_h"/>
                                          </p:val>
                                        </p:tav>
                                      </p:tavLst>
                                    </p:anim>
                                    <p:anim calcmode="lin" valueType="num">
                                      <p:cBhvr>
                                        <p:cTn id="57" dur="1000" fill="hold"/>
                                        <p:tgtEl>
                                          <p:spTgt spid="7886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88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78862"/>
                                        </p:tgtEl>
                                        <p:attrNameLst>
                                          <p:attrName>style.visibility</p:attrName>
                                        </p:attrNameLst>
                                      </p:cBhvr>
                                      <p:to>
                                        <p:strVal val="visible"/>
                                      </p:to>
                                    </p:set>
                                    <p:anim calcmode="lin" valueType="num">
                                      <p:cBhvr>
                                        <p:cTn id="63" dur="1000" fill="hold"/>
                                        <p:tgtEl>
                                          <p:spTgt spid="78862"/>
                                        </p:tgtEl>
                                        <p:attrNameLst>
                                          <p:attrName>ppt_w</p:attrName>
                                        </p:attrNameLst>
                                      </p:cBhvr>
                                      <p:tavLst>
                                        <p:tav tm="0">
                                          <p:val>
                                            <p:fltVal val="0"/>
                                          </p:val>
                                        </p:tav>
                                        <p:tav tm="100000">
                                          <p:val>
                                            <p:strVal val="#ppt_w"/>
                                          </p:val>
                                        </p:tav>
                                      </p:tavLst>
                                    </p:anim>
                                    <p:anim calcmode="lin" valueType="num">
                                      <p:cBhvr>
                                        <p:cTn id="64" dur="1000" fill="hold"/>
                                        <p:tgtEl>
                                          <p:spTgt spid="78862"/>
                                        </p:tgtEl>
                                        <p:attrNameLst>
                                          <p:attrName>ppt_h</p:attrName>
                                        </p:attrNameLst>
                                      </p:cBhvr>
                                      <p:tavLst>
                                        <p:tav tm="0">
                                          <p:val>
                                            <p:fltVal val="0"/>
                                          </p:val>
                                        </p:tav>
                                        <p:tav tm="100000">
                                          <p:val>
                                            <p:strVal val="#ppt_h"/>
                                          </p:val>
                                        </p:tav>
                                      </p:tavLst>
                                    </p:anim>
                                    <p:anim calcmode="lin" valueType="num">
                                      <p:cBhvr>
                                        <p:cTn id="65" dur="1000" fill="hold"/>
                                        <p:tgtEl>
                                          <p:spTgt spid="7886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788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78863"/>
                                        </p:tgtEl>
                                        <p:attrNameLst>
                                          <p:attrName>style.visibility</p:attrName>
                                        </p:attrNameLst>
                                      </p:cBhvr>
                                      <p:to>
                                        <p:strVal val="visible"/>
                                      </p:to>
                                    </p:set>
                                    <p:anim calcmode="lin" valueType="num">
                                      <p:cBhvr>
                                        <p:cTn id="71" dur="1000" fill="hold"/>
                                        <p:tgtEl>
                                          <p:spTgt spid="78863"/>
                                        </p:tgtEl>
                                        <p:attrNameLst>
                                          <p:attrName>ppt_w</p:attrName>
                                        </p:attrNameLst>
                                      </p:cBhvr>
                                      <p:tavLst>
                                        <p:tav tm="0">
                                          <p:val>
                                            <p:fltVal val="0"/>
                                          </p:val>
                                        </p:tav>
                                        <p:tav tm="100000">
                                          <p:val>
                                            <p:strVal val="#ppt_w"/>
                                          </p:val>
                                        </p:tav>
                                      </p:tavLst>
                                    </p:anim>
                                    <p:anim calcmode="lin" valueType="num">
                                      <p:cBhvr>
                                        <p:cTn id="72" dur="1000" fill="hold"/>
                                        <p:tgtEl>
                                          <p:spTgt spid="78863"/>
                                        </p:tgtEl>
                                        <p:attrNameLst>
                                          <p:attrName>ppt_h</p:attrName>
                                        </p:attrNameLst>
                                      </p:cBhvr>
                                      <p:tavLst>
                                        <p:tav tm="0">
                                          <p:val>
                                            <p:fltVal val="0"/>
                                          </p:val>
                                        </p:tav>
                                        <p:tav tm="100000">
                                          <p:val>
                                            <p:strVal val="#ppt_h"/>
                                          </p:val>
                                        </p:tav>
                                      </p:tavLst>
                                    </p:anim>
                                    <p:anim calcmode="lin" valueType="num">
                                      <p:cBhvr>
                                        <p:cTn id="73" dur="1000" fill="hold"/>
                                        <p:tgtEl>
                                          <p:spTgt spid="7886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788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78864"/>
                                        </p:tgtEl>
                                        <p:attrNameLst>
                                          <p:attrName>style.visibility</p:attrName>
                                        </p:attrNameLst>
                                      </p:cBhvr>
                                      <p:to>
                                        <p:strVal val="visible"/>
                                      </p:to>
                                    </p:set>
                                    <p:anim calcmode="lin" valueType="num">
                                      <p:cBhvr>
                                        <p:cTn id="79" dur="1000" fill="hold"/>
                                        <p:tgtEl>
                                          <p:spTgt spid="78864"/>
                                        </p:tgtEl>
                                        <p:attrNameLst>
                                          <p:attrName>ppt_w</p:attrName>
                                        </p:attrNameLst>
                                      </p:cBhvr>
                                      <p:tavLst>
                                        <p:tav tm="0">
                                          <p:val>
                                            <p:fltVal val="0"/>
                                          </p:val>
                                        </p:tav>
                                        <p:tav tm="100000">
                                          <p:val>
                                            <p:strVal val="#ppt_w"/>
                                          </p:val>
                                        </p:tav>
                                      </p:tavLst>
                                    </p:anim>
                                    <p:anim calcmode="lin" valueType="num">
                                      <p:cBhvr>
                                        <p:cTn id="80" dur="1000" fill="hold"/>
                                        <p:tgtEl>
                                          <p:spTgt spid="78864"/>
                                        </p:tgtEl>
                                        <p:attrNameLst>
                                          <p:attrName>ppt_h</p:attrName>
                                        </p:attrNameLst>
                                      </p:cBhvr>
                                      <p:tavLst>
                                        <p:tav tm="0">
                                          <p:val>
                                            <p:fltVal val="0"/>
                                          </p:val>
                                        </p:tav>
                                        <p:tav tm="100000">
                                          <p:val>
                                            <p:strVal val="#ppt_h"/>
                                          </p:val>
                                        </p:tav>
                                      </p:tavLst>
                                    </p:anim>
                                    <p:anim calcmode="lin" valueType="num">
                                      <p:cBhvr>
                                        <p:cTn id="81" dur="1000" fill="hold"/>
                                        <p:tgtEl>
                                          <p:spTgt spid="7886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88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78865"/>
                                        </p:tgtEl>
                                        <p:attrNameLst>
                                          <p:attrName>style.visibility</p:attrName>
                                        </p:attrNameLst>
                                      </p:cBhvr>
                                      <p:to>
                                        <p:strVal val="visible"/>
                                      </p:to>
                                    </p:set>
                                    <p:anim calcmode="lin" valueType="num">
                                      <p:cBhvr>
                                        <p:cTn id="87" dur="1000" fill="hold"/>
                                        <p:tgtEl>
                                          <p:spTgt spid="78865"/>
                                        </p:tgtEl>
                                        <p:attrNameLst>
                                          <p:attrName>ppt_w</p:attrName>
                                        </p:attrNameLst>
                                      </p:cBhvr>
                                      <p:tavLst>
                                        <p:tav tm="0">
                                          <p:val>
                                            <p:fltVal val="0"/>
                                          </p:val>
                                        </p:tav>
                                        <p:tav tm="100000">
                                          <p:val>
                                            <p:strVal val="#ppt_w"/>
                                          </p:val>
                                        </p:tav>
                                      </p:tavLst>
                                    </p:anim>
                                    <p:anim calcmode="lin" valueType="num">
                                      <p:cBhvr>
                                        <p:cTn id="88" dur="1000" fill="hold"/>
                                        <p:tgtEl>
                                          <p:spTgt spid="78865"/>
                                        </p:tgtEl>
                                        <p:attrNameLst>
                                          <p:attrName>ppt_h</p:attrName>
                                        </p:attrNameLst>
                                      </p:cBhvr>
                                      <p:tavLst>
                                        <p:tav tm="0">
                                          <p:val>
                                            <p:fltVal val="0"/>
                                          </p:val>
                                        </p:tav>
                                        <p:tav tm="100000">
                                          <p:val>
                                            <p:strVal val="#ppt_h"/>
                                          </p:val>
                                        </p:tav>
                                      </p:tavLst>
                                    </p:anim>
                                    <p:anim calcmode="lin" valueType="num">
                                      <p:cBhvr>
                                        <p:cTn id="89" dur="1000" fill="hold"/>
                                        <p:tgtEl>
                                          <p:spTgt spid="7886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788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78866"/>
                                        </p:tgtEl>
                                        <p:attrNameLst>
                                          <p:attrName>style.visibility</p:attrName>
                                        </p:attrNameLst>
                                      </p:cBhvr>
                                      <p:to>
                                        <p:strVal val="visible"/>
                                      </p:to>
                                    </p:set>
                                    <p:anim calcmode="lin" valueType="num">
                                      <p:cBhvr>
                                        <p:cTn id="95" dur="1000" fill="hold"/>
                                        <p:tgtEl>
                                          <p:spTgt spid="78866"/>
                                        </p:tgtEl>
                                        <p:attrNameLst>
                                          <p:attrName>ppt_w</p:attrName>
                                        </p:attrNameLst>
                                      </p:cBhvr>
                                      <p:tavLst>
                                        <p:tav tm="0">
                                          <p:val>
                                            <p:fltVal val="0"/>
                                          </p:val>
                                        </p:tav>
                                        <p:tav tm="100000">
                                          <p:val>
                                            <p:strVal val="#ppt_w"/>
                                          </p:val>
                                        </p:tav>
                                      </p:tavLst>
                                    </p:anim>
                                    <p:anim calcmode="lin" valueType="num">
                                      <p:cBhvr>
                                        <p:cTn id="96" dur="1000" fill="hold"/>
                                        <p:tgtEl>
                                          <p:spTgt spid="78866"/>
                                        </p:tgtEl>
                                        <p:attrNameLst>
                                          <p:attrName>ppt_h</p:attrName>
                                        </p:attrNameLst>
                                      </p:cBhvr>
                                      <p:tavLst>
                                        <p:tav tm="0">
                                          <p:val>
                                            <p:fltVal val="0"/>
                                          </p:val>
                                        </p:tav>
                                        <p:tav tm="100000">
                                          <p:val>
                                            <p:strVal val="#ppt_h"/>
                                          </p:val>
                                        </p:tav>
                                      </p:tavLst>
                                    </p:anim>
                                    <p:anim calcmode="lin" valueType="num">
                                      <p:cBhvr>
                                        <p:cTn id="97" dur="1000" fill="hold"/>
                                        <p:tgtEl>
                                          <p:spTgt spid="7886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78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78867"/>
                                        </p:tgtEl>
                                        <p:attrNameLst>
                                          <p:attrName>style.visibility</p:attrName>
                                        </p:attrNameLst>
                                      </p:cBhvr>
                                      <p:to>
                                        <p:strVal val="visible"/>
                                      </p:to>
                                    </p:set>
                                    <p:anim calcmode="lin" valueType="num">
                                      <p:cBhvr>
                                        <p:cTn id="103" dur="1000" fill="hold"/>
                                        <p:tgtEl>
                                          <p:spTgt spid="78867"/>
                                        </p:tgtEl>
                                        <p:attrNameLst>
                                          <p:attrName>ppt_w</p:attrName>
                                        </p:attrNameLst>
                                      </p:cBhvr>
                                      <p:tavLst>
                                        <p:tav tm="0">
                                          <p:val>
                                            <p:fltVal val="0"/>
                                          </p:val>
                                        </p:tav>
                                        <p:tav tm="100000">
                                          <p:val>
                                            <p:strVal val="#ppt_w"/>
                                          </p:val>
                                        </p:tav>
                                      </p:tavLst>
                                    </p:anim>
                                    <p:anim calcmode="lin" valueType="num">
                                      <p:cBhvr>
                                        <p:cTn id="104" dur="1000" fill="hold"/>
                                        <p:tgtEl>
                                          <p:spTgt spid="78867"/>
                                        </p:tgtEl>
                                        <p:attrNameLst>
                                          <p:attrName>ppt_h</p:attrName>
                                        </p:attrNameLst>
                                      </p:cBhvr>
                                      <p:tavLst>
                                        <p:tav tm="0">
                                          <p:val>
                                            <p:fltVal val="0"/>
                                          </p:val>
                                        </p:tav>
                                        <p:tav tm="100000">
                                          <p:val>
                                            <p:strVal val="#ppt_h"/>
                                          </p:val>
                                        </p:tav>
                                      </p:tavLst>
                                    </p:anim>
                                    <p:anim calcmode="lin" valueType="num">
                                      <p:cBhvr>
                                        <p:cTn id="105" dur="1000" fill="hold"/>
                                        <p:tgtEl>
                                          <p:spTgt spid="78867"/>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88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78869"/>
                                        </p:tgtEl>
                                        <p:attrNameLst>
                                          <p:attrName>style.visibility</p:attrName>
                                        </p:attrNameLst>
                                      </p:cBhvr>
                                      <p:to>
                                        <p:strVal val="visible"/>
                                      </p:to>
                                    </p:set>
                                    <p:anim calcmode="lin" valueType="num">
                                      <p:cBhvr>
                                        <p:cTn id="111" dur="1000" fill="hold"/>
                                        <p:tgtEl>
                                          <p:spTgt spid="78869"/>
                                        </p:tgtEl>
                                        <p:attrNameLst>
                                          <p:attrName>ppt_w</p:attrName>
                                        </p:attrNameLst>
                                      </p:cBhvr>
                                      <p:tavLst>
                                        <p:tav tm="0">
                                          <p:val>
                                            <p:fltVal val="0"/>
                                          </p:val>
                                        </p:tav>
                                        <p:tav tm="100000">
                                          <p:val>
                                            <p:strVal val="#ppt_w"/>
                                          </p:val>
                                        </p:tav>
                                      </p:tavLst>
                                    </p:anim>
                                    <p:anim calcmode="lin" valueType="num">
                                      <p:cBhvr>
                                        <p:cTn id="112" dur="1000" fill="hold"/>
                                        <p:tgtEl>
                                          <p:spTgt spid="78869"/>
                                        </p:tgtEl>
                                        <p:attrNameLst>
                                          <p:attrName>ppt_h</p:attrName>
                                        </p:attrNameLst>
                                      </p:cBhvr>
                                      <p:tavLst>
                                        <p:tav tm="0">
                                          <p:val>
                                            <p:fltVal val="0"/>
                                          </p:val>
                                        </p:tav>
                                        <p:tav tm="100000">
                                          <p:val>
                                            <p:strVal val="#ppt_h"/>
                                          </p:val>
                                        </p:tav>
                                      </p:tavLst>
                                    </p:anim>
                                    <p:anim calcmode="lin" valueType="num">
                                      <p:cBhvr>
                                        <p:cTn id="113" dur="1000" fill="hold"/>
                                        <p:tgtEl>
                                          <p:spTgt spid="78869"/>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88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78870"/>
                                        </p:tgtEl>
                                        <p:attrNameLst>
                                          <p:attrName>style.visibility</p:attrName>
                                        </p:attrNameLst>
                                      </p:cBhvr>
                                      <p:to>
                                        <p:strVal val="visible"/>
                                      </p:to>
                                    </p:set>
                                    <p:anim calcmode="lin" valueType="num">
                                      <p:cBhvr>
                                        <p:cTn id="119" dur="1000" fill="hold"/>
                                        <p:tgtEl>
                                          <p:spTgt spid="78870"/>
                                        </p:tgtEl>
                                        <p:attrNameLst>
                                          <p:attrName>ppt_w</p:attrName>
                                        </p:attrNameLst>
                                      </p:cBhvr>
                                      <p:tavLst>
                                        <p:tav tm="0">
                                          <p:val>
                                            <p:fltVal val="0"/>
                                          </p:val>
                                        </p:tav>
                                        <p:tav tm="100000">
                                          <p:val>
                                            <p:strVal val="#ppt_w"/>
                                          </p:val>
                                        </p:tav>
                                      </p:tavLst>
                                    </p:anim>
                                    <p:anim calcmode="lin" valueType="num">
                                      <p:cBhvr>
                                        <p:cTn id="120" dur="1000" fill="hold"/>
                                        <p:tgtEl>
                                          <p:spTgt spid="78870"/>
                                        </p:tgtEl>
                                        <p:attrNameLst>
                                          <p:attrName>ppt_h</p:attrName>
                                        </p:attrNameLst>
                                      </p:cBhvr>
                                      <p:tavLst>
                                        <p:tav tm="0">
                                          <p:val>
                                            <p:fltVal val="0"/>
                                          </p:val>
                                        </p:tav>
                                        <p:tav tm="100000">
                                          <p:val>
                                            <p:strVal val="#ppt_h"/>
                                          </p:val>
                                        </p:tav>
                                      </p:tavLst>
                                    </p:anim>
                                    <p:anim calcmode="lin" valueType="num">
                                      <p:cBhvr>
                                        <p:cTn id="121" dur="1000" fill="hold"/>
                                        <p:tgtEl>
                                          <p:spTgt spid="78870"/>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788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p:bldP spid="78857" grpId="0"/>
      <p:bldP spid="78858" grpId="0"/>
      <p:bldP spid="78859" grpId="0"/>
      <p:bldP spid="78860" grpId="0"/>
      <p:bldP spid="78861" grpId="0"/>
      <p:bldP spid="78862" grpId="0"/>
      <p:bldP spid="78863" grpId="0"/>
      <p:bldP spid="78864" grpId="0"/>
      <p:bldP spid="78865" grpId="0"/>
      <p:bldP spid="78866" grpId="0"/>
      <p:bldP spid="78867" grpId="0"/>
      <p:bldP spid="78868" grpId="0"/>
      <p:bldP spid="78869" grpId="0"/>
      <p:bldP spid="7887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urple_orbs_a01_ba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61443" name="Rectangle 3"/>
          <p:cNvSpPr>
            <a:spLocks noGrp="1" noChangeArrowheads="1"/>
          </p:cNvSpPr>
          <p:nvPr>
            <p:ph type="title"/>
          </p:nvPr>
        </p:nvSpPr>
        <p:spPr>
          <a:xfrm>
            <a:off x="381000" y="1371600"/>
            <a:ext cx="8686800" cy="533400"/>
          </a:xfrm>
        </p:spPr>
        <p:txBody>
          <a:bodyPr/>
          <a:lstStyle/>
          <a:p>
            <a:pPr algn="l" eaLnBrk="1" hangingPunct="1"/>
            <a:r>
              <a:rPr lang="zh-CN" altLang="en-GB" sz="3200" b="1">
                <a:solidFill>
                  <a:schemeClr val="bg1"/>
                </a:solidFill>
                <a:ea typeface="SimSun" pitchFamily="2" charset="-122"/>
              </a:rPr>
              <a:t>信徒与非信徒的分别</a:t>
            </a:r>
            <a:endParaRPr lang="en-US" altLang="en-US" sz="3200" b="1">
              <a:solidFill>
                <a:schemeClr val="bg1"/>
              </a:solidFill>
              <a:ea typeface="SimSun" pitchFamily="2" charset="-122"/>
            </a:endParaRPr>
          </a:p>
        </p:txBody>
      </p:sp>
      <p:sp>
        <p:nvSpPr>
          <p:cNvPr id="61444" name="Rectangle 4"/>
          <p:cNvSpPr>
            <a:spLocks noChangeArrowheads="1"/>
          </p:cNvSpPr>
          <p:nvPr/>
        </p:nvSpPr>
        <p:spPr bwMode="auto">
          <a:xfrm>
            <a:off x="152400" y="168275"/>
            <a:ext cx="8686800" cy="762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GB" altLang="en-US" sz="4400">
                <a:solidFill>
                  <a:srgbClr val="FF0000"/>
                </a:solidFill>
                <a:latin typeface="Comic Sans MS" charset="0"/>
                <a:cs typeface="Times New Roman" charset="0"/>
              </a:rPr>
              <a:t>与非信徒的交往</a:t>
            </a:r>
          </a:p>
        </p:txBody>
      </p:sp>
      <p:grpSp>
        <p:nvGrpSpPr>
          <p:cNvPr id="2" name="Group 5"/>
          <p:cNvGrpSpPr>
            <a:grpSpLocks/>
          </p:cNvGrpSpPr>
          <p:nvPr/>
        </p:nvGrpSpPr>
        <p:grpSpPr bwMode="auto">
          <a:xfrm>
            <a:off x="4953000" y="2209800"/>
            <a:ext cx="3381375" cy="4140200"/>
            <a:chOff x="3456" y="1440"/>
            <a:chExt cx="2130" cy="2608"/>
          </a:xfrm>
        </p:grpSpPr>
        <p:pic>
          <p:nvPicPr>
            <p:cNvPr id="61449" name="Picture 6" descr="PMDMY00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60" y="2496"/>
              <a:ext cx="1026" cy="1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0" name="Picture 7" descr="PMDCR00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56" y="1584"/>
              <a:ext cx="828" cy="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1" name="Picture 8" descr="PMDMP00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456" y="1440"/>
              <a:ext cx="1185" cy="2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9"/>
          <p:cNvGrpSpPr>
            <a:grpSpLocks/>
          </p:cNvGrpSpPr>
          <p:nvPr/>
        </p:nvGrpSpPr>
        <p:grpSpPr bwMode="auto">
          <a:xfrm>
            <a:off x="304800" y="2209800"/>
            <a:ext cx="3870325" cy="4114800"/>
            <a:chOff x="192" y="1392"/>
            <a:chExt cx="2438" cy="2592"/>
          </a:xfrm>
        </p:grpSpPr>
        <p:pic>
          <p:nvPicPr>
            <p:cNvPr id="61447" name="Picture 10" descr="PMDWY00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80" y="1632"/>
              <a:ext cx="950" cy="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8" name="Picture 11" descr="PMDMO00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92" y="1392"/>
              <a:ext cx="1776" cy="2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Text Box 1031"/>
          <p:cNvSpPr txBox="1">
            <a:spLocks noChangeArrowheads="1"/>
          </p:cNvSpPr>
          <p:nvPr/>
        </p:nvSpPr>
        <p:spPr bwMode="auto">
          <a:xfrm>
            <a:off x="1559131" y="152400"/>
            <a:ext cx="1237839"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出发点</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马其顿</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4" name="Text Box 1032"/>
          <p:cNvSpPr txBox="1">
            <a:spLocks noChangeArrowheads="1"/>
          </p:cNvSpPr>
          <p:nvPr/>
        </p:nvSpPr>
        <p:spPr bwMode="auto">
          <a:xfrm>
            <a:off x="390738" y="3048000"/>
            <a:ext cx="1236237"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目的地</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哥林多</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67943" name="Text Box 1036"/>
          <p:cNvSpPr txBox="1">
            <a:spLocks noChangeArrowheads="1"/>
          </p:cNvSpPr>
          <p:nvPr/>
        </p:nvSpPr>
        <p:spPr bwMode="auto">
          <a:xfrm>
            <a:off x="8344073" y="76200"/>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163</a:t>
            </a:r>
          </a:p>
        </p:txBody>
      </p:sp>
      <p:sp>
        <p:nvSpPr>
          <p:cNvPr id="29709" name="Text Box 1037"/>
          <p:cNvSpPr txBox="1">
            <a:spLocks noChangeArrowheads="1"/>
          </p:cNvSpPr>
          <p:nvPr/>
        </p:nvSpPr>
        <p:spPr bwMode="auto">
          <a:xfrm rot="-1200000">
            <a:off x="381000" y="3709938"/>
            <a:ext cx="5121275" cy="2308324"/>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日期</a:t>
            </a:r>
            <a:endParaRPr kumimoji="0" lang="en-US" altLang="zh-CN"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哥林多后书在哥林多前书之后少过一年间写成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林后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8:10; 9:2)</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哥林多前书在主后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哥林多后书在同一年（主后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b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的秋天写成。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29710" name="Text Box 1038"/>
          <p:cNvSpPr txBox="1">
            <a:spLocks noChangeArrowheads="1"/>
          </p:cNvSpPr>
          <p:nvPr/>
        </p:nvSpPr>
        <p:spPr bwMode="auto">
          <a:xfrm rot="1200000">
            <a:off x="4191000" y="1931383"/>
            <a:ext cx="4914900" cy="156966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出发点</a:t>
            </a:r>
            <a:r>
              <a:rPr kumimoji="0" lang="en-US" altLang="zh-CN"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a:t>
            </a: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收信人</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保罗的这个第二封信是他在哥林多北上的马其顿省时写的，</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要发给哥林多教会。</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zh-CN" altLang="en-US" sz="2800" b="1" kern="1200" dirty="0">
                <a:solidFill>
                  <a:srgbClr val="FFFFFF"/>
                </a:solidFill>
                <a:latin typeface="Microsoft YaHei UI" panose="020B0503020204020204" pitchFamily="34" charset="-122"/>
                <a:ea typeface="Microsoft YaHei UI" panose="020B0503020204020204" pitchFamily="34" charset="-122"/>
                <a:cs typeface="SimSun"/>
              </a:rPr>
              <a:t>哥林多后书景况</a:t>
            </a:r>
            <a:endParaRPr 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192987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87043" name="Rectangle 3"/>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a:t>
            </a:r>
            <a:r>
              <a:rPr lang="en-US" sz="3600" b="1" i="1" dirty="0">
                <a:solidFill>
                  <a:schemeClr val="bg1"/>
                </a:solidFill>
                <a:cs typeface="Arial"/>
              </a:rPr>
              <a:t> 6:14-7:1 </a:t>
            </a:r>
            <a:r>
              <a:rPr lang="zh-CN" altLang="en-US" sz="3600" b="1" i="1" dirty="0">
                <a:solidFill>
                  <a:schemeClr val="bg1"/>
                </a:solidFill>
                <a:cs typeface="Arial"/>
              </a:rPr>
              <a:t>是什么意思</a:t>
            </a:r>
            <a:r>
              <a:rPr lang="en-US" sz="3600" b="1" i="1" dirty="0">
                <a:solidFill>
                  <a:schemeClr val="bg1"/>
                </a:solidFill>
                <a:cs typeface="Arial"/>
              </a:rPr>
              <a:t>?</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808080"/>
                  </a:outerShdw>
                </a:effectLst>
                <a:cs typeface="Arial" charset="0"/>
              </a:rPr>
              <a:t>137</a:t>
            </a:r>
          </a:p>
        </p:txBody>
      </p:sp>
      <p:sp>
        <p:nvSpPr>
          <p:cNvPr id="87045" name="Text Box 5"/>
          <p:cNvSpPr txBox="1">
            <a:spLocks noChangeArrowheads="1"/>
          </p:cNvSpPr>
          <p:nvPr/>
        </p:nvSpPr>
        <p:spPr bwMode="auto">
          <a:xfrm>
            <a:off x="323850" y="1458913"/>
            <a:ext cx="7239000" cy="397031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zh-CN" altLang="en-US" sz="2800" dirty="0">
                <a:solidFill>
                  <a:srgbClr val="FFFFFF"/>
                </a:solidFill>
                <a:latin typeface="Arial" charset="0"/>
                <a:cs typeface="Arial" charset="0"/>
              </a:rPr>
              <a:t>“直接命令我们与他人分离的经文，总是命令我们与不信的人分离，而不是与那些意见不合的基督徒分离</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新约中没有直接命令要求我们因为教义分歧而与基督徒分离（除非这些分歧涉及如此严重的异端，以至于否认了基督教信仰本身）。”</a:t>
            </a:r>
          </a:p>
          <a:p>
            <a:pPr algn="l"/>
            <a:br>
              <a:rPr lang="zh-CN" altLang="en-US" sz="2800" dirty="0">
                <a:solidFill>
                  <a:srgbClr val="FFFFFF"/>
                </a:solidFill>
                <a:latin typeface="Arial" charset="0"/>
                <a:cs typeface="Arial" charset="0"/>
              </a:rPr>
            </a:br>
            <a:endParaRPr lang="zh-CN" altLang="en-US" sz="2800" dirty="0">
              <a:solidFill>
                <a:srgbClr val="FFFFFF"/>
              </a:solidFill>
              <a:latin typeface="Arial" charset="0"/>
              <a:cs typeface="Arial" charset="0"/>
            </a:endParaRPr>
          </a:p>
          <a:p>
            <a:pPr algn="l"/>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韦恩</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格鲁登，</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系统神学</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，第</a:t>
            </a:r>
            <a:r>
              <a:rPr lang="en-US" altLang="zh-CN" sz="2800" dirty="0">
                <a:solidFill>
                  <a:srgbClr val="FFFFFF"/>
                </a:solidFill>
                <a:latin typeface="Arial" charset="0"/>
                <a:cs typeface="Arial" charset="0"/>
              </a:rPr>
              <a:t>877</a:t>
            </a:r>
            <a:r>
              <a:rPr lang="zh-CN" altLang="en-US" sz="2800" dirty="0">
                <a:solidFill>
                  <a:srgbClr val="FFFFFF"/>
                </a:solidFill>
                <a:latin typeface="Arial" charset="0"/>
                <a:cs typeface="Arial" charset="0"/>
              </a:rPr>
              <a:t>页</a:t>
            </a: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5" y="4114800"/>
            <a:ext cx="1635125"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43595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altLang="en-US"/>
          </a:p>
        </p:txBody>
      </p:sp>
      <p:pic>
        <p:nvPicPr>
          <p:cNvPr id="77827" name="Picture 3" descr="Picture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77828" name="WordArt 4"/>
          <p:cNvSpPr>
            <a:spLocks noChangeArrowheads="1" noChangeShapeType="1" noTextEdit="1"/>
          </p:cNvSpPr>
          <p:nvPr/>
        </p:nvSpPr>
        <p:spPr bwMode="auto">
          <a:xfrm>
            <a:off x="2438400" y="1447800"/>
            <a:ext cx="4572000" cy="1219200"/>
          </a:xfrm>
          <a:prstGeom prst="rect">
            <a:avLst/>
          </a:prstGeom>
        </p:spPr>
        <p:txBody>
          <a:bodyPr spcFirstLastPara="1" wrap="none" fromWordArt="1">
            <a:prstTxWarp prst="textArchUp">
              <a:avLst>
                <a:gd name="adj" fmla="val 10800000"/>
              </a:avLst>
            </a:prstTxWarp>
          </a:bodyPr>
          <a:lstStyle/>
          <a:p>
            <a:r>
              <a:rPr lang="zh-CN" altLang="en-US" sz="3600" kern="10">
                <a:ln w="9525">
                  <a:solidFill>
                    <a:srgbClr val="000000"/>
                  </a:solidFill>
                  <a:round/>
                  <a:headEnd/>
                  <a:tailEnd/>
                </a:ln>
                <a:solidFill>
                  <a:srgbClr val="FF0000"/>
                </a:solidFill>
                <a:latin typeface="Arial Black"/>
              </a:rPr>
              <a:t>基督徒</a:t>
            </a:r>
            <a:endParaRPr lang="en-GB" sz="3600" kern="10">
              <a:ln w="9525">
                <a:solidFill>
                  <a:srgbClr val="000000"/>
                </a:solidFill>
                <a:round/>
                <a:headEnd/>
                <a:tailEnd/>
              </a:ln>
              <a:solidFill>
                <a:srgbClr val="FF0000"/>
              </a:solidFill>
              <a:latin typeface="Arial Black"/>
            </a:endParaRPr>
          </a:p>
        </p:txBody>
      </p:sp>
      <p:sp>
        <p:nvSpPr>
          <p:cNvPr id="77829" name="WordArt 5"/>
          <p:cNvSpPr>
            <a:spLocks noChangeArrowheads="1" noChangeShapeType="1" noTextEdit="1"/>
          </p:cNvSpPr>
          <p:nvPr/>
        </p:nvSpPr>
        <p:spPr bwMode="auto">
          <a:xfrm>
            <a:off x="533400" y="5410200"/>
            <a:ext cx="8229600" cy="1143000"/>
          </a:xfrm>
          <a:prstGeom prst="rect">
            <a:avLst/>
          </a:prstGeom>
        </p:spPr>
        <p:txBody>
          <a:bodyPr wrap="none" fromWordArt="1">
            <a:prstTxWarp prst="textPlain">
              <a:avLst>
                <a:gd name="adj" fmla="val 50000"/>
              </a:avLst>
            </a:prstTxWarp>
          </a:bodyPr>
          <a:lstStyle/>
          <a:p>
            <a:r>
              <a:rPr lang="zh-CN"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世界的标准</a:t>
            </a:r>
            <a:endPar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77830" name="WordArt 6"/>
          <p:cNvSpPr>
            <a:spLocks noChangeArrowheads="1" noChangeShapeType="1" noTextEdit="1"/>
          </p:cNvSpPr>
          <p:nvPr/>
        </p:nvSpPr>
        <p:spPr bwMode="auto">
          <a:xfrm>
            <a:off x="4191000" y="2857500"/>
            <a:ext cx="914400" cy="647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和</a:t>
            </a:r>
            <a:endParaRPr lang="en-GB"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1000" fill="hold"/>
                                        <p:tgtEl>
                                          <p:spTgt spid="77828"/>
                                        </p:tgtEl>
                                        <p:attrNameLst>
                                          <p:attrName>ppt_w</p:attrName>
                                        </p:attrNameLst>
                                      </p:cBhvr>
                                      <p:tavLst>
                                        <p:tav tm="0">
                                          <p:val>
                                            <p:fltVal val="0"/>
                                          </p:val>
                                        </p:tav>
                                        <p:tav tm="100000">
                                          <p:val>
                                            <p:strVal val="#ppt_w"/>
                                          </p:val>
                                        </p:tav>
                                      </p:tavLst>
                                    </p:anim>
                                    <p:anim calcmode="lin" valueType="num">
                                      <p:cBhvr>
                                        <p:cTn id="8" dur="1000" fill="hold"/>
                                        <p:tgtEl>
                                          <p:spTgt spid="77828"/>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77830"/>
                                        </p:tgtEl>
                                        <p:attrNameLst>
                                          <p:attrName>style.visibility</p:attrName>
                                        </p:attrNameLst>
                                      </p:cBhvr>
                                      <p:to>
                                        <p:strVal val="visible"/>
                                      </p:to>
                                    </p:set>
                                    <p:animEffect transition="in" filter="dissolve">
                                      <p:cBhvr>
                                        <p:cTn id="12" dur="1000"/>
                                        <p:tgtEl>
                                          <p:spTgt spid="77830"/>
                                        </p:tgtEl>
                                      </p:cBhvr>
                                    </p:animEffect>
                                  </p:childTnLst>
                                </p:cTn>
                              </p:par>
                            </p:childTnLst>
                          </p:cTn>
                        </p:par>
                        <p:par>
                          <p:cTn id="13" fill="hold" nodeType="afterGroup">
                            <p:stCondLst>
                              <p:cond delay="2000"/>
                            </p:stCondLst>
                            <p:childTnLst>
                              <p:par>
                                <p:cTn id="14" presetID="53" presetClass="entr" presetSubtype="0" fill="hold" nodeType="afterEffect">
                                  <p:stCondLst>
                                    <p:cond delay="0"/>
                                  </p:stCondLst>
                                  <p:childTnLst>
                                    <p:set>
                                      <p:cBhvr>
                                        <p:cTn id="15" dur="1" fill="hold">
                                          <p:stCondLst>
                                            <p:cond delay="0"/>
                                          </p:stCondLst>
                                        </p:cTn>
                                        <p:tgtEl>
                                          <p:spTgt spid="77827"/>
                                        </p:tgtEl>
                                        <p:attrNameLst>
                                          <p:attrName>style.visibility</p:attrName>
                                        </p:attrNameLst>
                                      </p:cBhvr>
                                      <p:to>
                                        <p:strVal val="visible"/>
                                      </p:to>
                                    </p:set>
                                    <p:anim calcmode="lin" valueType="num">
                                      <p:cBhvr>
                                        <p:cTn id="16" dur="1000" fill="hold"/>
                                        <p:tgtEl>
                                          <p:spTgt spid="77827"/>
                                        </p:tgtEl>
                                        <p:attrNameLst>
                                          <p:attrName>ppt_w</p:attrName>
                                        </p:attrNameLst>
                                      </p:cBhvr>
                                      <p:tavLst>
                                        <p:tav tm="0">
                                          <p:val>
                                            <p:fltVal val="0"/>
                                          </p:val>
                                        </p:tav>
                                        <p:tav tm="100000">
                                          <p:val>
                                            <p:strVal val="#ppt_w"/>
                                          </p:val>
                                        </p:tav>
                                      </p:tavLst>
                                    </p:anim>
                                    <p:anim calcmode="lin" valueType="num">
                                      <p:cBhvr>
                                        <p:cTn id="17" dur="1000" fill="hold"/>
                                        <p:tgtEl>
                                          <p:spTgt spid="77827"/>
                                        </p:tgtEl>
                                        <p:attrNameLst>
                                          <p:attrName>ppt_h</p:attrName>
                                        </p:attrNameLst>
                                      </p:cBhvr>
                                      <p:tavLst>
                                        <p:tav tm="0">
                                          <p:val>
                                            <p:fltVal val="0"/>
                                          </p:val>
                                        </p:tav>
                                        <p:tav tm="100000">
                                          <p:val>
                                            <p:strVal val="#ppt_h"/>
                                          </p:val>
                                        </p:tav>
                                      </p:tavLst>
                                    </p:anim>
                                    <p:animEffect transition="in" filter="fade">
                                      <p:cBhvr>
                                        <p:cTn id="18" dur="1000"/>
                                        <p:tgtEl>
                                          <p:spTgt spid="77827"/>
                                        </p:tgtEl>
                                      </p:cBhvr>
                                    </p:animEffect>
                                  </p:childTnLst>
                                </p:cTn>
                              </p:par>
                            </p:childTnLst>
                          </p:cTn>
                        </p:par>
                        <p:par>
                          <p:cTn id="19" fill="hold" nodeType="afterGroup">
                            <p:stCondLst>
                              <p:cond delay="3000"/>
                            </p:stCondLst>
                            <p:childTnLst>
                              <p:par>
                                <p:cTn id="20" presetID="23" presetClass="entr" presetSubtype="32" fill="hold" grpId="0" nodeType="afterEffect">
                                  <p:stCondLst>
                                    <p:cond delay="0"/>
                                  </p:stCondLst>
                                  <p:childTnLst>
                                    <p:set>
                                      <p:cBhvr>
                                        <p:cTn id="21" dur="1" fill="hold">
                                          <p:stCondLst>
                                            <p:cond delay="0"/>
                                          </p:stCondLst>
                                        </p:cTn>
                                        <p:tgtEl>
                                          <p:spTgt spid="77829"/>
                                        </p:tgtEl>
                                        <p:attrNameLst>
                                          <p:attrName>style.visibility</p:attrName>
                                        </p:attrNameLst>
                                      </p:cBhvr>
                                      <p:to>
                                        <p:strVal val="visible"/>
                                      </p:to>
                                    </p:set>
                                    <p:anim calcmode="lin" valueType="num">
                                      <p:cBhvr>
                                        <p:cTn id="22" dur="1000" fill="hold"/>
                                        <p:tgtEl>
                                          <p:spTgt spid="77829"/>
                                        </p:tgtEl>
                                        <p:attrNameLst>
                                          <p:attrName>ppt_w</p:attrName>
                                        </p:attrNameLst>
                                      </p:cBhvr>
                                      <p:tavLst>
                                        <p:tav tm="0">
                                          <p:val>
                                            <p:strVal val="4*#ppt_w"/>
                                          </p:val>
                                        </p:tav>
                                        <p:tav tm="100000">
                                          <p:val>
                                            <p:strVal val="#ppt_w"/>
                                          </p:val>
                                        </p:tav>
                                      </p:tavLst>
                                    </p:anim>
                                    <p:anim calcmode="lin" valueType="num">
                                      <p:cBhvr>
                                        <p:cTn id="23" dur="1000" fill="hold"/>
                                        <p:tgtEl>
                                          <p:spTgt spid="778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P spid="77829" grpId="0" animBg="1"/>
      <p:bldP spid="77830"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6835721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800" y="0"/>
            <a:ext cx="6372200" cy="6711899"/>
          </a:xfrm>
          <a:effectLst>
            <a:outerShdw blurRad="63500" dist="35921" dir="2700000" algn="ctr" rotWithShape="0">
              <a:schemeClr val="tx2">
                <a:alpha val="74998"/>
              </a:schemeClr>
            </a:outerShdw>
          </a:effectLst>
        </p:spPr>
        <p:txBody>
          <a:bodyPr anchor="t"/>
          <a:lstStyle/>
          <a:p>
            <a:pPr algn="l"/>
            <a:r>
              <a:rPr lang="en-US" altLang="zh-CN" sz="3200" b="1" dirty="0">
                <a:effectLst>
                  <a:glow rad="127000">
                    <a:schemeClr val="tx1"/>
                  </a:glow>
                </a:effectLst>
                <a:latin typeface="Arial" charset="0"/>
                <a:ea typeface="ＭＳ Ｐゴシック" charset="0"/>
              </a:rPr>
              <a:t>1</a:t>
            </a:r>
            <a:r>
              <a:rPr lang="zh-CN" altLang="en-US" sz="3200" b="1" dirty="0">
                <a:effectLst>
                  <a:glow rad="127000">
                    <a:schemeClr val="tx1"/>
                  </a:glow>
                </a:effectLst>
                <a:latin typeface="Arial" charset="0"/>
                <a:ea typeface="ＭＳ Ｐゴシック" charset="0"/>
              </a:rPr>
              <a:t>所以，亲爱的，既然我们有这样的应许，就当洁净自己，除去身体和灵魂一切的污秽，藉着敬畏上帝，得以成圣。</a:t>
            </a:r>
            <a:br>
              <a:rPr lang="zh-CN" altLang="en-US" sz="3200" b="1" dirty="0">
                <a:effectLst>
                  <a:glow rad="127000">
                    <a:schemeClr val="tx1"/>
                  </a:glow>
                </a:effectLst>
                <a:latin typeface="Arial" charset="0"/>
                <a:ea typeface="ＭＳ Ｐゴシック" charset="0"/>
              </a:rPr>
            </a:br>
            <a:br>
              <a:rPr lang="zh-CN" altLang="en-US"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2</a:t>
            </a:r>
            <a:r>
              <a:rPr lang="zh-CN" altLang="en-US" sz="3200" b="1" dirty="0">
                <a:solidFill>
                  <a:srgbClr val="FFFF00"/>
                </a:solidFill>
                <a:effectLst>
                  <a:glow rad="127000">
                    <a:schemeClr val="tx1"/>
                  </a:glow>
                </a:effectLst>
                <a:latin typeface="Arial" charset="0"/>
                <a:ea typeface="ＭＳ Ｐゴシック" charset="0"/>
              </a:rPr>
              <a:t>宽宏大量地接纳我们吧！</a:t>
            </a:r>
            <a:r>
              <a:rPr lang="zh-CN" altLang="en-US" sz="3200" b="1" dirty="0">
                <a:effectLst>
                  <a:glow rad="127000">
                    <a:schemeClr val="tx1"/>
                  </a:glow>
                </a:effectLst>
                <a:latin typeface="Arial" charset="0"/>
                <a:ea typeface="ＭＳ Ｐゴシック" charset="0"/>
              </a:rPr>
              <a:t>我们未曾亏负谁，未曾败坏谁，未曾占谁的便宜。</a:t>
            </a:r>
            <a:br>
              <a:rPr lang="zh-CN" altLang="en-US" sz="3200" b="1" dirty="0">
                <a:effectLst>
                  <a:glow rad="127000">
                    <a:schemeClr val="tx1"/>
                  </a:glow>
                </a:effectLst>
                <a:latin typeface="Arial" charset="0"/>
                <a:ea typeface="ＭＳ Ｐゴシック" charset="0"/>
              </a:rPr>
            </a:br>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哥林多后书 </a:t>
            </a:r>
            <a:r>
              <a:rPr lang="en-US" altLang="zh-CN" sz="3200" b="1" dirty="0">
                <a:effectLst>
                  <a:glow rad="127000">
                    <a:schemeClr val="tx1"/>
                  </a:glow>
                </a:effectLst>
                <a:latin typeface="Arial" charset="0"/>
                <a:ea typeface="ＭＳ Ｐゴシック" charset="0"/>
              </a:rPr>
              <a:t>7:1-2)</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772278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4600" y="73050"/>
            <a:ext cx="6372200" cy="6711899"/>
          </a:xfrm>
          <a:effectLst>
            <a:outerShdw blurRad="63500" dist="35921" dir="2700000" algn="ctr" rotWithShape="0">
              <a:schemeClr val="tx2">
                <a:alpha val="74998"/>
              </a:schemeClr>
            </a:outerShdw>
          </a:effectLst>
        </p:spPr>
        <p:txBody>
          <a:bodyPr anchor="t"/>
          <a:lstStyle/>
          <a:p>
            <a:pPr algn="l"/>
            <a:r>
              <a:rPr lang="zh-CN" altLang="en-US" sz="3200" b="1" dirty="0">
                <a:effectLst>
                  <a:glow rad="127000">
                    <a:schemeClr val="tx1"/>
                  </a:glow>
                </a:effectLst>
                <a:latin typeface="Arial" charset="0"/>
                <a:ea typeface="ＭＳ Ｐゴシック" charset="0"/>
              </a:rPr>
              <a:t> </a:t>
            </a:r>
            <a:r>
              <a:rPr lang="en-US" altLang="zh-CN" sz="3200" b="1" dirty="0">
                <a:effectLst>
                  <a:glow rad="127000">
                    <a:schemeClr val="tx1"/>
                  </a:glow>
                </a:effectLst>
                <a:latin typeface="Arial" charset="0"/>
                <a:ea typeface="ＭＳ Ｐゴシック" charset="0"/>
              </a:rPr>
              <a:t>3</a:t>
            </a:r>
            <a:r>
              <a:rPr lang="zh-CN" altLang="en-US" sz="3200" b="1" dirty="0">
                <a:effectLst>
                  <a:glow rad="127000">
                    <a:schemeClr val="tx1"/>
                  </a:glow>
                </a:effectLst>
                <a:latin typeface="Arial" charset="0"/>
                <a:ea typeface="ＭＳ Ｐゴシック" charset="0"/>
              </a:rPr>
              <a:t>我说这话，不是要定你们的罪，我已经说过，</a:t>
            </a:r>
            <a:r>
              <a:rPr lang="zh-CN" altLang="en-US" sz="3200" b="1" dirty="0">
                <a:solidFill>
                  <a:srgbClr val="FFFF00"/>
                </a:solidFill>
                <a:effectLst>
                  <a:glow rad="127000">
                    <a:schemeClr val="tx1"/>
                  </a:glow>
                </a:effectLst>
                <a:latin typeface="Arial" charset="0"/>
                <a:ea typeface="ＭＳ Ｐゴシック" charset="0"/>
              </a:rPr>
              <a:t>你们常在我们心里，我们情愿与你们同生共死</a:t>
            </a:r>
            <a:r>
              <a:rPr lang="zh-CN" altLang="en-US" sz="3200" b="1" dirty="0">
                <a:effectLst>
                  <a:glow rad="127000">
                    <a:schemeClr val="tx1"/>
                  </a:glow>
                </a:effectLst>
                <a:latin typeface="Arial" charset="0"/>
                <a:ea typeface="ＭＳ Ｐゴシック" charset="0"/>
              </a:rPr>
              <a:t>。 </a:t>
            </a:r>
            <a:br>
              <a:rPr lang="en-US" altLang="zh-CN" sz="3200" b="1" dirty="0">
                <a:effectLst>
                  <a:glow rad="127000">
                    <a:schemeClr val="tx1"/>
                  </a:glow>
                </a:effectLst>
                <a:latin typeface="Arial" charset="0"/>
                <a:ea typeface="ＭＳ Ｐゴシック" charset="0"/>
              </a:rPr>
            </a:br>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4</a:t>
            </a:r>
            <a:r>
              <a:rPr lang="zh-CN" altLang="en-US" sz="3200" b="1" dirty="0">
                <a:effectLst>
                  <a:glow rad="127000">
                    <a:schemeClr val="tx1"/>
                  </a:glow>
                </a:effectLst>
                <a:latin typeface="Arial" charset="0"/>
                <a:ea typeface="ＭＳ Ｐゴシック" charset="0"/>
              </a:rPr>
              <a:t>我对你们很是放心，多多夸耀你们；我满有安慰，在我们一切患难中格外喜乐。</a:t>
            </a:r>
            <a:br>
              <a:rPr lang="en-US" altLang="zh-CN" sz="3200" b="1" dirty="0">
                <a:effectLst>
                  <a:glow rad="127000">
                    <a:schemeClr val="tx1"/>
                  </a:glow>
                </a:effectLst>
                <a:latin typeface="Arial" charset="0"/>
                <a:ea typeface="ＭＳ Ｐゴシック" charset="0"/>
              </a:rPr>
            </a:br>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哥林多后书 </a:t>
            </a:r>
            <a:r>
              <a:rPr lang="en-US" altLang="zh-CN" sz="3200" b="1" dirty="0">
                <a:effectLst>
                  <a:glow rad="127000">
                    <a:schemeClr val="tx1"/>
                  </a:glow>
                </a:effectLst>
                <a:latin typeface="Arial" charset="0"/>
                <a:ea typeface="ＭＳ Ｐゴシック" charset="0"/>
              </a:rPr>
              <a:t>7:3-4)</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747272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276872"/>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我们也应该鼓励</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我们的属灵领袖。</a:t>
            </a:r>
            <a:endParaRPr lang="en-US" sz="5400" b="1" dirty="0">
              <a:effectLst>
                <a:glow rad="127000">
                  <a:schemeClr val="tx1"/>
                </a:glow>
              </a:effectLst>
              <a:latin typeface="Arial" charset="0"/>
              <a:ea typeface="ＭＳ Ｐゴシック" charset="0"/>
              <a:cs typeface="ＭＳ Ｐゴシック" charset="0"/>
            </a:endParaRPr>
          </a:p>
        </p:txBody>
      </p:sp>
      <p:pic>
        <p:nvPicPr>
          <p:cNvPr id="395266" name="Picture 2" descr="https://o.aolcdn.com/images/dims3/GLOB/legacy_thumbnail/630x315/format/jpg/quality/85/http%3A%2F%2Fi.huffpost.com%2Fgen%2F3874288%2Fimages%2Fn-BUSINESS-CHANGE-628x314.jpg">
            <a:extLst>
              <a:ext uri="{FF2B5EF4-FFF2-40B4-BE49-F238E27FC236}">
                <a16:creationId xmlns:a16="http://schemas.microsoft.com/office/drawing/2014/main" id="{CD35E85E-F90C-414B-8116-B3C16889B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276872"/>
            <a:ext cx="9162256"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7916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41608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32617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zh-CN" altLang="en-US" sz="4800" dirty="0">
                <a:effectLst>
                  <a:glow rad="127000">
                    <a:schemeClr val="tx1"/>
                  </a:glow>
                </a:effectLst>
                <a:latin typeface="Arial" charset="0"/>
                <a:ea typeface="ＭＳ Ｐゴシック" charset="0"/>
                <a:cs typeface="ＭＳ Ｐゴシック" charset="0"/>
              </a:rPr>
              <a:t>哥林多教会应该通过捐助耶路撒冷的圣徒来回应神的关爱</a:t>
            </a:r>
            <a:br>
              <a:rPr lang="en-US" altLang="zh-CN" sz="4800" dirty="0">
                <a:effectLst>
                  <a:glow rad="127000">
                    <a:schemeClr val="tx1"/>
                  </a:glow>
                </a:effectLst>
                <a:latin typeface="Arial" charset="0"/>
                <a:ea typeface="ＭＳ Ｐゴシック" charset="0"/>
                <a:cs typeface="ＭＳ Ｐゴシック" charset="0"/>
              </a:rPr>
            </a:br>
            <a:r>
              <a:rPr lang="zh-CN" altLang="en-US" sz="4800" dirty="0">
                <a:effectLst>
                  <a:glow rad="127000">
                    <a:schemeClr val="tx1"/>
                  </a:glow>
                </a:effectLst>
                <a:latin typeface="Arial" charset="0"/>
                <a:ea typeface="ＭＳ Ｐゴシック" charset="0"/>
                <a:cs typeface="ＭＳ Ｐゴシック" charset="0"/>
              </a:rPr>
              <a:t>（哥林多后书</a:t>
            </a:r>
            <a:r>
              <a:rPr lang="en-US" altLang="zh-CN" sz="4800" dirty="0">
                <a:effectLst>
                  <a:glow rad="127000">
                    <a:schemeClr val="tx1"/>
                  </a:glow>
                </a:effectLst>
                <a:latin typeface="Arial" charset="0"/>
                <a:ea typeface="ＭＳ Ｐゴシック" charset="0"/>
                <a:cs typeface="ＭＳ Ｐゴシック" charset="0"/>
              </a:rPr>
              <a:t>8-9</a:t>
            </a:r>
            <a:r>
              <a:rPr lang="zh-CN" altLang="en-US" sz="4800" dirty="0">
                <a:effectLst>
                  <a:glow rad="127000">
                    <a:schemeClr val="tx1"/>
                  </a:glow>
                </a:effectLst>
                <a:latin typeface="Arial" charset="0"/>
                <a:ea typeface="ＭＳ Ｐゴシック" charset="0"/>
                <a:cs typeface="ＭＳ Ｐゴシック" charset="0"/>
              </a:rPr>
              <a:t>章）。</a:t>
            </a:r>
            <a:br>
              <a:rPr lang="zh-CN" altLang="en-US" sz="4800"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368223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37458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神对你不是麻木的。</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189316C-BE1A-9B4C-8A8D-4A6049964EC7}"/>
              </a:ext>
            </a:extLst>
          </p:cNvPr>
          <p:cNvSpPr txBox="1">
            <a:spLocks noChangeArrowheads="1"/>
          </p:cNvSpPr>
          <p:nvPr/>
        </p:nvSpPr>
        <p:spPr bwMode="auto">
          <a:xfrm>
            <a:off x="36512" y="571297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19706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685800" y="4419600"/>
            <a:ext cx="7772400" cy="1143000"/>
          </a:xfrm>
        </p:spPr>
        <p:txBody>
          <a:bodyPr/>
          <a:lstStyle/>
          <a:p>
            <a:pPr eaLnBrk="1" hangingPunct="1"/>
            <a:r>
              <a:rPr lang="en-US" dirty="0" err="1">
                <a:latin typeface="Arial" charset="0"/>
                <a:ea typeface="ＭＳ Ｐゴシック" charset="0"/>
                <a:cs typeface="ＭＳ Ｐゴシック" charset="0"/>
              </a:rPr>
              <a:t>如何致富</a:t>
            </a:r>
            <a:endParaRPr lang="en-US" dirty="0">
              <a:latin typeface="Arial" charset="0"/>
              <a:ea typeface="ＭＳ Ｐゴシック" charset="0"/>
              <a:cs typeface="ＭＳ Ｐゴシック" charset="0"/>
            </a:endParaRPr>
          </a:p>
        </p:txBody>
      </p:sp>
      <p:pic>
        <p:nvPicPr>
          <p:cNvPr id="26009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spcBef>
                <a:spcPct val="20000"/>
              </a:spcBef>
              <a:defRPr/>
            </a:pPr>
            <a:r>
              <a:rPr lang="en-US" sz="3200" kern="0" dirty="0" err="1">
                <a:solidFill>
                  <a:srgbClr val="FFFFFF"/>
                </a:solidFill>
                <a:latin typeface="Arial"/>
                <a:ea typeface="ＭＳ Ｐゴシック"/>
              </a:rPr>
              <a:t>哥林多后书</a:t>
            </a:r>
            <a:r>
              <a:rPr lang="en-US" sz="3200" kern="0" dirty="0">
                <a:solidFill>
                  <a:srgbClr val="FFFFFF"/>
                </a:solidFill>
                <a:latin typeface="Arial"/>
                <a:ea typeface="ＭＳ Ｐゴシック"/>
              </a:rPr>
              <a:t> 8:1-15</a:t>
            </a:r>
          </a:p>
        </p:txBody>
      </p:sp>
    </p:spTree>
    <p:extLst>
      <p:ext uri="{BB962C8B-B14F-4D97-AF65-F5344CB8AC3E}">
        <p14:creationId xmlns:p14="http://schemas.microsoft.com/office/powerpoint/2010/main" val="40420306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Rectangle 2"/>
          <p:cNvSpPr>
            <a:spLocks noGrp="1" noChangeArrowheads="1"/>
          </p:cNvSpPr>
          <p:nvPr>
            <p:ph type="ctrTitle"/>
          </p:nvPr>
        </p:nvSpPr>
        <p:spPr>
          <a:xfrm>
            <a:off x="3200400" y="0"/>
            <a:ext cx="5943600" cy="1143000"/>
          </a:xfrm>
        </p:spPr>
        <p:txBody>
          <a:bodyPr/>
          <a:lstStyle/>
          <a:p>
            <a:pPr eaLnBrk="1" hangingPunct="1"/>
            <a:r>
              <a:rPr lang="zh-CN" altLang="en-US" sz="3200" i="1" dirty="0">
                <a:latin typeface="Arial" charset="0"/>
                <a:ea typeface="ＭＳ Ｐゴシック" charset="0"/>
                <a:cs typeface="ＭＳ Ｐゴシック" charset="0"/>
              </a:rPr>
              <a:t>一本揭示内心的支票簿</a:t>
            </a:r>
            <a:r>
              <a:rPr lang="en-US" altLang="zh-CN" sz="3200" i="1" dirty="0">
                <a:latin typeface="Arial" charset="0"/>
                <a:ea typeface="ＭＳ Ｐゴシック" charset="0"/>
                <a:cs typeface="ＭＳ Ｐゴシック" charset="0"/>
              </a:rPr>
              <a:t>…</a:t>
            </a:r>
            <a:endParaRPr lang="en-US" sz="3200" i="1" dirty="0">
              <a:latin typeface="Arial" charset="0"/>
              <a:ea typeface="ＭＳ Ｐゴシック" charset="0"/>
              <a:cs typeface="ＭＳ Ｐゴシック" charset="0"/>
            </a:endParaRPr>
          </a:p>
        </p:txBody>
      </p:sp>
      <p:pic>
        <p:nvPicPr>
          <p:cNvPr id="2611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1115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089534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05000" y="304800"/>
            <a:ext cx="7086600" cy="1143000"/>
          </a:xfrm>
        </p:spPr>
        <p:txBody>
          <a:bodyPr/>
          <a:lstStyle/>
          <a:p>
            <a:pPr eaLnBrk="1" hangingPunct="1">
              <a:defRPr/>
            </a:pPr>
            <a:r>
              <a:rPr lang="en-US" sz="3600" dirty="0">
                <a:solidFill>
                  <a:schemeClr val="accent2">
                    <a:lumMod val="20000"/>
                    <a:lumOff val="80000"/>
                  </a:schemeClr>
                </a:solidFill>
              </a:rPr>
              <a:t>Ron Blue </a:t>
            </a:r>
            <a:r>
              <a:rPr lang="zh-CN" altLang="en-US" sz="3600" dirty="0">
                <a:solidFill>
                  <a:schemeClr val="accent2">
                    <a:lumMod val="20000"/>
                    <a:lumOff val="80000"/>
                  </a:schemeClr>
                </a:solidFill>
              </a:rPr>
              <a:t>关于</a:t>
            </a:r>
            <a:br>
              <a:rPr lang="en-US" altLang="zh-CN" sz="3600" dirty="0">
                <a:solidFill>
                  <a:schemeClr val="accent2">
                    <a:lumMod val="20000"/>
                    <a:lumOff val="80000"/>
                  </a:schemeClr>
                </a:solidFill>
              </a:rPr>
            </a:br>
            <a:r>
              <a:rPr lang="zh-CN" altLang="en-US" sz="3600" dirty="0">
                <a:solidFill>
                  <a:schemeClr val="accent2">
                    <a:lumMod val="20000"/>
                    <a:lumOff val="80000"/>
                  </a:schemeClr>
                </a:solidFill>
              </a:rPr>
              <a:t>“伪装”的观点</a:t>
            </a:r>
            <a:r>
              <a:rPr lang="en-US" altLang="zh-CN" sz="3600" dirty="0">
                <a:solidFill>
                  <a:schemeClr val="accent2">
                    <a:lumMod val="20000"/>
                    <a:lumOff val="80000"/>
                  </a:schemeClr>
                </a:solidFill>
              </a:rPr>
              <a:t>…</a:t>
            </a:r>
            <a:endParaRPr lang="en-US" sz="3600" dirty="0">
              <a:solidFill>
                <a:schemeClr val="accent2">
                  <a:lumMod val="20000"/>
                  <a:lumOff val="80000"/>
                </a:schemeClr>
              </a:solidFill>
            </a:endParaRPr>
          </a:p>
        </p:txBody>
      </p:sp>
      <p:pic>
        <p:nvPicPr>
          <p:cNvPr id="263170" name="Picture 4" descr="Checkbook.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503488" cy="188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76200" y="1828800"/>
            <a:ext cx="8991600" cy="3886200"/>
          </a:xfrm>
          <a:prstGeom prst="rect">
            <a:avLst/>
          </a:prstGeom>
          <a:noFill/>
          <a:ln w="9525">
            <a:noFill/>
            <a:miter lim="800000"/>
            <a:headEnd/>
            <a:tailEnd/>
          </a:ln>
        </p:spPr>
        <p:txBody>
          <a:bodyPr/>
          <a:lstStyle/>
          <a:p>
            <a:pPr>
              <a:spcBef>
                <a:spcPct val="20000"/>
              </a:spcBef>
              <a:defRPr/>
            </a:pPr>
            <a:r>
              <a:rPr lang="zh-CN" altLang="en-US" sz="3200" kern="0" dirty="0">
                <a:solidFill>
                  <a:srgbClr val="FFFFFF"/>
                </a:solidFill>
                <a:latin typeface="Arial"/>
                <a:ea typeface="ＭＳ Ｐゴシック"/>
              </a:rPr>
              <a:t>“你无法伪装管理。你的支票簿揭示了你对管理真正的信念</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包括你的目标、优先事项、信念、关系，甚至时间的使用。一位基督徒即使刚信主不久，可以伪装祷告、查经、传福音、去教会等等，但他无法伪装他的支票簿所显示的内容。”</a:t>
            </a:r>
          </a:p>
          <a:p>
            <a:pPr>
              <a:spcBef>
                <a:spcPct val="20000"/>
              </a:spcBef>
              <a:defRPr/>
            </a:pPr>
            <a:br>
              <a:rPr lang="zh-CN" altLang="en-US" sz="3200" kern="0" dirty="0">
                <a:solidFill>
                  <a:srgbClr val="FFFFFF"/>
                </a:solidFill>
                <a:latin typeface="Arial"/>
                <a:ea typeface="ＭＳ Ｐゴシック"/>
              </a:rPr>
            </a:br>
            <a:endParaRPr lang="zh-CN" altLang="en-US" sz="3200" kern="0" dirty="0">
              <a:solidFill>
                <a:srgbClr val="FFFFFF"/>
              </a:solidFill>
              <a:latin typeface="Arial"/>
              <a:ea typeface="ＭＳ Ｐゴシック"/>
            </a:endParaRPr>
          </a:p>
          <a:p>
            <a:pPr>
              <a:spcBef>
                <a:spcPct val="20000"/>
              </a:spcBef>
              <a:defRPr/>
            </a:pPr>
            <a:r>
              <a:rPr lang="zh-CN" altLang="en-US" sz="3200" kern="0" dirty="0">
                <a:solidFill>
                  <a:srgbClr val="FFFFFF"/>
                </a:solidFill>
                <a:latin typeface="Arial"/>
                <a:ea typeface="ＭＳ Ｐゴシック"/>
              </a:rPr>
              <a:t>（</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罗恩</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布鲁，</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掌控你的金钱</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第</a:t>
            </a:r>
            <a:r>
              <a:rPr lang="en-US" altLang="zh-CN" sz="3200" kern="0" dirty="0">
                <a:solidFill>
                  <a:srgbClr val="FFFFFF"/>
                </a:solidFill>
                <a:latin typeface="Arial"/>
                <a:ea typeface="ＭＳ Ｐゴシック"/>
              </a:rPr>
              <a:t>20</a:t>
            </a:r>
            <a:r>
              <a:rPr lang="zh-CN" altLang="en-US" sz="3200" kern="0" dirty="0">
                <a:solidFill>
                  <a:srgbClr val="FFFFFF"/>
                </a:solidFill>
                <a:latin typeface="Arial"/>
                <a:ea typeface="ＭＳ Ｐゴシック"/>
              </a:rPr>
              <a:t>页）</a:t>
            </a:r>
          </a:p>
        </p:txBody>
      </p:sp>
    </p:spTree>
    <p:extLst>
      <p:ext uri="{BB962C8B-B14F-4D97-AF65-F5344CB8AC3E}">
        <p14:creationId xmlns:p14="http://schemas.microsoft.com/office/powerpoint/2010/main" val="19511941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5" descr="CheatingCov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0"/>
            <a:ext cx="556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任意形状 4">
            <a:extLst>
              <a:ext uri="{FF2B5EF4-FFF2-40B4-BE49-F238E27FC236}">
                <a16:creationId xmlns:a16="http://schemas.microsoft.com/office/drawing/2014/main" id="{A9D357AA-6320-CDAD-8C81-EC4BBC977383}"/>
              </a:ext>
            </a:extLst>
          </p:cNvPr>
          <p:cNvSpPr/>
          <p:nvPr/>
        </p:nvSpPr>
        <p:spPr bwMode="auto">
          <a:xfrm>
            <a:off x="4451214" y="5572978"/>
            <a:ext cx="3822971" cy="1089498"/>
          </a:xfrm>
          <a:custGeom>
            <a:avLst/>
            <a:gdLst>
              <a:gd name="connsiteX0" fmla="*/ 0 w 3822971"/>
              <a:gd name="connsiteY0" fmla="*/ 272374 h 1089498"/>
              <a:gd name="connsiteX1" fmla="*/ 3793788 w 3822971"/>
              <a:gd name="connsiteY1" fmla="*/ 0 h 1089498"/>
              <a:gd name="connsiteX2" fmla="*/ 3608962 w 3822971"/>
              <a:gd name="connsiteY2" fmla="*/ 389106 h 1089498"/>
              <a:gd name="connsiteX3" fmla="*/ 3822971 w 3822971"/>
              <a:gd name="connsiteY3" fmla="*/ 778213 h 1089498"/>
              <a:gd name="connsiteX4" fmla="*/ 38911 w 3822971"/>
              <a:gd name="connsiteY4" fmla="*/ 1089498 h 1089498"/>
              <a:gd name="connsiteX5" fmla="*/ 184826 w 3822971"/>
              <a:gd name="connsiteY5" fmla="*/ 719847 h 1089498"/>
              <a:gd name="connsiteX6" fmla="*/ 0 w 3822971"/>
              <a:gd name="connsiteY6" fmla="*/ 272374 h 108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2971" h="1089498">
                <a:moveTo>
                  <a:pt x="0" y="272374"/>
                </a:moveTo>
                <a:lnTo>
                  <a:pt x="3793788" y="0"/>
                </a:lnTo>
                <a:lnTo>
                  <a:pt x="3608962" y="389106"/>
                </a:lnTo>
                <a:lnTo>
                  <a:pt x="3822971" y="778213"/>
                </a:lnTo>
                <a:lnTo>
                  <a:pt x="38911" y="1089498"/>
                </a:lnTo>
                <a:lnTo>
                  <a:pt x="184826" y="719847"/>
                </a:lnTo>
                <a:lnTo>
                  <a:pt x="0" y="272374"/>
                </a:lnTo>
                <a:close/>
              </a:path>
            </a:pathLst>
          </a:cu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4193" name="Rectangle 2"/>
          <p:cNvSpPr>
            <a:spLocks noGrp="1" noChangeArrowheads="1"/>
          </p:cNvSpPr>
          <p:nvPr>
            <p:ph type="ctrTitle"/>
          </p:nvPr>
        </p:nvSpPr>
        <p:spPr>
          <a:xfrm>
            <a:off x="2819400" y="1066800"/>
            <a:ext cx="6324600" cy="1219200"/>
          </a:xfrm>
        </p:spPr>
        <p:txBody>
          <a:bodyPr/>
          <a:lstStyle/>
          <a:p>
            <a:pPr eaLnBrk="1" hangingPunct="1"/>
            <a:r>
              <a:rPr lang="en-US">
                <a:latin typeface="Arial" charset="0"/>
                <a:ea typeface="ＭＳ Ｐゴシック" charset="0"/>
                <a:cs typeface="ＭＳ Ｐゴシック" charset="0"/>
              </a:rPr>
              <a:t>Get Rich</a:t>
            </a:r>
          </a:p>
        </p:txBody>
      </p:sp>
      <p:pic>
        <p:nvPicPr>
          <p:cNvPr id="26419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762000"/>
            <a:ext cx="3048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a:extLst>
              <a:ext uri="{FF2B5EF4-FFF2-40B4-BE49-F238E27FC236}">
                <a16:creationId xmlns:a16="http://schemas.microsoft.com/office/drawing/2014/main" id="{FFA8787C-2854-C69D-F8D8-5FE3B0C9FFD1}"/>
              </a:ext>
            </a:extLst>
          </p:cNvPr>
          <p:cNvSpPr txBox="1"/>
          <p:nvPr/>
        </p:nvSpPr>
        <p:spPr>
          <a:xfrm>
            <a:off x="4114800" y="463329"/>
            <a:ext cx="4571999" cy="2616101"/>
          </a:xfrm>
          <a:prstGeom prst="rect">
            <a:avLst/>
          </a:prstGeom>
          <a:solidFill>
            <a:srgbClr val="D9B946"/>
          </a:solidFill>
        </p:spPr>
        <p:txBody>
          <a:bodyPr wrap="square" rtlCol="0">
            <a:spAutoFit/>
          </a:bodyPr>
          <a:lstStyle/>
          <a:p>
            <a:r>
              <a:rPr lang="zh-CN" altLang="en-US" sz="3200" i="0" dirty="0">
                <a:solidFill>
                  <a:srgbClr val="00B050"/>
                </a:solidFill>
                <a:effectLst>
                  <a:outerShdw blurRad="50800" dist="38100" dir="5400000" algn="t" rotWithShape="0">
                    <a:prstClr val="black">
                      <a:alpha val="40000"/>
                    </a:prstClr>
                  </a:outerShdw>
                </a:effectLst>
                <a:latin typeface="Inter"/>
              </a:rPr>
              <a:t>杰夫</a:t>
            </a:r>
            <a:r>
              <a:rPr lang="en-US" altLang="zh-CN" sz="3200" i="0" dirty="0">
                <a:solidFill>
                  <a:srgbClr val="00B050"/>
                </a:solidFill>
                <a:effectLst>
                  <a:outerShdw blurRad="50800" dist="38100" dir="5400000" algn="t" rotWithShape="0">
                    <a:prstClr val="black">
                      <a:alpha val="40000"/>
                    </a:prstClr>
                  </a:outerShdw>
                </a:effectLst>
                <a:latin typeface="Inter"/>
              </a:rPr>
              <a:t>·</a:t>
            </a:r>
            <a:r>
              <a:rPr lang="zh-CN" altLang="en-US" sz="3200" i="0" dirty="0">
                <a:solidFill>
                  <a:srgbClr val="00B050"/>
                </a:solidFill>
                <a:effectLst>
                  <a:outerShdw blurRad="50800" dist="38100" dir="5400000" algn="t" rotWithShape="0">
                    <a:prstClr val="black">
                      <a:alpha val="40000"/>
                    </a:prstClr>
                  </a:outerShdw>
                </a:effectLst>
                <a:latin typeface="Inter"/>
              </a:rPr>
              <a:t>克莱斯勒的</a:t>
            </a:r>
          </a:p>
          <a:p>
            <a:r>
              <a:rPr lang="zh-CN" altLang="en-US" sz="6600" i="0" dirty="0">
                <a:solidFill>
                  <a:srgbClr val="00B050"/>
                </a:solidFill>
                <a:effectLst>
                  <a:outerShdw blurRad="50800" dist="38100" dir="5400000" algn="t" rotWithShape="0">
                    <a:prstClr val="black">
                      <a:alpha val="40000"/>
                    </a:prstClr>
                  </a:outerShdw>
                </a:effectLst>
                <a:latin typeface="Inter"/>
              </a:rPr>
              <a:t>通过欺骗</a:t>
            </a:r>
            <a:endParaRPr lang="en-US" altLang="zh-CN" sz="6600" i="0" dirty="0">
              <a:solidFill>
                <a:srgbClr val="00B050"/>
              </a:solidFill>
              <a:effectLst>
                <a:outerShdw blurRad="50800" dist="38100" dir="5400000" algn="t" rotWithShape="0">
                  <a:prstClr val="black">
                    <a:alpha val="40000"/>
                  </a:prstClr>
                </a:outerShdw>
              </a:effectLst>
              <a:latin typeface="Inter"/>
            </a:endParaRPr>
          </a:p>
          <a:p>
            <a:r>
              <a:rPr lang="zh-CN" altLang="en-US" sz="6600" i="0" dirty="0">
                <a:solidFill>
                  <a:srgbClr val="00B050"/>
                </a:solidFill>
                <a:effectLst>
                  <a:outerShdw blurRad="50800" dist="38100" dir="5400000" algn="t" rotWithShape="0">
                    <a:prstClr val="black">
                      <a:alpha val="40000"/>
                    </a:prstClr>
                  </a:outerShdw>
                </a:effectLst>
                <a:latin typeface="Inter"/>
              </a:rPr>
              <a:t>致富</a:t>
            </a:r>
            <a:endParaRPr lang="en-US" altLang="zh-CN" sz="6600" i="0" dirty="0">
              <a:solidFill>
                <a:srgbClr val="00B050"/>
              </a:solidFill>
              <a:effectLst>
                <a:outerShdw blurRad="50800" dist="38100" dir="5400000" algn="t" rotWithShape="0">
                  <a:prstClr val="black">
                    <a:alpha val="40000"/>
                  </a:prstClr>
                </a:outerShdw>
              </a:effectLst>
              <a:latin typeface="Inter"/>
            </a:endParaRPr>
          </a:p>
        </p:txBody>
      </p:sp>
      <p:sp>
        <p:nvSpPr>
          <p:cNvPr id="3" name="文本框 2">
            <a:extLst>
              <a:ext uri="{FF2B5EF4-FFF2-40B4-BE49-F238E27FC236}">
                <a16:creationId xmlns:a16="http://schemas.microsoft.com/office/drawing/2014/main" id="{8539A75B-A4E5-6FEE-9BF0-4F01EEBB8A9D}"/>
              </a:ext>
            </a:extLst>
          </p:cNvPr>
          <p:cNvSpPr txBox="1"/>
          <p:nvPr/>
        </p:nvSpPr>
        <p:spPr>
          <a:xfrm>
            <a:off x="6537798" y="3079430"/>
            <a:ext cx="2594853" cy="1231106"/>
          </a:xfrm>
          <a:prstGeom prst="rect">
            <a:avLst/>
          </a:prstGeom>
          <a:solidFill>
            <a:srgbClr val="D9B946"/>
          </a:solidFill>
        </p:spPr>
        <p:txBody>
          <a:bodyPr wrap="square" rtlCol="0">
            <a:spAutoFit/>
          </a:bodyPr>
          <a:lstStyle/>
          <a:p>
            <a:pPr algn="l"/>
            <a:r>
              <a:rPr lang="zh-CN" altLang="en-US" sz="1800" i="0" dirty="0">
                <a:solidFill>
                  <a:srgbClr val="00B050"/>
                </a:solidFill>
                <a:effectLst>
                  <a:glow rad="228600">
                    <a:schemeClr val="accent3">
                      <a:satMod val="175000"/>
                      <a:alpha val="40000"/>
                    </a:schemeClr>
                  </a:glow>
                </a:effectLst>
                <a:latin typeface="Inter"/>
              </a:rPr>
              <a:t>无需道德！</a:t>
            </a:r>
          </a:p>
          <a:p>
            <a:pPr algn="l"/>
            <a:r>
              <a:rPr lang="zh-CN" altLang="en-US" sz="1800" i="0" dirty="0">
                <a:solidFill>
                  <a:srgbClr val="00B050"/>
                </a:solidFill>
                <a:effectLst>
                  <a:glow rad="228600">
                    <a:schemeClr val="accent3">
                      <a:satMod val="175000"/>
                      <a:alpha val="40000"/>
                    </a:schemeClr>
                  </a:glow>
                </a:effectLst>
                <a:latin typeface="Inter"/>
              </a:rPr>
              <a:t>经济衰退也无法阻挡的骗局！</a:t>
            </a:r>
          </a:p>
          <a:p>
            <a:pPr algn="l"/>
            <a:r>
              <a:rPr lang="zh-CN" altLang="en-US" sz="1800" i="0" dirty="0">
                <a:solidFill>
                  <a:srgbClr val="00B050"/>
                </a:solidFill>
                <a:effectLst>
                  <a:glow rad="228600">
                    <a:schemeClr val="accent3">
                      <a:satMod val="175000"/>
                      <a:alpha val="40000"/>
                    </a:schemeClr>
                  </a:glow>
                </a:effectLst>
                <a:latin typeface="Inter"/>
              </a:rPr>
              <a:t>欺诈的乐趣！</a:t>
            </a:r>
          </a:p>
        </p:txBody>
      </p:sp>
      <p:sp>
        <p:nvSpPr>
          <p:cNvPr id="6" name="文本框 5">
            <a:extLst>
              <a:ext uri="{FF2B5EF4-FFF2-40B4-BE49-F238E27FC236}">
                <a16:creationId xmlns:a16="http://schemas.microsoft.com/office/drawing/2014/main" id="{35EDF6C1-AC02-5042-B391-3569FEEB7922}"/>
              </a:ext>
            </a:extLst>
          </p:cNvPr>
          <p:cNvSpPr txBox="1"/>
          <p:nvPr/>
        </p:nvSpPr>
        <p:spPr>
          <a:xfrm rot="21331315">
            <a:off x="4762876" y="5832379"/>
            <a:ext cx="3108543" cy="523220"/>
          </a:xfrm>
          <a:prstGeom prst="rect">
            <a:avLst/>
          </a:prstGeom>
          <a:noFill/>
        </p:spPr>
        <p:txBody>
          <a:bodyPr wrap="none" rtlCol="0">
            <a:spAutoFit/>
          </a:bodyPr>
          <a:lstStyle/>
          <a:p>
            <a:r>
              <a:rPr lang="zh-CN" altLang="en-US" sz="2800" dirty="0">
                <a:solidFill>
                  <a:schemeClr val="bg1"/>
                </a:solidFill>
                <a:effectLst/>
                <a:latin typeface=".AppleSystemUIFont"/>
              </a:rPr>
              <a:t>通往安逸街的弯路</a:t>
            </a:r>
            <a:endParaRPr kumimoji="1" lang="zh-CN" altLang="en-US" sz="2800" dirty="0">
              <a:solidFill>
                <a:schemeClr val="bg1"/>
              </a:solidFill>
            </a:endParaRPr>
          </a:p>
        </p:txBody>
      </p:sp>
    </p:spTree>
    <p:extLst>
      <p:ext uri="{BB962C8B-B14F-4D97-AF65-F5344CB8AC3E}">
        <p14:creationId xmlns:p14="http://schemas.microsoft.com/office/powerpoint/2010/main" val="135214510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wad-of-cash.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91535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ctrTitle"/>
          </p:nvPr>
        </p:nvSpPr>
        <p:spPr>
          <a:xfrm>
            <a:off x="0" y="685800"/>
            <a:ext cx="9144000" cy="2895600"/>
          </a:xfrm>
          <a:effectLst>
            <a:outerShdw blurRad="50800" dist="38100" dir="2700000">
              <a:srgbClr val="000000">
                <a:alpha val="43000"/>
              </a:srgbClr>
            </a:outerShdw>
          </a:effectLst>
        </p:spPr>
        <p:txBody>
          <a:bodyPr/>
          <a:lstStyle/>
          <a:p>
            <a:pPr eaLnBrk="1" hangingPunct="1">
              <a:defRPr/>
            </a:pPr>
            <a:r>
              <a:rPr lang="en-US" altLang="zh-CN" sz="7200" dirty="0">
                <a:effectLst>
                  <a:outerShdw blurRad="38100" dist="38100" dir="2700000" algn="tl">
                    <a:srgbClr val="808080"/>
                  </a:outerShdw>
                </a:effectLst>
                <a:latin typeface="Arial" charset="0"/>
                <a:ea typeface="ＭＳ Ｐゴシック" charset="0"/>
                <a:cs typeface="ＭＳ Ｐゴシック" charset="0"/>
              </a:rPr>
              <a:t>《</a:t>
            </a:r>
            <a:r>
              <a:rPr lang="zh-CN" altLang="en-US" sz="7200" dirty="0">
                <a:effectLst>
                  <a:outerShdw blurRad="38100" dist="38100" dir="2700000" algn="tl">
                    <a:srgbClr val="808080"/>
                  </a:outerShdw>
                </a:effectLst>
                <a:latin typeface="Arial" charset="0"/>
                <a:ea typeface="ＭＳ Ｐゴシック" charset="0"/>
                <a:cs typeface="ＭＳ Ｐゴシック" charset="0"/>
              </a:rPr>
              <a:t>远景</a:t>
            </a:r>
            <a:r>
              <a:rPr lang="en-US" altLang="zh-CN" sz="7200" dirty="0">
                <a:effectLst>
                  <a:outerShdw blurRad="38100" dist="38100" dir="2700000" algn="tl">
                    <a:srgbClr val="808080"/>
                  </a:outerShdw>
                </a:effectLst>
                <a:latin typeface="Arial" charset="0"/>
                <a:ea typeface="ＭＳ Ｐゴシック" charset="0"/>
                <a:cs typeface="ＭＳ Ｐゴシック" charset="0"/>
              </a:rPr>
              <a:t>2030</a:t>
            </a:r>
            <a:r>
              <a:rPr lang="zh-CN" altLang="en-US" sz="7200" dirty="0">
                <a:effectLst>
                  <a:outerShdw blurRad="38100" dist="38100" dir="2700000" algn="tl">
                    <a:srgbClr val="808080"/>
                  </a:outerShdw>
                </a:effectLst>
                <a:latin typeface="Arial" charset="0"/>
                <a:ea typeface="ＭＳ Ｐゴシック" charset="0"/>
                <a:cs typeface="ＭＳ Ｐゴシック" charset="0"/>
              </a:rPr>
              <a:t>：让新加坡人和美国人一样富有</a:t>
            </a:r>
            <a:r>
              <a:rPr lang="en-US" altLang="zh-CN" sz="7200" dirty="0">
                <a:effectLst>
                  <a:outerShdw blurRad="38100" dist="38100" dir="2700000" algn="tl">
                    <a:srgbClr val="808080"/>
                  </a:outerShdw>
                </a:effectLst>
                <a:latin typeface="Arial" charset="0"/>
                <a:ea typeface="ＭＳ Ｐゴシック" charset="0"/>
                <a:cs typeface="ＭＳ Ｐゴシック" charset="0"/>
              </a:rPr>
              <a:t>》</a:t>
            </a:r>
            <a:endParaRPr lang="en-US" sz="7200" dirty="0">
              <a:effectLst>
                <a:outerShdw blurRad="38100" dist="38100" dir="2700000" algn="tl">
                  <a:srgbClr val="808080"/>
                </a:outerShdw>
              </a:effectLst>
              <a:latin typeface="Arial" charset="0"/>
              <a:ea typeface="ＭＳ Ｐゴシック" charset="0"/>
              <a:cs typeface="ＭＳ Ｐゴシック" charset="0"/>
            </a:endParaRPr>
          </a:p>
        </p:txBody>
      </p:sp>
      <p:sp>
        <p:nvSpPr>
          <p:cNvPr id="6" name="Rectangle 3"/>
          <p:cNvSpPr txBox="1">
            <a:spLocks noChangeArrowheads="1"/>
          </p:cNvSpPr>
          <p:nvPr/>
        </p:nvSpPr>
        <p:spPr bwMode="auto">
          <a:xfrm>
            <a:off x="0" y="5867400"/>
            <a:ext cx="9144000" cy="685800"/>
          </a:xfrm>
          <a:prstGeom prst="rect">
            <a:avLst/>
          </a:prstGeom>
          <a:noFill/>
          <a:ln w="9525">
            <a:noFill/>
            <a:miter lim="800000"/>
            <a:headEnd/>
            <a:tailEnd/>
          </a:ln>
        </p:spPr>
        <p:txBody>
          <a:bodyPr/>
          <a:lstStyle/>
          <a:p>
            <a:pPr>
              <a:spcBef>
                <a:spcPct val="20000"/>
              </a:spcBef>
              <a:defRPr/>
            </a:pPr>
            <a:r>
              <a:rPr lang="en-US" altLang="zh-CN" sz="3200" i="1" kern="0" dirty="0">
                <a:solidFill>
                  <a:srgbClr val="FFFFFF"/>
                </a:solidFill>
                <a:latin typeface="Arial"/>
                <a:ea typeface="ＭＳ Ｐゴシック"/>
              </a:rPr>
              <a:t>——《</a:t>
            </a:r>
            <a:r>
              <a:rPr lang="zh-CN" altLang="en-US" sz="3200" i="1" kern="0" dirty="0">
                <a:solidFill>
                  <a:srgbClr val="FFFFFF"/>
                </a:solidFill>
                <a:latin typeface="Arial"/>
                <a:ea typeface="ＭＳ Ｐゴシック"/>
              </a:rPr>
              <a:t>海峡时报</a:t>
            </a:r>
            <a:r>
              <a:rPr lang="en-US" altLang="zh-CN" sz="3200" i="1" kern="0" dirty="0">
                <a:solidFill>
                  <a:srgbClr val="FFFFFF"/>
                </a:solidFill>
                <a:latin typeface="Arial"/>
                <a:ea typeface="ＭＳ Ｐゴシック"/>
              </a:rPr>
              <a:t>》</a:t>
            </a:r>
            <a:r>
              <a:rPr lang="zh-CN" altLang="en-US" sz="3200" i="1" kern="0" dirty="0">
                <a:solidFill>
                  <a:srgbClr val="FFFFFF"/>
                </a:solidFill>
                <a:latin typeface="Arial"/>
                <a:ea typeface="ＭＳ Ｐゴシック"/>
              </a:rPr>
              <a:t>头版，</a:t>
            </a:r>
            <a:r>
              <a:rPr lang="en-US" altLang="zh-CN" sz="3200" i="1" kern="0" dirty="0">
                <a:solidFill>
                  <a:srgbClr val="FFFFFF"/>
                </a:solidFill>
                <a:latin typeface="Arial"/>
                <a:ea typeface="ＭＳ Ｐゴシック"/>
              </a:rPr>
              <a:t>1991</a:t>
            </a:r>
            <a:r>
              <a:rPr lang="zh-CN" altLang="en-US" sz="3200" i="1" kern="0" dirty="0">
                <a:solidFill>
                  <a:srgbClr val="FFFFFF"/>
                </a:solidFill>
                <a:latin typeface="Arial"/>
                <a:ea typeface="ＭＳ Ｐゴシック"/>
              </a:rPr>
              <a:t>年</a:t>
            </a:r>
            <a:r>
              <a:rPr lang="en-US" altLang="zh-CN" sz="3200" i="1" kern="0" dirty="0">
                <a:solidFill>
                  <a:srgbClr val="FFFFFF"/>
                </a:solidFill>
                <a:latin typeface="Arial"/>
                <a:ea typeface="ＭＳ Ｐゴシック"/>
              </a:rPr>
              <a:t>10</a:t>
            </a:r>
            <a:r>
              <a:rPr lang="zh-CN" altLang="en-US" sz="3200" i="1" kern="0" dirty="0">
                <a:solidFill>
                  <a:srgbClr val="FFFFFF"/>
                </a:solidFill>
                <a:latin typeface="Arial"/>
                <a:ea typeface="ＭＳ Ｐゴシック"/>
              </a:rPr>
              <a:t>月</a:t>
            </a:r>
            <a:r>
              <a:rPr lang="en-US" altLang="zh-CN" sz="3200" i="1" kern="0" dirty="0">
                <a:solidFill>
                  <a:srgbClr val="FFFFFF"/>
                </a:solidFill>
                <a:latin typeface="Arial"/>
                <a:ea typeface="ＭＳ Ｐゴシック"/>
              </a:rPr>
              <a:t>14</a:t>
            </a:r>
            <a:r>
              <a:rPr lang="zh-CN" altLang="en-US" sz="3200" i="1" kern="0" dirty="0">
                <a:solidFill>
                  <a:srgbClr val="FFFFFF"/>
                </a:solidFill>
                <a:latin typeface="Arial"/>
                <a:ea typeface="ＭＳ Ｐゴシック"/>
              </a:rPr>
              <a:t>日</a:t>
            </a:r>
          </a:p>
        </p:txBody>
      </p:sp>
    </p:spTree>
    <p:extLst>
      <p:ext uri="{BB962C8B-B14F-4D97-AF65-F5344CB8AC3E}">
        <p14:creationId xmlns:p14="http://schemas.microsoft.com/office/powerpoint/2010/main" val="27719766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1219200" y="-24774"/>
            <a:ext cx="7391400" cy="1447800"/>
          </a:xfrm>
        </p:spPr>
        <p:txBody>
          <a:bodyPr/>
          <a:lstStyle/>
          <a:p>
            <a:pPr eaLnBrk="1" hangingPunct="1"/>
            <a:r>
              <a:rPr lang="zh-CN" altLang="en-US" sz="5400" dirty="0">
                <a:latin typeface="Arial" charset="0"/>
                <a:ea typeface="ＭＳ Ｐゴシック" charset="0"/>
                <a:cs typeface="ＭＳ Ｐゴシック" charset="0"/>
              </a:rPr>
              <a:t>我们如何才能真正</a:t>
            </a:r>
            <a:endParaRPr lang="en-US" sz="54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spcBef>
                <a:spcPct val="20000"/>
              </a:spcBef>
              <a:defRPr/>
            </a:pPr>
            <a:r>
              <a:rPr lang="en-US" sz="4400" kern="0" dirty="0" err="1">
                <a:solidFill>
                  <a:srgbClr val="FFFFFF"/>
                </a:solidFill>
                <a:latin typeface="Arial"/>
                <a:ea typeface="ＭＳ Ｐゴシック"/>
              </a:rPr>
              <a:t>示例</a:t>
            </a:r>
            <a:endParaRPr lang="en-US" sz="4400" kern="0" dirty="0">
              <a:solidFill>
                <a:srgbClr val="FFFFFF"/>
              </a:solidFill>
              <a:latin typeface="Arial"/>
              <a:ea typeface="ＭＳ Ｐゴシック"/>
            </a:endParaRP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spcBef>
                <a:spcPct val="20000"/>
              </a:spcBef>
              <a:defRPr/>
            </a:pPr>
            <a:r>
              <a:rPr lang="en-US" sz="4400" kern="0" dirty="0" err="1">
                <a:solidFill>
                  <a:srgbClr val="FFFFFF"/>
                </a:solidFill>
                <a:latin typeface="Arial"/>
                <a:ea typeface="ＭＳ Ｐゴシック"/>
              </a:rPr>
              <a:t>原则</a:t>
            </a:r>
            <a:endParaRPr lang="en-US" sz="4400" kern="0" dirty="0">
              <a:solidFill>
                <a:srgbClr val="FFFFFF"/>
              </a:solidFill>
              <a:latin typeface="Arial"/>
              <a:ea typeface="ＭＳ Ｐゴシック"/>
            </a:endParaRPr>
          </a:p>
        </p:txBody>
      </p:sp>
      <p:pic>
        <p:nvPicPr>
          <p:cNvPr id="267268"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
        <p:nvSpPr>
          <p:cNvPr id="2" name="文本框 1">
            <a:extLst>
              <a:ext uri="{FF2B5EF4-FFF2-40B4-BE49-F238E27FC236}">
                <a16:creationId xmlns:a16="http://schemas.microsoft.com/office/drawing/2014/main" id="{DC390AD8-2FA0-EDC4-587F-93DAFEA324A3}"/>
              </a:ext>
            </a:extLst>
          </p:cNvPr>
          <p:cNvSpPr txBox="1"/>
          <p:nvPr/>
        </p:nvSpPr>
        <p:spPr>
          <a:xfrm>
            <a:off x="2851653" y="1796649"/>
            <a:ext cx="3396747" cy="1862048"/>
          </a:xfrm>
          <a:prstGeom prst="rect">
            <a:avLst/>
          </a:prstGeom>
          <a:solidFill>
            <a:srgbClr val="00B050"/>
          </a:solidFill>
        </p:spPr>
        <p:txBody>
          <a:bodyPr wrap="square" rtlCol="0">
            <a:spAutoFit/>
          </a:bodyPr>
          <a:lstStyle/>
          <a:p>
            <a:r>
              <a:rPr kumimoji="1" lang="zh-CN" altLang="en-US" sz="115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致富</a:t>
            </a:r>
          </a:p>
        </p:txBody>
      </p:sp>
    </p:spTree>
    <p:extLst>
      <p:ext uri="{BB962C8B-B14F-4D97-AF65-F5344CB8AC3E}">
        <p14:creationId xmlns:p14="http://schemas.microsoft.com/office/powerpoint/2010/main" val="123185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ctrTitle"/>
          </p:nvPr>
        </p:nvSpPr>
        <p:spPr>
          <a:xfrm>
            <a:off x="0" y="0"/>
            <a:ext cx="9144000" cy="2819400"/>
          </a:xfrm>
        </p:spPr>
        <p:txBody>
          <a:bodyPr/>
          <a:lstStyle/>
          <a:p>
            <a:pPr eaLnBrk="1" hangingPunct="1"/>
            <a:r>
              <a:rPr lang="en-US" sz="4800" dirty="0">
                <a:latin typeface="Arial" charset="0"/>
                <a:ea typeface="ＭＳ Ｐゴシック" charset="0"/>
                <a:cs typeface="ＭＳ Ｐゴシック" charset="0"/>
              </a:rPr>
              <a:t>I.	</a:t>
            </a:r>
            <a:r>
              <a:rPr lang="zh-CN" altLang="en-US" sz="4800" dirty="0">
                <a:latin typeface="Arial" charset="0"/>
                <a:ea typeface="ＭＳ Ｐゴシック" charset="0"/>
                <a:cs typeface="ＭＳ Ｐゴシック" charset="0"/>
              </a:rPr>
              <a:t>通过效法真正富有之人的榜样，我们可以变得</a:t>
            </a:r>
            <a:r>
              <a:rPr lang="zh-CN" altLang="en-US" sz="4800" dirty="0">
                <a:solidFill>
                  <a:srgbClr val="FFFF00"/>
                </a:solidFill>
                <a:latin typeface="Arial" charset="0"/>
                <a:ea typeface="ＭＳ Ｐゴシック" charset="0"/>
                <a:cs typeface="ＭＳ Ｐゴシック" charset="0"/>
              </a:rPr>
              <a:t>富有</a:t>
            </a:r>
            <a:r>
              <a:rPr lang="zh-CN" altLang="en-US" sz="4800" dirty="0">
                <a:latin typeface="Arial" charset="0"/>
                <a:ea typeface="ＭＳ Ｐゴシック" charset="0"/>
                <a:cs typeface="ＭＳ Ｐゴシック" charset="0"/>
              </a:rPr>
              <a:t>。</a:t>
            </a:r>
            <a:endParaRPr lang="en-US" sz="48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spcBef>
                <a:spcPct val="20000"/>
              </a:spcBef>
              <a:defRPr/>
            </a:pPr>
            <a:r>
              <a:rPr lang="en-US" sz="3200" kern="0">
                <a:solidFill>
                  <a:srgbClr val="FFFFFF"/>
                </a:solidFill>
                <a:latin typeface="Arial"/>
                <a:ea typeface="ＭＳ Ｐゴシック"/>
              </a:rPr>
              <a:t>Subtitle</a:t>
            </a:r>
          </a:p>
        </p:txBody>
      </p:sp>
      <p:pic>
        <p:nvPicPr>
          <p:cNvPr id="26829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27873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ctrTitle"/>
          </p:nvPr>
        </p:nvSpPr>
        <p:spPr>
          <a:xfrm>
            <a:off x="5029200" y="4267200"/>
            <a:ext cx="3429000" cy="1828800"/>
          </a:xfrm>
        </p:spPr>
        <p:txBody>
          <a:bodyPr/>
          <a:lstStyle/>
          <a:p>
            <a:pPr eaLnBrk="1" hangingPunct="1"/>
            <a:r>
              <a:rPr lang="en-US">
                <a:latin typeface="Arial" charset="0"/>
                <a:ea typeface="ＭＳ Ｐゴシック" charset="0"/>
                <a:cs typeface="ＭＳ Ｐゴシック" charset="0"/>
              </a:rPr>
              <a:t>Napoleon Hill</a:t>
            </a:r>
          </a:p>
        </p:txBody>
      </p:sp>
      <p:pic>
        <p:nvPicPr>
          <p:cNvPr id="269314" name="Picture 4" descr="napoleon-hi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3020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napoleon hill tgrbook.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Napoleon hill.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886200"/>
            <a:ext cx="262731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hinkAndGrowRich.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143128">
            <a:off x="2151063" y="2921000"/>
            <a:ext cx="2778125" cy="383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a:extLst>
              <a:ext uri="{FF2B5EF4-FFF2-40B4-BE49-F238E27FC236}">
                <a16:creationId xmlns:a16="http://schemas.microsoft.com/office/drawing/2014/main" id="{E27439A9-A9EB-3088-E7A0-2476A6D7BC31}"/>
              </a:ext>
            </a:extLst>
          </p:cNvPr>
          <p:cNvSpPr txBox="1"/>
          <p:nvPr/>
        </p:nvSpPr>
        <p:spPr>
          <a:xfrm rot="1550752">
            <a:off x="3312239" y="3611584"/>
            <a:ext cx="1605123" cy="954107"/>
          </a:xfrm>
          <a:prstGeom prst="rect">
            <a:avLst/>
          </a:prstGeom>
          <a:solidFill>
            <a:schemeClr val="tx1">
              <a:lumMod val="75000"/>
              <a:lumOff val="25000"/>
            </a:schemeClr>
          </a:solidFill>
        </p:spPr>
        <p:txBody>
          <a:bodyPr wrap="square" rtlCol="0">
            <a:spAutoFit/>
          </a:bodyPr>
          <a:lstStyle/>
          <a:p>
            <a:r>
              <a:rPr kumimoji="1" lang="zh-CN" altLang="en-US" sz="2800" dirty="0">
                <a:solidFill>
                  <a:schemeClr val="bg1"/>
                </a:solidFill>
                <a:effectLst>
                  <a:glow rad="139700">
                    <a:schemeClr val="accent4">
                      <a:satMod val="175000"/>
                      <a:alpha val="40000"/>
                    </a:schemeClr>
                  </a:glow>
                </a:effectLst>
              </a:rPr>
              <a:t>思考</a:t>
            </a:r>
            <a:endParaRPr kumimoji="1" lang="en-US" altLang="zh-CN" sz="2800" dirty="0">
              <a:solidFill>
                <a:schemeClr val="bg1"/>
              </a:solidFill>
              <a:effectLst>
                <a:glow rad="139700">
                  <a:schemeClr val="accent4">
                    <a:satMod val="175000"/>
                    <a:alpha val="40000"/>
                  </a:schemeClr>
                </a:glow>
              </a:effectLst>
            </a:endParaRPr>
          </a:p>
          <a:p>
            <a:r>
              <a:rPr kumimoji="1" lang="zh-CN" altLang="en-US" sz="2800" dirty="0">
                <a:solidFill>
                  <a:schemeClr val="bg1"/>
                </a:solidFill>
                <a:effectLst>
                  <a:glow rad="139700">
                    <a:schemeClr val="accent4">
                      <a:satMod val="175000"/>
                      <a:alpha val="40000"/>
                    </a:schemeClr>
                  </a:glow>
                </a:effectLst>
              </a:rPr>
              <a:t>致富</a:t>
            </a:r>
          </a:p>
        </p:txBody>
      </p:sp>
      <p:sp>
        <p:nvSpPr>
          <p:cNvPr id="4" name="文本框 3">
            <a:extLst>
              <a:ext uri="{FF2B5EF4-FFF2-40B4-BE49-F238E27FC236}">
                <a16:creationId xmlns:a16="http://schemas.microsoft.com/office/drawing/2014/main" id="{E7635D8B-F3CA-58E7-4874-A48106765F34}"/>
              </a:ext>
            </a:extLst>
          </p:cNvPr>
          <p:cNvSpPr txBox="1"/>
          <p:nvPr/>
        </p:nvSpPr>
        <p:spPr>
          <a:xfrm>
            <a:off x="7465979" y="838200"/>
            <a:ext cx="1903378" cy="1200329"/>
          </a:xfrm>
          <a:prstGeom prst="rect">
            <a:avLst/>
          </a:prstGeom>
          <a:noFill/>
        </p:spPr>
        <p:txBody>
          <a:bodyPr wrap="square">
            <a:spAutoFit/>
          </a:bodyPr>
          <a:lstStyle/>
          <a:p>
            <a:r>
              <a:rPr lang="zh-CN" altLang="en-US" sz="3600" dirty="0">
                <a:solidFill>
                  <a:srgbClr val="FFFF00"/>
                </a:solidFill>
                <a:effectLst/>
                <a:latin typeface=".AppleSystemUIFont"/>
              </a:rPr>
              <a:t>思考</a:t>
            </a:r>
            <a:endParaRPr lang="en-US" altLang="zh-CN" sz="3600" dirty="0">
              <a:solidFill>
                <a:srgbClr val="FFFF00"/>
              </a:solidFill>
              <a:effectLst/>
              <a:latin typeface=".AppleSystemUIFont"/>
            </a:endParaRPr>
          </a:p>
          <a:p>
            <a:r>
              <a:rPr lang="zh-CN" altLang="en-US" sz="3600" dirty="0">
                <a:solidFill>
                  <a:srgbClr val="FFFF00"/>
                </a:solidFill>
                <a:effectLst/>
                <a:latin typeface=".AppleSystemUIFont"/>
              </a:rPr>
              <a:t>致富</a:t>
            </a:r>
          </a:p>
        </p:txBody>
      </p:sp>
      <p:sp>
        <p:nvSpPr>
          <p:cNvPr id="5" name="文本框 4">
            <a:extLst>
              <a:ext uri="{FF2B5EF4-FFF2-40B4-BE49-F238E27FC236}">
                <a16:creationId xmlns:a16="http://schemas.microsoft.com/office/drawing/2014/main" id="{19B472D3-B667-A396-A57F-238AE44D2444}"/>
              </a:ext>
            </a:extLst>
          </p:cNvPr>
          <p:cNvSpPr txBox="1"/>
          <p:nvPr/>
        </p:nvSpPr>
        <p:spPr>
          <a:xfrm rot="1550752">
            <a:off x="783491" y="4704546"/>
            <a:ext cx="949617" cy="954107"/>
          </a:xfrm>
          <a:prstGeom prst="rect">
            <a:avLst/>
          </a:prstGeom>
          <a:solidFill>
            <a:schemeClr val="tx1">
              <a:lumMod val="75000"/>
              <a:lumOff val="25000"/>
            </a:schemeClr>
          </a:solidFill>
        </p:spPr>
        <p:txBody>
          <a:bodyPr wrap="square" rtlCol="0">
            <a:spAutoFit/>
          </a:bodyPr>
          <a:lstStyle/>
          <a:p>
            <a:r>
              <a:rPr kumimoji="1" lang="zh-CN" altLang="en-US" sz="2800" dirty="0">
                <a:solidFill>
                  <a:schemeClr val="bg1"/>
                </a:solidFill>
                <a:effectLst>
                  <a:glow rad="139700">
                    <a:schemeClr val="accent4">
                      <a:satMod val="175000"/>
                      <a:alpha val="40000"/>
                    </a:schemeClr>
                  </a:glow>
                </a:effectLst>
              </a:rPr>
              <a:t>思考</a:t>
            </a:r>
            <a:endParaRPr kumimoji="1" lang="en-US" altLang="zh-CN" sz="2800" dirty="0">
              <a:solidFill>
                <a:schemeClr val="bg1"/>
              </a:solidFill>
              <a:effectLst>
                <a:glow rad="139700">
                  <a:schemeClr val="accent4">
                    <a:satMod val="175000"/>
                    <a:alpha val="40000"/>
                  </a:schemeClr>
                </a:glow>
              </a:effectLst>
            </a:endParaRPr>
          </a:p>
          <a:p>
            <a:r>
              <a:rPr kumimoji="1" lang="zh-CN" altLang="en-US" sz="2800" dirty="0">
                <a:solidFill>
                  <a:schemeClr val="bg1"/>
                </a:solidFill>
                <a:effectLst>
                  <a:glow rad="139700">
                    <a:schemeClr val="accent4">
                      <a:satMod val="175000"/>
                      <a:alpha val="40000"/>
                    </a:schemeClr>
                  </a:glow>
                </a:effectLst>
              </a:rPr>
              <a:t>致富</a:t>
            </a:r>
          </a:p>
        </p:txBody>
      </p:sp>
    </p:spTree>
    <p:extLst>
      <p:ext uri="{BB962C8B-B14F-4D97-AF65-F5344CB8AC3E}">
        <p14:creationId xmlns:p14="http://schemas.microsoft.com/office/powerpoint/2010/main" val="2730445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3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4" descr="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65575" y="0"/>
            <a:ext cx="5178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2" name="Rectangle 2"/>
          <p:cNvSpPr>
            <a:spLocks noGrp="1" noChangeArrowheads="1"/>
          </p:cNvSpPr>
          <p:nvPr>
            <p:ph type="ctrTitle"/>
          </p:nvPr>
        </p:nvSpPr>
        <p:spPr>
          <a:xfrm>
            <a:off x="228600" y="-76200"/>
            <a:ext cx="8610600" cy="2590800"/>
          </a:xfrm>
        </p:spPr>
        <p:txBody>
          <a:bodyPr/>
          <a:lstStyle/>
          <a:p>
            <a:pPr eaLnBrk="1" hangingPunct="1"/>
            <a:r>
              <a:rPr lang="en-US" dirty="0">
                <a:latin typeface="Arial" charset="0"/>
                <a:ea typeface="ＭＳ Ｐゴシック" charset="0"/>
                <a:cs typeface="ＭＳ Ｐゴシック" charset="0"/>
              </a:rPr>
              <a:t>A.</a:t>
            </a:r>
            <a:r>
              <a:rPr lang="zh-CN" altLang="en-US" dirty="0">
                <a:latin typeface="Arial" charset="0"/>
                <a:ea typeface="ＭＳ Ｐゴシック" charset="0"/>
                <a:cs typeface="ＭＳ Ｐゴシック" charset="0"/>
              </a:rPr>
              <a:t>保罗通过</a:t>
            </a:r>
            <a:r>
              <a:rPr lang="zh-CN" altLang="en-US" dirty="0">
                <a:solidFill>
                  <a:srgbClr val="FFFF00"/>
                </a:solidFill>
                <a:latin typeface="Arial" charset="0"/>
                <a:ea typeface="ＭＳ Ｐゴシック" charset="0"/>
                <a:cs typeface="ＭＳ Ｐゴシック" charset="0"/>
              </a:rPr>
              <a:t>两个例子</a:t>
            </a:r>
            <a:r>
              <a:rPr lang="zh-CN" altLang="en-US" dirty="0">
                <a:latin typeface="Arial" charset="0"/>
                <a:ea typeface="ＭＳ Ｐゴシック" charset="0"/>
                <a:cs typeface="ＭＳ Ｐゴシック" charset="0"/>
              </a:rPr>
              <a:t>说明了如何通过慷慨施舍而致富</a:t>
            </a:r>
            <a:br>
              <a:rPr lang="en-US" altLang="zh-CN" dirty="0">
                <a:latin typeface="Arial" charset="0"/>
                <a:ea typeface="ＭＳ Ｐゴシック" charset="0"/>
                <a:cs typeface="ＭＳ Ｐゴシック" charset="0"/>
              </a:rPr>
            </a:br>
            <a:r>
              <a:rPr lang="zh-CN" altLang="en-US" dirty="0">
                <a:latin typeface="Arial" charset="0"/>
                <a:ea typeface="ＭＳ Ｐゴシック" charset="0"/>
                <a:cs typeface="ＭＳ Ｐゴシック" charset="0"/>
              </a:rPr>
              <a:t>（哥林多后书 </a:t>
            </a:r>
            <a:r>
              <a:rPr lang="en-US" altLang="zh-CN" dirty="0">
                <a:latin typeface="Arial" charset="0"/>
                <a:ea typeface="ＭＳ Ｐゴシック" charset="0"/>
                <a:cs typeface="ＭＳ Ｐゴシック" charset="0"/>
              </a:rPr>
              <a:t>8:1-9</a:t>
            </a:r>
            <a:r>
              <a:rPr lang="zh-CN" altLang="en-US"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78951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952500"/>
            <a:ext cx="7848600" cy="521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2"/>
          <p:cNvSpPr>
            <a:spLocks noGrp="1" noChangeArrowheads="1"/>
          </p:cNvSpPr>
          <p:nvPr>
            <p:ph type="ctrTitle"/>
          </p:nvPr>
        </p:nvSpPr>
        <p:spPr>
          <a:xfrm>
            <a:off x="4343400" y="965470"/>
            <a:ext cx="4244078" cy="1347281"/>
          </a:xfrm>
          <a:solidFill>
            <a:srgbClr val="333399"/>
          </a:solidFill>
        </p:spPr>
        <p:txBody>
          <a:bodyPr/>
          <a:lstStyle/>
          <a:p>
            <a:pPr eaLnBrk="1" hangingPunct="1"/>
            <a:r>
              <a:rPr lang="en-US" dirty="0">
                <a:latin typeface="Arial" charset="0"/>
                <a:ea typeface="ＭＳ Ｐゴシック" charset="0"/>
                <a:cs typeface="ＭＳ Ｐゴシック" charset="0"/>
              </a:rPr>
              <a:t>1.</a:t>
            </a:r>
            <a:r>
              <a:rPr lang="zh-CN" altLang="en-US" dirty="0">
                <a:latin typeface="Arial" charset="0"/>
                <a:ea typeface="ＭＳ Ｐゴシック" charset="0"/>
                <a:cs typeface="ＭＳ Ｐゴシック" charset="0"/>
              </a:rPr>
              <a:t>富有的</a:t>
            </a:r>
            <a:br>
              <a:rPr lang="en-US" altLang="zh-CN" dirty="0">
                <a:latin typeface="Arial" charset="0"/>
                <a:ea typeface="ＭＳ Ｐゴシック" charset="0"/>
                <a:cs typeface="ＭＳ Ｐゴシック" charset="0"/>
              </a:rPr>
            </a:br>
            <a:r>
              <a:rPr lang="zh-CN" altLang="en-US" dirty="0">
                <a:latin typeface="Arial" charset="0"/>
                <a:ea typeface="ＭＳ Ｐゴシック" charset="0"/>
                <a:cs typeface="ＭＳ Ｐゴシック" charset="0"/>
              </a:rPr>
              <a:t>马其顿人</a:t>
            </a:r>
            <a:endParaRPr lang="en-US"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152400" y="152400"/>
            <a:ext cx="6400800" cy="914400"/>
          </a:xfrm>
          <a:prstGeom prst="rect">
            <a:avLst/>
          </a:prstGeom>
          <a:noFill/>
          <a:ln w="9525">
            <a:noFill/>
            <a:miter lim="800000"/>
            <a:headEnd/>
            <a:tailEnd/>
          </a:ln>
        </p:spPr>
        <p:txBody>
          <a:bodyPr/>
          <a:lstStyle/>
          <a:p>
            <a:pPr algn="l">
              <a:spcBef>
                <a:spcPct val="20000"/>
              </a:spcBef>
              <a:defRPr/>
            </a:pPr>
            <a:r>
              <a:rPr lang="zh-CN" altLang="en-US" sz="3200" i="1" kern="0" dirty="0">
                <a:solidFill>
                  <a:srgbClr val="FFFFFF"/>
                </a:solidFill>
                <a:latin typeface="Arial"/>
                <a:ea typeface="ＭＳ Ｐゴシック"/>
              </a:rPr>
              <a:t>真实财富的例子</a:t>
            </a:r>
          </a:p>
        </p:txBody>
      </p:sp>
      <p:sp>
        <p:nvSpPr>
          <p:cNvPr id="272388" name="TextBox 6"/>
          <p:cNvSpPr txBox="1">
            <a:spLocks noChangeArrowheads="1"/>
          </p:cNvSpPr>
          <p:nvPr/>
        </p:nvSpPr>
        <p:spPr bwMode="auto">
          <a:xfrm>
            <a:off x="-105458" y="1181100"/>
            <a:ext cx="326243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zh-CN" altLang="en-US" b="0" dirty="0">
                <a:solidFill>
                  <a:srgbClr val="FFFFFF"/>
                </a:solidFill>
                <a:latin typeface="Arial" charset="0"/>
                <a:cs typeface="Arial" charset="0"/>
              </a:rPr>
              <a:t>一个贫穷的‘富有’地区</a:t>
            </a:r>
          </a:p>
        </p:txBody>
      </p:sp>
      <p:sp>
        <p:nvSpPr>
          <p:cNvPr id="7" name="Left Arrow 6"/>
          <p:cNvSpPr>
            <a:spLocks noChangeArrowheads="1"/>
          </p:cNvSpPr>
          <p:nvPr/>
        </p:nvSpPr>
        <p:spPr bwMode="auto">
          <a:xfrm>
            <a:off x="2971800" y="1295400"/>
            <a:ext cx="1905000" cy="685800"/>
          </a:xfrm>
          <a:prstGeom prst="leftArrow">
            <a:avLst>
              <a:gd name="adj1" fmla="val 50000"/>
              <a:gd name="adj2" fmla="val 50000"/>
            </a:avLst>
          </a:prstGeom>
          <a:solidFill>
            <a:schemeClr val="accent1"/>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
        <p:nvSpPr>
          <p:cNvPr id="3" name="文本框 2">
            <a:extLst>
              <a:ext uri="{FF2B5EF4-FFF2-40B4-BE49-F238E27FC236}">
                <a16:creationId xmlns:a16="http://schemas.microsoft.com/office/drawing/2014/main" id="{FBC0C157-5B11-836A-DDA7-6D4D1419DDF2}"/>
              </a:ext>
            </a:extLst>
          </p:cNvPr>
          <p:cNvSpPr txBox="1"/>
          <p:nvPr/>
        </p:nvSpPr>
        <p:spPr>
          <a:xfrm>
            <a:off x="2273030" y="4953000"/>
            <a:ext cx="4674140" cy="523220"/>
          </a:xfrm>
          <a:prstGeom prst="rect">
            <a:avLst/>
          </a:prstGeom>
          <a:noFill/>
        </p:spPr>
        <p:txBody>
          <a:bodyPr wrap="square">
            <a:spAutoFit/>
          </a:bodyPr>
          <a:lstStyle/>
          <a:p>
            <a:r>
              <a:rPr lang="zh-CN" altLang="en-US" sz="2800" dirty="0">
                <a:solidFill>
                  <a:schemeClr val="bg1"/>
                </a:solidFill>
                <a:effectLst/>
                <a:latin typeface=".AppleSystemUIFont"/>
              </a:rPr>
              <a:t>地中海</a:t>
            </a:r>
          </a:p>
        </p:txBody>
      </p:sp>
      <p:sp>
        <p:nvSpPr>
          <p:cNvPr id="5" name="文本框 4">
            <a:extLst>
              <a:ext uri="{FF2B5EF4-FFF2-40B4-BE49-F238E27FC236}">
                <a16:creationId xmlns:a16="http://schemas.microsoft.com/office/drawing/2014/main" id="{255B11CD-A686-BBC9-CAC0-1B96A841B7AB}"/>
              </a:ext>
            </a:extLst>
          </p:cNvPr>
          <p:cNvSpPr txBox="1"/>
          <p:nvPr/>
        </p:nvSpPr>
        <p:spPr>
          <a:xfrm>
            <a:off x="6248400" y="5267714"/>
            <a:ext cx="1788220" cy="400110"/>
          </a:xfrm>
          <a:prstGeom prst="rect">
            <a:avLst/>
          </a:prstGeom>
          <a:noFill/>
        </p:spPr>
        <p:txBody>
          <a:bodyPr wrap="square" rtlCol="0">
            <a:spAutoFit/>
          </a:bodyPr>
          <a:lstStyle/>
          <a:p>
            <a:r>
              <a:rPr kumimoji="1" lang="zh-CN" altLang="en-US" dirty="0"/>
              <a:t>耶路撒冷</a:t>
            </a:r>
          </a:p>
        </p:txBody>
      </p:sp>
      <p:sp>
        <p:nvSpPr>
          <p:cNvPr id="6" name="文本框 5">
            <a:extLst>
              <a:ext uri="{FF2B5EF4-FFF2-40B4-BE49-F238E27FC236}">
                <a16:creationId xmlns:a16="http://schemas.microsoft.com/office/drawing/2014/main" id="{B348B654-002A-6174-82DF-F46134F8C7DA}"/>
              </a:ext>
            </a:extLst>
          </p:cNvPr>
          <p:cNvSpPr txBox="1"/>
          <p:nvPr/>
        </p:nvSpPr>
        <p:spPr>
          <a:xfrm>
            <a:off x="4374156" y="5362545"/>
            <a:ext cx="1788220" cy="400110"/>
          </a:xfrm>
          <a:prstGeom prst="rect">
            <a:avLst/>
          </a:prstGeom>
          <a:noFill/>
        </p:spPr>
        <p:txBody>
          <a:bodyPr wrap="square" rtlCol="0">
            <a:spAutoFit/>
          </a:bodyPr>
          <a:lstStyle/>
          <a:p>
            <a:r>
              <a:rPr kumimoji="1" lang="zh-CN" altLang="en-US" dirty="0"/>
              <a:t>亚历山大</a:t>
            </a:r>
          </a:p>
        </p:txBody>
      </p:sp>
      <p:sp>
        <p:nvSpPr>
          <p:cNvPr id="8" name="文本框 7">
            <a:extLst>
              <a:ext uri="{FF2B5EF4-FFF2-40B4-BE49-F238E27FC236}">
                <a16:creationId xmlns:a16="http://schemas.microsoft.com/office/drawing/2014/main" id="{BD87012C-1736-24D8-65FB-1DD75C34CA08}"/>
              </a:ext>
            </a:extLst>
          </p:cNvPr>
          <p:cNvSpPr txBox="1"/>
          <p:nvPr/>
        </p:nvSpPr>
        <p:spPr>
          <a:xfrm>
            <a:off x="6728250" y="3475379"/>
            <a:ext cx="1788220" cy="400110"/>
          </a:xfrm>
          <a:prstGeom prst="rect">
            <a:avLst/>
          </a:prstGeom>
          <a:noFill/>
        </p:spPr>
        <p:txBody>
          <a:bodyPr wrap="square" rtlCol="0">
            <a:spAutoFit/>
          </a:bodyPr>
          <a:lstStyle/>
          <a:p>
            <a:r>
              <a:rPr kumimoji="1" lang="zh-CN" altLang="en-US" dirty="0"/>
              <a:t>安提阿</a:t>
            </a:r>
          </a:p>
        </p:txBody>
      </p:sp>
      <p:sp>
        <p:nvSpPr>
          <p:cNvPr id="9" name="文本框 8">
            <a:extLst>
              <a:ext uri="{FF2B5EF4-FFF2-40B4-BE49-F238E27FC236}">
                <a16:creationId xmlns:a16="http://schemas.microsoft.com/office/drawing/2014/main" id="{13F4E8CF-C0DF-F459-6B90-E90B6F049EDF}"/>
              </a:ext>
            </a:extLst>
          </p:cNvPr>
          <p:cNvSpPr txBox="1"/>
          <p:nvPr/>
        </p:nvSpPr>
        <p:spPr>
          <a:xfrm>
            <a:off x="4928633" y="2453974"/>
            <a:ext cx="1788220" cy="400110"/>
          </a:xfrm>
          <a:prstGeom prst="rect">
            <a:avLst/>
          </a:prstGeom>
          <a:noFill/>
        </p:spPr>
        <p:txBody>
          <a:bodyPr wrap="square" rtlCol="0">
            <a:spAutoFit/>
          </a:bodyPr>
          <a:lstStyle/>
          <a:p>
            <a:r>
              <a:rPr kumimoji="1" lang="zh-CN" altLang="en-US" dirty="0"/>
              <a:t>歌罗西</a:t>
            </a:r>
          </a:p>
        </p:txBody>
      </p:sp>
      <p:sp>
        <p:nvSpPr>
          <p:cNvPr id="10" name="文本框 9">
            <a:extLst>
              <a:ext uri="{FF2B5EF4-FFF2-40B4-BE49-F238E27FC236}">
                <a16:creationId xmlns:a16="http://schemas.microsoft.com/office/drawing/2014/main" id="{F1D72DDB-E5FF-2202-C94A-8B218078D26D}"/>
              </a:ext>
            </a:extLst>
          </p:cNvPr>
          <p:cNvSpPr txBox="1"/>
          <p:nvPr/>
        </p:nvSpPr>
        <p:spPr>
          <a:xfrm>
            <a:off x="2876097" y="2055140"/>
            <a:ext cx="1788220" cy="400110"/>
          </a:xfrm>
          <a:prstGeom prst="rect">
            <a:avLst/>
          </a:prstGeom>
          <a:noFill/>
        </p:spPr>
        <p:txBody>
          <a:bodyPr wrap="square" rtlCol="0">
            <a:spAutoFit/>
          </a:bodyPr>
          <a:lstStyle/>
          <a:p>
            <a:r>
              <a:rPr kumimoji="1" lang="zh-CN" altLang="en-US" dirty="0"/>
              <a:t>以弗所</a:t>
            </a:r>
          </a:p>
        </p:txBody>
      </p:sp>
      <p:sp>
        <p:nvSpPr>
          <p:cNvPr id="11" name="文本框 10">
            <a:extLst>
              <a:ext uri="{FF2B5EF4-FFF2-40B4-BE49-F238E27FC236}">
                <a16:creationId xmlns:a16="http://schemas.microsoft.com/office/drawing/2014/main" id="{A2614831-2AE7-2318-BE2A-64D5FA36E48B}"/>
              </a:ext>
            </a:extLst>
          </p:cNvPr>
          <p:cNvSpPr txBox="1"/>
          <p:nvPr/>
        </p:nvSpPr>
        <p:spPr>
          <a:xfrm>
            <a:off x="2305456" y="2754687"/>
            <a:ext cx="1788220" cy="400110"/>
          </a:xfrm>
          <a:prstGeom prst="rect">
            <a:avLst/>
          </a:prstGeom>
          <a:noFill/>
        </p:spPr>
        <p:txBody>
          <a:bodyPr wrap="square" rtlCol="0">
            <a:spAutoFit/>
          </a:bodyPr>
          <a:lstStyle/>
          <a:p>
            <a:r>
              <a:rPr kumimoji="1" lang="zh-CN" altLang="en-US" dirty="0"/>
              <a:t>雅典</a:t>
            </a:r>
          </a:p>
        </p:txBody>
      </p:sp>
      <p:sp>
        <p:nvSpPr>
          <p:cNvPr id="12" name="文本框 11">
            <a:extLst>
              <a:ext uri="{FF2B5EF4-FFF2-40B4-BE49-F238E27FC236}">
                <a16:creationId xmlns:a16="http://schemas.microsoft.com/office/drawing/2014/main" id="{88097FD4-4E55-AC1C-977B-36A929C21434}"/>
              </a:ext>
            </a:extLst>
          </p:cNvPr>
          <p:cNvSpPr txBox="1"/>
          <p:nvPr/>
        </p:nvSpPr>
        <p:spPr>
          <a:xfrm>
            <a:off x="1108954" y="2813053"/>
            <a:ext cx="1788220" cy="400110"/>
          </a:xfrm>
          <a:prstGeom prst="rect">
            <a:avLst/>
          </a:prstGeom>
          <a:noFill/>
        </p:spPr>
        <p:txBody>
          <a:bodyPr wrap="square" rtlCol="0">
            <a:spAutoFit/>
          </a:bodyPr>
          <a:lstStyle/>
          <a:p>
            <a:r>
              <a:rPr kumimoji="1" lang="zh-CN" altLang="en-US" dirty="0"/>
              <a:t>哥林多</a:t>
            </a:r>
          </a:p>
        </p:txBody>
      </p:sp>
      <p:sp>
        <p:nvSpPr>
          <p:cNvPr id="13" name="文本框 12">
            <a:extLst>
              <a:ext uri="{FF2B5EF4-FFF2-40B4-BE49-F238E27FC236}">
                <a16:creationId xmlns:a16="http://schemas.microsoft.com/office/drawing/2014/main" id="{EB3EA1A7-D7D0-CB15-9F9E-EE34196A6857}"/>
              </a:ext>
            </a:extLst>
          </p:cNvPr>
          <p:cNvSpPr txBox="1"/>
          <p:nvPr/>
        </p:nvSpPr>
        <p:spPr>
          <a:xfrm>
            <a:off x="1165723" y="1828154"/>
            <a:ext cx="1788220" cy="400110"/>
          </a:xfrm>
          <a:prstGeom prst="rect">
            <a:avLst/>
          </a:prstGeom>
          <a:noFill/>
        </p:spPr>
        <p:txBody>
          <a:bodyPr wrap="square" rtlCol="0">
            <a:spAutoFit/>
          </a:bodyPr>
          <a:lstStyle/>
          <a:p>
            <a:r>
              <a:rPr kumimoji="1" lang="zh-CN" altLang="en-US" dirty="0">
                <a:solidFill>
                  <a:srgbClr val="FF0000"/>
                </a:solidFill>
              </a:rPr>
              <a:t>马其顿</a:t>
            </a:r>
          </a:p>
        </p:txBody>
      </p:sp>
      <p:sp>
        <p:nvSpPr>
          <p:cNvPr id="14" name="文本框 13">
            <a:extLst>
              <a:ext uri="{FF2B5EF4-FFF2-40B4-BE49-F238E27FC236}">
                <a16:creationId xmlns:a16="http://schemas.microsoft.com/office/drawing/2014/main" id="{DADD7C43-C108-E8B6-287A-80D6A7304E12}"/>
              </a:ext>
            </a:extLst>
          </p:cNvPr>
          <p:cNvSpPr txBox="1"/>
          <p:nvPr/>
        </p:nvSpPr>
        <p:spPr>
          <a:xfrm>
            <a:off x="2924736" y="947016"/>
            <a:ext cx="1788220" cy="307777"/>
          </a:xfrm>
          <a:prstGeom prst="rect">
            <a:avLst/>
          </a:prstGeom>
          <a:noFill/>
        </p:spPr>
        <p:txBody>
          <a:bodyPr wrap="square" rtlCol="0">
            <a:spAutoFit/>
          </a:bodyPr>
          <a:lstStyle/>
          <a:p>
            <a:r>
              <a:rPr kumimoji="1" lang="zh-CN" altLang="en-US" sz="1400" dirty="0"/>
              <a:t>腓立比</a:t>
            </a:r>
          </a:p>
        </p:txBody>
      </p:sp>
    </p:spTree>
    <p:extLst>
      <p:ext uri="{BB962C8B-B14F-4D97-AF65-F5344CB8AC3E}">
        <p14:creationId xmlns:p14="http://schemas.microsoft.com/office/powerpoint/2010/main" val="976040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330319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685800" y="4419600"/>
            <a:ext cx="7772400" cy="1143000"/>
          </a:xfrm>
        </p:spPr>
        <p:txBody>
          <a:bodyPr/>
          <a:lstStyle/>
          <a:p>
            <a:pPr eaLnBrk="1" hangingPunct="1"/>
            <a:r>
              <a:rPr lang="en-US" dirty="0" err="1">
                <a:latin typeface="Arial" charset="0"/>
                <a:ea typeface="ＭＳ Ｐゴシック" charset="0"/>
                <a:cs typeface="ＭＳ Ｐゴシック" charset="0"/>
              </a:rPr>
              <a:t>如何致富</a:t>
            </a:r>
            <a:endParaRPr lang="en-US" dirty="0">
              <a:latin typeface="Arial" charset="0"/>
              <a:ea typeface="ＭＳ Ｐゴシック" charset="0"/>
              <a:cs typeface="ＭＳ Ｐゴシック" charset="0"/>
            </a:endParaRPr>
          </a:p>
        </p:txBody>
      </p:sp>
      <p:pic>
        <p:nvPicPr>
          <p:cNvPr id="26009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err="1">
                <a:ln>
                  <a:noFill/>
                </a:ln>
                <a:solidFill>
                  <a:srgbClr val="FFFFFF"/>
                </a:solidFill>
                <a:effectLst/>
                <a:uLnTx/>
                <a:uFillTx/>
                <a:latin typeface="Arial"/>
                <a:ea typeface="ＭＳ Ｐゴシック"/>
              </a:rPr>
              <a:t>哥林多后书</a:t>
            </a:r>
            <a:r>
              <a:rPr kumimoji="0" lang="en-US" sz="3200" b="1" i="0" u="none" strike="noStrike" kern="0" cap="none" spc="0" normalizeH="0" baseline="0" noProof="0" dirty="0">
                <a:ln>
                  <a:noFill/>
                </a:ln>
                <a:solidFill>
                  <a:srgbClr val="FFFFFF"/>
                </a:solidFill>
                <a:effectLst/>
                <a:uLnTx/>
                <a:uFillTx/>
                <a:latin typeface="Arial"/>
                <a:ea typeface="ＭＳ Ｐゴシック"/>
              </a:rPr>
              <a:t> 8:1-15</a:t>
            </a:r>
          </a:p>
        </p:txBody>
      </p:sp>
    </p:spTree>
    <p:extLst>
      <p:ext uri="{BB962C8B-B14F-4D97-AF65-F5344CB8AC3E}">
        <p14:creationId xmlns:p14="http://schemas.microsoft.com/office/powerpoint/2010/main" val="16186984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4"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35" name="Rectangle 12"/>
          <p:cNvSpPr>
            <a:spLocks noChangeArrowheads="1"/>
          </p:cNvSpPr>
          <p:nvPr/>
        </p:nvSpPr>
        <p:spPr bwMode="auto">
          <a:xfrm>
            <a:off x="8772728" y="6604811"/>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36"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37"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7187" name="Text Box 19"/>
          <p:cNvSpPr txBox="1">
            <a:spLocks noChangeArrowheads="1"/>
          </p:cNvSpPr>
          <p:nvPr/>
        </p:nvSpPr>
        <p:spPr bwMode="auto">
          <a:xfrm>
            <a:off x="0" y="602932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2800" dirty="0">
                <a:solidFill>
                  <a:srgbClr val="FFFFFF"/>
                </a:solidFill>
                <a:latin typeface="Comic Sans MS" charset="0"/>
              </a:rPr>
              <a:t>保罗重新定义真正的财富</a:t>
            </a:r>
          </a:p>
        </p:txBody>
      </p:sp>
      <p:sp>
        <p:nvSpPr>
          <p:cNvPr id="274439"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0"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1"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2"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3" name="TextBox 6"/>
          <p:cNvSpPr txBox="1">
            <a:spLocks noChangeArrowheads="1"/>
          </p:cNvSpPr>
          <p:nvPr/>
        </p:nvSpPr>
        <p:spPr bwMode="auto">
          <a:xfrm>
            <a:off x="2417323" y="1378346"/>
            <a:ext cx="110799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dirty="0" err="1">
                <a:solidFill>
                  <a:srgbClr val="FFFFFF"/>
                </a:solidFill>
                <a:latin typeface="Arial" charset="0"/>
                <a:cs typeface="Arial" charset="0"/>
              </a:rPr>
              <a:t>马其顿</a:t>
            </a:r>
            <a:endParaRPr lang="en-US" b="0" dirty="0">
              <a:solidFill>
                <a:srgbClr val="FFFFFF"/>
              </a:solidFill>
              <a:latin typeface="Arial" charset="0"/>
              <a:cs typeface="Arial" charset="0"/>
            </a:endParaRPr>
          </a:p>
        </p:txBody>
      </p:sp>
      <p:sp>
        <p:nvSpPr>
          <p:cNvPr id="274444" name="TextBox 6"/>
          <p:cNvSpPr txBox="1">
            <a:spLocks noChangeArrowheads="1"/>
          </p:cNvSpPr>
          <p:nvPr/>
        </p:nvSpPr>
        <p:spPr bwMode="auto">
          <a:xfrm>
            <a:off x="2514600" y="4567238"/>
            <a:ext cx="110799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dirty="0" err="1">
                <a:solidFill>
                  <a:srgbClr val="FFFFFF"/>
                </a:solidFill>
                <a:latin typeface="Arial" charset="0"/>
                <a:cs typeface="Arial" charset="0"/>
              </a:rPr>
              <a:t>哥林多</a:t>
            </a:r>
            <a:endParaRPr lang="en-US" b="0" dirty="0">
              <a:solidFill>
                <a:srgbClr val="FFFFFF"/>
              </a:solidFill>
              <a:latin typeface="Arial" charset="0"/>
              <a:cs typeface="Arial"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eaLnBrk="0" hangingPunct="0">
              <a:defRPr/>
            </a:pPr>
            <a:endParaRPr lang="en-US" sz="2400" b="0">
              <a:ln>
                <a:solidFill>
                  <a:srgbClr val="FFFF99"/>
                </a:solidFill>
              </a:ln>
              <a:solidFill>
                <a:srgbClr val="0000FF"/>
              </a:solidFill>
              <a:latin typeface="Times New Roman" charset="0"/>
              <a:ea typeface="ＭＳ Ｐゴシック"/>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b="0">
              <a:solidFill>
                <a:srgbClr val="0000FF"/>
              </a:solidFill>
              <a:latin typeface="Times New Roman" charset="0"/>
              <a:ea typeface="ＭＳ Ｐゴシック" charset="0"/>
            </a:endParaRPr>
          </a:p>
        </p:txBody>
      </p:sp>
      <p:sp>
        <p:nvSpPr>
          <p:cNvPr id="23" name="Up Arrow 22"/>
          <p:cNvSpPr>
            <a:spLocks noChangeArrowheads="1"/>
          </p:cNvSpPr>
          <p:nvPr/>
        </p:nvSpPr>
        <p:spPr bwMode="auto">
          <a:xfrm rot="10800000">
            <a:off x="2667000" y="1828800"/>
            <a:ext cx="838200" cy="2743200"/>
          </a:xfrm>
          <a:prstGeom prst="upArrow">
            <a:avLst>
              <a:gd name="adj1" fmla="val 50000"/>
              <a:gd name="adj2" fmla="val 79439"/>
            </a:avLst>
          </a:prstGeom>
          <a:solidFill>
            <a:srgbClr val="800000"/>
          </a:solidFill>
          <a:ln w="9525">
            <a:solidFill>
              <a:schemeClr val="tx1"/>
            </a:solidFill>
            <a:round/>
            <a:headEnd/>
            <a:tailEnd/>
          </a:ln>
        </p:spPr>
        <p:txBody>
          <a:bodyPr/>
          <a:lstStyle/>
          <a:p>
            <a:pPr algn="l" eaLnBrk="0" hangingPunct="0"/>
            <a:endParaRPr lang="en-US" sz="2400" b="0">
              <a:solidFill>
                <a:srgbClr val="000000"/>
              </a:solidFill>
              <a:latin typeface="Times New Roman" charset="0"/>
              <a:ea typeface="ＭＳ Ｐゴシック" charset="0"/>
            </a:endParaRPr>
          </a:p>
        </p:txBody>
      </p:sp>
      <p:sp>
        <p:nvSpPr>
          <p:cNvPr id="25" name="TextBox 6"/>
          <p:cNvSpPr txBox="1">
            <a:spLocks noChangeArrowheads="1"/>
          </p:cNvSpPr>
          <p:nvPr/>
        </p:nvSpPr>
        <p:spPr bwMode="auto">
          <a:xfrm>
            <a:off x="4038600" y="1600200"/>
            <a:ext cx="5105400" cy="23083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buFont typeface="Arial" charset="0"/>
              <a:buChar char="•"/>
            </a:pPr>
            <a:r>
              <a:rPr lang="zh-CN" altLang="en-US" dirty="0">
                <a:solidFill>
                  <a:srgbClr val="FFFFFF"/>
                </a:solidFill>
                <a:latin typeface="Arial" charset="0"/>
              </a:rPr>
              <a:t>马其顿人表现出“慷慨之富”（</a:t>
            </a:r>
            <a:r>
              <a:rPr lang="en-US" altLang="zh-CN" dirty="0">
                <a:solidFill>
                  <a:srgbClr val="FFFFFF"/>
                </a:solidFill>
                <a:latin typeface="Arial" charset="0"/>
              </a:rPr>
              <a:t>8:2</a:t>
            </a:r>
            <a:r>
              <a:rPr lang="zh-CN" altLang="en-US" dirty="0">
                <a:solidFill>
                  <a:srgbClr val="FFFFFF"/>
                </a:solidFill>
                <a:latin typeface="Arial" charset="0"/>
              </a:rPr>
              <a:t>）。</a:t>
            </a:r>
          </a:p>
          <a:p>
            <a:pPr algn="l">
              <a:buFont typeface="Arial" charset="0"/>
              <a:buChar char="•"/>
            </a:pPr>
            <a:r>
              <a:rPr lang="zh-CN" altLang="en-US" dirty="0">
                <a:solidFill>
                  <a:srgbClr val="FFFFFF"/>
                </a:solidFill>
                <a:latin typeface="Arial" charset="0"/>
              </a:rPr>
              <a:t>哥林多人通过基督被称为富足</a:t>
            </a:r>
            <a:endParaRPr lang="en-US" altLang="zh-CN" dirty="0">
              <a:solidFill>
                <a:srgbClr val="FFFFFF"/>
              </a:solidFill>
              <a:latin typeface="Arial" charset="0"/>
            </a:endParaRPr>
          </a:p>
          <a:p>
            <a:pPr marL="0" indent="0" algn="l"/>
            <a:r>
              <a:rPr lang="zh-CN" altLang="en-US" dirty="0">
                <a:solidFill>
                  <a:srgbClr val="FFFFFF"/>
                </a:solidFill>
                <a:latin typeface="Arial" charset="0"/>
              </a:rPr>
              <a:t>   （</a:t>
            </a:r>
            <a:r>
              <a:rPr lang="en-US" altLang="zh-CN" dirty="0">
                <a:solidFill>
                  <a:srgbClr val="FFFFFF"/>
                </a:solidFill>
                <a:latin typeface="Arial" charset="0"/>
              </a:rPr>
              <a:t>8:9</a:t>
            </a:r>
            <a:r>
              <a:rPr lang="zh-CN" altLang="en-US" dirty="0">
                <a:solidFill>
                  <a:srgbClr val="FFFFFF"/>
                </a:solidFill>
                <a:latin typeface="Arial" charset="0"/>
              </a:rPr>
              <a:t>）。</a:t>
            </a:r>
          </a:p>
          <a:p>
            <a:pPr algn="l">
              <a:buFont typeface="Arial" charset="0"/>
              <a:buChar char="•"/>
            </a:pPr>
            <a:r>
              <a:rPr lang="zh-CN" altLang="en-US" dirty="0">
                <a:solidFill>
                  <a:srgbClr val="FFFFFF"/>
                </a:solidFill>
                <a:latin typeface="Arial" charset="0"/>
              </a:rPr>
              <a:t>上帝应许，那些满足某些条件的人“凡事都必富足”（</a:t>
            </a:r>
            <a:r>
              <a:rPr lang="en-US" altLang="zh-CN" dirty="0">
                <a:solidFill>
                  <a:srgbClr val="FFFFFF"/>
                </a:solidFill>
                <a:latin typeface="Arial" charset="0"/>
              </a:rPr>
              <a:t>9:11</a:t>
            </a:r>
            <a:r>
              <a:rPr lang="zh-CN" altLang="en-US" dirty="0">
                <a:solidFill>
                  <a:srgbClr val="FFFFFF"/>
                </a:solidFill>
                <a:latin typeface="Arial" charset="0"/>
              </a:rPr>
              <a:t>）。</a:t>
            </a:r>
          </a:p>
        </p:txBody>
      </p:sp>
      <p:sp>
        <p:nvSpPr>
          <p:cNvPr id="26" name="Title 25"/>
          <p:cNvSpPr>
            <a:spLocks noGrp="1"/>
          </p:cNvSpPr>
          <p:nvPr>
            <p:ph type="title" idx="4294967295"/>
          </p:nvPr>
        </p:nvSpPr>
        <p:spPr>
          <a:xfrm>
            <a:off x="685800" y="0"/>
            <a:ext cx="7772400" cy="762000"/>
          </a:xfrm>
        </p:spPr>
        <p:txBody>
          <a:bodyPr/>
          <a:lstStyle/>
          <a:p>
            <a:pPr>
              <a:defRPr/>
            </a:pPr>
            <a:r>
              <a:rPr lang="zh-CN" altLang="en-US" sz="4000" dirty="0">
                <a:solidFill>
                  <a:srgbClr val="FFFFFF"/>
                </a:solidFill>
                <a:effectLst>
                  <a:outerShdw blurRad="38100" dist="38100" dir="2700000" algn="tl">
                    <a:srgbClr val="808080"/>
                  </a:outerShdw>
                </a:effectLst>
                <a:latin typeface="Arial" charset="0"/>
                <a:ea typeface="ＭＳ Ｐゴシック" charset="0"/>
                <a:cs typeface="Arial" charset="0"/>
              </a:rPr>
              <a:t>哥林多后书 </a:t>
            </a:r>
            <a:r>
              <a:rPr lang="en-US" altLang="zh-CN" sz="4000" dirty="0">
                <a:solidFill>
                  <a:srgbClr val="FFFFFF"/>
                </a:solidFill>
                <a:effectLst>
                  <a:outerShdw blurRad="38100" dist="38100" dir="2700000" algn="tl">
                    <a:srgbClr val="808080"/>
                  </a:outerShdw>
                </a:effectLst>
                <a:latin typeface="Arial" charset="0"/>
                <a:ea typeface="ＭＳ Ｐゴシック" charset="0"/>
                <a:cs typeface="Arial" charset="0"/>
              </a:rPr>
              <a:t>8-9 </a:t>
            </a:r>
            <a:r>
              <a:rPr lang="zh-CN" altLang="en-US" sz="4000" dirty="0">
                <a:solidFill>
                  <a:srgbClr val="FFFFFF"/>
                </a:solidFill>
                <a:effectLst>
                  <a:outerShdw blurRad="38100" dist="38100" dir="2700000" algn="tl">
                    <a:srgbClr val="808080"/>
                  </a:outerShdw>
                </a:effectLst>
                <a:latin typeface="Arial" charset="0"/>
                <a:ea typeface="ＭＳ Ｐゴシック" charset="0"/>
                <a:cs typeface="Arial" charset="0"/>
              </a:rPr>
              <a:t>章节中的“富足”</a:t>
            </a:r>
            <a:endParaRPr lang="en-US" sz="40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288010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5"/>
                                        </p:tgtEl>
                                        <p:attrNameLst>
                                          <p:attrName>style.visibility</p:attrName>
                                        </p:attrNameLst>
                                      </p:cBhvr>
                                      <p:to>
                                        <p:strVal val="visible"/>
                                      </p:to>
                                    </p:set>
                                  </p:childTnLst>
                                </p:cTn>
                              </p:par>
                            </p:childTnLst>
                          </p:cTn>
                        </p:par>
                        <p:par>
                          <p:cTn id="10" fill="hold" nodeType="afterGroup">
                            <p:stCondLst>
                              <p:cond delay="3000"/>
                            </p:stCondLst>
                            <p:childTnLst>
                              <p:par>
                                <p:cTn id="11" presetID="2" presetClass="entr" presetSubtype="8" fill="hold" grpId="0" nodeType="afterEffect">
                                  <p:stCondLst>
                                    <p:cond delay="0"/>
                                  </p:stCondLst>
                                  <p:childTnLst>
                                    <p:set>
                                      <p:cBhvr>
                                        <p:cTn id="12" dur="1" fill="hold">
                                          <p:stCondLst>
                                            <p:cond delay="0"/>
                                          </p:stCondLst>
                                        </p:cTn>
                                        <p:tgtEl>
                                          <p:spTgt spid="7187"/>
                                        </p:tgtEl>
                                        <p:attrNameLst>
                                          <p:attrName>style.visibility</p:attrName>
                                        </p:attrNameLst>
                                      </p:cBhvr>
                                      <p:to>
                                        <p:strVal val="visible"/>
                                      </p:to>
                                    </p:set>
                                    <p:anim calcmode="lin" valueType="num">
                                      <p:cBhvr additive="base">
                                        <p:cTn id="13" dur="500" fill="hold"/>
                                        <p:tgtEl>
                                          <p:spTgt spid="7187"/>
                                        </p:tgtEl>
                                        <p:attrNameLst>
                                          <p:attrName>ppt_x</p:attrName>
                                        </p:attrNameLst>
                                      </p:cBhvr>
                                      <p:tavLst>
                                        <p:tav tm="0">
                                          <p:val>
                                            <p:strVal val="0-#ppt_w/2"/>
                                          </p:val>
                                        </p:tav>
                                        <p:tav tm="100000">
                                          <p:val>
                                            <p:strVal val="#ppt_x"/>
                                          </p:val>
                                        </p:tav>
                                      </p:tavLst>
                                    </p:anim>
                                    <p:anim calcmode="lin" valueType="num">
                                      <p:cBhvr additive="base">
                                        <p:cTn id="14" dur="500" fill="hold"/>
                                        <p:tgtEl>
                                          <p:spTgt spid="718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3" grpId="0" animBg="1" autoUpdateAnimBg="0"/>
      <p:bldP spid="7205" grpId="0" animBg="1" autoUpdateAnimBg="0"/>
      <p:bldP spid="23" grpId="0" animBg="1"/>
      <p:bldP spid="25" grpId="0" build="p"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ctrTitle"/>
          </p:nvPr>
        </p:nvSpPr>
        <p:spPr>
          <a:xfrm>
            <a:off x="0" y="0"/>
            <a:ext cx="9144000" cy="2057400"/>
          </a:xfrm>
          <a:solidFill>
            <a:srgbClr val="008000"/>
          </a:solidFill>
        </p:spPr>
        <p:txBody>
          <a:bodyPr/>
          <a:lstStyle/>
          <a:p>
            <a:pPr eaLnBrk="1" hangingPunct="1"/>
            <a:r>
              <a:rPr lang="zh-CN" altLang="en-US" sz="4000" dirty="0">
                <a:solidFill>
                  <a:srgbClr val="FFFFFF"/>
                </a:solidFill>
                <a:latin typeface="Arial" charset="0"/>
                <a:ea typeface="ＭＳ Ｐゴシック" charset="0"/>
                <a:cs typeface="ＭＳ Ｐゴシック" charset="0"/>
              </a:rPr>
              <a:t>马其顿人奉献的远远超出了他们的经济能力所能支持的（</a:t>
            </a:r>
            <a:r>
              <a:rPr lang="en-US" altLang="zh-CN" sz="4000" dirty="0">
                <a:solidFill>
                  <a:srgbClr val="FFFFFF"/>
                </a:solidFill>
                <a:latin typeface="Arial" charset="0"/>
                <a:ea typeface="ＭＳ Ｐゴシック" charset="0"/>
                <a:cs typeface="ＭＳ Ｐゴシック" charset="0"/>
              </a:rPr>
              <a:t>8:1-3</a:t>
            </a:r>
            <a:r>
              <a:rPr lang="en-US" sz="4000" dirty="0">
                <a:solidFill>
                  <a:srgbClr val="FFFFFF"/>
                </a:solidFill>
                <a:latin typeface="Arial" charset="0"/>
                <a:ea typeface="ＭＳ Ｐゴシック" charset="0"/>
                <a:cs typeface="ＭＳ Ｐゴシック" charset="0"/>
              </a:rPr>
              <a:t>a）。</a:t>
            </a:r>
          </a:p>
        </p:txBody>
      </p:sp>
      <p:sp>
        <p:nvSpPr>
          <p:cNvPr id="4" name="Rectangle 3"/>
          <p:cNvSpPr txBox="1">
            <a:spLocks noChangeArrowheads="1"/>
          </p:cNvSpPr>
          <p:nvPr/>
        </p:nvSpPr>
        <p:spPr bwMode="auto">
          <a:xfrm>
            <a:off x="304800" y="2286000"/>
            <a:ext cx="868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zh-CN" sz="3200" dirty="0">
                <a:solidFill>
                  <a:srgbClr val="FFFFFF"/>
                </a:solidFill>
                <a:effectLst>
                  <a:outerShdw blurRad="38100" dist="38100" dir="2700000" algn="tl">
                    <a:srgbClr val="808080"/>
                  </a:outerShdw>
                </a:effectLst>
              </a:rPr>
              <a:t>1</a:t>
            </a:r>
            <a:r>
              <a:rPr lang="zh-CN" altLang="en-US" sz="3200" dirty="0">
                <a:solidFill>
                  <a:srgbClr val="FFFFFF"/>
                </a:solidFill>
                <a:effectLst>
                  <a:outerShdw blurRad="38100" dist="38100" dir="2700000" algn="tl">
                    <a:srgbClr val="808080"/>
                  </a:outerShdw>
                </a:effectLst>
              </a:rPr>
              <a:t>弟兄们，我们要把上帝赐给马其顿众教会的恩惠告诉你们： </a:t>
            </a:r>
            <a:endParaRPr lang="en-US" altLang="zh-CN" sz="3200" dirty="0">
              <a:solidFill>
                <a:srgbClr val="FFFFFF"/>
              </a:solidFill>
              <a:effectLst>
                <a:outerShdw blurRad="38100" dist="38100" dir="2700000" algn="tl">
                  <a:srgbClr val="808080"/>
                </a:outerShdw>
              </a:effectLst>
            </a:endParaRPr>
          </a:p>
          <a:p>
            <a:pPr algn="l" eaLnBrk="0" hangingPunct="0">
              <a:defRPr/>
            </a:pPr>
            <a:r>
              <a:rPr lang="en-US" altLang="zh-CN" sz="3200" dirty="0">
                <a:solidFill>
                  <a:srgbClr val="FFFFFF"/>
                </a:solidFill>
                <a:effectLst>
                  <a:outerShdw blurRad="38100" dist="38100" dir="2700000" algn="tl">
                    <a:srgbClr val="808080"/>
                  </a:outerShdw>
                </a:effectLst>
              </a:rPr>
              <a:t>2</a:t>
            </a:r>
            <a:r>
              <a:rPr lang="zh-CN" altLang="en-US" sz="3200" dirty="0">
                <a:solidFill>
                  <a:srgbClr val="FFFFFF"/>
                </a:solidFill>
                <a:effectLst>
                  <a:outerShdw blurRad="38100" dist="38100" dir="2700000" algn="tl">
                    <a:srgbClr val="808080"/>
                  </a:outerShdw>
                </a:effectLst>
              </a:rPr>
              <a:t>他们在患难中受大考验的时候，仍然满有喜乐，在极度贫穷中还格外显出他们乐捐的慷慨。 </a:t>
            </a:r>
            <a:endParaRPr lang="en-US" altLang="zh-CN" sz="3200" dirty="0">
              <a:solidFill>
                <a:srgbClr val="FFFFFF"/>
              </a:solidFill>
              <a:effectLst>
                <a:outerShdw blurRad="38100" dist="38100" dir="2700000" algn="tl">
                  <a:srgbClr val="808080"/>
                </a:outerShdw>
              </a:effectLst>
            </a:endParaRPr>
          </a:p>
          <a:p>
            <a:pPr algn="l" eaLnBrk="0" hangingPunct="0">
              <a:defRPr/>
            </a:pPr>
            <a:r>
              <a:rPr lang="en-US" altLang="zh-CN" sz="3200" dirty="0">
                <a:solidFill>
                  <a:srgbClr val="FFFFFF"/>
                </a:solidFill>
                <a:effectLst>
                  <a:outerShdw blurRad="38100" dist="38100" dir="2700000" algn="tl">
                    <a:srgbClr val="808080"/>
                  </a:outerShdw>
                </a:effectLst>
              </a:rPr>
              <a:t>3</a:t>
            </a:r>
            <a:r>
              <a:rPr lang="zh-CN" altLang="en-US" sz="3200" dirty="0">
                <a:solidFill>
                  <a:srgbClr val="FFFFFF"/>
                </a:solidFill>
                <a:effectLst>
                  <a:outerShdw blurRad="38100" dist="38100" dir="2700000" algn="tl">
                    <a:srgbClr val="808080"/>
                  </a:outerShdw>
                </a:effectLst>
              </a:rPr>
              <a:t>我可以证明，他们是按着能力，。。。</a:t>
            </a:r>
            <a:endParaRPr lang="en-US" sz="3200" dirty="0">
              <a:solidFill>
                <a:srgbClr val="FFFFFF"/>
              </a:solidFill>
              <a:effectLst>
                <a:outerShdw blurRad="38100" dist="38100" dir="2700000" algn="tl">
                  <a:srgbClr val="808080"/>
                </a:outerShdw>
              </a:effectLst>
            </a:endParaRPr>
          </a:p>
        </p:txBody>
      </p:sp>
    </p:spTree>
    <p:extLst>
      <p:ext uri="{BB962C8B-B14F-4D97-AF65-F5344CB8AC3E}">
        <p14:creationId xmlns:p14="http://schemas.microsoft.com/office/powerpoint/2010/main" val="30991190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3"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4"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5"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9"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90" name="TextBox 6"/>
          <p:cNvSpPr txBox="1">
            <a:spLocks noChangeArrowheads="1"/>
          </p:cNvSpPr>
          <p:nvPr/>
        </p:nvSpPr>
        <p:spPr bwMode="auto">
          <a:xfrm>
            <a:off x="2209800" y="1371600"/>
            <a:ext cx="114326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dirty="0" err="1">
                <a:solidFill>
                  <a:srgbClr val="FFFFFF"/>
                </a:solidFill>
                <a:latin typeface="Arial" charset="0"/>
                <a:cs typeface="Arial" charset="0"/>
              </a:rPr>
              <a:t>马其顿</a:t>
            </a:r>
            <a:endParaRPr lang="en-US" b="0" dirty="0">
              <a:solidFill>
                <a:srgbClr val="FFFFFF"/>
              </a:solidFill>
              <a:latin typeface="Arial" charset="0"/>
              <a:cs typeface="Arial" charset="0"/>
            </a:endParaRPr>
          </a:p>
        </p:txBody>
      </p:sp>
      <p:sp>
        <p:nvSpPr>
          <p:cNvPr id="276491" name="TextBox 6"/>
          <p:cNvSpPr txBox="1">
            <a:spLocks noChangeArrowheads="1"/>
          </p:cNvSpPr>
          <p:nvPr/>
        </p:nvSpPr>
        <p:spPr bwMode="auto">
          <a:xfrm>
            <a:off x="2514600" y="4567238"/>
            <a:ext cx="110799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dirty="0" err="1">
                <a:solidFill>
                  <a:srgbClr val="FFFFFF"/>
                </a:solidFill>
                <a:latin typeface="Arial" charset="0"/>
                <a:cs typeface="Arial" charset="0"/>
              </a:rPr>
              <a:t>哥林多</a:t>
            </a:r>
            <a:endParaRPr lang="en-US" b="0" dirty="0">
              <a:solidFill>
                <a:srgbClr val="FFFFFF"/>
              </a:solidFill>
              <a:latin typeface="Arial" charset="0"/>
              <a:cs typeface="Arial" charset="0"/>
            </a:endParaRPr>
          </a:p>
        </p:txBody>
      </p:sp>
      <p:sp>
        <p:nvSpPr>
          <p:cNvPr id="26" name="Title 25"/>
          <p:cNvSpPr>
            <a:spLocks noGrp="1"/>
          </p:cNvSpPr>
          <p:nvPr>
            <p:ph type="title" idx="4294967295"/>
          </p:nvPr>
        </p:nvSpPr>
        <p:spPr>
          <a:xfrm>
            <a:off x="685800" y="0"/>
            <a:ext cx="7772400" cy="762000"/>
          </a:xfrm>
        </p:spPr>
        <p:txBody>
          <a:bodyPr/>
          <a:lstStyle/>
          <a:p>
            <a:pPr>
              <a:defRPr/>
            </a:pPr>
            <a:r>
              <a:rPr lang="zh-CN" altLang="en-US" dirty="0">
                <a:solidFill>
                  <a:srgbClr val="FFFFFF"/>
                </a:solidFill>
                <a:effectLst>
                  <a:outerShdw blurRad="38100" dist="38100" dir="2700000" algn="tl">
                    <a:srgbClr val="808080"/>
                  </a:outerShdw>
                </a:effectLst>
                <a:latin typeface="Arial" charset="0"/>
                <a:ea typeface="ＭＳ Ｐゴシック" charset="0"/>
                <a:cs typeface="Arial" charset="0"/>
              </a:rPr>
              <a:t>马其顿远离航线。</a:t>
            </a:r>
            <a:endParaRPr lang="en-US"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15" name="Freeform 14"/>
          <p:cNvSpPr>
            <a:spLocks noChangeArrowheads="1"/>
          </p:cNvSpPr>
          <p:nvPr/>
        </p:nvSpPr>
        <p:spPr bwMode="auto">
          <a:xfrm>
            <a:off x="-82550" y="1811338"/>
            <a:ext cx="6691313" cy="4222750"/>
          </a:xfrm>
          <a:custGeom>
            <a:avLst/>
            <a:gdLst>
              <a:gd name="T0" fmla="*/ 70603 w 6690803"/>
              <a:gd name="T1" fmla="*/ 141139 h 4222631"/>
              <a:gd name="T2" fmla="*/ 247126 w 6690803"/>
              <a:gd name="T3" fmla="*/ 364605 h 4222631"/>
              <a:gd name="T4" fmla="*/ 329499 w 6690803"/>
              <a:gd name="T5" fmla="*/ 470460 h 4222631"/>
              <a:gd name="T6" fmla="*/ 458946 w 6690803"/>
              <a:gd name="T7" fmla="*/ 670410 h 4222631"/>
              <a:gd name="T8" fmla="*/ 588394 w 6690803"/>
              <a:gd name="T9" fmla="*/ 835076 h 4222631"/>
              <a:gd name="T10" fmla="*/ 753138 w 6690803"/>
              <a:gd name="T11" fmla="*/ 1070301 h 4222631"/>
              <a:gd name="T12" fmla="*/ 894355 w 6690803"/>
              <a:gd name="T13" fmla="*/ 1176155 h 4222631"/>
              <a:gd name="T14" fmla="*/ 1059109 w 6690803"/>
              <a:gd name="T15" fmla="*/ 1282009 h 4222631"/>
              <a:gd name="T16" fmla="*/ 1165019 w 6690803"/>
              <a:gd name="T17" fmla="*/ 1411390 h 4222631"/>
              <a:gd name="T18" fmla="*/ 1247391 w 6690803"/>
              <a:gd name="T19" fmla="*/ 1564287 h 4222631"/>
              <a:gd name="T20" fmla="*/ 1306234 w 6690803"/>
              <a:gd name="T21" fmla="*/ 1611330 h 4222631"/>
              <a:gd name="T22" fmla="*/ 1412146 w 6690803"/>
              <a:gd name="T23" fmla="*/ 1752469 h 4222631"/>
              <a:gd name="T24" fmla="*/ 1482749 w 6690803"/>
              <a:gd name="T25" fmla="*/ 1811280 h 4222631"/>
              <a:gd name="T26" fmla="*/ 1565121 w 6690803"/>
              <a:gd name="T27" fmla="*/ 1893608 h 4222631"/>
              <a:gd name="T28" fmla="*/ 1671031 w 6690803"/>
              <a:gd name="T29" fmla="*/ 1964178 h 4222631"/>
              <a:gd name="T30" fmla="*/ 1776941 w 6690803"/>
              <a:gd name="T31" fmla="*/ 2022989 h 4222631"/>
              <a:gd name="T32" fmla="*/ 1859323 w 6690803"/>
              <a:gd name="T33" fmla="*/ 2222939 h 4222631"/>
              <a:gd name="T34" fmla="*/ 2024067 w 6690803"/>
              <a:gd name="T35" fmla="*/ 2246456 h 4222631"/>
              <a:gd name="T36" fmla="*/ 2188822 w 6690803"/>
              <a:gd name="T37" fmla="*/ 2340552 h 4222631"/>
              <a:gd name="T38" fmla="*/ 2400642 w 6690803"/>
              <a:gd name="T39" fmla="*/ 2364078 h 4222631"/>
              <a:gd name="T40" fmla="*/ 2541858 w 6690803"/>
              <a:gd name="T41" fmla="*/ 2305267 h 4222631"/>
              <a:gd name="T42" fmla="*/ 2800744 w 6690803"/>
              <a:gd name="T43" fmla="*/ 2293509 h 4222631"/>
              <a:gd name="T44" fmla="*/ 3224393 w 6690803"/>
              <a:gd name="T45" fmla="*/ 2328793 h 4222631"/>
              <a:gd name="T46" fmla="*/ 3365602 w 6690803"/>
              <a:gd name="T47" fmla="*/ 2458164 h 4222631"/>
              <a:gd name="T48" fmla="*/ 3459751 w 6690803"/>
              <a:gd name="T49" fmla="*/ 2575787 h 4222631"/>
              <a:gd name="T50" fmla="*/ 3530354 w 6690803"/>
              <a:gd name="T51" fmla="*/ 2634588 h 4222631"/>
              <a:gd name="T52" fmla="*/ 3648033 w 6690803"/>
              <a:gd name="T53" fmla="*/ 2681641 h 4222631"/>
              <a:gd name="T54" fmla="*/ 3777481 w 6690803"/>
              <a:gd name="T55" fmla="*/ 2705157 h 4222631"/>
              <a:gd name="T56" fmla="*/ 3906928 w 6690803"/>
              <a:gd name="T57" fmla="*/ 2811012 h 4222631"/>
              <a:gd name="T58" fmla="*/ 4036373 w 6690803"/>
              <a:gd name="T59" fmla="*/ 2975677 h 4222631"/>
              <a:gd name="T60" fmla="*/ 4177583 w 6690803"/>
              <a:gd name="T61" fmla="*/ 3105049 h 4222631"/>
              <a:gd name="T62" fmla="*/ 4318799 w 6690803"/>
              <a:gd name="T63" fmla="*/ 3222671 h 4222631"/>
              <a:gd name="T64" fmla="*/ 4577695 w 6690803"/>
              <a:gd name="T65" fmla="*/ 3363810 h 4222631"/>
              <a:gd name="T66" fmla="*/ 4718908 w 6690803"/>
              <a:gd name="T67" fmla="*/ 3481422 h 4222631"/>
              <a:gd name="T68" fmla="*/ 4871887 w 6690803"/>
              <a:gd name="T69" fmla="*/ 3504949 h 4222631"/>
              <a:gd name="T70" fmla="*/ 5048410 w 6690803"/>
              <a:gd name="T71" fmla="*/ 3599035 h 4222631"/>
              <a:gd name="T72" fmla="*/ 5154320 w 6690803"/>
              <a:gd name="T73" fmla="*/ 3646088 h 4222631"/>
              <a:gd name="T74" fmla="*/ 5248461 w 6690803"/>
              <a:gd name="T75" fmla="*/ 3681372 h 4222631"/>
              <a:gd name="T76" fmla="*/ 5342602 w 6690803"/>
              <a:gd name="T77" fmla="*/ 3716657 h 4222631"/>
              <a:gd name="T78" fmla="*/ 5472050 w 6690803"/>
              <a:gd name="T79" fmla="*/ 3740174 h 4222631"/>
              <a:gd name="T80" fmla="*/ 5577960 w 6690803"/>
              <a:gd name="T81" fmla="*/ 3787227 h 4222631"/>
              <a:gd name="T82" fmla="*/ 5660332 w 6690803"/>
              <a:gd name="T83" fmla="*/ 3834270 h 4222631"/>
              <a:gd name="T84" fmla="*/ 5754476 w 6690803"/>
              <a:gd name="T85" fmla="*/ 3893081 h 4222631"/>
              <a:gd name="T86" fmla="*/ 5836855 w 6690803"/>
              <a:gd name="T87" fmla="*/ 3940124 h 4222631"/>
              <a:gd name="T88" fmla="*/ 6001599 w 6690803"/>
              <a:gd name="T89" fmla="*/ 4022452 h 4222631"/>
              <a:gd name="T90" fmla="*/ 6119278 w 6690803"/>
              <a:gd name="T91" fmla="*/ 4081263 h 4222631"/>
              <a:gd name="T92" fmla="*/ 6284032 w 6690803"/>
              <a:gd name="T93" fmla="*/ 4163591 h 4222631"/>
              <a:gd name="T94" fmla="*/ 6495852 w 6690803"/>
              <a:gd name="T95" fmla="*/ 4198875 h 4222631"/>
              <a:gd name="T96" fmla="*/ 6695903 w 6690803"/>
              <a:gd name="T97" fmla="*/ 4222402 h 42226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90803"/>
              <a:gd name="T148" fmla="*/ 0 h 4222631"/>
              <a:gd name="T149" fmla="*/ 6690803 w 6690803"/>
              <a:gd name="T150" fmla="*/ 4222631 h 42226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90803" h="4222631">
                <a:moveTo>
                  <a:pt x="0" y="0"/>
                </a:moveTo>
                <a:cubicBezTo>
                  <a:pt x="23613" y="55095"/>
                  <a:pt x="35741" y="93631"/>
                  <a:pt x="70553" y="141099"/>
                </a:cubicBezTo>
                <a:cubicBezTo>
                  <a:pt x="92141" y="170535"/>
                  <a:pt x="177348" y="273359"/>
                  <a:pt x="211660" y="317472"/>
                </a:cubicBezTo>
                <a:cubicBezTo>
                  <a:pt x="223692" y="332941"/>
                  <a:pt x="234904" y="349036"/>
                  <a:pt x="246936" y="364505"/>
                </a:cubicBezTo>
                <a:cubicBezTo>
                  <a:pt x="262345" y="384315"/>
                  <a:pt x="278563" y="403487"/>
                  <a:pt x="293972" y="423297"/>
                </a:cubicBezTo>
                <a:cubicBezTo>
                  <a:pt x="306004" y="438766"/>
                  <a:pt x="329249" y="470330"/>
                  <a:pt x="329249" y="470330"/>
                </a:cubicBezTo>
                <a:cubicBezTo>
                  <a:pt x="333168" y="482088"/>
                  <a:pt x="334762" y="494898"/>
                  <a:pt x="341007" y="505604"/>
                </a:cubicBezTo>
                <a:cubicBezTo>
                  <a:pt x="405130" y="615524"/>
                  <a:pt x="397123" y="588261"/>
                  <a:pt x="458596" y="670220"/>
                </a:cubicBezTo>
                <a:cubicBezTo>
                  <a:pt x="467075" y="681525"/>
                  <a:pt x="473383" y="694383"/>
                  <a:pt x="482114" y="705495"/>
                </a:cubicBezTo>
                <a:cubicBezTo>
                  <a:pt x="516532" y="749297"/>
                  <a:pt x="557819" y="787978"/>
                  <a:pt x="587944" y="834836"/>
                </a:cubicBezTo>
                <a:cubicBezTo>
                  <a:pt x="623221" y="889708"/>
                  <a:pt x="652012" y="949338"/>
                  <a:pt x="693774" y="999451"/>
                </a:cubicBezTo>
                <a:cubicBezTo>
                  <a:pt x="713372" y="1022968"/>
                  <a:pt x="732230" y="1047122"/>
                  <a:pt x="752568" y="1070001"/>
                </a:cubicBezTo>
                <a:cubicBezTo>
                  <a:pt x="777292" y="1097813"/>
                  <a:pt x="817572" y="1132931"/>
                  <a:pt x="846639" y="1152308"/>
                </a:cubicBezTo>
                <a:cubicBezTo>
                  <a:pt x="861224" y="1162031"/>
                  <a:pt x="877996" y="1167986"/>
                  <a:pt x="893675" y="1175825"/>
                </a:cubicBezTo>
                <a:cubicBezTo>
                  <a:pt x="905434" y="1187583"/>
                  <a:pt x="915328" y="1201564"/>
                  <a:pt x="928951" y="1211100"/>
                </a:cubicBezTo>
                <a:cubicBezTo>
                  <a:pt x="1004370" y="1263890"/>
                  <a:pt x="995265" y="1245631"/>
                  <a:pt x="1058299" y="1281649"/>
                </a:cubicBezTo>
                <a:cubicBezTo>
                  <a:pt x="1174642" y="1348127"/>
                  <a:pt x="998477" y="1257620"/>
                  <a:pt x="1140611" y="1328682"/>
                </a:cubicBezTo>
                <a:cubicBezTo>
                  <a:pt x="1177371" y="1475714"/>
                  <a:pt x="1130390" y="1292910"/>
                  <a:pt x="1164129" y="1410990"/>
                </a:cubicBezTo>
                <a:cubicBezTo>
                  <a:pt x="1169152" y="1428570"/>
                  <a:pt x="1178249" y="1474504"/>
                  <a:pt x="1187647" y="1493298"/>
                </a:cubicBezTo>
                <a:cubicBezTo>
                  <a:pt x="1198492" y="1514986"/>
                  <a:pt x="1226940" y="1550847"/>
                  <a:pt x="1246441" y="1563847"/>
                </a:cubicBezTo>
                <a:cubicBezTo>
                  <a:pt x="1256754" y="1570722"/>
                  <a:pt x="1269959" y="1571686"/>
                  <a:pt x="1281718" y="1575605"/>
                </a:cubicBezTo>
                <a:cubicBezTo>
                  <a:pt x="1289557" y="1587363"/>
                  <a:pt x="1296039" y="1600150"/>
                  <a:pt x="1305236" y="1610880"/>
                </a:cubicBezTo>
                <a:cubicBezTo>
                  <a:pt x="1319666" y="1627714"/>
                  <a:pt x="1338967" y="1640176"/>
                  <a:pt x="1352271" y="1657913"/>
                </a:cubicBezTo>
                <a:cubicBezTo>
                  <a:pt x="1408161" y="1732429"/>
                  <a:pt x="1338878" y="1679794"/>
                  <a:pt x="1411066" y="1751979"/>
                </a:cubicBezTo>
                <a:cubicBezTo>
                  <a:pt x="1421059" y="1761972"/>
                  <a:pt x="1435485" y="1766449"/>
                  <a:pt x="1446342" y="1775496"/>
                </a:cubicBezTo>
                <a:cubicBezTo>
                  <a:pt x="1459117" y="1786141"/>
                  <a:pt x="1469860" y="1799012"/>
                  <a:pt x="1481619" y="1810770"/>
                </a:cubicBezTo>
                <a:cubicBezTo>
                  <a:pt x="1485539" y="1822528"/>
                  <a:pt x="1484614" y="1837281"/>
                  <a:pt x="1493378" y="1846045"/>
                </a:cubicBezTo>
                <a:cubicBezTo>
                  <a:pt x="1513364" y="1866030"/>
                  <a:pt x="1540413" y="1877400"/>
                  <a:pt x="1563931" y="1893078"/>
                </a:cubicBezTo>
                <a:lnTo>
                  <a:pt x="1634484" y="1940111"/>
                </a:lnTo>
                <a:cubicBezTo>
                  <a:pt x="1646243" y="1947950"/>
                  <a:pt x="1659767" y="1953635"/>
                  <a:pt x="1669761" y="1963628"/>
                </a:cubicBezTo>
                <a:cubicBezTo>
                  <a:pt x="1681520" y="1975386"/>
                  <a:pt x="1690501" y="1990827"/>
                  <a:pt x="1705038" y="1998902"/>
                </a:cubicBezTo>
                <a:cubicBezTo>
                  <a:pt x="1726708" y="2010940"/>
                  <a:pt x="1775591" y="2022419"/>
                  <a:pt x="1775591" y="2022419"/>
                </a:cubicBezTo>
                <a:cubicBezTo>
                  <a:pt x="1794030" y="2050076"/>
                  <a:pt x="1811149" y="2072592"/>
                  <a:pt x="1822626" y="2104727"/>
                </a:cubicBezTo>
                <a:cubicBezTo>
                  <a:pt x="1836389" y="2143263"/>
                  <a:pt x="1827738" y="2194659"/>
                  <a:pt x="1857903" y="2222309"/>
                </a:cubicBezTo>
                <a:cubicBezTo>
                  <a:pt x="1884068" y="2246292"/>
                  <a:pt x="1928596" y="2229048"/>
                  <a:pt x="1963733" y="2234067"/>
                </a:cubicBezTo>
                <a:cubicBezTo>
                  <a:pt x="1983518" y="2236893"/>
                  <a:pt x="2002929" y="2241906"/>
                  <a:pt x="2022527" y="2245826"/>
                </a:cubicBezTo>
                <a:cubicBezTo>
                  <a:pt x="2201924" y="2335517"/>
                  <a:pt x="2003986" y="2231297"/>
                  <a:pt x="2140116" y="2316375"/>
                </a:cubicBezTo>
                <a:cubicBezTo>
                  <a:pt x="2154981" y="2325665"/>
                  <a:pt x="2172888" y="2329704"/>
                  <a:pt x="2187152" y="2339892"/>
                </a:cubicBezTo>
                <a:cubicBezTo>
                  <a:pt x="2264225" y="2394941"/>
                  <a:pt x="2182030" y="2361700"/>
                  <a:pt x="2257705" y="2386925"/>
                </a:cubicBezTo>
                <a:cubicBezTo>
                  <a:pt x="2304741" y="2379086"/>
                  <a:pt x="2352263" y="2373752"/>
                  <a:pt x="2398812" y="2363408"/>
                </a:cubicBezTo>
                <a:cubicBezTo>
                  <a:pt x="2423011" y="2358031"/>
                  <a:pt x="2469365" y="2339892"/>
                  <a:pt x="2469365" y="2339892"/>
                </a:cubicBezTo>
                <a:cubicBezTo>
                  <a:pt x="2506416" y="2315192"/>
                  <a:pt x="2498724" y="2315851"/>
                  <a:pt x="2539918" y="2304617"/>
                </a:cubicBezTo>
                <a:cubicBezTo>
                  <a:pt x="2571101" y="2296113"/>
                  <a:pt x="2633989" y="2281100"/>
                  <a:pt x="2633989" y="2281100"/>
                </a:cubicBezTo>
                <a:cubicBezTo>
                  <a:pt x="2688864" y="2285020"/>
                  <a:pt x="2743665" y="2290179"/>
                  <a:pt x="2798614" y="2292859"/>
                </a:cubicBezTo>
                <a:cubicBezTo>
                  <a:pt x="2904390" y="2298019"/>
                  <a:pt x="3010567" y="2295823"/>
                  <a:pt x="3116103" y="2304617"/>
                </a:cubicBezTo>
                <a:cubicBezTo>
                  <a:pt x="3152115" y="2307618"/>
                  <a:pt x="3186656" y="2320294"/>
                  <a:pt x="3221933" y="2328133"/>
                </a:cubicBezTo>
                <a:cubicBezTo>
                  <a:pt x="3237612" y="2335972"/>
                  <a:pt x="3255281" y="2340700"/>
                  <a:pt x="3268969" y="2351650"/>
                </a:cubicBezTo>
                <a:cubicBezTo>
                  <a:pt x="3339128" y="2407774"/>
                  <a:pt x="3325487" y="2404903"/>
                  <a:pt x="3363040" y="2457474"/>
                </a:cubicBezTo>
                <a:cubicBezTo>
                  <a:pt x="3374431" y="2473421"/>
                  <a:pt x="3386926" y="2488560"/>
                  <a:pt x="3398317" y="2504507"/>
                </a:cubicBezTo>
                <a:cubicBezTo>
                  <a:pt x="3485895" y="2627110"/>
                  <a:pt x="3347314" y="2443310"/>
                  <a:pt x="3457111" y="2575057"/>
                </a:cubicBezTo>
                <a:cubicBezTo>
                  <a:pt x="3466158" y="2585913"/>
                  <a:pt x="3469772" y="2601284"/>
                  <a:pt x="3480629" y="2610331"/>
                </a:cubicBezTo>
                <a:cubicBezTo>
                  <a:pt x="3494095" y="2621552"/>
                  <a:pt x="3511552" y="2626943"/>
                  <a:pt x="3527664" y="2633848"/>
                </a:cubicBezTo>
                <a:cubicBezTo>
                  <a:pt x="3539057" y="2638730"/>
                  <a:pt x="3551548" y="2640724"/>
                  <a:pt x="3562941" y="2645606"/>
                </a:cubicBezTo>
                <a:cubicBezTo>
                  <a:pt x="3601662" y="2662200"/>
                  <a:pt x="3607065" y="2672395"/>
                  <a:pt x="3645253" y="2680881"/>
                </a:cubicBezTo>
                <a:cubicBezTo>
                  <a:pt x="3668527" y="2686053"/>
                  <a:pt x="3692348" y="2688374"/>
                  <a:pt x="3715806" y="2692639"/>
                </a:cubicBezTo>
                <a:cubicBezTo>
                  <a:pt x="3735470" y="2696214"/>
                  <a:pt x="3755319" y="2699138"/>
                  <a:pt x="3774601" y="2704397"/>
                </a:cubicBezTo>
                <a:cubicBezTo>
                  <a:pt x="3798517" y="2710919"/>
                  <a:pt x="3845154" y="2727914"/>
                  <a:pt x="3845154" y="2727914"/>
                </a:cubicBezTo>
                <a:cubicBezTo>
                  <a:pt x="3887275" y="2812150"/>
                  <a:pt x="3845685" y="2741369"/>
                  <a:pt x="3903948" y="2810222"/>
                </a:cubicBezTo>
                <a:cubicBezTo>
                  <a:pt x="3936371" y="2848539"/>
                  <a:pt x="3967901" y="2887650"/>
                  <a:pt x="3998019" y="2927804"/>
                </a:cubicBezTo>
                <a:cubicBezTo>
                  <a:pt x="4009778" y="2943482"/>
                  <a:pt x="4019438" y="2960980"/>
                  <a:pt x="4033296" y="2974837"/>
                </a:cubicBezTo>
                <a:cubicBezTo>
                  <a:pt x="4051043" y="2992583"/>
                  <a:pt x="4073589" y="3004912"/>
                  <a:pt x="4092090" y="3021870"/>
                </a:cubicBezTo>
                <a:cubicBezTo>
                  <a:pt x="4120693" y="3048088"/>
                  <a:pt x="4139697" y="3086826"/>
                  <a:pt x="4174403" y="3104178"/>
                </a:cubicBezTo>
                <a:cubicBezTo>
                  <a:pt x="4211660" y="3122806"/>
                  <a:pt x="4237945" y="3132441"/>
                  <a:pt x="4268474" y="3162969"/>
                </a:cubicBezTo>
                <a:cubicBezTo>
                  <a:pt x="4286221" y="3180715"/>
                  <a:pt x="4297008" y="3204803"/>
                  <a:pt x="4315509" y="3221761"/>
                </a:cubicBezTo>
                <a:cubicBezTo>
                  <a:pt x="4424500" y="3321665"/>
                  <a:pt x="4374247" y="3268765"/>
                  <a:pt x="4468375" y="3315827"/>
                </a:cubicBezTo>
                <a:cubicBezTo>
                  <a:pt x="4580181" y="3371727"/>
                  <a:pt x="4392179" y="3302187"/>
                  <a:pt x="4574205" y="3362860"/>
                </a:cubicBezTo>
                <a:cubicBezTo>
                  <a:pt x="4589883" y="3374618"/>
                  <a:pt x="4606360" y="3385381"/>
                  <a:pt x="4621240" y="3398134"/>
                </a:cubicBezTo>
                <a:cubicBezTo>
                  <a:pt x="4660830" y="3432066"/>
                  <a:pt x="4663806" y="3451830"/>
                  <a:pt x="4715311" y="3480442"/>
                </a:cubicBezTo>
                <a:cubicBezTo>
                  <a:pt x="4729439" y="3488290"/>
                  <a:pt x="4746374" y="3489743"/>
                  <a:pt x="4762347" y="3492200"/>
                </a:cubicBezTo>
                <a:cubicBezTo>
                  <a:pt x="4797428" y="3497597"/>
                  <a:pt x="4832900" y="3500039"/>
                  <a:pt x="4868177" y="3503959"/>
                </a:cubicBezTo>
                <a:cubicBezTo>
                  <a:pt x="4906427" y="3516708"/>
                  <a:pt x="4951158" y="3527922"/>
                  <a:pt x="4985765" y="3550992"/>
                </a:cubicBezTo>
                <a:cubicBezTo>
                  <a:pt x="5006648" y="3564913"/>
                  <a:pt x="5023039" y="3585113"/>
                  <a:pt x="5044560" y="3598025"/>
                </a:cubicBezTo>
                <a:cubicBezTo>
                  <a:pt x="5062660" y="3608884"/>
                  <a:pt x="5084066" y="3612969"/>
                  <a:pt x="5103354" y="3621541"/>
                </a:cubicBezTo>
                <a:cubicBezTo>
                  <a:pt x="5119372" y="3628660"/>
                  <a:pt x="5133977" y="3638903"/>
                  <a:pt x="5150390" y="3645058"/>
                </a:cubicBezTo>
                <a:cubicBezTo>
                  <a:pt x="5165522" y="3650732"/>
                  <a:pt x="5182293" y="3651142"/>
                  <a:pt x="5197425" y="3656816"/>
                </a:cubicBezTo>
                <a:cubicBezTo>
                  <a:pt x="5213838" y="3662970"/>
                  <a:pt x="5228349" y="3673427"/>
                  <a:pt x="5244461" y="3680332"/>
                </a:cubicBezTo>
                <a:cubicBezTo>
                  <a:pt x="5255854" y="3685214"/>
                  <a:pt x="5268131" y="3687739"/>
                  <a:pt x="5279737" y="3692091"/>
                </a:cubicBezTo>
                <a:cubicBezTo>
                  <a:pt x="5299501" y="3699502"/>
                  <a:pt x="5317965" y="3710861"/>
                  <a:pt x="5338532" y="3715607"/>
                </a:cubicBezTo>
                <a:cubicBezTo>
                  <a:pt x="5369324" y="3722712"/>
                  <a:pt x="5401246" y="3723446"/>
                  <a:pt x="5432603" y="3727365"/>
                </a:cubicBezTo>
                <a:cubicBezTo>
                  <a:pt x="5444362" y="3731285"/>
                  <a:pt x="5455962" y="3735719"/>
                  <a:pt x="5467880" y="3739124"/>
                </a:cubicBezTo>
                <a:cubicBezTo>
                  <a:pt x="5483419" y="3743564"/>
                  <a:pt x="5500147" y="3744319"/>
                  <a:pt x="5514915" y="3750882"/>
                </a:cubicBezTo>
                <a:cubicBezTo>
                  <a:pt x="5535800" y="3760164"/>
                  <a:pt x="5555426" y="3772445"/>
                  <a:pt x="5573710" y="3786157"/>
                </a:cubicBezTo>
                <a:cubicBezTo>
                  <a:pt x="5587013" y="3796134"/>
                  <a:pt x="5594548" y="3813181"/>
                  <a:pt x="5608986" y="3821431"/>
                </a:cubicBezTo>
                <a:cubicBezTo>
                  <a:pt x="5623018" y="3829449"/>
                  <a:pt x="5640343" y="3829270"/>
                  <a:pt x="5656022" y="3833190"/>
                </a:cubicBezTo>
                <a:cubicBezTo>
                  <a:pt x="5675620" y="3848868"/>
                  <a:pt x="5693533" y="3866922"/>
                  <a:pt x="5714816" y="3880223"/>
                </a:cubicBezTo>
                <a:cubicBezTo>
                  <a:pt x="5725327" y="3886792"/>
                  <a:pt x="5739006" y="3886438"/>
                  <a:pt x="5750093" y="3891981"/>
                </a:cubicBezTo>
                <a:cubicBezTo>
                  <a:pt x="5762733" y="3898301"/>
                  <a:pt x="5773099" y="3908486"/>
                  <a:pt x="5785369" y="3915497"/>
                </a:cubicBezTo>
                <a:cubicBezTo>
                  <a:pt x="5800589" y="3924194"/>
                  <a:pt x="5817540" y="3929724"/>
                  <a:pt x="5832405" y="3939014"/>
                </a:cubicBezTo>
                <a:cubicBezTo>
                  <a:pt x="5895309" y="3978327"/>
                  <a:pt x="5860260" y="3971320"/>
                  <a:pt x="5926476" y="3997805"/>
                </a:cubicBezTo>
                <a:cubicBezTo>
                  <a:pt x="5949493" y="4007011"/>
                  <a:pt x="5973511" y="4013483"/>
                  <a:pt x="5997029" y="4021322"/>
                </a:cubicBezTo>
                <a:cubicBezTo>
                  <a:pt x="6008788" y="4025241"/>
                  <a:pt x="6021992" y="4026205"/>
                  <a:pt x="6032306" y="4033080"/>
                </a:cubicBezTo>
                <a:cubicBezTo>
                  <a:pt x="6118253" y="4090373"/>
                  <a:pt x="6010185" y="4020440"/>
                  <a:pt x="6114618" y="4080113"/>
                </a:cubicBezTo>
                <a:cubicBezTo>
                  <a:pt x="6174732" y="4114462"/>
                  <a:pt x="6148006" y="4118674"/>
                  <a:pt x="6243966" y="4150662"/>
                </a:cubicBezTo>
                <a:cubicBezTo>
                  <a:pt x="6255725" y="4154582"/>
                  <a:pt x="6266991" y="4160536"/>
                  <a:pt x="6279242" y="4162421"/>
                </a:cubicBezTo>
                <a:cubicBezTo>
                  <a:pt x="6318176" y="4168411"/>
                  <a:pt x="6357635" y="4170260"/>
                  <a:pt x="6396831" y="4174179"/>
                </a:cubicBezTo>
                <a:cubicBezTo>
                  <a:pt x="6428188" y="4182018"/>
                  <a:pt x="6459020" y="4192381"/>
                  <a:pt x="6490902" y="4197695"/>
                </a:cubicBezTo>
                <a:cubicBezTo>
                  <a:pt x="6526328" y="4203599"/>
                  <a:pt x="6610469" y="4218185"/>
                  <a:pt x="6643768" y="4221212"/>
                </a:cubicBezTo>
                <a:cubicBezTo>
                  <a:pt x="6659382" y="4222631"/>
                  <a:pt x="6675125" y="4221212"/>
                  <a:pt x="6690803" y="4221212"/>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en-US" sz="2400" b="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991234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4" descr="southern_asia ma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0"/>
            <a:ext cx="84582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6" name="Rectangle 2"/>
          <p:cNvSpPr>
            <a:spLocks noGrp="1" noChangeArrowheads="1"/>
          </p:cNvSpPr>
          <p:nvPr>
            <p:ph type="ctrTitle"/>
          </p:nvPr>
        </p:nvSpPr>
        <p:spPr>
          <a:xfrm>
            <a:off x="685800" y="381000"/>
            <a:ext cx="7772400" cy="1143000"/>
          </a:xfrm>
        </p:spPr>
        <p:txBody>
          <a:bodyPr/>
          <a:lstStyle/>
          <a:p>
            <a:pPr eaLnBrk="1" hangingPunct="1"/>
            <a:r>
              <a:rPr lang="zh-CN" altLang="en-US" sz="6000" dirty="0">
                <a:solidFill>
                  <a:schemeClr val="tx1"/>
                </a:solidFill>
                <a:latin typeface="Arial" charset="0"/>
                <a:ea typeface="ＭＳ Ｐゴシック" charset="0"/>
                <a:cs typeface="ＭＳ Ｐゴシック" charset="0"/>
              </a:rPr>
              <a:t>新加坡的战略位置</a:t>
            </a:r>
            <a:endParaRPr lang="en-US" sz="6000" dirty="0">
              <a:solidFill>
                <a:schemeClr val="tx1"/>
              </a:solidFill>
              <a:latin typeface="Arial" charset="0"/>
              <a:ea typeface="ＭＳ Ｐゴシック" charset="0"/>
              <a:cs typeface="ＭＳ Ｐゴシック" charset="0"/>
            </a:endParaRPr>
          </a:p>
        </p:txBody>
      </p:sp>
      <p:sp>
        <p:nvSpPr>
          <p:cNvPr id="6" name="Freeform 5"/>
          <p:cNvSpPr>
            <a:spLocks noChangeArrowheads="1"/>
          </p:cNvSpPr>
          <p:nvPr/>
        </p:nvSpPr>
        <p:spPr bwMode="auto">
          <a:xfrm>
            <a:off x="3895725" y="3001963"/>
            <a:ext cx="5129213" cy="2466975"/>
          </a:xfrm>
          <a:custGeom>
            <a:avLst/>
            <a:gdLst>
              <a:gd name="T0" fmla="*/ 0 w 5127838"/>
              <a:gd name="T1" fmla="*/ 2460307 h 2467582"/>
              <a:gd name="T2" fmla="*/ 304029 w 5127838"/>
              <a:gd name="T3" fmla="*/ 2431532 h 2467582"/>
              <a:gd name="T4" fmla="*/ 463288 w 5127838"/>
              <a:gd name="T5" fmla="*/ 2388368 h 2467582"/>
              <a:gd name="T6" fmla="*/ 593589 w 5127838"/>
              <a:gd name="T7" fmla="*/ 2345206 h 2467582"/>
              <a:gd name="T8" fmla="*/ 1056876 w 5127838"/>
              <a:gd name="T9" fmla="*/ 2330818 h 2467582"/>
              <a:gd name="T10" fmla="*/ 1693897 w 5127838"/>
              <a:gd name="T11" fmla="*/ 2287655 h 2467582"/>
              <a:gd name="T12" fmla="*/ 1751807 w 5127838"/>
              <a:gd name="T13" fmla="*/ 2273267 h 2467582"/>
              <a:gd name="T14" fmla="*/ 1838676 w 5127838"/>
              <a:gd name="T15" fmla="*/ 2258879 h 2467582"/>
              <a:gd name="T16" fmla="*/ 1983452 w 5127838"/>
              <a:gd name="T17" fmla="*/ 2230103 h 2467582"/>
              <a:gd name="T18" fmla="*/ 2012407 w 5127838"/>
              <a:gd name="T19" fmla="*/ 2201327 h 2467582"/>
              <a:gd name="T20" fmla="*/ 2041363 w 5127838"/>
              <a:gd name="T21" fmla="*/ 2115000 h 2467582"/>
              <a:gd name="T22" fmla="*/ 2026885 w 5127838"/>
              <a:gd name="T23" fmla="*/ 1985511 h 2467582"/>
              <a:gd name="T24" fmla="*/ 1954498 w 5127838"/>
              <a:gd name="T25" fmla="*/ 1927961 h 2467582"/>
              <a:gd name="T26" fmla="*/ 1896585 w 5127838"/>
              <a:gd name="T27" fmla="*/ 1856021 h 2467582"/>
              <a:gd name="T28" fmla="*/ 1867630 w 5127838"/>
              <a:gd name="T29" fmla="*/ 1827245 h 2467582"/>
              <a:gd name="T30" fmla="*/ 1882108 w 5127838"/>
              <a:gd name="T31" fmla="*/ 1568266 h 2467582"/>
              <a:gd name="T32" fmla="*/ 1896585 w 5127838"/>
              <a:gd name="T33" fmla="*/ 1510715 h 2467582"/>
              <a:gd name="T34" fmla="*/ 1954498 w 5127838"/>
              <a:gd name="T35" fmla="*/ 1395613 h 2467582"/>
              <a:gd name="T36" fmla="*/ 1997929 w 5127838"/>
              <a:gd name="T37" fmla="*/ 1352450 h 2467582"/>
              <a:gd name="T38" fmla="*/ 2041363 w 5127838"/>
              <a:gd name="T39" fmla="*/ 1338062 h 2467582"/>
              <a:gd name="T40" fmla="*/ 2200619 w 5127838"/>
              <a:gd name="T41" fmla="*/ 1294899 h 2467582"/>
              <a:gd name="T42" fmla="*/ 2258529 w 5127838"/>
              <a:gd name="T43" fmla="*/ 1266123 h 2467582"/>
              <a:gd name="T44" fmla="*/ 2417785 w 5127838"/>
              <a:gd name="T45" fmla="*/ 1251735 h 2467582"/>
              <a:gd name="T46" fmla="*/ 2475696 w 5127838"/>
              <a:gd name="T47" fmla="*/ 1237347 h 2467582"/>
              <a:gd name="T48" fmla="*/ 2504651 w 5127838"/>
              <a:gd name="T49" fmla="*/ 1194185 h 2467582"/>
              <a:gd name="T50" fmla="*/ 2533607 w 5127838"/>
              <a:gd name="T51" fmla="*/ 1165410 h 2467582"/>
              <a:gd name="T52" fmla="*/ 2548085 w 5127838"/>
              <a:gd name="T53" fmla="*/ 1107857 h 2467582"/>
              <a:gd name="T54" fmla="*/ 2562562 w 5127838"/>
              <a:gd name="T55" fmla="*/ 906430 h 2467582"/>
              <a:gd name="T56" fmla="*/ 2591519 w 5127838"/>
              <a:gd name="T57" fmla="*/ 877656 h 2467582"/>
              <a:gd name="T58" fmla="*/ 2620473 w 5127838"/>
              <a:gd name="T59" fmla="*/ 834490 h 2467582"/>
              <a:gd name="T60" fmla="*/ 2663907 w 5127838"/>
              <a:gd name="T61" fmla="*/ 748166 h 2467582"/>
              <a:gd name="T62" fmla="*/ 2692862 w 5127838"/>
              <a:gd name="T63" fmla="*/ 704998 h 2467582"/>
              <a:gd name="T64" fmla="*/ 2736296 w 5127838"/>
              <a:gd name="T65" fmla="*/ 690615 h 2467582"/>
              <a:gd name="T66" fmla="*/ 2765251 w 5127838"/>
              <a:gd name="T67" fmla="*/ 633062 h 2467582"/>
              <a:gd name="T68" fmla="*/ 2779729 w 5127838"/>
              <a:gd name="T69" fmla="*/ 589901 h 2467582"/>
              <a:gd name="T70" fmla="*/ 2823163 w 5127838"/>
              <a:gd name="T71" fmla="*/ 546732 h 2467582"/>
              <a:gd name="T72" fmla="*/ 2866594 w 5127838"/>
              <a:gd name="T73" fmla="*/ 460410 h 2467582"/>
              <a:gd name="T74" fmla="*/ 2895551 w 5127838"/>
              <a:gd name="T75" fmla="*/ 402861 h 2467582"/>
              <a:gd name="T76" fmla="*/ 2924507 w 5127838"/>
              <a:gd name="T77" fmla="*/ 359690 h 2467582"/>
              <a:gd name="T78" fmla="*/ 3069284 w 5127838"/>
              <a:gd name="T79" fmla="*/ 316531 h 2467582"/>
              <a:gd name="T80" fmla="*/ 3329882 w 5127838"/>
              <a:gd name="T81" fmla="*/ 302146 h 2467582"/>
              <a:gd name="T82" fmla="*/ 3966904 w 5127838"/>
              <a:gd name="T83" fmla="*/ 273372 h 2467582"/>
              <a:gd name="T84" fmla="*/ 4097204 w 5127838"/>
              <a:gd name="T85" fmla="*/ 230201 h 2467582"/>
              <a:gd name="T86" fmla="*/ 4198549 w 5127838"/>
              <a:gd name="T87" fmla="*/ 201425 h 2467582"/>
              <a:gd name="T88" fmla="*/ 4343326 w 5127838"/>
              <a:gd name="T89" fmla="*/ 143883 h 2467582"/>
              <a:gd name="T90" fmla="*/ 4705270 w 5127838"/>
              <a:gd name="T91" fmla="*/ 115107 h 2467582"/>
              <a:gd name="T92" fmla="*/ 4821092 w 5127838"/>
              <a:gd name="T93" fmla="*/ 86330 h 2467582"/>
              <a:gd name="T94" fmla="*/ 4879003 w 5127838"/>
              <a:gd name="T95" fmla="*/ 71936 h 2467582"/>
              <a:gd name="T96" fmla="*/ 4922437 w 5127838"/>
              <a:gd name="T97" fmla="*/ 57554 h 2467582"/>
              <a:gd name="T98" fmla="*/ 5052736 w 5127838"/>
              <a:gd name="T99" fmla="*/ 28777 h 2467582"/>
              <a:gd name="T100" fmla="*/ 5139602 w 5127838"/>
              <a:gd name="T101" fmla="*/ 0 h 24675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27838"/>
              <a:gd name="T154" fmla="*/ 0 h 2467582"/>
              <a:gd name="T155" fmla="*/ 5127838 w 5127838"/>
              <a:gd name="T156" fmla="*/ 2467582 h 24675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27838" h="2467582">
                <a:moveTo>
                  <a:pt x="0" y="2467582"/>
                </a:moveTo>
                <a:cubicBezTo>
                  <a:pt x="87871" y="2461306"/>
                  <a:pt x="209807" y="2457370"/>
                  <a:pt x="303056" y="2438721"/>
                </a:cubicBezTo>
                <a:cubicBezTo>
                  <a:pt x="316846" y="2435963"/>
                  <a:pt x="425518" y="2410978"/>
                  <a:pt x="461800" y="2395430"/>
                </a:cubicBezTo>
                <a:cubicBezTo>
                  <a:pt x="524784" y="2368439"/>
                  <a:pt x="517449" y="2356151"/>
                  <a:pt x="591681" y="2352139"/>
                </a:cubicBezTo>
                <a:cubicBezTo>
                  <a:pt x="745465" y="2343827"/>
                  <a:pt x="899548" y="2342519"/>
                  <a:pt x="1053481" y="2337709"/>
                </a:cubicBezTo>
                <a:cubicBezTo>
                  <a:pt x="1335975" y="2257001"/>
                  <a:pt x="1067257" y="2324718"/>
                  <a:pt x="1688456" y="2294418"/>
                </a:cubicBezTo>
                <a:cubicBezTo>
                  <a:pt x="1708266" y="2293452"/>
                  <a:pt x="1726732" y="2283878"/>
                  <a:pt x="1746181" y="2279988"/>
                </a:cubicBezTo>
                <a:cubicBezTo>
                  <a:pt x="1774874" y="2274250"/>
                  <a:pt x="1804076" y="2271295"/>
                  <a:pt x="1832769" y="2265557"/>
                </a:cubicBezTo>
                <a:cubicBezTo>
                  <a:pt x="2048012" y="2222511"/>
                  <a:pt x="1680425" y="2286136"/>
                  <a:pt x="1977081" y="2236697"/>
                </a:cubicBezTo>
                <a:cubicBezTo>
                  <a:pt x="1986702" y="2227077"/>
                  <a:pt x="1999859" y="2220005"/>
                  <a:pt x="2005944" y="2207836"/>
                </a:cubicBezTo>
                <a:cubicBezTo>
                  <a:pt x="2019550" y="2180626"/>
                  <a:pt x="2034806" y="2121254"/>
                  <a:pt x="2034806" y="2121254"/>
                </a:cubicBezTo>
                <a:cubicBezTo>
                  <a:pt x="2029996" y="2077963"/>
                  <a:pt x="2031836" y="2033404"/>
                  <a:pt x="2020375" y="1991382"/>
                </a:cubicBezTo>
                <a:cubicBezTo>
                  <a:pt x="2015513" y="1973556"/>
                  <a:pt x="1956605" y="1940369"/>
                  <a:pt x="1948219" y="1933661"/>
                </a:cubicBezTo>
                <a:cubicBezTo>
                  <a:pt x="1909501" y="1902688"/>
                  <a:pt x="1923833" y="1903180"/>
                  <a:pt x="1890494" y="1861509"/>
                </a:cubicBezTo>
                <a:cubicBezTo>
                  <a:pt x="1881994" y="1850885"/>
                  <a:pt x="1871252" y="1842268"/>
                  <a:pt x="1861631" y="1832648"/>
                </a:cubicBezTo>
                <a:cubicBezTo>
                  <a:pt x="1866442" y="1746066"/>
                  <a:pt x="1868212" y="1659262"/>
                  <a:pt x="1876063" y="1572903"/>
                </a:cubicBezTo>
                <a:cubicBezTo>
                  <a:pt x="1877859" y="1553152"/>
                  <a:pt x="1882866" y="1533489"/>
                  <a:pt x="1890494" y="1515182"/>
                </a:cubicBezTo>
                <a:cubicBezTo>
                  <a:pt x="1907042" y="1475468"/>
                  <a:pt x="1917796" y="1430160"/>
                  <a:pt x="1948219" y="1399739"/>
                </a:cubicBezTo>
                <a:cubicBezTo>
                  <a:pt x="1962650" y="1385309"/>
                  <a:pt x="1974531" y="1367769"/>
                  <a:pt x="1991512" y="1356449"/>
                </a:cubicBezTo>
                <a:cubicBezTo>
                  <a:pt x="2004169" y="1348011"/>
                  <a:pt x="2020375" y="1346828"/>
                  <a:pt x="2034806" y="1342018"/>
                </a:cubicBezTo>
                <a:cubicBezTo>
                  <a:pt x="2101440" y="1275391"/>
                  <a:pt x="2027839" y="1336966"/>
                  <a:pt x="2193550" y="1298727"/>
                </a:cubicBezTo>
                <a:cubicBezTo>
                  <a:pt x="2214512" y="1293890"/>
                  <a:pt x="2230180" y="1274086"/>
                  <a:pt x="2251275" y="1269867"/>
                </a:cubicBezTo>
                <a:cubicBezTo>
                  <a:pt x="2303376" y="1259447"/>
                  <a:pt x="2357104" y="1260246"/>
                  <a:pt x="2410019" y="1255436"/>
                </a:cubicBezTo>
                <a:cubicBezTo>
                  <a:pt x="2429261" y="1250626"/>
                  <a:pt x="2451241" y="1252007"/>
                  <a:pt x="2467744" y="1241006"/>
                </a:cubicBezTo>
                <a:cubicBezTo>
                  <a:pt x="2482175" y="1231386"/>
                  <a:pt x="2485771" y="1211257"/>
                  <a:pt x="2496606" y="1197715"/>
                </a:cubicBezTo>
                <a:cubicBezTo>
                  <a:pt x="2505106" y="1187091"/>
                  <a:pt x="2515848" y="1178475"/>
                  <a:pt x="2525469" y="1168855"/>
                </a:cubicBezTo>
                <a:cubicBezTo>
                  <a:pt x="2530279" y="1149614"/>
                  <a:pt x="2537710" y="1130845"/>
                  <a:pt x="2539900" y="1111133"/>
                </a:cubicBezTo>
                <a:cubicBezTo>
                  <a:pt x="2547356" y="1044033"/>
                  <a:pt x="2541888" y="975465"/>
                  <a:pt x="2554331" y="909109"/>
                </a:cubicBezTo>
                <a:cubicBezTo>
                  <a:pt x="2556839" y="895737"/>
                  <a:pt x="2574694" y="890873"/>
                  <a:pt x="2583194" y="880249"/>
                </a:cubicBezTo>
                <a:cubicBezTo>
                  <a:pt x="2594029" y="866707"/>
                  <a:pt x="2602435" y="851388"/>
                  <a:pt x="2612056" y="836958"/>
                </a:cubicBezTo>
                <a:cubicBezTo>
                  <a:pt x="2635470" y="743305"/>
                  <a:pt x="2608564" y="808855"/>
                  <a:pt x="2655350" y="750376"/>
                </a:cubicBezTo>
                <a:cubicBezTo>
                  <a:pt x="2666185" y="736833"/>
                  <a:pt x="2670669" y="717919"/>
                  <a:pt x="2684212" y="707085"/>
                </a:cubicBezTo>
                <a:cubicBezTo>
                  <a:pt x="2696091" y="697583"/>
                  <a:pt x="2713075" y="697465"/>
                  <a:pt x="2727506" y="692655"/>
                </a:cubicBezTo>
                <a:cubicBezTo>
                  <a:pt x="2737127" y="673415"/>
                  <a:pt x="2747895" y="654706"/>
                  <a:pt x="2756369" y="634934"/>
                </a:cubicBezTo>
                <a:cubicBezTo>
                  <a:pt x="2762361" y="620953"/>
                  <a:pt x="2762362" y="604299"/>
                  <a:pt x="2770800" y="591643"/>
                </a:cubicBezTo>
                <a:cubicBezTo>
                  <a:pt x="2782121" y="574663"/>
                  <a:pt x="2799663" y="562782"/>
                  <a:pt x="2814094" y="548352"/>
                </a:cubicBezTo>
                <a:cubicBezTo>
                  <a:pt x="2840551" y="468984"/>
                  <a:pt x="2812629" y="540092"/>
                  <a:pt x="2857387" y="461770"/>
                </a:cubicBezTo>
                <a:cubicBezTo>
                  <a:pt x="2868060" y="443093"/>
                  <a:pt x="2875577" y="422726"/>
                  <a:pt x="2886250" y="404049"/>
                </a:cubicBezTo>
                <a:cubicBezTo>
                  <a:pt x="2894855" y="388991"/>
                  <a:pt x="2900405" y="369950"/>
                  <a:pt x="2915112" y="360758"/>
                </a:cubicBezTo>
                <a:cubicBezTo>
                  <a:pt x="2938537" y="346118"/>
                  <a:pt x="3025628" y="325915"/>
                  <a:pt x="3059425" y="317467"/>
                </a:cubicBezTo>
                <a:cubicBezTo>
                  <a:pt x="3190620" y="251873"/>
                  <a:pt x="3054641" y="307598"/>
                  <a:pt x="3319187" y="303037"/>
                </a:cubicBezTo>
                <a:cubicBezTo>
                  <a:pt x="3531032" y="299385"/>
                  <a:pt x="3742504" y="283796"/>
                  <a:pt x="3954162" y="274176"/>
                </a:cubicBezTo>
                <a:cubicBezTo>
                  <a:pt x="3997456" y="259746"/>
                  <a:pt x="4040485" y="244496"/>
                  <a:pt x="4084044" y="230885"/>
                </a:cubicBezTo>
                <a:cubicBezTo>
                  <a:pt x="4117470" y="220440"/>
                  <a:pt x="4152038" y="213680"/>
                  <a:pt x="4185062" y="202025"/>
                </a:cubicBezTo>
                <a:cubicBezTo>
                  <a:pt x="4233918" y="184783"/>
                  <a:pt x="4277778" y="148993"/>
                  <a:pt x="4329375" y="144303"/>
                </a:cubicBezTo>
                <a:cubicBezTo>
                  <a:pt x="4555359" y="123761"/>
                  <a:pt x="4435121" y="133658"/>
                  <a:pt x="4690156" y="115443"/>
                </a:cubicBezTo>
                <a:lnTo>
                  <a:pt x="4805606" y="86582"/>
                </a:lnTo>
                <a:cubicBezTo>
                  <a:pt x="4824848" y="81772"/>
                  <a:pt x="4844515" y="78423"/>
                  <a:pt x="4863331" y="72152"/>
                </a:cubicBezTo>
                <a:cubicBezTo>
                  <a:pt x="4877762" y="67342"/>
                  <a:pt x="4891998" y="61901"/>
                  <a:pt x="4906625" y="57722"/>
                </a:cubicBezTo>
                <a:cubicBezTo>
                  <a:pt x="4947170" y="46138"/>
                  <a:pt x="4995575" y="36302"/>
                  <a:pt x="5036506" y="28861"/>
                </a:cubicBezTo>
                <a:cubicBezTo>
                  <a:pt x="5127838" y="12257"/>
                  <a:pt x="5123093" y="43919"/>
                  <a:pt x="5123093" y="0"/>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en-US" sz="2400" b="0">
              <a:solidFill>
                <a:srgbClr val="000000"/>
              </a:solidFill>
              <a:latin typeface="Times New Roman" charset="0"/>
              <a:ea typeface="ＭＳ Ｐゴシック" charset="0"/>
            </a:endParaRPr>
          </a:p>
        </p:txBody>
      </p:sp>
      <p:sp>
        <p:nvSpPr>
          <p:cNvPr id="7" name="Freeform 6"/>
          <p:cNvSpPr>
            <a:spLocks noChangeArrowheads="1"/>
          </p:cNvSpPr>
          <p:nvPr/>
        </p:nvSpPr>
        <p:spPr bwMode="auto">
          <a:xfrm>
            <a:off x="3968750" y="4286250"/>
            <a:ext cx="4892675" cy="1089025"/>
          </a:xfrm>
          <a:custGeom>
            <a:avLst/>
            <a:gdLst>
              <a:gd name="T0" fmla="*/ 130012 w 4892194"/>
              <a:gd name="T1" fmla="*/ 459093 h 1089586"/>
              <a:gd name="T2" fmla="*/ 260023 w 4892194"/>
              <a:gd name="T3" fmla="*/ 387311 h 1089586"/>
              <a:gd name="T4" fmla="*/ 375583 w 4892194"/>
              <a:gd name="T5" fmla="*/ 344242 h 1089586"/>
              <a:gd name="T6" fmla="*/ 505594 w 4892194"/>
              <a:gd name="T7" fmla="*/ 286819 h 1089586"/>
              <a:gd name="T8" fmla="*/ 693380 w 4892194"/>
              <a:gd name="T9" fmla="*/ 215038 h 1089586"/>
              <a:gd name="T10" fmla="*/ 765607 w 4892194"/>
              <a:gd name="T11" fmla="*/ 143256 h 1089586"/>
              <a:gd name="T12" fmla="*/ 982293 w 4892194"/>
              <a:gd name="T13" fmla="*/ 57120 h 1089586"/>
              <a:gd name="T14" fmla="*/ 1227867 w 4892194"/>
              <a:gd name="T15" fmla="*/ 42764 h 1089586"/>
              <a:gd name="T16" fmla="*/ 1357868 w 4892194"/>
              <a:gd name="T17" fmla="*/ 186327 h 1089586"/>
              <a:gd name="T18" fmla="*/ 1473438 w 4892194"/>
              <a:gd name="T19" fmla="*/ 258106 h 1089586"/>
              <a:gd name="T20" fmla="*/ 1560105 w 4892194"/>
              <a:gd name="T21" fmla="*/ 372955 h 1089586"/>
              <a:gd name="T22" fmla="*/ 1617890 w 4892194"/>
              <a:gd name="T23" fmla="*/ 444736 h 1089586"/>
              <a:gd name="T24" fmla="*/ 1719009 w 4892194"/>
              <a:gd name="T25" fmla="*/ 487805 h 1089586"/>
              <a:gd name="T26" fmla="*/ 1935688 w 4892194"/>
              <a:gd name="T27" fmla="*/ 530873 h 1089586"/>
              <a:gd name="T28" fmla="*/ 1964580 w 4892194"/>
              <a:gd name="T29" fmla="*/ 631366 h 1089586"/>
              <a:gd name="T30" fmla="*/ 2080140 w 4892194"/>
              <a:gd name="T31" fmla="*/ 760572 h 1089586"/>
              <a:gd name="T32" fmla="*/ 2195710 w 4892194"/>
              <a:gd name="T33" fmla="*/ 846709 h 1089586"/>
              <a:gd name="T34" fmla="*/ 2354604 w 4892194"/>
              <a:gd name="T35" fmla="*/ 932845 h 1089586"/>
              <a:gd name="T36" fmla="*/ 2585734 w 4892194"/>
              <a:gd name="T37" fmla="*/ 961558 h 1089586"/>
              <a:gd name="T38" fmla="*/ 2730186 w 4892194"/>
              <a:gd name="T39" fmla="*/ 1004626 h 1089586"/>
              <a:gd name="T40" fmla="*/ 2946873 w 4892194"/>
              <a:gd name="T41" fmla="*/ 1033339 h 1089586"/>
              <a:gd name="T42" fmla="*/ 3423569 w 4892194"/>
              <a:gd name="T43" fmla="*/ 1033339 h 1089586"/>
              <a:gd name="T44" fmla="*/ 3553578 w 4892194"/>
              <a:gd name="T45" fmla="*/ 947203 h 1089586"/>
              <a:gd name="T46" fmla="*/ 3669145 w 4892194"/>
              <a:gd name="T47" fmla="*/ 846709 h 1089586"/>
              <a:gd name="T48" fmla="*/ 3828041 w 4892194"/>
              <a:gd name="T49" fmla="*/ 731859 h 1089586"/>
              <a:gd name="T50" fmla="*/ 3900268 w 4892194"/>
              <a:gd name="T51" fmla="*/ 688791 h 1089586"/>
              <a:gd name="T52" fmla="*/ 3972495 w 4892194"/>
              <a:gd name="T53" fmla="*/ 617010 h 1089586"/>
              <a:gd name="T54" fmla="*/ 4088064 w 4892194"/>
              <a:gd name="T55" fmla="*/ 545229 h 1089586"/>
              <a:gd name="T56" fmla="*/ 4290298 w 4892194"/>
              <a:gd name="T57" fmla="*/ 387311 h 1089586"/>
              <a:gd name="T58" fmla="*/ 4463644 w 4892194"/>
              <a:gd name="T59" fmla="*/ 258106 h 1089586"/>
              <a:gd name="T60" fmla="*/ 4579206 w 4892194"/>
              <a:gd name="T61" fmla="*/ 171967 h 1089586"/>
              <a:gd name="T62" fmla="*/ 4766997 w 4892194"/>
              <a:gd name="T63" fmla="*/ 100185 h 1089586"/>
              <a:gd name="T64" fmla="*/ 4897004 w 4892194"/>
              <a:gd name="T65" fmla="*/ 42764 h 10895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92194"/>
              <a:gd name="T100" fmla="*/ 0 h 1089586"/>
              <a:gd name="T101" fmla="*/ 4892194 w 4892194"/>
              <a:gd name="T102" fmla="*/ 1089586 h 10895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92194" h="1089586">
                <a:moveTo>
                  <a:pt x="0" y="475893"/>
                </a:moveTo>
                <a:cubicBezTo>
                  <a:pt x="43294" y="471083"/>
                  <a:pt x="88557" y="475237"/>
                  <a:pt x="129882" y="461463"/>
                </a:cubicBezTo>
                <a:cubicBezTo>
                  <a:pt x="162790" y="450494"/>
                  <a:pt x="183561" y="414709"/>
                  <a:pt x="216469" y="403741"/>
                </a:cubicBezTo>
                <a:cubicBezTo>
                  <a:pt x="230900" y="398931"/>
                  <a:pt x="245781" y="395303"/>
                  <a:pt x="259763" y="389311"/>
                </a:cubicBezTo>
                <a:cubicBezTo>
                  <a:pt x="279536" y="380837"/>
                  <a:pt x="297345" y="368004"/>
                  <a:pt x="317488" y="360451"/>
                </a:cubicBezTo>
                <a:cubicBezTo>
                  <a:pt x="336059" y="353487"/>
                  <a:pt x="356216" y="351719"/>
                  <a:pt x="375213" y="346020"/>
                </a:cubicBezTo>
                <a:cubicBezTo>
                  <a:pt x="404353" y="337278"/>
                  <a:pt x="461800" y="317160"/>
                  <a:pt x="461800" y="317160"/>
                </a:cubicBezTo>
                <a:cubicBezTo>
                  <a:pt x="476231" y="307540"/>
                  <a:pt x="489245" y="295343"/>
                  <a:pt x="505094" y="288299"/>
                </a:cubicBezTo>
                <a:cubicBezTo>
                  <a:pt x="532896" y="275943"/>
                  <a:pt x="566367" y="276313"/>
                  <a:pt x="591682" y="259438"/>
                </a:cubicBezTo>
                <a:cubicBezTo>
                  <a:pt x="651478" y="219577"/>
                  <a:pt x="618149" y="234784"/>
                  <a:pt x="692700" y="216148"/>
                </a:cubicBezTo>
                <a:cubicBezTo>
                  <a:pt x="707131" y="206528"/>
                  <a:pt x="723730" y="199551"/>
                  <a:pt x="735994" y="187287"/>
                </a:cubicBezTo>
                <a:cubicBezTo>
                  <a:pt x="748258" y="175024"/>
                  <a:pt x="750744" y="154076"/>
                  <a:pt x="764857" y="143996"/>
                </a:cubicBezTo>
                <a:cubicBezTo>
                  <a:pt x="794758" y="122640"/>
                  <a:pt x="845545" y="115602"/>
                  <a:pt x="880307" y="100705"/>
                </a:cubicBezTo>
                <a:cubicBezTo>
                  <a:pt x="1005154" y="47204"/>
                  <a:pt x="879782" y="91262"/>
                  <a:pt x="981325" y="57414"/>
                </a:cubicBezTo>
                <a:cubicBezTo>
                  <a:pt x="990946" y="42984"/>
                  <a:pt x="993019" y="16576"/>
                  <a:pt x="1010188" y="14123"/>
                </a:cubicBezTo>
                <a:cubicBezTo>
                  <a:pt x="1109061" y="0"/>
                  <a:pt x="1151904" y="18068"/>
                  <a:pt x="1226657" y="42984"/>
                </a:cubicBezTo>
                <a:cubicBezTo>
                  <a:pt x="1250709" y="67034"/>
                  <a:pt x="1279945" y="86834"/>
                  <a:pt x="1298813" y="115135"/>
                </a:cubicBezTo>
                <a:cubicBezTo>
                  <a:pt x="1311923" y="134799"/>
                  <a:pt x="1333689" y="173579"/>
                  <a:pt x="1356538" y="187287"/>
                </a:cubicBezTo>
                <a:cubicBezTo>
                  <a:pt x="1369582" y="195113"/>
                  <a:pt x="1385401" y="196907"/>
                  <a:pt x="1399832" y="201717"/>
                </a:cubicBezTo>
                <a:cubicBezTo>
                  <a:pt x="1431973" y="223143"/>
                  <a:pt x="1448490" y="230067"/>
                  <a:pt x="1471988" y="259438"/>
                </a:cubicBezTo>
                <a:cubicBezTo>
                  <a:pt x="1482823" y="272980"/>
                  <a:pt x="1490015" y="289186"/>
                  <a:pt x="1500850" y="302729"/>
                </a:cubicBezTo>
                <a:cubicBezTo>
                  <a:pt x="1583103" y="405539"/>
                  <a:pt x="1469742" y="241638"/>
                  <a:pt x="1558575" y="374881"/>
                </a:cubicBezTo>
                <a:cubicBezTo>
                  <a:pt x="1563386" y="394121"/>
                  <a:pt x="1560617" y="417116"/>
                  <a:pt x="1573007" y="432602"/>
                </a:cubicBezTo>
                <a:cubicBezTo>
                  <a:pt x="1582510" y="444480"/>
                  <a:pt x="1601674" y="442853"/>
                  <a:pt x="1616300" y="447032"/>
                </a:cubicBezTo>
                <a:cubicBezTo>
                  <a:pt x="1635371" y="452481"/>
                  <a:pt x="1654783" y="456653"/>
                  <a:pt x="1674025" y="461463"/>
                </a:cubicBezTo>
                <a:cubicBezTo>
                  <a:pt x="1688456" y="471083"/>
                  <a:pt x="1703775" y="479489"/>
                  <a:pt x="1717319" y="490323"/>
                </a:cubicBezTo>
                <a:cubicBezTo>
                  <a:pt x="1727944" y="498822"/>
                  <a:pt x="1732841" y="516516"/>
                  <a:pt x="1746182" y="519184"/>
                </a:cubicBezTo>
                <a:cubicBezTo>
                  <a:pt x="1807684" y="531484"/>
                  <a:pt x="1871253" y="528804"/>
                  <a:pt x="1933788" y="533614"/>
                </a:cubicBezTo>
                <a:cubicBezTo>
                  <a:pt x="1938598" y="548044"/>
                  <a:pt x="1944040" y="562279"/>
                  <a:pt x="1948219" y="576905"/>
                </a:cubicBezTo>
                <a:cubicBezTo>
                  <a:pt x="1953668" y="595974"/>
                  <a:pt x="1953780" y="616887"/>
                  <a:pt x="1962650" y="634626"/>
                </a:cubicBezTo>
                <a:cubicBezTo>
                  <a:pt x="1968735" y="646795"/>
                  <a:pt x="1981892" y="653867"/>
                  <a:pt x="1991513" y="663487"/>
                </a:cubicBezTo>
                <a:cubicBezTo>
                  <a:pt x="2026647" y="768885"/>
                  <a:pt x="1990861" y="742691"/>
                  <a:pt x="2078100" y="764499"/>
                </a:cubicBezTo>
                <a:cubicBezTo>
                  <a:pt x="2087721" y="774119"/>
                  <a:pt x="2096078" y="785197"/>
                  <a:pt x="2106963" y="793360"/>
                </a:cubicBezTo>
                <a:cubicBezTo>
                  <a:pt x="2134714" y="814172"/>
                  <a:pt x="2169021" y="826554"/>
                  <a:pt x="2193550" y="851081"/>
                </a:cubicBezTo>
                <a:cubicBezTo>
                  <a:pt x="2203171" y="860701"/>
                  <a:pt x="2211789" y="871442"/>
                  <a:pt x="2222413" y="879941"/>
                </a:cubicBezTo>
                <a:cubicBezTo>
                  <a:pt x="2257767" y="908222"/>
                  <a:pt x="2307584" y="933938"/>
                  <a:pt x="2352294" y="937663"/>
                </a:cubicBezTo>
                <a:lnTo>
                  <a:pt x="2525469" y="952093"/>
                </a:lnTo>
                <a:cubicBezTo>
                  <a:pt x="2544711" y="956903"/>
                  <a:pt x="2563832" y="962221"/>
                  <a:pt x="2583194" y="966523"/>
                </a:cubicBezTo>
                <a:cubicBezTo>
                  <a:pt x="2607138" y="971843"/>
                  <a:pt x="2631856" y="973905"/>
                  <a:pt x="2655350" y="980953"/>
                </a:cubicBezTo>
                <a:cubicBezTo>
                  <a:pt x="2680162" y="988396"/>
                  <a:pt x="2702265" y="1003989"/>
                  <a:pt x="2727506" y="1009814"/>
                </a:cubicBezTo>
                <a:cubicBezTo>
                  <a:pt x="2765296" y="1018534"/>
                  <a:pt x="2804513" y="1019119"/>
                  <a:pt x="2842956" y="1024244"/>
                </a:cubicBezTo>
                <a:lnTo>
                  <a:pt x="2943975" y="1038675"/>
                </a:lnTo>
                <a:cubicBezTo>
                  <a:pt x="2963217" y="1048295"/>
                  <a:pt x="2980199" y="1066818"/>
                  <a:pt x="3001700" y="1067535"/>
                </a:cubicBezTo>
                <a:cubicBezTo>
                  <a:pt x="3315670" y="1078000"/>
                  <a:pt x="3267462" y="1089586"/>
                  <a:pt x="3420206" y="1038675"/>
                </a:cubicBezTo>
                <a:cubicBezTo>
                  <a:pt x="3487753" y="971133"/>
                  <a:pt x="3404938" y="1045338"/>
                  <a:pt x="3492363" y="995384"/>
                </a:cubicBezTo>
                <a:cubicBezTo>
                  <a:pt x="3513246" y="983452"/>
                  <a:pt x="3531987" y="967930"/>
                  <a:pt x="3550088" y="952093"/>
                </a:cubicBezTo>
                <a:cubicBezTo>
                  <a:pt x="3570567" y="934175"/>
                  <a:pt x="3587334" y="912290"/>
                  <a:pt x="3607813" y="894372"/>
                </a:cubicBezTo>
                <a:cubicBezTo>
                  <a:pt x="3625914" y="878535"/>
                  <a:pt x="3645966" y="865060"/>
                  <a:pt x="3665538" y="851081"/>
                </a:cubicBezTo>
                <a:cubicBezTo>
                  <a:pt x="3679651" y="841001"/>
                  <a:pt x="3695778" y="833640"/>
                  <a:pt x="3708831" y="822220"/>
                </a:cubicBezTo>
                <a:cubicBezTo>
                  <a:pt x="3810877" y="732936"/>
                  <a:pt x="3740163" y="763677"/>
                  <a:pt x="3824281" y="735638"/>
                </a:cubicBezTo>
                <a:cubicBezTo>
                  <a:pt x="3833902" y="726018"/>
                  <a:pt x="3841477" y="713778"/>
                  <a:pt x="3853144" y="706778"/>
                </a:cubicBezTo>
                <a:cubicBezTo>
                  <a:pt x="3866188" y="698952"/>
                  <a:pt x="3882832" y="699150"/>
                  <a:pt x="3896438" y="692347"/>
                </a:cubicBezTo>
                <a:cubicBezTo>
                  <a:pt x="3911951" y="684591"/>
                  <a:pt x="3925300" y="673107"/>
                  <a:pt x="3939731" y="663487"/>
                </a:cubicBezTo>
                <a:cubicBezTo>
                  <a:pt x="3949352" y="649057"/>
                  <a:pt x="3956330" y="632459"/>
                  <a:pt x="3968594" y="620196"/>
                </a:cubicBezTo>
                <a:cubicBezTo>
                  <a:pt x="3996570" y="592222"/>
                  <a:pt x="4019969" y="588641"/>
                  <a:pt x="4055181" y="576905"/>
                </a:cubicBezTo>
                <a:cubicBezTo>
                  <a:pt x="4064802" y="567285"/>
                  <a:pt x="4072723" y="555591"/>
                  <a:pt x="4084044" y="548044"/>
                </a:cubicBezTo>
                <a:cubicBezTo>
                  <a:pt x="4176793" y="486216"/>
                  <a:pt x="4109453" y="556925"/>
                  <a:pt x="4199494" y="475893"/>
                </a:cubicBezTo>
                <a:cubicBezTo>
                  <a:pt x="4229833" y="448589"/>
                  <a:pt x="4263439" y="423271"/>
                  <a:pt x="4286081" y="389311"/>
                </a:cubicBezTo>
                <a:cubicBezTo>
                  <a:pt x="4295702" y="374881"/>
                  <a:pt x="4301891" y="357440"/>
                  <a:pt x="4314944" y="346020"/>
                </a:cubicBezTo>
                <a:cubicBezTo>
                  <a:pt x="4429419" y="245861"/>
                  <a:pt x="4364311" y="322730"/>
                  <a:pt x="4459256" y="259438"/>
                </a:cubicBezTo>
                <a:cubicBezTo>
                  <a:pt x="4536452" y="207978"/>
                  <a:pt x="4424907" y="246380"/>
                  <a:pt x="4545844" y="216148"/>
                </a:cubicBezTo>
                <a:cubicBezTo>
                  <a:pt x="4555465" y="201718"/>
                  <a:pt x="4559999" y="182049"/>
                  <a:pt x="4574706" y="172857"/>
                </a:cubicBezTo>
                <a:cubicBezTo>
                  <a:pt x="4600506" y="156733"/>
                  <a:pt x="4661294" y="143996"/>
                  <a:pt x="4661294" y="143996"/>
                </a:cubicBezTo>
                <a:cubicBezTo>
                  <a:pt x="4729981" y="98208"/>
                  <a:pt x="4677596" y="126118"/>
                  <a:pt x="4762313" y="100705"/>
                </a:cubicBezTo>
                <a:cubicBezTo>
                  <a:pt x="4791453" y="91964"/>
                  <a:pt x="4848900" y="71845"/>
                  <a:pt x="4848900" y="71845"/>
                </a:cubicBezTo>
                <a:lnTo>
                  <a:pt x="4892194" y="42984"/>
                </a:ln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en-US" sz="2400" b="0">
              <a:solidFill>
                <a:srgbClr val="000000"/>
              </a:solidFill>
              <a:latin typeface="Times New Roman" charset="0"/>
              <a:ea typeface="ＭＳ Ｐゴシック" charset="0"/>
            </a:endParaRPr>
          </a:p>
        </p:txBody>
      </p:sp>
      <p:sp>
        <p:nvSpPr>
          <p:cNvPr id="8" name="TextBox 7"/>
          <p:cNvSpPr txBox="1">
            <a:spLocks noChangeArrowheads="1"/>
          </p:cNvSpPr>
          <p:nvPr/>
        </p:nvSpPr>
        <p:spPr bwMode="auto">
          <a:xfrm>
            <a:off x="5334000" y="3810000"/>
            <a:ext cx="990600" cy="1862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11500">
                <a:solidFill>
                  <a:srgbClr val="FF0000"/>
                </a:solidFill>
                <a:latin typeface="Arial" charset="0"/>
              </a:rPr>
              <a:t>$</a:t>
            </a:r>
          </a:p>
        </p:txBody>
      </p:sp>
      <p:sp>
        <p:nvSpPr>
          <p:cNvPr id="4" name="Rectangle 3"/>
          <p:cNvSpPr txBox="1">
            <a:spLocks noChangeArrowheads="1"/>
          </p:cNvSpPr>
          <p:nvPr/>
        </p:nvSpPr>
        <p:spPr bwMode="auto">
          <a:xfrm>
            <a:off x="617706" y="5524500"/>
            <a:ext cx="8153400" cy="1905000"/>
          </a:xfrm>
          <a:prstGeom prst="rect">
            <a:avLst/>
          </a:prstGeom>
          <a:noFill/>
          <a:ln w="9525">
            <a:noFill/>
            <a:miter lim="800000"/>
            <a:headEnd/>
            <a:tailEnd/>
          </a:ln>
        </p:spPr>
        <p:txBody>
          <a:bodyPr/>
          <a:lstStyle/>
          <a:p>
            <a:pPr>
              <a:spcBef>
                <a:spcPct val="20000"/>
              </a:spcBef>
              <a:defRPr/>
            </a:pPr>
            <a:r>
              <a:rPr lang="zh-CN" altLang="en-US" sz="4400" kern="0" dirty="0">
                <a:solidFill>
                  <a:srgbClr val="000000"/>
                </a:solidFill>
                <a:latin typeface="Arial"/>
                <a:ea typeface="ＭＳ Ｐゴシック"/>
              </a:rPr>
              <a:t>印度洋与太平洋的交汇处</a:t>
            </a:r>
            <a:endParaRPr lang="en-US" sz="4400" kern="0" dirty="0">
              <a:solidFill>
                <a:srgbClr val="000000"/>
              </a:solidFill>
              <a:latin typeface="Arial"/>
              <a:ea typeface="ＭＳ Ｐゴシック"/>
            </a:endParaRPr>
          </a:p>
        </p:txBody>
      </p:sp>
    </p:spTree>
    <p:extLst>
      <p:ext uri="{BB962C8B-B14F-4D97-AF65-F5344CB8AC3E}">
        <p14:creationId xmlns:p14="http://schemas.microsoft.com/office/powerpoint/2010/main" val="2573537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0" fill="hold"/>
                                        <p:tgtEl>
                                          <p:spTgt spid="8"/>
                                        </p:tgtEl>
                                        <p:attrNameLst>
                                          <p:attrName>ppt_w</p:attrName>
                                        </p:attrNameLst>
                                      </p:cBhvr>
                                      <p:tavLst>
                                        <p:tav tm="0" fmla="#ppt_w*sin(2.5*pi*$)">
                                          <p:val>
                                            <p:fltVal val="0"/>
                                          </p:val>
                                        </p:tav>
                                        <p:tav tm="100000">
                                          <p:val>
                                            <p:fltVal val="1"/>
                                          </p:val>
                                        </p:tav>
                                      </p:tavLst>
                                    </p:anim>
                                    <p:anim calcmode="lin" valueType="num">
                                      <p:cBhvr>
                                        <p:cTn id="1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1"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2"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3"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4"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5"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6"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7"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8" name="TextBox 6"/>
          <p:cNvSpPr txBox="1">
            <a:spLocks noChangeArrowheads="1"/>
          </p:cNvSpPr>
          <p:nvPr/>
        </p:nvSpPr>
        <p:spPr bwMode="auto">
          <a:xfrm>
            <a:off x="2209800" y="1371600"/>
            <a:ext cx="110799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dirty="0" err="1">
                <a:solidFill>
                  <a:srgbClr val="FFFFFF"/>
                </a:solidFill>
                <a:latin typeface="Arial" charset="0"/>
                <a:cs typeface="Arial" charset="0"/>
              </a:rPr>
              <a:t>马其顿</a:t>
            </a:r>
            <a:endParaRPr lang="en-US" b="0" dirty="0">
              <a:solidFill>
                <a:srgbClr val="FFFFFF"/>
              </a:solidFill>
              <a:latin typeface="Arial" charset="0"/>
              <a:cs typeface="Arial" charset="0"/>
            </a:endParaRPr>
          </a:p>
        </p:txBody>
      </p:sp>
      <p:sp>
        <p:nvSpPr>
          <p:cNvPr id="278539" name="TextBox 6"/>
          <p:cNvSpPr txBox="1">
            <a:spLocks noChangeArrowheads="1"/>
          </p:cNvSpPr>
          <p:nvPr/>
        </p:nvSpPr>
        <p:spPr bwMode="auto">
          <a:xfrm>
            <a:off x="2514600" y="4567238"/>
            <a:ext cx="110799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dirty="0" err="1">
                <a:solidFill>
                  <a:srgbClr val="FFFFFF"/>
                </a:solidFill>
                <a:latin typeface="Arial" charset="0"/>
                <a:cs typeface="Arial" charset="0"/>
              </a:rPr>
              <a:t>哥林多</a:t>
            </a:r>
            <a:endParaRPr lang="en-US" b="0" dirty="0">
              <a:solidFill>
                <a:srgbClr val="FFFFFF"/>
              </a:solidFill>
              <a:latin typeface="Arial" charset="0"/>
              <a:cs typeface="Arial" charset="0"/>
            </a:endParaRPr>
          </a:p>
        </p:txBody>
      </p:sp>
      <p:sp>
        <p:nvSpPr>
          <p:cNvPr id="26" name="Title 25"/>
          <p:cNvSpPr>
            <a:spLocks noGrp="1"/>
          </p:cNvSpPr>
          <p:nvPr>
            <p:ph type="title" idx="4294967295"/>
          </p:nvPr>
        </p:nvSpPr>
        <p:spPr>
          <a:xfrm>
            <a:off x="685800" y="0"/>
            <a:ext cx="7772400" cy="762000"/>
          </a:xfrm>
        </p:spPr>
        <p:txBody>
          <a:bodyPr/>
          <a:lstStyle/>
          <a:p>
            <a:pPr>
              <a:defRPr/>
            </a:pPr>
            <a:r>
              <a:rPr lang="zh-CN" altLang="en-US" dirty="0">
                <a:solidFill>
                  <a:srgbClr val="FFFFFF"/>
                </a:solidFill>
                <a:effectLst>
                  <a:outerShdw blurRad="38100" dist="38100" dir="2700000" algn="tl">
                    <a:srgbClr val="808080"/>
                  </a:outerShdw>
                </a:effectLst>
                <a:latin typeface="Arial" charset="0"/>
                <a:ea typeface="ＭＳ Ｐゴシック" charset="0"/>
                <a:cs typeface="Arial" charset="0"/>
              </a:rPr>
              <a:t>马其顿远离航线。</a:t>
            </a:r>
            <a:endParaRPr lang="en-US"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2813250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4" descr="james-c-christensen-the-widows-mite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1371600" y="518160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4400" i="1" dirty="0" err="1">
                <a:solidFill>
                  <a:srgbClr val="FFFFFF"/>
                </a:solidFill>
                <a:effectLst>
                  <a:outerShdw blurRad="38100" dist="38100" dir="2700000" algn="tl">
                    <a:srgbClr val="808080"/>
                  </a:outerShdw>
                </a:effectLst>
              </a:rPr>
              <a:t>为她喝彩</a:t>
            </a:r>
            <a:r>
              <a:rPr lang="zh-CN" altLang="en-US" sz="4400" i="1" dirty="0">
                <a:solidFill>
                  <a:srgbClr val="FFFFFF"/>
                </a:solidFill>
                <a:effectLst>
                  <a:outerShdw blurRad="38100" dist="38100" dir="2700000" algn="tl">
                    <a:srgbClr val="808080"/>
                  </a:outerShdw>
                </a:effectLst>
              </a:rPr>
              <a:t>！</a:t>
            </a:r>
            <a:endParaRPr lang="en-US" sz="4400" i="1" dirty="0">
              <a:solidFill>
                <a:srgbClr val="FFFFFF"/>
              </a:solidFill>
              <a:effectLst>
                <a:outerShdw blurRad="38100" dist="38100" dir="2700000" algn="tl">
                  <a:srgbClr val="808080"/>
                </a:outerShdw>
              </a:effectLst>
            </a:endParaRPr>
          </a:p>
        </p:txBody>
      </p:sp>
      <p:pic>
        <p:nvPicPr>
          <p:cNvPr id="6" name="Picture 5" descr="widows-mite-roman-coins_900px.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3148013"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p:cNvSpPr>
            <a:spLocks noGrp="1" noChangeArrowheads="1"/>
          </p:cNvSpPr>
          <p:nvPr>
            <p:ph type="ctrTitle"/>
          </p:nvPr>
        </p:nvSpPr>
        <p:spPr>
          <a:xfrm>
            <a:off x="-228600" y="914400"/>
            <a:ext cx="3581400" cy="1143000"/>
          </a:xfrm>
        </p:spPr>
        <p:txBody>
          <a:bodyPr/>
          <a:lstStyle/>
          <a:p>
            <a:pPr eaLnBrk="1" hangingPunct="1">
              <a:defRPr/>
            </a:pPr>
            <a:r>
              <a:rPr lang="en-US" dirty="0" err="1">
                <a:effectLst>
                  <a:outerShdw blurRad="38100" dist="38100" dir="2700000" algn="tl">
                    <a:srgbClr val="808080"/>
                  </a:outerShdw>
                </a:effectLst>
                <a:latin typeface="Arial" charset="0"/>
                <a:ea typeface="ＭＳ Ｐゴシック" charset="0"/>
                <a:cs typeface="ＭＳ Ｐゴシック" charset="0"/>
              </a:rPr>
              <a:t>两个小钱</a:t>
            </a:r>
            <a:endParaRPr lang="en-US" dirty="0">
              <a:effectLst>
                <a:outerShdw blurRad="38100" dist="38100" dir="2700000" algn="tl">
                  <a:srgbClr val="808080"/>
                </a:outerShdw>
              </a:effectLst>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2590800" y="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en-US" sz="4400" i="1" dirty="0" err="1">
                <a:solidFill>
                  <a:srgbClr val="FFFFFF"/>
                </a:solidFill>
                <a:effectLst>
                  <a:outerShdw blurRad="38100" dist="38100" dir="2700000" algn="tl">
                    <a:srgbClr val="808080"/>
                  </a:outerShdw>
                </a:effectLst>
              </a:rPr>
              <a:t>马可福音</a:t>
            </a:r>
            <a:r>
              <a:rPr lang="en-US" sz="4400" i="1" dirty="0">
                <a:solidFill>
                  <a:srgbClr val="FFFFFF"/>
                </a:solidFill>
                <a:effectLst>
                  <a:outerShdw blurRad="38100" dist="38100" dir="2700000" algn="tl">
                    <a:srgbClr val="808080"/>
                  </a:outerShdw>
                </a:effectLst>
              </a:rPr>
              <a:t> 12:41-44</a:t>
            </a:r>
          </a:p>
        </p:txBody>
      </p:sp>
    </p:spTree>
    <p:extLst>
      <p:ext uri="{BB962C8B-B14F-4D97-AF65-F5344CB8AC3E}">
        <p14:creationId xmlns:p14="http://schemas.microsoft.com/office/powerpoint/2010/main" val="1550543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dissolve">
                                      <p:cBhvr>
                                        <p:cTn id="11" dur="500"/>
                                        <p:tgtEl>
                                          <p:spTgt spid="1945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458"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0"/>
            <a:ext cx="9144000" cy="2057400"/>
          </a:xfrm>
          <a:solidFill>
            <a:srgbClr val="008000"/>
          </a:solidFill>
        </p:spPr>
        <p:txBody>
          <a:bodyPr/>
          <a:lstStyle/>
          <a:p>
            <a:pPr eaLnBrk="1" hangingPunct="1"/>
            <a:r>
              <a:rPr lang="zh-CN" altLang="en-US" sz="4000" dirty="0">
                <a:solidFill>
                  <a:srgbClr val="FFFFFF"/>
                </a:solidFill>
                <a:latin typeface="Arial" charset="0"/>
                <a:ea typeface="ＭＳ Ｐゴシック" charset="0"/>
                <a:cs typeface="ＭＳ Ｐゴシック" charset="0"/>
              </a:rPr>
              <a:t>马其顿人是自愿奉献的（</a:t>
            </a:r>
            <a:r>
              <a:rPr lang="en-US" altLang="zh-CN" sz="4000" dirty="0">
                <a:solidFill>
                  <a:srgbClr val="FFFFFF"/>
                </a:solidFill>
                <a:latin typeface="Arial" charset="0"/>
                <a:ea typeface="ＭＳ Ｐゴシック" charset="0"/>
                <a:cs typeface="ＭＳ Ｐゴシック" charset="0"/>
              </a:rPr>
              <a:t>8:3</a:t>
            </a:r>
            <a:r>
              <a:rPr lang="en-US" sz="4000" dirty="0">
                <a:solidFill>
                  <a:srgbClr val="FFFFFF"/>
                </a:solidFill>
                <a:latin typeface="Arial" charset="0"/>
                <a:ea typeface="ＭＳ Ｐゴシック" charset="0"/>
                <a:cs typeface="ＭＳ Ｐゴシック" charset="0"/>
              </a:rPr>
              <a:t>b-4）。</a:t>
            </a:r>
          </a:p>
        </p:txBody>
      </p:sp>
      <p:sp>
        <p:nvSpPr>
          <p:cNvPr id="4" name="Rectangle 3"/>
          <p:cNvSpPr txBox="1">
            <a:spLocks noChangeArrowheads="1"/>
          </p:cNvSpPr>
          <p:nvPr/>
        </p:nvSpPr>
        <p:spPr bwMode="auto">
          <a:xfrm>
            <a:off x="304800" y="22860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ja-JP" sz="4000" dirty="0">
                <a:solidFill>
                  <a:srgbClr val="FFFFFF"/>
                </a:solidFill>
                <a:effectLst>
                  <a:outerShdw blurRad="38100" dist="38100" dir="2700000" algn="tl">
                    <a:srgbClr val="808080"/>
                  </a:outerShdw>
                </a:effectLst>
              </a:rPr>
              <a:t>"</a:t>
            </a:r>
            <a:r>
              <a:rPr lang="en-US" sz="4000" baseline="30000" dirty="0">
                <a:solidFill>
                  <a:srgbClr val="FFFFFF"/>
                </a:solidFill>
                <a:effectLst>
                  <a:outerShdw blurRad="38100" dist="38100" dir="2700000" algn="tl">
                    <a:srgbClr val="808080"/>
                  </a:outerShdw>
                </a:effectLst>
              </a:rPr>
              <a:t>3b</a:t>
            </a:r>
            <a:r>
              <a:rPr lang="zh-CN" altLang="en-US" sz="4000" baseline="30000" dirty="0">
                <a:solidFill>
                  <a:srgbClr val="FFFFFF"/>
                </a:solidFill>
                <a:effectLst>
                  <a:outerShdw blurRad="38100" dist="38100" dir="2700000" algn="tl">
                    <a:srgbClr val="808080"/>
                  </a:outerShdw>
                </a:effectLst>
              </a:rPr>
              <a:t>超过了能力来捐助，主动 </a:t>
            </a:r>
            <a:r>
              <a:rPr lang="en-US" altLang="zh-CN" sz="4000" baseline="30000" dirty="0">
                <a:solidFill>
                  <a:srgbClr val="FFFFFF"/>
                </a:solidFill>
                <a:effectLst>
                  <a:outerShdw blurRad="38100" dist="38100" dir="2700000" algn="tl">
                    <a:srgbClr val="808080"/>
                  </a:outerShdw>
                </a:effectLst>
              </a:rPr>
              <a:t>4</a:t>
            </a:r>
            <a:r>
              <a:rPr lang="zh-CN" altLang="en-US" sz="4000" baseline="30000" dirty="0">
                <a:solidFill>
                  <a:srgbClr val="FFFFFF"/>
                </a:solidFill>
                <a:effectLst>
                  <a:outerShdw blurRad="38100" dist="38100" dir="2700000" algn="tl">
                    <a:srgbClr val="808080"/>
                  </a:outerShdw>
                </a:effectLst>
              </a:rPr>
              <a:t>再三恳求我们，准他们在这供给圣徒的善事上有份；</a:t>
            </a:r>
            <a:endParaRPr lang="en-US" sz="4000" dirty="0">
              <a:solidFill>
                <a:srgbClr val="FFFFFF"/>
              </a:solidFill>
              <a:effectLst>
                <a:outerShdw blurRad="38100" dist="38100" dir="2700000" algn="tl">
                  <a:srgbClr val="808080"/>
                </a:outerShdw>
              </a:effectLst>
            </a:endParaRPr>
          </a:p>
        </p:txBody>
      </p:sp>
    </p:spTree>
    <p:extLst>
      <p:ext uri="{BB962C8B-B14F-4D97-AF65-F5344CB8AC3E}">
        <p14:creationId xmlns:p14="http://schemas.microsoft.com/office/powerpoint/2010/main" val="244501451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ctrTitle"/>
          </p:nvPr>
        </p:nvSpPr>
        <p:spPr>
          <a:xfrm>
            <a:off x="0" y="0"/>
            <a:ext cx="9144000" cy="2971800"/>
          </a:xfrm>
          <a:solidFill>
            <a:srgbClr val="008000"/>
          </a:solidFill>
        </p:spPr>
        <p:txBody>
          <a:bodyPr/>
          <a:lstStyle/>
          <a:p>
            <a:pPr eaLnBrk="1" hangingPunct="1"/>
            <a:r>
              <a:rPr lang="zh-CN" altLang="en-US" sz="4000" dirty="0">
                <a:latin typeface="Arial" charset="0"/>
                <a:ea typeface="ＭＳ Ｐゴシック" charset="0"/>
                <a:cs typeface="ＭＳ Ｐゴシック" charset="0"/>
              </a:rPr>
              <a:t>他们不仅奉献金钱，还将自己献给了神，并满足了保罗同伴的需要（林后 </a:t>
            </a:r>
            <a:r>
              <a:rPr lang="en-US" altLang="zh-CN" sz="4000" dirty="0">
                <a:latin typeface="Arial" charset="0"/>
                <a:ea typeface="ＭＳ Ｐゴシック" charset="0"/>
                <a:cs typeface="ＭＳ Ｐゴシック" charset="0"/>
              </a:rPr>
              <a:t>8:5</a:t>
            </a:r>
            <a:r>
              <a:rPr lang="zh-CN" altLang="en-US" sz="4000" dirty="0">
                <a:latin typeface="Arial" charset="0"/>
                <a:ea typeface="ＭＳ Ｐゴシック" charset="0"/>
                <a:cs typeface="ＭＳ Ｐゴシック" charset="0"/>
              </a:rPr>
              <a:t>）。</a:t>
            </a:r>
            <a:endParaRPr lang="en-US" sz="4000" dirty="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5052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zh-CN" altLang="en-US" sz="3600" dirty="0">
                <a:solidFill>
                  <a:srgbClr val="FFFFFF"/>
                </a:solidFill>
                <a:effectLst>
                  <a:outerShdw blurRad="38100" dist="38100" dir="2700000" algn="tl">
                    <a:srgbClr val="808080"/>
                  </a:outerShdw>
                </a:effectLst>
              </a:rPr>
              <a:t> </a:t>
            </a:r>
            <a:r>
              <a:rPr lang="en-US" altLang="zh-CN" sz="3600" dirty="0">
                <a:solidFill>
                  <a:srgbClr val="FFFFFF"/>
                </a:solidFill>
                <a:effectLst>
                  <a:outerShdw blurRad="38100" dist="38100" dir="2700000" algn="tl">
                    <a:srgbClr val="808080"/>
                  </a:outerShdw>
                </a:effectLst>
              </a:rPr>
              <a:t>5</a:t>
            </a:r>
            <a:r>
              <a:rPr lang="zh-CN" altLang="en-US" sz="3600" dirty="0">
                <a:solidFill>
                  <a:srgbClr val="FFFFFF"/>
                </a:solidFill>
                <a:effectLst>
                  <a:outerShdw blurRad="38100" dist="38100" dir="2700000" algn="tl">
                    <a:srgbClr val="808080"/>
                  </a:outerShdw>
                </a:effectLst>
              </a:rPr>
              <a:t>并且他们所做的，不但照我们所期望的，更照上帝的旨意先把自己献给主，又给了我们。</a:t>
            </a:r>
            <a:endParaRPr lang="en-US" sz="3600" dirty="0">
              <a:solidFill>
                <a:srgbClr val="FFFFFF"/>
              </a:solidFill>
              <a:effectLst>
                <a:outerShdw blurRad="38100" dist="38100" dir="2700000" algn="tl">
                  <a:srgbClr val="808080"/>
                </a:outerShdw>
              </a:effectLst>
            </a:endParaRPr>
          </a:p>
        </p:txBody>
      </p:sp>
    </p:spTree>
    <p:extLst>
      <p:ext uri="{BB962C8B-B14F-4D97-AF65-F5344CB8AC3E}">
        <p14:creationId xmlns:p14="http://schemas.microsoft.com/office/powerpoint/2010/main" val="10741742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ctrTitle"/>
          </p:nvPr>
        </p:nvSpPr>
        <p:spPr>
          <a:xfrm>
            <a:off x="0" y="0"/>
            <a:ext cx="9144000" cy="2971800"/>
          </a:xfrm>
          <a:solidFill>
            <a:srgbClr val="008000"/>
          </a:solidFill>
        </p:spPr>
        <p:txBody>
          <a:bodyPr/>
          <a:lstStyle/>
          <a:p>
            <a:pPr eaLnBrk="1" hangingPunct="1"/>
            <a:r>
              <a:rPr lang="zh-CN" altLang="en-US" sz="4000" dirty="0">
                <a:latin typeface="Arial" charset="0"/>
                <a:ea typeface="ＭＳ Ｐゴシック" charset="0"/>
                <a:cs typeface="ＭＳ Ｐゴシック" charset="0"/>
              </a:rPr>
              <a:t>哥林多人也应当慷慨地奉献金钱，正如他们在其他方面已经完全献上自己一样（林后 </a:t>
            </a:r>
            <a:r>
              <a:rPr lang="en-US" altLang="zh-CN" sz="4000" dirty="0">
                <a:latin typeface="Arial" charset="0"/>
                <a:ea typeface="ＭＳ Ｐゴシック" charset="0"/>
                <a:cs typeface="ＭＳ Ｐゴシック" charset="0"/>
              </a:rPr>
              <a:t>8:6-7</a:t>
            </a:r>
            <a:r>
              <a:rPr lang="zh-CN" altLang="en-US" sz="4000" dirty="0">
                <a:latin typeface="Arial" charset="0"/>
                <a:ea typeface="ＭＳ Ｐゴシック" charset="0"/>
                <a:cs typeface="ＭＳ Ｐゴシック" charset="0"/>
              </a:rPr>
              <a:t>）。</a:t>
            </a:r>
            <a:endParaRPr lang="en-US" sz="4000" dirty="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124200"/>
            <a:ext cx="8686800" cy="36576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zh-CN" sz="3200" dirty="0">
                <a:solidFill>
                  <a:srgbClr val="FFFFFF"/>
                </a:solidFill>
                <a:effectLst>
                  <a:outerShdw blurRad="38100" dist="38100" dir="2700000" algn="tl">
                    <a:srgbClr val="808080"/>
                  </a:outerShdw>
                </a:effectLst>
              </a:rPr>
              <a:t>6</a:t>
            </a:r>
            <a:r>
              <a:rPr lang="zh-CN" altLang="en-US" sz="3200" dirty="0">
                <a:solidFill>
                  <a:srgbClr val="FFFFFF"/>
                </a:solidFill>
                <a:effectLst>
                  <a:outerShdw blurRad="38100" dist="38100" dir="2700000" algn="tl">
                    <a:srgbClr val="808080"/>
                  </a:outerShdw>
                </a:effectLst>
              </a:rPr>
              <a:t>因此，我们劝提多，既然在你们中间开始这慈善的事，就当把它办成。 </a:t>
            </a:r>
            <a:r>
              <a:rPr lang="en-US" altLang="zh-CN" sz="3200" dirty="0">
                <a:solidFill>
                  <a:srgbClr val="FFFFFF"/>
                </a:solidFill>
                <a:effectLst>
                  <a:outerShdw blurRad="38100" dist="38100" dir="2700000" algn="tl">
                    <a:srgbClr val="808080"/>
                  </a:outerShdw>
                </a:effectLst>
              </a:rPr>
              <a:t>7</a:t>
            </a:r>
            <a:r>
              <a:rPr lang="zh-CN" altLang="en-US" sz="3200" dirty="0">
                <a:solidFill>
                  <a:srgbClr val="FFFFFF"/>
                </a:solidFill>
                <a:effectLst>
                  <a:outerShdw blurRad="38100" dist="38100" dir="2700000" algn="tl">
                    <a:srgbClr val="808080"/>
                  </a:outerShdw>
                </a:effectLst>
              </a:rPr>
              <a:t>既然你们在信心、口才、知识、万分的热忱，以及我们对你们的爱心上，都胜人一等，那么，当在这慈善的事上也要胜人一等。</a:t>
            </a:r>
            <a:endParaRPr lang="en-US" sz="3200" dirty="0">
              <a:solidFill>
                <a:srgbClr val="FFFFFF"/>
              </a:solidFill>
              <a:effectLst>
                <a:outerShdw blurRad="38100" dist="38100" dir="2700000" algn="tl">
                  <a:srgbClr val="808080"/>
                </a:outerShdw>
              </a:effectLst>
            </a:endParaRPr>
          </a:p>
        </p:txBody>
      </p:sp>
    </p:spTree>
    <p:extLst>
      <p:ext uri="{BB962C8B-B14F-4D97-AF65-F5344CB8AC3E}">
        <p14:creationId xmlns:p14="http://schemas.microsoft.com/office/powerpoint/2010/main" val="2910355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91750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5" descr="Crucifix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4063"/>
            <a:ext cx="9144000" cy="610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0" y="762000"/>
            <a:ext cx="9144000" cy="2209800"/>
          </a:xfrm>
        </p:spPr>
        <p:txBody>
          <a:bodyPr/>
          <a:lstStyle/>
          <a:p>
            <a:pPr eaLnBrk="1" hangingPunct="1"/>
            <a:r>
              <a:rPr lang="zh-CN" altLang="en-US" sz="4000" dirty="0">
                <a:latin typeface="Arial" charset="0"/>
                <a:ea typeface="ＭＳ Ｐゴシック" charset="0"/>
                <a:cs typeface="ＭＳ Ｐゴシック" charset="0"/>
              </a:rPr>
              <a:t>基督也献出了牺牲，通过放下作为神的权利而成为人（</a:t>
            </a:r>
            <a:r>
              <a:rPr lang="en-US" altLang="zh-CN" sz="4000" dirty="0">
                <a:latin typeface="Arial" charset="0"/>
                <a:ea typeface="ＭＳ Ｐゴシック" charset="0"/>
                <a:cs typeface="ＭＳ Ｐゴシック" charset="0"/>
              </a:rPr>
              <a:t>8:8-9</a:t>
            </a:r>
            <a:r>
              <a:rPr lang="zh-CN" altLang="en-US"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276600"/>
            <a:ext cx="8686800" cy="3505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zh-CN" sz="3200" dirty="0">
                <a:solidFill>
                  <a:srgbClr val="FFFFFF"/>
                </a:solidFill>
                <a:effectLst>
                  <a:outerShdw blurRad="38100" dist="38100" dir="2700000" algn="tl">
                    <a:srgbClr val="808080"/>
                  </a:outerShdw>
                </a:effectLst>
              </a:rPr>
              <a:t>8</a:t>
            </a:r>
            <a:r>
              <a:rPr lang="zh-CN" altLang="en-US" sz="3200" dirty="0">
                <a:solidFill>
                  <a:srgbClr val="FFFFFF"/>
                </a:solidFill>
                <a:effectLst>
                  <a:outerShdw blurRad="38100" dist="38100" dir="2700000" algn="tl">
                    <a:srgbClr val="808080"/>
                  </a:outerShdw>
                </a:effectLst>
              </a:rPr>
              <a:t>我说这话，并不是命令你们，而是藉着别人的热忱来考验你们爱心的真诚。 </a:t>
            </a:r>
            <a:r>
              <a:rPr lang="en-US" altLang="zh-CN" sz="3200" dirty="0">
                <a:solidFill>
                  <a:srgbClr val="FFFFFF"/>
                </a:solidFill>
                <a:effectLst>
                  <a:outerShdw blurRad="38100" dist="38100" dir="2700000" algn="tl">
                    <a:srgbClr val="808080"/>
                  </a:outerShdw>
                </a:effectLst>
              </a:rPr>
              <a:t>9</a:t>
            </a:r>
            <a:r>
              <a:rPr lang="zh-CN" altLang="en-US" sz="3200" dirty="0">
                <a:solidFill>
                  <a:srgbClr val="FFFFFF"/>
                </a:solidFill>
                <a:effectLst>
                  <a:outerShdw blurRad="38100" dist="38100" dir="2700000" algn="tl">
                    <a:srgbClr val="808080"/>
                  </a:outerShdw>
                </a:effectLst>
              </a:rPr>
              <a:t>你们知道我们主耶稣基督的恩典：他本是富足，却为你们成了贫穷，好使你们因他的贫穷而成为富足。</a:t>
            </a:r>
            <a:endParaRPr lang="en-US" sz="3200" dirty="0">
              <a:solidFill>
                <a:srgbClr val="FFFFFF"/>
              </a:solidFill>
              <a:effectLst>
                <a:outerShdw blurRad="38100" dist="38100" dir="2700000" algn="tl">
                  <a:srgbClr val="808080"/>
                </a:outerShdw>
              </a:effectLst>
            </a:endParaRPr>
          </a:p>
        </p:txBody>
      </p:sp>
      <p:sp>
        <p:nvSpPr>
          <p:cNvPr id="5" name="Rectangle 3"/>
          <p:cNvSpPr txBox="1">
            <a:spLocks noChangeArrowheads="1"/>
          </p:cNvSpPr>
          <p:nvPr/>
        </p:nvSpPr>
        <p:spPr bwMode="auto">
          <a:xfrm>
            <a:off x="152400" y="76200"/>
            <a:ext cx="7620000" cy="838200"/>
          </a:xfrm>
          <a:prstGeom prst="rect">
            <a:avLst/>
          </a:prstGeom>
          <a:noFill/>
          <a:ln w="9525">
            <a:noFill/>
            <a:miter lim="800000"/>
            <a:headEnd/>
            <a:tailEnd/>
          </a:ln>
        </p:spPr>
        <p:txBody>
          <a:bodyPr/>
          <a:lstStyle/>
          <a:p>
            <a:pPr algn="l">
              <a:spcBef>
                <a:spcPct val="20000"/>
              </a:spcBef>
              <a:defRPr/>
            </a:pPr>
            <a:r>
              <a:rPr lang="zh-CN" altLang="en-US" sz="3200" i="1" kern="0" dirty="0">
                <a:solidFill>
                  <a:srgbClr val="FFFFFF"/>
                </a:solidFill>
                <a:latin typeface="Arial"/>
                <a:ea typeface="ＭＳ Ｐゴシック"/>
              </a:rPr>
              <a:t>另一个慷慨的例子</a:t>
            </a:r>
            <a:r>
              <a:rPr lang="en-US" altLang="zh-CN" sz="3200" i="1" kern="0" dirty="0">
                <a:solidFill>
                  <a:srgbClr val="FFFFFF"/>
                </a:solidFill>
                <a:latin typeface="Arial"/>
                <a:ea typeface="ＭＳ Ｐゴシック"/>
              </a:rPr>
              <a:t>……</a:t>
            </a:r>
          </a:p>
        </p:txBody>
      </p:sp>
    </p:spTree>
    <p:extLst>
      <p:ext uri="{BB962C8B-B14F-4D97-AF65-F5344CB8AC3E}">
        <p14:creationId xmlns:p14="http://schemas.microsoft.com/office/powerpoint/2010/main" val="14859664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ctrTitle"/>
          </p:nvPr>
        </p:nvSpPr>
        <p:spPr>
          <a:xfrm>
            <a:off x="0" y="228600"/>
            <a:ext cx="9144000" cy="1143000"/>
          </a:xfrm>
        </p:spPr>
        <p:txBody>
          <a:bodyPr/>
          <a:lstStyle/>
          <a:p>
            <a:pPr eaLnBrk="1" hangingPunct="1"/>
            <a:r>
              <a:rPr lang="zh-CN" altLang="en-US" dirty="0">
                <a:solidFill>
                  <a:srgbClr val="FFFF00"/>
                </a:solidFill>
                <a:latin typeface="Arial" charset="0"/>
                <a:ea typeface="ＭＳ Ｐゴシック" charset="0"/>
                <a:cs typeface="ＭＳ Ｐゴシック" charset="0"/>
              </a:rPr>
              <a:t>基诺西斯</a:t>
            </a:r>
            <a:r>
              <a:rPr lang="zh-CN" altLang="en-US" dirty="0">
                <a:latin typeface="Arial" charset="0"/>
                <a:ea typeface="ＭＳ Ｐゴシック" charset="0"/>
                <a:cs typeface="ＭＳ Ｐゴシック" charset="0"/>
              </a:rPr>
              <a:t> </a:t>
            </a:r>
            <a:r>
              <a:rPr lang="en-US" altLang="zh-CN"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Kenosis) （</a:t>
            </a:r>
            <a:r>
              <a:rPr lang="zh-CN" altLang="en-US" dirty="0">
                <a:latin typeface="Arial" charset="0"/>
                <a:ea typeface="ＭＳ Ｐゴシック" charset="0"/>
                <a:cs typeface="ＭＳ Ｐゴシック" charset="0"/>
              </a:rPr>
              <a:t>倒空）</a:t>
            </a:r>
            <a:endParaRPr lang="en-US" dirty="0">
              <a:latin typeface="Arial" charset="0"/>
              <a:ea typeface="ＭＳ Ｐゴシック" charset="0"/>
              <a:cs typeface="ＭＳ Ｐゴシック" charset="0"/>
            </a:endParaRPr>
          </a:p>
        </p:txBody>
      </p:sp>
      <p:pic>
        <p:nvPicPr>
          <p:cNvPr id="5" name="Picture 4" descr="InfiniteHope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95550"/>
            <a:ext cx="60960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3429000" y="1981200"/>
            <a:ext cx="5486400" cy="4114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zh-CN" altLang="en-US" sz="3200" dirty="0">
                <a:solidFill>
                  <a:srgbClr val="FFFFFF"/>
                </a:solidFill>
                <a:effectLst>
                  <a:outerShdw blurRad="38100" dist="38100" dir="2700000" algn="tl">
                    <a:srgbClr val="808080"/>
                  </a:outerShdw>
                </a:effectLst>
              </a:rPr>
              <a:t>虽然他是神</a:t>
            </a:r>
            <a:r>
              <a:rPr lang="en-US" altLang="zh-CN" sz="3200" dirty="0">
                <a:solidFill>
                  <a:srgbClr val="FFFFFF"/>
                </a:solidFill>
                <a:effectLst>
                  <a:outerShdw blurRad="38100" dist="38100" dir="2700000" algn="tl">
                    <a:srgbClr val="808080"/>
                  </a:outerShdw>
                </a:effectLst>
              </a:rPr>
              <a:t>……</a:t>
            </a:r>
          </a:p>
          <a:p>
            <a:pPr>
              <a:spcBef>
                <a:spcPct val="20000"/>
              </a:spcBef>
              <a:defRPr/>
            </a:pPr>
            <a:r>
              <a:rPr lang="zh-CN" altLang="en-US" sz="3200" dirty="0">
                <a:solidFill>
                  <a:srgbClr val="FFFFFF"/>
                </a:solidFill>
                <a:effectLst>
                  <a:outerShdw blurRad="38100" dist="38100" dir="2700000" algn="tl">
                    <a:srgbClr val="808080"/>
                  </a:outerShdw>
                </a:effectLst>
              </a:rPr>
              <a:t>他</a:t>
            </a:r>
            <a:r>
              <a:rPr lang="zh-CN" altLang="en-US" sz="3200" dirty="0">
                <a:solidFill>
                  <a:srgbClr val="FFFF00"/>
                </a:solidFill>
                <a:effectLst>
                  <a:outerShdw blurRad="38100" dist="38100" dir="2700000" algn="tl">
                    <a:srgbClr val="808080"/>
                  </a:outerShdw>
                </a:effectLst>
              </a:rPr>
              <a:t>倒空</a:t>
            </a:r>
            <a:r>
              <a:rPr lang="zh-CN" altLang="en-US" sz="3200" dirty="0">
                <a:solidFill>
                  <a:srgbClr val="FFFFFF"/>
                </a:solidFill>
                <a:effectLst>
                  <a:outerShdw blurRad="38100" dist="38100" dir="2700000" algn="tl">
                    <a:srgbClr val="808080"/>
                  </a:outerShdw>
                </a:effectLst>
              </a:rPr>
              <a:t>自己</a:t>
            </a:r>
            <a:r>
              <a:rPr lang="en-US" altLang="zh-CN" sz="3200" dirty="0">
                <a:solidFill>
                  <a:srgbClr val="FFFFFF"/>
                </a:solidFill>
                <a:effectLst>
                  <a:outerShdw blurRad="38100" dist="38100" dir="2700000" algn="tl">
                    <a:srgbClr val="808080"/>
                  </a:outerShdw>
                </a:effectLst>
              </a:rPr>
              <a:t>……</a:t>
            </a:r>
          </a:p>
          <a:p>
            <a:pPr>
              <a:spcBef>
                <a:spcPct val="20000"/>
              </a:spcBef>
              <a:defRPr/>
            </a:pPr>
            <a:r>
              <a:rPr lang="zh-CN" altLang="en-US" sz="3200" dirty="0">
                <a:solidFill>
                  <a:srgbClr val="FFFFFF"/>
                </a:solidFill>
                <a:effectLst>
                  <a:outerShdw blurRad="38100" dist="38100" dir="2700000" algn="tl">
                    <a:srgbClr val="808080"/>
                  </a:outerShdw>
                </a:effectLst>
              </a:rPr>
              <a:t>他谦卑自己，顺服至死，</a:t>
            </a:r>
          </a:p>
          <a:p>
            <a:pPr>
              <a:spcBef>
                <a:spcPct val="20000"/>
              </a:spcBef>
              <a:defRPr/>
            </a:pPr>
            <a:r>
              <a:rPr lang="zh-CN" altLang="en-US" sz="3200" dirty="0">
                <a:solidFill>
                  <a:srgbClr val="FFFFFF"/>
                </a:solidFill>
                <a:effectLst>
                  <a:outerShdw blurRad="38100" dist="38100" dir="2700000" algn="tl">
                    <a:srgbClr val="808080"/>
                  </a:outerShdw>
                </a:effectLst>
              </a:rPr>
              <a:t>甚至死在十字架上！</a:t>
            </a:r>
          </a:p>
          <a:p>
            <a:pPr>
              <a:spcBef>
                <a:spcPct val="20000"/>
              </a:spcBef>
              <a:defRPr/>
            </a:pPr>
            <a:r>
              <a:rPr lang="zh-CN" altLang="en-US" sz="3200" dirty="0">
                <a:solidFill>
                  <a:srgbClr val="FFFFFF"/>
                </a:solidFill>
                <a:effectLst>
                  <a:outerShdw blurRad="38100" dist="38100" dir="2700000" algn="tl">
                    <a:srgbClr val="808080"/>
                  </a:outerShdw>
                </a:effectLst>
              </a:rPr>
              <a:t>（腓立比书 </a:t>
            </a:r>
            <a:r>
              <a:rPr lang="en-US" altLang="zh-CN" sz="3200" dirty="0">
                <a:solidFill>
                  <a:srgbClr val="FFFFFF"/>
                </a:solidFill>
                <a:effectLst>
                  <a:outerShdw blurRad="38100" dist="38100" dir="2700000" algn="tl">
                    <a:srgbClr val="808080"/>
                  </a:outerShdw>
                </a:effectLst>
              </a:rPr>
              <a:t>2:6,8</a:t>
            </a:r>
            <a:r>
              <a:rPr lang="zh-CN" altLang="en-US" sz="3200" dirty="0">
                <a:solidFill>
                  <a:srgbClr val="FFFFFF"/>
                </a:solidFill>
                <a:effectLst>
                  <a:outerShdw blurRad="38100" dist="38100" dir="2700000" algn="tl">
                    <a:srgbClr val="808080"/>
                  </a:outerShdw>
                </a:effectLst>
              </a:rPr>
              <a:t>）</a:t>
            </a:r>
          </a:p>
        </p:txBody>
      </p:sp>
    </p:spTree>
    <p:extLst>
      <p:ext uri="{BB962C8B-B14F-4D97-AF65-F5344CB8AC3E}">
        <p14:creationId xmlns:p14="http://schemas.microsoft.com/office/powerpoint/2010/main" val="3391818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7" descr="GENEROSTY Acts 1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Rectangle 2"/>
          <p:cNvSpPr>
            <a:spLocks noGrp="1" noChangeArrowheads="1"/>
          </p:cNvSpPr>
          <p:nvPr>
            <p:ph type="ctrTitle"/>
          </p:nvPr>
        </p:nvSpPr>
        <p:spPr>
          <a:xfrm>
            <a:off x="0" y="0"/>
            <a:ext cx="9144000" cy="1524000"/>
          </a:xfrm>
        </p:spPr>
        <p:txBody>
          <a:bodyPr/>
          <a:lstStyle/>
          <a:p>
            <a:pPr eaLnBrk="1" hangingPunct="1"/>
            <a:r>
              <a:rPr lang="zh-CN" altLang="en-US" sz="4000" dirty="0">
                <a:latin typeface="Arial" charset="0"/>
                <a:ea typeface="ＭＳ Ｐゴシック" charset="0"/>
                <a:cs typeface="ＭＳ Ｐゴシック" charset="0"/>
              </a:rPr>
              <a:t>现代慷慨的例子</a:t>
            </a:r>
            <a:r>
              <a:rPr lang="en-US" altLang="zh-CN"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419100" y="3962400"/>
            <a:ext cx="3810000" cy="762000"/>
          </a:xfrm>
          <a:prstGeom prst="rect">
            <a:avLst/>
          </a:prstGeom>
          <a:noFill/>
          <a:ln w="9525">
            <a:noFill/>
            <a:miter lim="800000"/>
            <a:headEnd/>
            <a:tailEnd/>
          </a:ln>
        </p:spPr>
        <p:txBody>
          <a:bodyPr/>
          <a:lstStyle/>
          <a:p>
            <a:pPr>
              <a:spcBef>
                <a:spcPct val="20000"/>
              </a:spcBef>
              <a:defRPr/>
            </a:pPr>
            <a:r>
              <a:rPr lang="zh-CN" altLang="en-US" sz="3200" u="sng" kern="0" dirty="0">
                <a:solidFill>
                  <a:srgbClr val="FFFFFF"/>
                </a:solidFill>
                <a:latin typeface="Arial"/>
                <a:ea typeface="ＭＳ Ｐゴシック"/>
              </a:rPr>
              <a:t>富有的人</a:t>
            </a:r>
          </a:p>
        </p:txBody>
      </p:sp>
      <p:sp>
        <p:nvSpPr>
          <p:cNvPr id="5" name="Rectangle 3"/>
          <p:cNvSpPr txBox="1">
            <a:spLocks noChangeArrowheads="1"/>
          </p:cNvSpPr>
          <p:nvPr/>
        </p:nvSpPr>
        <p:spPr bwMode="auto">
          <a:xfrm>
            <a:off x="571500" y="4724400"/>
            <a:ext cx="3810000" cy="2286000"/>
          </a:xfrm>
          <a:prstGeom prst="rect">
            <a:avLst/>
          </a:prstGeom>
          <a:noFill/>
          <a:ln w="9525">
            <a:noFill/>
            <a:miter lim="800000"/>
            <a:headEnd/>
            <a:tailEnd/>
          </a:ln>
        </p:spPr>
        <p:txBody>
          <a:bodyPr/>
          <a:lstStyle/>
          <a:p>
            <a:pPr marL="446088" indent="-446088" algn="l">
              <a:spcBef>
                <a:spcPct val="20000"/>
              </a:spcBef>
              <a:buFont typeface="Arial"/>
              <a:buChar char="•"/>
              <a:defRPr/>
            </a:pPr>
            <a:r>
              <a:rPr lang="en-US" sz="3200" kern="0" dirty="0">
                <a:solidFill>
                  <a:srgbClr val="FFFFFF"/>
                </a:solidFill>
                <a:latin typeface="Arial"/>
                <a:ea typeface="ＭＳ Ｐゴシック"/>
              </a:rPr>
              <a:t>Ed Sheffield</a:t>
            </a:r>
          </a:p>
          <a:p>
            <a:pPr marL="446088" indent="-446088" algn="l">
              <a:spcBef>
                <a:spcPct val="20000"/>
              </a:spcBef>
              <a:buFont typeface="Arial"/>
              <a:buChar char="•"/>
              <a:defRPr/>
            </a:pPr>
            <a:r>
              <a:rPr lang="en-US" sz="3200" kern="0" dirty="0">
                <a:solidFill>
                  <a:srgbClr val="FFFFFF"/>
                </a:solidFill>
                <a:latin typeface="Arial"/>
                <a:ea typeface="ＭＳ Ｐゴシック"/>
              </a:rPr>
              <a:t>Richard Miles</a:t>
            </a:r>
          </a:p>
          <a:p>
            <a:pPr marL="446088" indent="-446088" algn="l">
              <a:spcBef>
                <a:spcPct val="20000"/>
              </a:spcBef>
              <a:buFont typeface="Arial"/>
              <a:buChar char="•"/>
              <a:defRPr/>
            </a:pPr>
            <a:r>
              <a:rPr lang="en-US" sz="3200" kern="0" dirty="0" err="1">
                <a:solidFill>
                  <a:srgbClr val="FFFFFF"/>
                </a:solidFill>
                <a:latin typeface="Arial"/>
                <a:ea typeface="ＭＳ Ｐゴシック"/>
              </a:rPr>
              <a:t>基督礼拜堂</a:t>
            </a:r>
            <a:endParaRPr lang="en-US" sz="3200" kern="0" dirty="0">
              <a:solidFill>
                <a:srgbClr val="FFFFFF"/>
              </a:solidFill>
              <a:latin typeface="Arial"/>
              <a:ea typeface="ＭＳ Ｐゴシック"/>
            </a:endParaRPr>
          </a:p>
          <a:p>
            <a:pPr algn="l">
              <a:spcBef>
                <a:spcPct val="20000"/>
              </a:spcBef>
              <a:defRPr/>
            </a:pPr>
            <a:r>
              <a:rPr lang="zh-CN" altLang="en-US" kern="0" dirty="0">
                <a:solidFill>
                  <a:srgbClr val="FFFFFF"/>
                </a:solidFill>
                <a:latin typeface="Arial"/>
                <a:ea typeface="ＭＳ Ｐゴシック"/>
              </a:rPr>
              <a:t>      （</a:t>
            </a:r>
            <a:r>
              <a:rPr lang="en-US" kern="0" dirty="0">
                <a:solidFill>
                  <a:srgbClr val="FFFFFF"/>
                </a:solidFill>
                <a:latin typeface="Arial"/>
                <a:ea typeface="ＭＳ Ｐゴシック"/>
              </a:rPr>
              <a:t>Christ Chapel</a:t>
            </a:r>
            <a:r>
              <a:rPr lang="zh-CN" altLang="en-US" kern="0" dirty="0">
                <a:solidFill>
                  <a:srgbClr val="FFFFFF"/>
                </a:solidFill>
                <a:latin typeface="Arial"/>
                <a:ea typeface="ＭＳ Ｐゴシック"/>
              </a:rPr>
              <a:t>）</a:t>
            </a:r>
            <a:endParaRPr lang="en-US" sz="3200" kern="0" dirty="0">
              <a:solidFill>
                <a:srgbClr val="FFFFFF"/>
              </a:solidFill>
              <a:latin typeface="Arial"/>
              <a:ea typeface="ＭＳ Ｐゴシック"/>
            </a:endParaRPr>
          </a:p>
        </p:txBody>
      </p:sp>
      <p:sp>
        <p:nvSpPr>
          <p:cNvPr id="6" name="Rectangle 3"/>
          <p:cNvSpPr txBox="1">
            <a:spLocks noChangeArrowheads="1"/>
          </p:cNvSpPr>
          <p:nvPr/>
        </p:nvSpPr>
        <p:spPr bwMode="auto">
          <a:xfrm>
            <a:off x="4724400" y="3962400"/>
            <a:ext cx="3810000" cy="762000"/>
          </a:xfrm>
          <a:prstGeom prst="rect">
            <a:avLst/>
          </a:prstGeom>
          <a:noFill/>
          <a:ln w="9525">
            <a:noFill/>
            <a:miter lim="800000"/>
            <a:headEnd/>
            <a:tailEnd/>
          </a:ln>
        </p:spPr>
        <p:txBody>
          <a:bodyPr/>
          <a:lstStyle/>
          <a:p>
            <a:pPr>
              <a:spcBef>
                <a:spcPct val="20000"/>
              </a:spcBef>
              <a:defRPr/>
            </a:pPr>
            <a:r>
              <a:rPr lang="zh-CN" altLang="en-US" sz="3200" u="sng" kern="0" dirty="0">
                <a:solidFill>
                  <a:srgbClr val="FFFFFF"/>
                </a:solidFill>
                <a:latin typeface="Arial"/>
                <a:ea typeface="ＭＳ Ｐゴシック"/>
              </a:rPr>
              <a:t>不富有的人</a:t>
            </a:r>
          </a:p>
        </p:txBody>
      </p:sp>
      <p:sp>
        <p:nvSpPr>
          <p:cNvPr id="7" name="Rectangle 3"/>
          <p:cNvSpPr txBox="1">
            <a:spLocks noChangeArrowheads="1"/>
          </p:cNvSpPr>
          <p:nvPr/>
        </p:nvSpPr>
        <p:spPr bwMode="auto">
          <a:xfrm>
            <a:off x="4876800" y="4724400"/>
            <a:ext cx="3810000" cy="2286000"/>
          </a:xfrm>
          <a:prstGeom prst="rect">
            <a:avLst/>
          </a:prstGeom>
          <a:noFill/>
          <a:ln w="9525">
            <a:noFill/>
            <a:miter lim="800000"/>
            <a:headEnd/>
            <a:tailEnd/>
          </a:ln>
        </p:spPr>
        <p:txBody>
          <a:bodyPr/>
          <a:lstStyle/>
          <a:p>
            <a:pPr marL="446088" indent="-446088" algn="l">
              <a:spcBef>
                <a:spcPct val="20000"/>
              </a:spcBef>
              <a:buFont typeface="Arial"/>
              <a:buChar char="•"/>
              <a:defRPr/>
            </a:pPr>
            <a:r>
              <a:rPr lang="en-US" sz="3200" kern="0" dirty="0">
                <a:solidFill>
                  <a:srgbClr val="FFFFFF"/>
                </a:solidFill>
                <a:latin typeface="Arial"/>
                <a:ea typeface="ＭＳ Ｐゴシック"/>
              </a:rPr>
              <a:t>Scott Smith</a:t>
            </a:r>
          </a:p>
          <a:p>
            <a:pPr marL="446088" indent="-446088" algn="l">
              <a:spcBef>
                <a:spcPct val="20000"/>
              </a:spcBef>
              <a:buFont typeface="Arial"/>
              <a:buChar char="•"/>
              <a:defRPr/>
            </a:pPr>
            <a:r>
              <a:rPr lang="en-US" sz="3200" kern="0" dirty="0">
                <a:solidFill>
                  <a:srgbClr val="FFFFFF"/>
                </a:solidFill>
                <a:latin typeface="Arial"/>
                <a:ea typeface="ＭＳ Ｐゴシック"/>
              </a:rPr>
              <a:t>Pastor Vijay</a:t>
            </a:r>
          </a:p>
          <a:p>
            <a:pPr marL="446088" indent="-446088" algn="l">
              <a:spcBef>
                <a:spcPct val="20000"/>
              </a:spcBef>
              <a:buFont typeface="Arial"/>
              <a:buChar char="•"/>
              <a:defRPr/>
            </a:pPr>
            <a:r>
              <a:rPr lang="zh-CN" altLang="en-US" sz="3200" kern="0" dirty="0">
                <a:solidFill>
                  <a:srgbClr val="FFFFFF"/>
                </a:solidFill>
                <a:latin typeface="Arial"/>
                <a:ea typeface="ＭＳ Ｐゴシック"/>
              </a:rPr>
              <a:t>缅甸圣徒</a:t>
            </a:r>
            <a:endParaRPr lang="en-US" altLang="zh-CN" sz="3200" kern="0" dirty="0">
              <a:solidFill>
                <a:srgbClr val="FFFFFF"/>
              </a:solidFill>
              <a:latin typeface="Arial"/>
              <a:ea typeface="ＭＳ Ｐゴシック"/>
            </a:endParaRPr>
          </a:p>
          <a:p>
            <a:pPr algn="l">
              <a:spcBef>
                <a:spcPct val="20000"/>
              </a:spcBef>
              <a:defRPr/>
            </a:pPr>
            <a:r>
              <a:rPr lang="zh-CN" altLang="en-US" kern="0" dirty="0">
                <a:solidFill>
                  <a:srgbClr val="FFFFFF"/>
                </a:solidFill>
                <a:latin typeface="Arial"/>
                <a:ea typeface="ＭＳ Ｐゴシック"/>
              </a:rPr>
              <a:t>（</a:t>
            </a:r>
            <a:r>
              <a:rPr lang="en-US" altLang="zh-CN" kern="0" dirty="0">
                <a:solidFill>
                  <a:srgbClr val="FFFFFF"/>
                </a:solidFill>
                <a:latin typeface="Arial"/>
                <a:ea typeface="ＭＳ Ｐゴシック"/>
              </a:rPr>
              <a:t>Myanmar</a:t>
            </a:r>
            <a:r>
              <a:rPr lang="zh-CN" altLang="en-US" kern="0" dirty="0">
                <a:solidFill>
                  <a:srgbClr val="FFFFFF"/>
                </a:solidFill>
                <a:latin typeface="Arial"/>
                <a:ea typeface="ＭＳ Ｐゴシック"/>
              </a:rPr>
              <a:t> </a:t>
            </a:r>
            <a:r>
              <a:rPr lang="en-US" altLang="zh-CN" kern="0" dirty="0">
                <a:solidFill>
                  <a:srgbClr val="FFFFFF"/>
                </a:solidFill>
                <a:latin typeface="Arial"/>
                <a:ea typeface="ＭＳ Ｐゴシック"/>
              </a:rPr>
              <a:t>Saints</a:t>
            </a:r>
            <a:r>
              <a:rPr lang="zh-CN" altLang="en-US" kern="0" dirty="0">
                <a:solidFill>
                  <a:srgbClr val="FFFFFF"/>
                </a:solidFill>
                <a:latin typeface="Arial"/>
                <a:ea typeface="ＭＳ Ｐゴシック"/>
              </a:rPr>
              <a:t>）</a:t>
            </a:r>
            <a:endParaRPr lang="zh-CN" altLang="en-US" sz="3200" kern="0" dirty="0">
              <a:solidFill>
                <a:srgbClr val="FFFFFF"/>
              </a:solidFill>
              <a:latin typeface="Arial"/>
              <a:ea typeface="ＭＳ Ｐゴシック"/>
            </a:endParaRPr>
          </a:p>
        </p:txBody>
      </p:sp>
      <p:sp>
        <p:nvSpPr>
          <p:cNvPr id="2" name="文本框 1">
            <a:extLst>
              <a:ext uri="{FF2B5EF4-FFF2-40B4-BE49-F238E27FC236}">
                <a16:creationId xmlns:a16="http://schemas.microsoft.com/office/drawing/2014/main" id="{B52805AD-FD6E-3D4F-5514-679459B5C6F7}"/>
              </a:ext>
            </a:extLst>
          </p:cNvPr>
          <p:cNvSpPr txBox="1"/>
          <p:nvPr/>
        </p:nvSpPr>
        <p:spPr>
          <a:xfrm>
            <a:off x="631916" y="2762257"/>
            <a:ext cx="8184967" cy="1077218"/>
          </a:xfrm>
          <a:prstGeom prst="rect">
            <a:avLst/>
          </a:prstGeom>
          <a:solidFill>
            <a:srgbClr val="804525"/>
          </a:solidFill>
        </p:spPr>
        <p:txBody>
          <a:bodyPr wrap="square" rtlCol="0">
            <a:spAutoFit/>
          </a:bodyPr>
          <a:lstStyle/>
          <a:p>
            <a:r>
              <a:rPr lang="zh-CN" altLang="en-US" sz="3200" b="1" dirty="0">
                <a:solidFill>
                  <a:srgbClr val="FFC000"/>
                </a:solidFill>
                <a:effectLst/>
                <a:latin typeface=".AppleSystemUIFont"/>
              </a:rPr>
              <a:t>慷慨的力量</a:t>
            </a:r>
            <a:endParaRPr lang="zh-CN" altLang="en-US" sz="3200" dirty="0">
              <a:solidFill>
                <a:srgbClr val="FFC000"/>
              </a:solidFill>
              <a:effectLst/>
              <a:latin typeface=".AppleSystemUIFont"/>
            </a:endParaRPr>
          </a:p>
          <a:p>
            <a:r>
              <a:rPr lang="zh-CN" altLang="en-US" sz="3200" dirty="0">
                <a:solidFill>
                  <a:srgbClr val="FFC000"/>
                </a:solidFill>
                <a:effectLst/>
                <a:latin typeface=".AppleSystemUIFont"/>
              </a:rPr>
              <a:t>“施比受更为有福”</a:t>
            </a:r>
          </a:p>
        </p:txBody>
      </p:sp>
    </p:spTree>
    <p:extLst>
      <p:ext uri="{BB962C8B-B14F-4D97-AF65-F5344CB8AC3E}">
        <p14:creationId xmlns:p14="http://schemas.microsoft.com/office/powerpoint/2010/main" val="3962926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idx="4294967295"/>
          </p:nvPr>
        </p:nvSpPr>
        <p:spPr>
          <a:xfrm>
            <a:off x="2480553" y="228855"/>
            <a:ext cx="4876800" cy="1066800"/>
          </a:xfrm>
          <a:solidFill>
            <a:schemeClr val="tx1"/>
          </a:solidFill>
        </p:spPr>
        <p:txBody>
          <a:bodyPr/>
          <a:lstStyle/>
          <a:p>
            <a:pPr eaLnBrk="1" hangingPunct="1"/>
            <a:r>
              <a:rPr lang="zh-CN" altLang="en-US" sz="4000" dirty="0">
                <a:latin typeface="Arial" charset="0"/>
                <a:ea typeface="ＭＳ Ｐゴシック" charset="0"/>
                <a:cs typeface="ＭＳ Ｐゴシック" charset="0"/>
              </a:rPr>
              <a:t>亚洲国家的宣教活动</a:t>
            </a:r>
            <a:endParaRPr lang="en-US" sz="4000" dirty="0">
              <a:latin typeface="Arial" charset="0"/>
              <a:ea typeface="ＭＳ Ｐゴシック" charset="0"/>
              <a:cs typeface="ＭＳ Ｐゴシック" charset="0"/>
            </a:endParaRPr>
          </a:p>
        </p:txBody>
      </p:sp>
      <p:sp>
        <p:nvSpPr>
          <p:cNvPr id="286722"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a:spcBef>
                <a:spcPct val="20000"/>
              </a:spcBef>
            </a:pPr>
            <a:endParaRPr lang="en-US" sz="2400" b="0">
              <a:solidFill>
                <a:srgbClr val="000000"/>
              </a:solidFill>
              <a:latin typeface="Times New Roman" charset="0"/>
              <a:ea typeface="ＭＳ Ｐゴシック" charset="0"/>
            </a:endParaRPr>
          </a:p>
        </p:txBody>
      </p:sp>
      <p:pic>
        <p:nvPicPr>
          <p:cNvPr id="286723"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1676400"/>
            <a:ext cx="930275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4" name="Picture 8" descr="j0339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3200400"/>
            <a:ext cx="906463" cy="90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5" name="Picture 9" descr="j014898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215758">
            <a:off x="260350" y="41275"/>
            <a:ext cx="1524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a:extLst>
              <a:ext uri="{FF2B5EF4-FFF2-40B4-BE49-F238E27FC236}">
                <a16:creationId xmlns:a16="http://schemas.microsoft.com/office/drawing/2014/main" id="{15B2C6FD-FC7B-904E-CB30-2852068AE6C7}"/>
              </a:ext>
            </a:extLst>
          </p:cNvPr>
          <p:cNvSpPr txBox="1"/>
          <p:nvPr/>
        </p:nvSpPr>
        <p:spPr>
          <a:xfrm>
            <a:off x="3352800" y="2186847"/>
            <a:ext cx="5309911" cy="892552"/>
          </a:xfrm>
          <a:prstGeom prst="rect">
            <a:avLst/>
          </a:prstGeom>
          <a:solidFill>
            <a:schemeClr val="bg1"/>
          </a:solidFill>
        </p:spPr>
        <p:txBody>
          <a:bodyPr wrap="square" rtlCol="0">
            <a:spAutoFit/>
          </a:bodyPr>
          <a:lstStyle/>
          <a:p>
            <a:r>
              <a:rPr lang="zh-CN" altLang="en-US" b="1" u="sng" dirty="0">
                <a:solidFill>
                  <a:srgbClr val="0E0E0E"/>
                </a:solidFill>
                <a:effectLst/>
                <a:latin typeface=".AppleSystemUIFont"/>
              </a:rPr>
              <a:t>亚洲国家的宣教活动</a:t>
            </a:r>
            <a:endParaRPr kumimoji="1" lang="en-US" altLang="zh-CN" b="1" u="sng" dirty="0">
              <a:solidFill>
                <a:srgbClr val="0E0E0E"/>
              </a:solidFill>
              <a:effectLst/>
              <a:latin typeface=".AppleSystemUIFont"/>
            </a:endParaRPr>
          </a:p>
          <a:p>
            <a:r>
              <a:rPr lang="zh-CN" altLang="en-US" sz="1600" dirty="0">
                <a:solidFill>
                  <a:srgbClr val="0E0E0E"/>
                </a:solidFill>
                <a:effectLst/>
                <a:latin typeface=".AppleSystemUIFont"/>
              </a:rPr>
              <a:t>一个国家需要多少信徒才能派遣一名跨文化宣教士？</a:t>
            </a:r>
          </a:p>
          <a:p>
            <a:r>
              <a:rPr lang="zh-CN" altLang="en-US" sz="1600" dirty="0">
                <a:solidFill>
                  <a:srgbClr val="0E0E0E"/>
                </a:solidFill>
                <a:effectLst/>
                <a:latin typeface=".AppleSystemUIFont"/>
              </a:rPr>
              <a:t>（比率越低，表明该国的宣教活动越活跃。）</a:t>
            </a:r>
          </a:p>
        </p:txBody>
      </p:sp>
      <p:sp>
        <p:nvSpPr>
          <p:cNvPr id="3" name="文本框 2">
            <a:extLst>
              <a:ext uri="{FF2B5EF4-FFF2-40B4-BE49-F238E27FC236}">
                <a16:creationId xmlns:a16="http://schemas.microsoft.com/office/drawing/2014/main" id="{D99CC118-FE6A-13A3-0BE2-5A43396010F8}"/>
              </a:ext>
            </a:extLst>
          </p:cNvPr>
          <p:cNvSpPr txBox="1"/>
          <p:nvPr/>
        </p:nvSpPr>
        <p:spPr>
          <a:xfrm>
            <a:off x="380999" y="2591399"/>
            <a:ext cx="1190625" cy="2585323"/>
          </a:xfrm>
          <a:prstGeom prst="rect">
            <a:avLst/>
          </a:prstGeom>
          <a:solidFill>
            <a:schemeClr val="bg1"/>
          </a:solidFill>
        </p:spPr>
        <p:txBody>
          <a:bodyPr wrap="square" rtlCol="0">
            <a:spAutoFit/>
          </a:bodyPr>
          <a:lstStyle/>
          <a:p>
            <a:r>
              <a:rPr lang="zh-CN" altLang="en-US" sz="1800" b="1" dirty="0">
                <a:solidFill>
                  <a:srgbClr val="0E0E0E"/>
                </a:solidFill>
                <a:effectLst/>
                <a:latin typeface=".AppleSystemUIFont"/>
              </a:rPr>
              <a:t>派遣一名跨文化宣教士所需的福音派信徒人数</a:t>
            </a:r>
            <a:endParaRPr lang="zh-CN" altLang="en-US" sz="1800" dirty="0">
              <a:solidFill>
                <a:srgbClr val="0E0E0E"/>
              </a:solidFill>
              <a:effectLst/>
              <a:latin typeface=".AppleSystemUIFont"/>
            </a:endParaRPr>
          </a:p>
          <a:p>
            <a:endParaRPr kumimoji="1" lang="en-US" altLang="zh-CN" sz="1800" dirty="0"/>
          </a:p>
          <a:p>
            <a:endParaRPr kumimoji="1" lang="en-US" altLang="zh-CN" sz="1800" dirty="0"/>
          </a:p>
          <a:p>
            <a:endParaRPr kumimoji="1" lang="en-US" altLang="zh-CN" sz="1800" dirty="0"/>
          </a:p>
          <a:p>
            <a:endParaRPr kumimoji="1" lang="zh-CN" altLang="en-US" sz="1800" dirty="0"/>
          </a:p>
        </p:txBody>
      </p:sp>
      <p:sp>
        <p:nvSpPr>
          <p:cNvPr id="4" name="文本框 3">
            <a:extLst>
              <a:ext uri="{FF2B5EF4-FFF2-40B4-BE49-F238E27FC236}">
                <a16:creationId xmlns:a16="http://schemas.microsoft.com/office/drawing/2014/main" id="{B278BEF4-F416-FB8B-47E0-FB1F02B4E907}"/>
              </a:ext>
            </a:extLst>
          </p:cNvPr>
          <p:cNvSpPr txBox="1">
            <a:spLocks/>
          </p:cNvSpPr>
          <p:nvPr/>
        </p:nvSpPr>
        <p:spPr>
          <a:xfrm>
            <a:off x="1933575" y="5562600"/>
            <a:ext cx="733425" cy="253916"/>
          </a:xfrm>
          <a:prstGeom prst="rect">
            <a:avLst/>
          </a:prstGeom>
          <a:solidFill>
            <a:schemeClr val="bg1"/>
          </a:solidFill>
        </p:spPr>
        <p:txBody>
          <a:bodyPr wrap="square" rtlCol="0">
            <a:spAutoFit/>
          </a:bodyPr>
          <a:lstStyle/>
          <a:p>
            <a:r>
              <a:rPr kumimoji="1" lang="zh-CN" altLang="en-US" sz="1050" dirty="0"/>
              <a:t>台湾</a:t>
            </a:r>
          </a:p>
        </p:txBody>
      </p:sp>
      <p:sp>
        <p:nvSpPr>
          <p:cNvPr id="5" name="文本框 4">
            <a:extLst>
              <a:ext uri="{FF2B5EF4-FFF2-40B4-BE49-F238E27FC236}">
                <a16:creationId xmlns:a16="http://schemas.microsoft.com/office/drawing/2014/main" id="{95D6289C-93E8-6170-14DD-A4EDC2484CE4}"/>
              </a:ext>
            </a:extLst>
          </p:cNvPr>
          <p:cNvSpPr txBox="1">
            <a:spLocks/>
          </p:cNvSpPr>
          <p:nvPr/>
        </p:nvSpPr>
        <p:spPr>
          <a:xfrm>
            <a:off x="2795936" y="5562600"/>
            <a:ext cx="760584" cy="253916"/>
          </a:xfrm>
          <a:prstGeom prst="rect">
            <a:avLst/>
          </a:prstGeom>
          <a:solidFill>
            <a:schemeClr val="bg1"/>
          </a:solidFill>
        </p:spPr>
        <p:txBody>
          <a:bodyPr wrap="square" rtlCol="0">
            <a:spAutoFit/>
          </a:bodyPr>
          <a:lstStyle/>
          <a:p>
            <a:r>
              <a:rPr kumimoji="1" lang="zh-CN" altLang="en-US" sz="1050" dirty="0"/>
              <a:t>巴基斯坦</a:t>
            </a:r>
          </a:p>
        </p:txBody>
      </p:sp>
      <p:sp>
        <p:nvSpPr>
          <p:cNvPr id="6" name="文本框 5">
            <a:extLst>
              <a:ext uri="{FF2B5EF4-FFF2-40B4-BE49-F238E27FC236}">
                <a16:creationId xmlns:a16="http://schemas.microsoft.com/office/drawing/2014/main" id="{DEA35816-B7D9-5BE1-1EFB-2F5CAC01346E}"/>
              </a:ext>
            </a:extLst>
          </p:cNvPr>
          <p:cNvSpPr txBox="1">
            <a:spLocks/>
          </p:cNvSpPr>
          <p:nvPr/>
        </p:nvSpPr>
        <p:spPr>
          <a:xfrm>
            <a:off x="3617853" y="5562600"/>
            <a:ext cx="766436" cy="253916"/>
          </a:xfrm>
          <a:prstGeom prst="rect">
            <a:avLst/>
          </a:prstGeom>
          <a:solidFill>
            <a:schemeClr val="bg1"/>
          </a:solidFill>
        </p:spPr>
        <p:txBody>
          <a:bodyPr wrap="square" rtlCol="0">
            <a:spAutoFit/>
          </a:bodyPr>
          <a:lstStyle/>
          <a:p>
            <a:r>
              <a:rPr kumimoji="1" lang="zh-CN" altLang="en-US" sz="1050" dirty="0"/>
              <a:t>印尼</a:t>
            </a:r>
          </a:p>
        </p:txBody>
      </p:sp>
      <p:sp>
        <p:nvSpPr>
          <p:cNvPr id="7" name="文本框 6">
            <a:extLst>
              <a:ext uri="{FF2B5EF4-FFF2-40B4-BE49-F238E27FC236}">
                <a16:creationId xmlns:a16="http://schemas.microsoft.com/office/drawing/2014/main" id="{14F704CD-F539-D2EC-DAC5-7435A8CAFF4A}"/>
              </a:ext>
            </a:extLst>
          </p:cNvPr>
          <p:cNvSpPr txBox="1">
            <a:spLocks/>
          </p:cNvSpPr>
          <p:nvPr/>
        </p:nvSpPr>
        <p:spPr>
          <a:xfrm>
            <a:off x="4386843" y="5537284"/>
            <a:ext cx="733425" cy="253916"/>
          </a:xfrm>
          <a:prstGeom prst="rect">
            <a:avLst/>
          </a:prstGeom>
          <a:solidFill>
            <a:schemeClr val="bg1"/>
          </a:solidFill>
        </p:spPr>
        <p:txBody>
          <a:bodyPr wrap="square" rtlCol="0">
            <a:spAutoFit/>
          </a:bodyPr>
          <a:lstStyle/>
          <a:p>
            <a:r>
              <a:rPr kumimoji="1" lang="zh-CN" altLang="en-US" sz="1050" dirty="0"/>
              <a:t>尼泊尔</a:t>
            </a:r>
          </a:p>
        </p:txBody>
      </p:sp>
      <p:sp>
        <p:nvSpPr>
          <p:cNvPr id="9" name="文本框 8">
            <a:extLst>
              <a:ext uri="{FF2B5EF4-FFF2-40B4-BE49-F238E27FC236}">
                <a16:creationId xmlns:a16="http://schemas.microsoft.com/office/drawing/2014/main" id="{154CEE9B-FC6F-811E-4CDA-27457E1F1B82}"/>
              </a:ext>
            </a:extLst>
          </p:cNvPr>
          <p:cNvSpPr txBox="1">
            <a:spLocks/>
          </p:cNvSpPr>
          <p:nvPr/>
        </p:nvSpPr>
        <p:spPr>
          <a:xfrm>
            <a:off x="5181599" y="5537284"/>
            <a:ext cx="863871" cy="253916"/>
          </a:xfrm>
          <a:prstGeom prst="rect">
            <a:avLst/>
          </a:prstGeom>
          <a:solidFill>
            <a:schemeClr val="bg1"/>
          </a:solidFill>
        </p:spPr>
        <p:txBody>
          <a:bodyPr wrap="square" rtlCol="0">
            <a:spAutoFit/>
          </a:bodyPr>
          <a:lstStyle/>
          <a:p>
            <a:r>
              <a:rPr kumimoji="1" lang="zh-CN" altLang="en-US" sz="1050" dirty="0"/>
              <a:t>菲律宾</a:t>
            </a:r>
          </a:p>
        </p:txBody>
      </p:sp>
      <p:sp>
        <p:nvSpPr>
          <p:cNvPr id="10" name="文本框 9">
            <a:extLst>
              <a:ext uri="{FF2B5EF4-FFF2-40B4-BE49-F238E27FC236}">
                <a16:creationId xmlns:a16="http://schemas.microsoft.com/office/drawing/2014/main" id="{1B383640-B1B4-28FA-AE9E-F50317484795}"/>
              </a:ext>
            </a:extLst>
          </p:cNvPr>
          <p:cNvSpPr txBox="1">
            <a:spLocks/>
          </p:cNvSpPr>
          <p:nvPr/>
        </p:nvSpPr>
        <p:spPr>
          <a:xfrm>
            <a:off x="6096000" y="5537284"/>
            <a:ext cx="733425" cy="253916"/>
          </a:xfrm>
          <a:prstGeom prst="rect">
            <a:avLst/>
          </a:prstGeom>
          <a:solidFill>
            <a:schemeClr val="bg1"/>
          </a:solidFill>
        </p:spPr>
        <p:txBody>
          <a:bodyPr wrap="square" rtlCol="0">
            <a:spAutoFit/>
          </a:bodyPr>
          <a:lstStyle/>
          <a:p>
            <a:r>
              <a:rPr kumimoji="1" lang="zh-CN" altLang="en-US" sz="1050" dirty="0"/>
              <a:t>斯里兰卡</a:t>
            </a:r>
          </a:p>
        </p:txBody>
      </p:sp>
      <p:sp>
        <p:nvSpPr>
          <p:cNvPr id="11" name="文本框 10">
            <a:extLst>
              <a:ext uri="{FF2B5EF4-FFF2-40B4-BE49-F238E27FC236}">
                <a16:creationId xmlns:a16="http://schemas.microsoft.com/office/drawing/2014/main" id="{7B4169E2-1FB8-B566-DEDD-76E871F95E08}"/>
              </a:ext>
            </a:extLst>
          </p:cNvPr>
          <p:cNvSpPr txBox="1">
            <a:spLocks/>
          </p:cNvSpPr>
          <p:nvPr/>
        </p:nvSpPr>
        <p:spPr>
          <a:xfrm>
            <a:off x="6886576" y="5461084"/>
            <a:ext cx="838199" cy="253916"/>
          </a:xfrm>
          <a:prstGeom prst="rect">
            <a:avLst/>
          </a:prstGeom>
          <a:solidFill>
            <a:schemeClr val="bg1"/>
          </a:solidFill>
        </p:spPr>
        <p:txBody>
          <a:bodyPr wrap="square" rtlCol="0">
            <a:spAutoFit/>
          </a:bodyPr>
          <a:lstStyle/>
          <a:p>
            <a:r>
              <a:rPr kumimoji="1" lang="zh-CN" altLang="en-US" sz="1050" dirty="0"/>
              <a:t>香港       </a:t>
            </a:r>
          </a:p>
        </p:txBody>
      </p:sp>
      <p:sp>
        <p:nvSpPr>
          <p:cNvPr id="12" name="文本框 11">
            <a:extLst>
              <a:ext uri="{FF2B5EF4-FFF2-40B4-BE49-F238E27FC236}">
                <a16:creationId xmlns:a16="http://schemas.microsoft.com/office/drawing/2014/main" id="{B3B44C8F-DCC9-1AB0-4FE9-ACC89023A979}"/>
              </a:ext>
            </a:extLst>
          </p:cNvPr>
          <p:cNvSpPr txBox="1">
            <a:spLocks/>
          </p:cNvSpPr>
          <p:nvPr/>
        </p:nvSpPr>
        <p:spPr>
          <a:xfrm>
            <a:off x="7768683" y="5461084"/>
            <a:ext cx="641894" cy="253916"/>
          </a:xfrm>
          <a:prstGeom prst="rect">
            <a:avLst/>
          </a:prstGeom>
          <a:solidFill>
            <a:schemeClr val="bg1"/>
          </a:solidFill>
        </p:spPr>
        <p:txBody>
          <a:bodyPr wrap="square" rtlCol="0">
            <a:spAutoFit/>
          </a:bodyPr>
          <a:lstStyle/>
          <a:p>
            <a:r>
              <a:rPr kumimoji="1" lang="zh-CN" altLang="en-US" sz="1050" dirty="0"/>
              <a:t>日本</a:t>
            </a:r>
          </a:p>
        </p:txBody>
      </p:sp>
      <p:sp>
        <p:nvSpPr>
          <p:cNvPr id="13" name="文本框 12">
            <a:extLst>
              <a:ext uri="{FF2B5EF4-FFF2-40B4-BE49-F238E27FC236}">
                <a16:creationId xmlns:a16="http://schemas.microsoft.com/office/drawing/2014/main" id="{DEB82DF7-4F28-99FB-67DD-DF94749AA6F7}"/>
              </a:ext>
            </a:extLst>
          </p:cNvPr>
          <p:cNvSpPr txBox="1">
            <a:spLocks/>
          </p:cNvSpPr>
          <p:nvPr/>
        </p:nvSpPr>
        <p:spPr>
          <a:xfrm>
            <a:off x="8177561" y="5680049"/>
            <a:ext cx="813046" cy="253916"/>
          </a:xfrm>
          <a:prstGeom prst="rect">
            <a:avLst/>
          </a:prstGeom>
          <a:solidFill>
            <a:schemeClr val="bg1"/>
          </a:solidFill>
        </p:spPr>
        <p:txBody>
          <a:bodyPr wrap="square" rtlCol="0">
            <a:spAutoFit/>
          </a:bodyPr>
          <a:lstStyle/>
          <a:p>
            <a:r>
              <a:rPr kumimoji="1" lang="zh-CN" altLang="en-US" sz="1050" dirty="0"/>
              <a:t>新加坡</a:t>
            </a:r>
          </a:p>
        </p:txBody>
      </p:sp>
      <p:sp>
        <p:nvSpPr>
          <p:cNvPr id="14" name="文本框 13">
            <a:extLst>
              <a:ext uri="{FF2B5EF4-FFF2-40B4-BE49-F238E27FC236}">
                <a16:creationId xmlns:a16="http://schemas.microsoft.com/office/drawing/2014/main" id="{43982498-E8DA-B4B9-FE2B-DCC97A1AA6F4}"/>
              </a:ext>
            </a:extLst>
          </p:cNvPr>
          <p:cNvSpPr txBox="1">
            <a:spLocks/>
          </p:cNvSpPr>
          <p:nvPr/>
        </p:nvSpPr>
        <p:spPr>
          <a:xfrm>
            <a:off x="7467600" y="5666402"/>
            <a:ext cx="533400" cy="253916"/>
          </a:xfrm>
          <a:prstGeom prst="rect">
            <a:avLst/>
          </a:prstGeom>
          <a:solidFill>
            <a:schemeClr val="bg1"/>
          </a:solidFill>
        </p:spPr>
        <p:txBody>
          <a:bodyPr wrap="square" rtlCol="0">
            <a:spAutoFit/>
          </a:bodyPr>
          <a:lstStyle/>
          <a:p>
            <a:r>
              <a:rPr kumimoji="1" lang="zh-CN" altLang="en-US" sz="1050" dirty="0"/>
              <a:t>缅甸</a:t>
            </a:r>
          </a:p>
        </p:txBody>
      </p:sp>
      <p:sp>
        <p:nvSpPr>
          <p:cNvPr id="8" name="Oval 7"/>
          <p:cNvSpPr>
            <a:spLocks noChangeArrowheads="1"/>
          </p:cNvSpPr>
          <p:nvPr/>
        </p:nvSpPr>
        <p:spPr bwMode="auto">
          <a:xfrm>
            <a:off x="7315200" y="4800600"/>
            <a:ext cx="838200" cy="1295400"/>
          </a:xfrm>
          <a:prstGeom prst="ellipse">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a:spcBef>
                <a:spcPct val="20000"/>
              </a:spcBef>
            </a:pPr>
            <a:endParaRPr lang="en-US" sz="2400" b="0">
              <a:solidFill>
                <a:srgbClr val="FF0000"/>
              </a:solidFill>
              <a:latin typeface="Times New Roman" charset="0"/>
              <a:ea typeface="ＭＳ Ｐゴシック" charset="0"/>
            </a:endParaRPr>
          </a:p>
        </p:txBody>
      </p:sp>
      <p:sp>
        <p:nvSpPr>
          <p:cNvPr id="15" name="文本框 14">
            <a:extLst>
              <a:ext uri="{FF2B5EF4-FFF2-40B4-BE49-F238E27FC236}">
                <a16:creationId xmlns:a16="http://schemas.microsoft.com/office/drawing/2014/main" id="{6BF91B51-6E76-D9F8-8C16-A28B474FE8DB}"/>
              </a:ext>
            </a:extLst>
          </p:cNvPr>
          <p:cNvSpPr txBox="1">
            <a:spLocks/>
          </p:cNvSpPr>
          <p:nvPr/>
        </p:nvSpPr>
        <p:spPr>
          <a:xfrm>
            <a:off x="6624850" y="5717581"/>
            <a:ext cx="533400" cy="253916"/>
          </a:xfrm>
          <a:prstGeom prst="rect">
            <a:avLst/>
          </a:prstGeom>
          <a:solidFill>
            <a:schemeClr val="bg1"/>
          </a:solidFill>
        </p:spPr>
        <p:txBody>
          <a:bodyPr wrap="square" rtlCol="0">
            <a:spAutoFit/>
          </a:bodyPr>
          <a:lstStyle/>
          <a:p>
            <a:r>
              <a:rPr kumimoji="1" lang="zh-CN" altLang="en-US" sz="1050" dirty="0"/>
              <a:t>印度</a:t>
            </a:r>
          </a:p>
        </p:txBody>
      </p:sp>
      <p:sp>
        <p:nvSpPr>
          <p:cNvPr id="16" name="文本框 15">
            <a:extLst>
              <a:ext uri="{FF2B5EF4-FFF2-40B4-BE49-F238E27FC236}">
                <a16:creationId xmlns:a16="http://schemas.microsoft.com/office/drawing/2014/main" id="{02E0B02B-6106-5345-F144-4BBC7446F760}"/>
              </a:ext>
            </a:extLst>
          </p:cNvPr>
          <p:cNvSpPr txBox="1">
            <a:spLocks/>
          </p:cNvSpPr>
          <p:nvPr/>
        </p:nvSpPr>
        <p:spPr>
          <a:xfrm>
            <a:off x="5703829" y="5718182"/>
            <a:ext cx="870492" cy="253916"/>
          </a:xfrm>
          <a:prstGeom prst="rect">
            <a:avLst/>
          </a:prstGeom>
          <a:solidFill>
            <a:schemeClr val="bg1"/>
          </a:solidFill>
        </p:spPr>
        <p:txBody>
          <a:bodyPr wrap="square" rtlCol="0">
            <a:spAutoFit/>
          </a:bodyPr>
          <a:lstStyle/>
          <a:p>
            <a:r>
              <a:rPr kumimoji="1" lang="zh-CN" altLang="en-US" sz="1050" dirty="0"/>
              <a:t>马来西亚</a:t>
            </a:r>
          </a:p>
        </p:txBody>
      </p:sp>
      <p:sp>
        <p:nvSpPr>
          <p:cNvPr id="17" name="文本框 16">
            <a:extLst>
              <a:ext uri="{FF2B5EF4-FFF2-40B4-BE49-F238E27FC236}">
                <a16:creationId xmlns:a16="http://schemas.microsoft.com/office/drawing/2014/main" id="{68F903DA-66FB-8434-11C3-65358AFA45A7}"/>
              </a:ext>
            </a:extLst>
          </p:cNvPr>
          <p:cNvSpPr txBox="1">
            <a:spLocks/>
          </p:cNvSpPr>
          <p:nvPr/>
        </p:nvSpPr>
        <p:spPr>
          <a:xfrm>
            <a:off x="4008094" y="5742066"/>
            <a:ext cx="1671573" cy="253916"/>
          </a:xfrm>
          <a:prstGeom prst="rect">
            <a:avLst/>
          </a:prstGeom>
          <a:solidFill>
            <a:schemeClr val="bg1"/>
          </a:solidFill>
        </p:spPr>
        <p:txBody>
          <a:bodyPr wrap="square" rtlCol="0">
            <a:spAutoFit/>
          </a:bodyPr>
          <a:lstStyle/>
          <a:p>
            <a:r>
              <a:rPr kumimoji="1" lang="zh-CN" altLang="en-US" sz="1050" dirty="0"/>
              <a:t>泰国（平均）</a:t>
            </a:r>
          </a:p>
        </p:txBody>
      </p:sp>
      <p:sp>
        <p:nvSpPr>
          <p:cNvPr id="18" name="文本框 17">
            <a:extLst>
              <a:ext uri="{FF2B5EF4-FFF2-40B4-BE49-F238E27FC236}">
                <a16:creationId xmlns:a16="http://schemas.microsoft.com/office/drawing/2014/main" id="{749BE83C-282C-F954-B2BD-8F78212A7942}"/>
              </a:ext>
            </a:extLst>
          </p:cNvPr>
          <p:cNvSpPr txBox="1">
            <a:spLocks/>
          </p:cNvSpPr>
          <p:nvPr/>
        </p:nvSpPr>
        <p:spPr>
          <a:xfrm>
            <a:off x="3223349" y="5765884"/>
            <a:ext cx="760584" cy="253916"/>
          </a:xfrm>
          <a:prstGeom prst="rect">
            <a:avLst/>
          </a:prstGeom>
          <a:solidFill>
            <a:schemeClr val="bg1"/>
          </a:solidFill>
        </p:spPr>
        <p:txBody>
          <a:bodyPr wrap="square" rtlCol="0">
            <a:spAutoFit/>
          </a:bodyPr>
          <a:lstStyle/>
          <a:p>
            <a:r>
              <a:rPr kumimoji="1" lang="zh-CN" altLang="en-US" sz="1050" dirty="0"/>
              <a:t>韩国</a:t>
            </a:r>
          </a:p>
        </p:txBody>
      </p:sp>
      <p:sp>
        <p:nvSpPr>
          <p:cNvPr id="19" name="文本框 18">
            <a:extLst>
              <a:ext uri="{FF2B5EF4-FFF2-40B4-BE49-F238E27FC236}">
                <a16:creationId xmlns:a16="http://schemas.microsoft.com/office/drawing/2014/main" id="{A24B5C3C-848C-E1F4-2F74-F445E08B9B41}"/>
              </a:ext>
            </a:extLst>
          </p:cNvPr>
          <p:cNvSpPr txBox="1">
            <a:spLocks/>
          </p:cNvSpPr>
          <p:nvPr/>
        </p:nvSpPr>
        <p:spPr>
          <a:xfrm>
            <a:off x="2172471" y="5759125"/>
            <a:ext cx="980303" cy="253916"/>
          </a:xfrm>
          <a:prstGeom prst="rect">
            <a:avLst/>
          </a:prstGeom>
          <a:solidFill>
            <a:schemeClr val="bg1"/>
          </a:solidFill>
        </p:spPr>
        <p:txBody>
          <a:bodyPr wrap="square" rtlCol="0">
            <a:spAutoFit/>
          </a:bodyPr>
          <a:lstStyle/>
          <a:p>
            <a:r>
              <a:rPr kumimoji="1" lang="zh-CN" altLang="en-US" sz="1050" dirty="0"/>
              <a:t>孟加拉</a:t>
            </a:r>
          </a:p>
        </p:txBody>
      </p:sp>
      <p:sp>
        <p:nvSpPr>
          <p:cNvPr id="20" name="文本框 19">
            <a:extLst>
              <a:ext uri="{FF2B5EF4-FFF2-40B4-BE49-F238E27FC236}">
                <a16:creationId xmlns:a16="http://schemas.microsoft.com/office/drawing/2014/main" id="{BD51E0A7-08D7-486A-D1CE-BC2BD0A6B6C3}"/>
              </a:ext>
            </a:extLst>
          </p:cNvPr>
          <p:cNvSpPr txBox="1"/>
          <p:nvPr/>
        </p:nvSpPr>
        <p:spPr>
          <a:xfrm>
            <a:off x="2615370" y="5984054"/>
            <a:ext cx="6375237" cy="584775"/>
          </a:xfrm>
          <a:prstGeom prst="rect">
            <a:avLst/>
          </a:prstGeom>
          <a:solidFill>
            <a:schemeClr val="bg1"/>
          </a:solidFill>
        </p:spPr>
        <p:txBody>
          <a:bodyPr wrap="square" rtlCol="0">
            <a:spAutoFit/>
          </a:bodyPr>
          <a:lstStyle/>
          <a:p>
            <a:r>
              <a:rPr lang="zh-CN" altLang="en-US" b="1" u="sng" dirty="0">
                <a:solidFill>
                  <a:srgbClr val="0E0E0E"/>
                </a:solidFill>
                <a:effectLst/>
                <a:latin typeface=".AppleSystemUIFont"/>
              </a:rPr>
              <a:t>亚洲国家的宣教活动</a:t>
            </a:r>
            <a:endParaRPr lang="en-US" altLang="zh-CN" b="1" u="sng" dirty="0">
              <a:solidFill>
                <a:srgbClr val="0E0E0E"/>
              </a:solidFill>
              <a:effectLst/>
              <a:latin typeface=".AppleSystemUIFont"/>
            </a:endParaRPr>
          </a:p>
          <a:p>
            <a:r>
              <a:rPr lang="zh-CN" altLang="en-US" sz="1200" dirty="0">
                <a:solidFill>
                  <a:srgbClr val="0E0E0E"/>
                </a:solidFill>
                <a:effectLst/>
                <a:latin typeface=".AppleSystemUIFont"/>
              </a:rPr>
              <a:t>来源：</a:t>
            </a:r>
            <a:r>
              <a:rPr lang="zh-CN" altLang="en-US" sz="1200" b="1" dirty="0">
                <a:solidFill>
                  <a:srgbClr val="0E0E0E"/>
                </a:solidFill>
                <a:effectLst/>
                <a:latin typeface=".AppleSystemUIFont"/>
              </a:rPr>
              <a:t>亚洲宣教大会</a:t>
            </a:r>
            <a:r>
              <a:rPr lang="en-US" altLang="zh-CN" sz="1200" b="1" dirty="0">
                <a:solidFill>
                  <a:srgbClr val="0E0E0E"/>
                </a:solidFill>
                <a:effectLst/>
                <a:latin typeface=".AppleSystemUIFont"/>
              </a:rPr>
              <a:t>90</a:t>
            </a:r>
            <a:r>
              <a:rPr lang="zh-CN" altLang="en-US" sz="1200" b="1" dirty="0">
                <a:solidFill>
                  <a:srgbClr val="0E0E0E"/>
                </a:solidFill>
                <a:effectLst/>
                <a:latin typeface=".AppleSystemUIFont"/>
              </a:rPr>
              <a:t>研究委员会报告，第</a:t>
            </a:r>
            <a:r>
              <a:rPr lang="en-US" altLang="zh-CN" sz="1200" b="1" dirty="0">
                <a:solidFill>
                  <a:srgbClr val="0E0E0E"/>
                </a:solidFill>
                <a:effectLst/>
                <a:latin typeface=".AppleSystemUIFont"/>
              </a:rPr>
              <a:t>6</a:t>
            </a:r>
            <a:r>
              <a:rPr lang="zh-CN" altLang="en-US" sz="1200" b="1" dirty="0">
                <a:solidFill>
                  <a:srgbClr val="0E0E0E"/>
                </a:solidFill>
                <a:effectLst/>
                <a:latin typeface=".AppleSystemUIFont"/>
              </a:rPr>
              <a:t>页</a:t>
            </a:r>
            <a:endParaRPr lang="zh-CN" altLang="en-US" sz="1200" dirty="0">
              <a:solidFill>
                <a:srgbClr val="0E0E0E"/>
              </a:solidFill>
              <a:effectLst/>
              <a:latin typeface=".AppleSystemUIFont"/>
            </a:endParaRPr>
          </a:p>
        </p:txBody>
      </p:sp>
    </p:spTree>
    <p:extLst>
      <p:ext uri="{BB962C8B-B14F-4D97-AF65-F5344CB8AC3E}">
        <p14:creationId xmlns:p14="http://schemas.microsoft.com/office/powerpoint/2010/main" val="406536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4" descr="lady with c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p:cNvSpPr>
            <a:spLocks noGrp="1" noChangeArrowheads="1"/>
          </p:cNvSpPr>
          <p:nvPr>
            <p:ph type="ctrTitle"/>
          </p:nvPr>
        </p:nvSpPr>
        <p:spPr>
          <a:xfrm>
            <a:off x="0" y="76200"/>
            <a:ext cx="9144000" cy="1447800"/>
          </a:xfrm>
        </p:spPr>
        <p:txBody>
          <a:bodyPr/>
          <a:lstStyle/>
          <a:p>
            <a:pPr eaLnBrk="1" hangingPunct="1">
              <a:defRPr/>
            </a:pPr>
            <a:r>
              <a:rPr lang="zh-CN" altLang="en-US" sz="5400" dirty="0">
                <a:solidFill>
                  <a:srgbClr val="FFFF00"/>
                </a:solidFill>
                <a:effectLst>
                  <a:outerShdw blurRad="38100" dist="38100" dir="2700000" algn="tl">
                    <a:srgbClr val="808080"/>
                  </a:outerShdw>
                </a:effectLst>
                <a:latin typeface="Arial" charset="0"/>
                <a:ea typeface="ＭＳ Ｐゴシック" charset="0"/>
                <a:cs typeface="ＭＳ Ｐゴシック" charset="0"/>
              </a:rPr>
              <a:t>你</a:t>
            </a:r>
            <a:r>
              <a:rPr lang="zh-CN" altLang="en-US" sz="5400" dirty="0">
                <a:effectLst>
                  <a:outerShdw blurRad="38100" dist="38100" dir="2700000" algn="tl">
                    <a:srgbClr val="808080"/>
                  </a:outerShdw>
                </a:effectLst>
                <a:latin typeface="Arial" charset="0"/>
                <a:ea typeface="ＭＳ Ｐゴシック" charset="0"/>
                <a:cs typeface="ＭＳ Ｐゴシック" charset="0"/>
              </a:rPr>
              <a:t>知道哪些慷慨的例子？</a:t>
            </a:r>
            <a:endParaRPr lang="en-US" sz="5400" dirty="0">
              <a:effectLst>
                <a:outerShdw blurRad="38100" dist="38100" dir="2700000" algn="tl">
                  <a:srgbClr val="80808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403917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ctrTitle"/>
          </p:nvPr>
        </p:nvSpPr>
        <p:spPr>
          <a:xfrm>
            <a:off x="0" y="0"/>
            <a:ext cx="9144000" cy="2819400"/>
          </a:xfrm>
        </p:spPr>
        <p:txBody>
          <a:bodyPr/>
          <a:lstStyle/>
          <a:p>
            <a:pPr eaLnBrk="1" hangingPunct="1"/>
            <a:r>
              <a:rPr lang="en-US" altLang="zh-CN" sz="4800" dirty="0">
                <a:latin typeface="Arial" charset="0"/>
                <a:ea typeface="ＭＳ Ｐゴシック" charset="0"/>
                <a:cs typeface="ＭＳ Ｐゴシック" charset="0"/>
              </a:rPr>
              <a:t>I.	</a:t>
            </a:r>
            <a:r>
              <a:rPr lang="zh-CN" altLang="en-US" sz="4800" dirty="0">
                <a:latin typeface="Arial" charset="0"/>
                <a:ea typeface="ＭＳ Ｐゴシック" charset="0"/>
                <a:cs typeface="ＭＳ Ｐゴシック" charset="0"/>
              </a:rPr>
              <a:t>通过效法真正富有之人的榜样，我们可以变得</a:t>
            </a:r>
            <a:r>
              <a:rPr lang="zh-CN" altLang="en-US" sz="4800" dirty="0">
                <a:solidFill>
                  <a:srgbClr val="FFFF00"/>
                </a:solidFill>
                <a:latin typeface="Arial" charset="0"/>
                <a:ea typeface="ＭＳ Ｐゴシック" charset="0"/>
                <a:cs typeface="ＭＳ Ｐゴシック" charset="0"/>
              </a:rPr>
              <a:t>富有</a:t>
            </a:r>
            <a:r>
              <a:rPr lang="zh-CN" altLang="en-US" sz="4800" dirty="0">
                <a:latin typeface="Arial" charset="0"/>
                <a:ea typeface="ＭＳ Ｐゴシック" charset="0"/>
                <a:cs typeface="ＭＳ Ｐゴシック" charset="0"/>
              </a:rPr>
              <a:t>。</a:t>
            </a:r>
            <a:endParaRPr lang="en-US" sz="48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spcBef>
                <a:spcPct val="20000"/>
              </a:spcBef>
              <a:defRPr/>
            </a:pPr>
            <a:r>
              <a:rPr lang="en-US" sz="3200" kern="0">
                <a:solidFill>
                  <a:srgbClr val="FFFFFF"/>
                </a:solidFill>
                <a:latin typeface="Arial"/>
                <a:ea typeface="ＭＳ Ｐゴシック"/>
              </a:rPr>
              <a:t>Subtitle</a:t>
            </a:r>
          </a:p>
        </p:txBody>
      </p:sp>
      <p:pic>
        <p:nvPicPr>
          <p:cNvPr id="28877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683393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ChangeArrowheads="1"/>
          </p:cNvSpPr>
          <p:nvPr>
            <p:ph type="ctrTitle"/>
          </p:nvPr>
        </p:nvSpPr>
        <p:spPr>
          <a:xfrm>
            <a:off x="685800" y="457200"/>
            <a:ext cx="7772400" cy="2971800"/>
          </a:xfrm>
        </p:spPr>
        <p:txBody>
          <a:bodyPr/>
          <a:lstStyle/>
          <a:p>
            <a:pPr eaLnBrk="1" hangingPunct="1"/>
            <a:r>
              <a:rPr lang="en-US" dirty="0">
                <a:latin typeface="Arial" charset="0"/>
                <a:ea typeface="ＭＳ Ｐゴシック" charset="0"/>
                <a:cs typeface="ＭＳ Ｐゴシック" charset="0"/>
              </a:rPr>
              <a:t>II.</a:t>
            </a:r>
            <a:r>
              <a:rPr lang="zh-CN" altLang="en-US" dirty="0">
                <a:latin typeface="Arial" charset="0"/>
                <a:ea typeface="ＭＳ Ｐゴシック" charset="0"/>
                <a:cs typeface="ＭＳ Ｐゴシック" charset="0"/>
              </a:rPr>
              <a:t>慷慨用按比例和</a:t>
            </a:r>
            <a:r>
              <a:rPr lang="zh-CN" altLang="en-US" dirty="0">
                <a:solidFill>
                  <a:srgbClr val="FFFF00"/>
                </a:solidFill>
                <a:latin typeface="Arial" charset="0"/>
                <a:ea typeface="ＭＳ Ｐゴシック" charset="0"/>
                <a:cs typeface="ＭＳ Ｐゴシック" charset="0"/>
              </a:rPr>
              <a:t>有目的的</a:t>
            </a:r>
            <a:r>
              <a:rPr lang="zh-CN" altLang="en-US" dirty="0">
                <a:latin typeface="Arial" charset="0"/>
                <a:ea typeface="ＭＳ Ｐゴシック" charset="0"/>
                <a:cs typeface="ＭＳ Ｐゴシック" charset="0"/>
              </a:rPr>
              <a:t>奉献取代拖延（林后 </a:t>
            </a:r>
            <a:r>
              <a:rPr lang="en-US" altLang="zh-CN" dirty="0">
                <a:latin typeface="Arial" charset="0"/>
                <a:ea typeface="ＭＳ Ｐゴシック" charset="0"/>
                <a:cs typeface="ＭＳ Ｐゴシック" charset="0"/>
              </a:rPr>
              <a:t>8:10-15</a:t>
            </a:r>
            <a:r>
              <a:rPr lang="zh-CN" altLang="en-US" dirty="0">
                <a:latin typeface="Arial" charset="0"/>
                <a:ea typeface="ＭＳ Ｐゴシック" charset="0"/>
                <a:cs typeface="ＭＳ Ｐゴシック" charset="0"/>
              </a:rPr>
              <a:t>）</a:t>
            </a:r>
            <a:br>
              <a:rPr lang="zh-CN" altLang="en-US"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pic>
        <p:nvPicPr>
          <p:cNvPr id="289794" name="Picture 8" descr="http://i911.photobucket.com/albums/ac317/TayM55/Hearts/heart-1-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286000" y="3444875"/>
            <a:ext cx="4876800" cy="341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24935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ctrTitle"/>
          </p:nvPr>
        </p:nvSpPr>
        <p:spPr>
          <a:xfrm>
            <a:off x="0" y="0"/>
            <a:ext cx="9144000" cy="2514600"/>
          </a:xfrm>
        </p:spPr>
        <p:txBody>
          <a:bodyPr/>
          <a:lstStyle/>
          <a:p>
            <a:r>
              <a:rPr lang="en-US" dirty="0">
                <a:latin typeface="Arial" charset="0"/>
                <a:ea typeface="ＭＳ Ｐゴシック" charset="0"/>
                <a:cs typeface="ＭＳ Ｐゴシック" charset="0"/>
              </a:rPr>
              <a:t>A.</a:t>
            </a:r>
            <a:r>
              <a:rPr lang="zh-CN" altLang="en-US" dirty="0">
                <a:latin typeface="Arial" charset="0"/>
                <a:ea typeface="ＭＳ Ｐゴシック" charset="0"/>
                <a:cs typeface="ＭＳ Ｐゴシック" charset="0"/>
              </a:rPr>
              <a:t>像哥林多人一样，我们需要贯彻始终</a:t>
            </a:r>
            <a:r>
              <a:rPr lang="en-US" altLang="zh-CN" dirty="0">
                <a:latin typeface="Arial" charset="0"/>
                <a:ea typeface="ＭＳ Ｐゴシック" charset="0"/>
                <a:cs typeface="ＭＳ Ｐゴシック" charset="0"/>
              </a:rPr>
              <a:t>——</a:t>
            </a:r>
            <a:r>
              <a:rPr lang="zh-CN" altLang="en-US" dirty="0">
                <a:latin typeface="Arial" charset="0"/>
                <a:ea typeface="ＭＳ Ｐゴシック" charset="0"/>
                <a:cs typeface="ＭＳ Ｐゴシック" charset="0"/>
              </a:rPr>
              <a:t>而不是拖延！</a:t>
            </a:r>
            <a:endParaRPr lang="en-US" dirty="0">
              <a:latin typeface="Arial" charset="0"/>
              <a:ea typeface="ＭＳ Ｐゴシック" charset="0"/>
              <a:cs typeface="ＭＳ Ｐゴシック" charset="0"/>
            </a:endParaRPr>
          </a:p>
        </p:txBody>
      </p:sp>
      <p:pic>
        <p:nvPicPr>
          <p:cNvPr id="290818" name="Picture 5" descr="GenerositySlide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81275"/>
            <a:ext cx="5537200" cy="427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a:extLst>
              <a:ext uri="{FF2B5EF4-FFF2-40B4-BE49-F238E27FC236}">
                <a16:creationId xmlns:a16="http://schemas.microsoft.com/office/drawing/2014/main" id="{6F6A325A-B0F1-15B1-8687-73B45DB8E4C4}"/>
              </a:ext>
            </a:extLst>
          </p:cNvPr>
          <p:cNvSpPr txBox="1"/>
          <p:nvPr/>
        </p:nvSpPr>
        <p:spPr>
          <a:xfrm>
            <a:off x="3124200" y="3048000"/>
            <a:ext cx="1905000" cy="3416320"/>
          </a:xfrm>
          <a:prstGeom prst="rect">
            <a:avLst/>
          </a:prstGeom>
          <a:solidFill>
            <a:schemeClr val="bg1"/>
          </a:solidFill>
        </p:spPr>
        <p:txBody>
          <a:bodyPr wrap="square" rtlCol="0">
            <a:spAutoFit/>
          </a:bodyPr>
          <a:lstStyle/>
          <a:p>
            <a:r>
              <a:rPr lang="zh-CN" altLang="en-US" sz="3200" i="0" dirty="0">
                <a:solidFill>
                  <a:srgbClr val="404040"/>
                </a:solidFill>
                <a:effectLst/>
                <a:latin typeface="Inter"/>
              </a:rPr>
              <a:t>“你要以财物和一切初熟的土产尊荣耶和华。”</a:t>
            </a:r>
            <a:endParaRPr lang="en-US" altLang="zh-CN" sz="3200" i="0" dirty="0">
              <a:solidFill>
                <a:srgbClr val="404040"/>
              </a:solidFill>
              <a:effectLst/>
              <a:latin typeface="Inter"/>
            </a:endParaRPr>
          </a:p>
          <a:p>
            <a:endParaRPr lang="en-US" altLang="zh-CN" sz="3200" i="0" dirty="0">
              <a:solidFill>
                <a:srgbClr val="404040"/>
              </a:solidFill>
              <a:effectLst/>
              <a:latin typeface="Inter"/>
            </a:endParaRPr>
          </a:p>
          <a:p>
            <a:r>
              <a:rPr kumimoji="1" lang="zh-CN" altLang="en-US" sz="2400" b="0" dirty="0">
                <a:solidFill>
                  <a:srgbClr val="404040"/>
                </a:solidFill>
                <a:latin typeface="Inter"/>
              </a:rPr>
              <a:t>箴言 </a:t>
            </a:r>
            <a:r>
              <a:rPr kumimoji="1" lang="en-US" altLang="zh-CN" sz="2400" b="0" dirty="0">
                <a:solidFill>
                  <a:srgbClr val="404040"/>
                </a:solidFill>
                <a:latin typeface="Inter"/>
              </a:rPr>
              <a:t>3</a:t>
            </a:r>
            <a:r>
              <a:rPr kumimoji="1" lang="zh-CN" altLang="en-US" sz="2400" b="0" dirty="0">
                <a:solidFill>
                  <a:srgbClr val="404040"/>
                </a:solidFill>
                <a:latin typeface="Inter"/>
              </a:rPr>
              <a:t>：</a:t>
            </a:r>
            <a:r>
              <a:rPr kumimoji="1" lang="en-US" altLang="zh-CN" sz="2400" b="0" dirty="0">
                <a:solidFill>
                  <a:srgbClr val="404040"/>
                </a:solidFill>
                <a:latin typeface="Inter"/>
              </a:rPr>
              <a:t>9</a:t>
            </a:r>
            <a:endParaRPr kumimoji="1" lang="zh-CN" altLang="en-US" dirty="0"/>
          </a:p>
        </p:txBody>
      </p:sp>
    </p:spTree>
    <p:extLst>
      <p:ext uri="{BB962C8B-B14F-4D97-AF65-F5344CB8AC3E}">
        <p14:creationId xmlns:p14="http://schemas.microsoft.com/office/powerpoint/2010/main" val="22186844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ChangeArrowheads="1"/>
          </p:cNvSpPr>
          <p:nvPr>
            <p:ph type="ctrTitle"/>
          </p:nvPr>
        </p:nvSpPr>
        <p:spPr>
          <a:xfrm>
            <a:off x="0" y="0"/>
            <a:ext cx="9144000" cy="2971800"/>
          </a:xfrm>
          <a:solidFill>
            <a:srgbClr val="008000"/>
          </a:solidFill>
        </p:spPr>
        <p:txBody>
          <a:bodyPr/>
          <a:lstStyle/>
          <a:p>
            <a:pPr eaLnBrk="1" hangingPunct="1"/>
            <a:r>
              <a:rPr lang="zh-CN" altLang="en-US" sz="4000" dirty="0">
                <a:latin typeface="Arial" charset="0"/>
                <a:ea typeface="ＭＳ Ｐゴシック" charset="0"/>
                <a:cs typeface="ＭＳ Ｐゴシック" charset="0"/>
              </a:rPr>
              <a:t>哥林多教会早在一年前就承诺了要献上一份礼物，现在需要停止</a:t>
            </a:r>
            <a:r>
              <a:rPr lang="zh-CN" altLang="en-US" sz="4000" dirty="0">
                <a:solidFill>
                  <a:srgbClr val="FFFF00"/>
                </a:solidFill>
                <a:latin typeface="Arial" charset="0"/>
                <a:ea typeface="ＭＳ Ｐゴシック" charset="0"/>
                <a:cs typeface="ＭＳ Ｐゴシック" charset="0"/>
              </a:rPr>
              <a:t>拖延</a:t>
            </a:r>
            <a:r>
              <a:rPr lang="zh-CN" altLang="en-US" sz="4000" dirty="0">
                <a:latin typeface="Arial" charset="0"/>
                <a:ea typeface="ＭＳ Ｐゴシック" charset="0"/>
                <a:cs typeface="ＭＳ Ｐゴシック" charset="0"/>
              </a:rPr>
              <a:t>履行这一承诺（哥林多后书</a:t>
            </a:r>
            <a:r>
              <a:rPr lang="en-US" altLang="zh-CN" sz="4000" dirty="0">
                <a:latin typeface="Arial" charset="0"/>
                <a:ea typeface="ＭＳ Ｐゴシック" charset="0"/>
                <a:cs typeface="ＭＳ Ｐゴシック" charset="0"/>
              </a:rPr>
              <a:t>8:10-11</a:t>
            </a:r>
            <a:r>
              <a:rPr lang="zh-CN" altLang="en-US" sz="4000" dirty="0">
                <a:latin typeface="Arial" charset="0"/>
                <a:ea typeface="ＭＳ Ｐゴシック" charset="0"/>
                <a:cs typeface="ＭＳ Ｐゴシック" charset="0"/>
              </a:rPr>
              <a:t>）。</a:t>
            </a:r>
            <a:endParaRPr lang="en-US" sz="4000" dirty="0">
              <a:solidFill>
                <a:srgbClr val="FFFFFF"/>
              </a:solidFill>
              <a:latin typeface="Arial" charset="0"/>
              <a:ea typeface="ＭＳ Ｐゴシック" charset="0"/>
              <a:cs typeface="ＭＳ Ｐゴシック" charset="0"/>
            </a:endParaRPr>
          </a:p>
        </p:txBody>
      </p:sp>
      <p:sp>
        <p:nvSpPr>
          <p:cNvPr id="291842" name="Rectangle 3"/>
          <p:cNvSpPr txBox="1">
            <a:spLocks noChangeArrowheads="1"/>
          </p:cNvSpPr>
          <p:nvPr/>
        </p:nvSpPr>
        <p:spPr bwMode="auto">
          <a:xfrm>
            <a:off x="304800" y="3048000"/>
            <a:ext cx="8534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zh-CN" altLang="en-US" sz="3200" dirty="0">
                <a:solidFill>
                  <a:srgbClr val="FFFFFF"/>
                </a:solidFill>
                <a:latin typeface="Arial" charset="0"/>
              </a:rPr>
              <a:t> </a:t>
            </a:r>
            <a:r>
              <a:rPr lang="en-US" altLang="zh-CN" sz="3200" dirty="0">
                <a:solidFill>
                  <a:srgbClr val="FFFFFF"/>
                </a:solidFill>
                <a:latin typeface="Arial" charset="0"/>
              </a:rPr>
              <a:t>10</a:t>
            </a:r>
            <a:r>
              <a:rPr lang="zh-CN" altLang="en-US" sz="3200" dirty="0">
                <a:solidFill>
                  <a:srgbClr val="FFFFFF"/>
                </a:solidFill>
                <a:latin typeface="Arial" charset="0"/>
              </a:rPr>
              <a:t>我在这事上把我的意见告诉你们，是对你们有益，因为你们开始办这事，而且起此心意已经有一年了。 </a:t>
            </a:r>
            <a:r>
              <a:rPr lang="en-US" altLang="zh-CN" sz="3200" dirty="0">
                <a:solidFill>
                  <a:srgbClr val="FFFFFF"/>
                </a:solidFill>
                <a:latin typeface="Arial" charset="0"/>
              </a:rPr>
              <a:t>11</a:t>
            </a:r>
            <a:r>
              <a:rPr lang="zh-CN" altLang="en-US" sz="3200" dirty="0">
                <a:solidFill>
                  <a:srgbClr val="FFFFFF"/>
                </a:solidFill>
                <a:latin typeface="Arial" charset="0"/>
              </a:rPr>
              <a:t>如今就当办成这事，既然有愿做的心，也当照你们所有的去办成。</a:t>
            </a:r>
            <a:endParaRPr lang="en-US" sz="3200" dirty="0">
              <a:solidFill>
                <a:srgbClr val="FFFFFF"/>
              </a:solidFill>
              <a:latin typeface="Arial" charset="0"/>
            </a:endParaRPr>
          </a:p>
        </p:txBody>
      </p:sp>
    </p:spTree>
    <p:extLst>
      <p:ext uri="{BB962C8B-B14F-4D97-AF65-F5344CB8AC3E}">
        <p14:creationId xmlns:p14="http://schemas.microsoft.com/office/powerpoint/2010/main" val="25352482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ctrTitle"/>
          </p:nvPr>
        </p:nvSpPr>
        <p:spPr>
          <a:xfrm>
            <a:off x="0" y="228600"/>
            <a:ext cx="9144000" cy="1143000"/>
          </a:xfrm>
        </p:spPr>
        <p:txBody>
          <a:bodyPr/>
          <a:lstStyle/>
          <a:p>
            <a:pPr eaLnBrk="1" hangingPunct="1"/>
            <a:r>
              <a:rPr lang="zh-CN" altLang="en-US" sz="4000" dirty="0">
                <a:latin typeface="Arial" charset="0"/>
                <a:ea typeface="ＭＳ Ｐゴシック" charset="0"/>
                <a:cs typeface="ＭＳ Ｐゴシック" charset="0"/>
              </a:rPr>
              <a:t>神也会让我们对自己所作的承诺负责。</a:t>
            </a:r>
            <a:endParaRPr lang="en-US" sz="4000" dirty="0">
              <a:latin typeface="Arial" charset="0"/>
              <a:ea typeface="ＭＳ Ｐゴシック" charset="0"/>
              <a:cs typeface="ＭＳ Ｐゴシック" charset="0"/>
            </a:endParaRPr>
          </a:p>
        </p:txBody>
      </p:sp>
      <p:sp>
        <p:nvSpPr>
          <p:cNvPr id="5" name="Rectangle 4"/>
          <p:cNvSpPr/>
          <p:nvPr/>
        </p:nvSpPr>
        <p:spPr>
          <a:xfrm>
            <a:off x="2362200" y="2667000"/>
            <a:ext cx="4121591" cy="2215991"/>
          </a:xfrm>
          <a:prstGeom prst="rect">
            <a:avLst/>
          </a:prstGeom>
          <a:noFill/>
        </p:spPr>
        <p:txBody>
          <a:bodyPr wrap="none">
            <a:spAutoFit/>
          </a:bodyPr>
          <a:lstStyle/>
          <a:p>
            <a:pPr eaLnBrk="0" hangingPunct="0">
              <a:defRPr/>
            </a:pPr>
            <a:r>
              <a:rPr lang="en-US" sz="1380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Arial" charset="0"/>
                <a:ea typeface="ＭＳ Ｐゴシック" charset="-128"/>
              </a:rPr>
              <a:t>$400</a:t>
            </a:r>
          </a:p>
        </p:txBody>
      </p:sp>
    </p:spTree>
    <p:extLst>
      <p:ext uri="{BB962C8B-B14F-4D97-AF65-F5344CB8AC3E}">
        <p14:creationId xmlns:p14="http://schemas.microsoft.com/office/powerpoint/2010/main" val="2945930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sz="3600" dirty="0">
                <a:effectLst>
                  <a:glow rad="127000">
                    <a:schemeClr val="tx1"/>
                  </a:glow>
                </a:effectLst>
                <a:latin typeface="Arial" charset="0"/>
                <a:ea typeface="ＭＳ Ｐゴシック" charset="0"/>
                <a:cs typeface="ＭＳ Ｐゴシック" charset="0"/>
              </a:rPr>
              <a:t>我能这样做来向神敞开心胸</a:t>
            </a:r>
            <a:r>
              <a:rPr lang="en-SG" sz="3600"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的应用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7998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ounded Rectangle 8"/>
          <p:cNvSpPr>
            <a:spLocks noChangeArrowheads="1"/>
          </p:cNvSpPr>
          <p:nvPr/>
        </p:nvSpPr>
        <p:spPr bwMode="auto">
          <a:xfrm>
            <a:off x="0" y="2971800"/>
            <a:ext cx="9144000" cy="3352800"/>
          </a:xfrm>
          <a:prstGeom prst="roundRect">
            <a:avLst>
              <a:gd name="adj" fmla="val 16667"/>
            </a:avLst>
          </a:prstGeom>
          <a:solidFill>
            <a:srgbClr val="FFFFFF"/>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
        <p:nvSpPr>
          <p:cNvPr id="293890" name="Rectangle 2"/>
          <p:cNvSpPr>
            <a:spLocks noGrp="1" noChangeArrowheads="1"/>
          </p:cNvSpPr>
          <p:nvPr>
            <p:ph type="ctrTitle"/>
          </p:nvPr>
        </p:nvSpPr>
        <p:spPr>
          <a:xfrm>
            <a:off x="2819400" y="228600"/>
            <a:ext cx="5638800" cy="2438400"/>
          </a:xfrm>
        </p:spPr>
        <p:txBody>
          <a:bodyPr/>
          <a:lstStyle/>
          <a:p>
            <a:pPr eaLnBrk="1" hangingPunct="1"/>
            <a:r>
              <a:rPr lang="zh-CN" altLang="en-US" sz="6000" dirty="0">
                <a:solidFill>
                  <a:srgbClr val="D1D1F0"/>
                </a:solidFill>
                <a:latin typeface="Arial" charset="0"/>
                <a:ea typeface="ＭＳ Ｐゴシック" charset="0"/>
                <a:cs typeface="ＭＳ Ｐゴシック" charset="0"/>
              </a:rPr>
              <a:t>您现在可以在线捐款！</a:t>
            </a:r>
            <a:endParaRPr lang="en-US" sz="6000" dirty="0">
              <a:solidFill>
                <a:srgbClr val="D1D1F0"/>
              </a:solidFill>
              <a:latin typeface="Arial" charset="0"/>
              <a:ea typeface="ＭＳ Ｐゴシック" charset="0"/>
              <a:cs typeface="ＭＳ Ｐゴシック" charset="0"/>
            </a:endParaRPr>
          </a:p>
        </p:txBody>
      </p:sp>
      <p:pic>
        <p:nvPicPr>
          <p:cNvPr id="293891"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3368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3892" name="Picture 7" descr="laptop online giv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6650" y="3048000"/>
            <a:ext cx="2470150"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3" name="Rectangle 3"/>
          <p:cNvSpPr>
            <a:spLocks noChangeArrowheads="1"/>
          </p:cNvSpPr>
          <p:nvPr/>
        </p:nvSpPr>
        <p:spPr bwMode="auto">
          <a:xfrm>
            <a:off x="152400" y="3389313"/>
            <a:ext cx="6858000" cy="236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eaLnBrk="0" hangingPunct="0"/>
            <a:r>
              <a:rPr lang="zh-CN" altLang="en-US" u="sng" dirty="0">
                <a:solidFill>
                  <a:srgbClr val="000000"/>
                </a:solidFill>
                <a:latin typeface="Arial" charset="0"/>
                <a:ea typeface="ＭＳ Ｐゴシック" charset="0"/>
              </a:rPr>
              <a:t>在线捐赠给</a:t>
            </a:r>
            <a:r>
              <a:rPr lang="en-US" u="sng" dirty="0" err="1">
                <a:solidFill>
                  <a:srgbClr val="000000"/>
                </a:solidFill>
                <a:latin typeface="Arial" charset="0"/>
                <a:ea typeface="ＭＳ Ｐゴシック" charset="0"/>
              </a:rPr>
              <a:t>CIC（Crossroads</a:t>
            </a:r>
            <a:r>
              <a:rPr lang="en-US" u="sng" dirty="0">
                <a:solidFill>
                  <a:srgbClr val="000000"/>
                </a:solidFill>
                <a:latin typeface="Arial" charset="0"/>
                <a:ea typeface="ＭＳ Ｐゴシック" charset="0"/>
              </a:rPr>
              <a:t> International Church）：</a:t>
            </a:r>
          </a:p>
          <a:p>
            <a:pPr algn="l" eaLnBrk="0" hangingPunct="0"/>
            <a:r>
              <a:rPr lang="en-US" sz="3200" dirty="0">
                <a:solidFill>
                  <a:srgbClr val="000000"/>
                </a:solidFill>
                <a:latin typeface="Arial" charset="0"/>
                <a:ea typeface="ＭＳ Ｐゴシック" charset="0"/>
              </a:rPr>
              <a:t>United Overseas Bank</a:t>
            </a:r>
            <a:r>
              <a:rPr lang="zh-CN" altLang="en-US" sz="3200" dirty="0">
                <a:solidFill>
                  <a:srgbClr val="000000"/>
                </a:solidFill>
                <a:latin typeface="Arial" charset="0"/>
                <a:ea typeface="ＭＳ Ｐゴシック" charset="0"/>
              </a:rPr>
              <a:t>（大华银行）</a:t>
            </a:r>
            <a:endParaRPr lang="en-US" sz="3200" dirty="0">
              <a:solidFill>
                <a:srgbClr val="000000"/>
              </a:solidFill>
              <a:latin typeface="Arial" charset="0"/>
              <a:ea typeface="ＭＳ Ｐゴシック" charset="0"/>
            </a:endParaRPr>
          </a:p>
          <a:p>
            <a:pPr algn="l" eaLnBrk="0" hangingPunct="0"/>
            <a:r>
              <a:rPr lang="en-US" sz="3200" dirty="0" err="1">
                <a:solidFill>
                  <a:srgbClr val="000000"/>
                </a:solidFill>
                <a:latin typeface="Arial" charset="0"/>
                <a:ea typeface="ＭＳ Ｐゴシック" charset="0"/>
              </a:rPr>
              <a:t>银行代码</a:t>
            </a:r>
            <a:r>
              <a:rPr lang="zh-CN" altLang="en-US" sz="3200" dirty="0">
                <a:solidFill>
                  <a:srgbClr val="000000"/>
                </a:solidFill>
                <a:latin typeface="Arial" charset="0"/>
                <a:ea typeface="ＭＳ Ｐゴシック" charset="0"/>
              </a:rPr>
              <a:t>：</a:t>
            </a:r>
            <a:r>
              <a:rPr lang="en-US" sz="3200" dirty="0">
                <a:solidFill>
                  <a:srgbClr val="000000"/>
                </a:solidFill>
                <a:latin typeface="Arial" charset="0"/>
                <a:ea typeface="ＭＳ Ｐゴシック" charset="0"/>
              </a:rPr>
              <a:t> 7375 (UOB)</a:t>
            </a:r>
          </a:p>
          <a:p>
            <a:pPr algn="l" eaLnBrk="0" hangingPunct="0"/>
            <a:r>
              <a:rPr lang="en-US" sz="3200" dirty="0" err="1">
                <a:solidFill>
                  <a:srgbClr val="000000"/>
                </a:solidFill>
                <a:latin typeface="Arial" charset="0"/>
                <a:ea typeface="ＭＳ Ｐゴシック" charset="0"/>
              </a:rPr>
              <a:t>分行代码</a:t>
            </a:r>
            <a:r>
              <a:rPr lang="en-US" sz="3200" dirty="0">
                <a:solidFill>
                  <a:srgbClr val="000000"/>
                </a:solidFill>
                <a:latin typeface="Arial" charset="0"/>
                <a:ea typeface="ＭＳ Ｐゴシック" charset="0"/>
              </a:rPr>
              <a:t>: 026 (Bukit </a:t>
            </a:r>
            <a:r>
              <a:rPr lang="en-US" sz="3200" dirty="0" err="1">
                <a:solidFill>
                  <a:srgbClr val="000000"/>
                </a:solidFill>
                <a:latin typeface="Arial" charset="0"/>
                <a:ea typeface="ＭＳ Ｐゴシック" charset="0"/>
              </a:rPr>
              <a:t>Timah</a:t>
            </a:r>
            <a:r>
              <a:rPr lang="en-US" sz="3200" dirty="0">
                <a:solidFill>
                  <a:srgbClr val="000000"/>
                </a:solidFill>
                <a:latin typeface="Arial" charset="0"/>
                <a:ea typeface="ＭＳ Ｐゴシック" charset="0"/>
              </a:rPr>
              <a:t>)</a:t>
            </a:r>
          </a:p>
          <a:p>
            <a:pPr algn="l" eaLnBrk="0" hangingPunct="0"/>
            <a:r>
              <a:rPr lang="en-US" sz="3200" dirty="0" err="1">
                <a:solidFill>
                  <a:srgbClr val="000000"/>
                </a:solidFill>
                <a:latin typeface="Arial" charset="0"/>
                <a:ea typeface="ＭＳ Ｐゴシック" charset="0"/>
              </a:rPr>
              <a:t>账号</a:t>
            </a:r>
            <a:r>
              <a:rPr lang="zh-CN" altLang="en-US" sz="3200" dirty="0">
                <a:solidFill>
                  <a:srgbClr val="000000"/>
                </a:solidFill>
                <a:latin typeface="Arial" charset="0"/>
                <a:ea typeface="ＭＳ Ｐゴシック" charset="0"/>
              </a:rPr>
              <a:t>： </a:t>
            </a:r>
            <a:r>
              <a:rPr lang="en-US" sz="3200" dirty="0">
                <a:solidFill>
                  <a:srgbClr val="000000"/>
                </a:solidFill>
                <a:latin typeface="Arial" charset="0"/>
                <a:ea typeface="ＭＳ Ｐゴシック" charset="0"/>
              </a:rPr>
              <a:t>347-300-884-8</a:t>
            </a:r>
          </a:p>
        </p:txBody>
      </p:sp>
    </p:spTree>
    <p:extLst>
      <p:ext uri="{BB962C8B-B14F-4D97-AF65-F5344CB8AC3E}">
        <p14:creationId xmlns:p14="http://schemas.microsoft.com/office/powerpoint/2010/main" val="6884262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dirty="0">
                <a:latin typeface="Arial" charset="0"/>
                <a:ea typeface="ＭＳ Ｐゴシック" charset="0"/>
                <a:cs typeface="ＭＳ Ｐゴシック" charset="0"/>
              </a:rPr>
              <a:t>B.</a:t>
            </a:r>
            <a:r>
              <a:rPr lang="zh-CN" altLang="en-US" sz="4000" dirty="0">
                <a:latin typeface="Arial" charset="0"/>
                <a:ea typeface="ＭＳ Ｐゴシック" charset="0"/>
                <a:cs typeface="ＭＳ Ｐゴシック" charset="0"/>
              </a:rPr>
              <a:t>和哥林多人一样，我们也需要</a:t>
            </a:r>
            <a:r>
              <a:rPr lang="zh-CN" altLang="en-US" sz="4000" dirty="0">
                <a:solidFill>
                  <a:srgbClr val="FFFF00"/>
                </a:solidFill>
                <a:latin typeface="Arial" charset="0"/>
                <a:ea typeface="ＭＳ Ｐゴシック" charset="0"/>
                <a:cs typeface="ＭＳ Ｐゴシック" charset="0"/>
              </a:rPr>
              <a:t>按照比例</a:t>
            </a:r>
            <a:r>
              <a:rPr lang="zh-CN" altLang="en-US" sz="4000" dirty="0">
                <a:latin typeface="Arial" charset="0"/>
                <a:ea typeface="ＭＳ Ｐゴシック" charset="0"/>
                <a:cs typeface="ＭＳ Ｐゴシック" charset="0"/>
              </a:rPr>
              <a:t>慷慨地给予（哥林多后书 </a:t>
            </a:r>
            <a:r>
              <a:rPr lang="en-US" altLang="zh-CN" sz="4000" dirty="0">
                <a:latin typeface="Arial" charset="0"/>
                <a:ea typeface="ＭＳ Ｐゴシック" charset="0"/>
                <a:cs typeface="ＭＳ Ｐゴシック" charset="0"/>
              </a:rPr>
              <a:t>8:12</a:t>
            </a:r>
            <a:r>
              <a:rPr lang="zh-CN" altLang="en-US" sz="4000" dirty="0">
                <a:latin typeface="Arial" charset="0"/>
                <a:ea typeface="ＭＳ Ｐゴシック" charset="0"/>
                <a:cs typeface="ＭＳ Ｐゴシック" charset="0"/>
              </a:rPr>
              <a:t>）。</a:t>
            </a:r>
            <a:endParaRPr lang="en-US" sz="4000" dirty="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4267200" y="2286000"/>
            <a:ext cx="487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zh-CN" sz="3200" dirty="0">
                <a:solidFill>
                  <a:srgbClr val="FFFFFF"/>
                </a:solidFill>
              </a:rPr>
              <a:t>12</a:t>
            </a:r>
            <a:r>
              <a:rPr lang="zh-CN" altLang="en-US" sz="3200" dirty="0">
                <a:solidFill>
                  <a:srgbClr val="FFFFFF"/>
                </a:solidFill>
              </a:rPr>
              <a:t>因为人只要有愿做的心，必照他所有的蒙悦纳，并不是照他所没有的。</a:t>
            </a:r>
            <a:endParaRPr lang="en-US" sz="3200" dirty="0">
              <a:solidFill>
                <a:srgbClr val="FFFFFF"/>
              </a:solidFill>
            </a:endParaRPr>
          </a:p>
        </p:txBody>
      </p:sp>
      <p:pic>
        <p:nvPicPr>
          <p:cNvPr id="294915" name="Picture 5" descr="680675_pressie_generos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2590800"/>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145888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ctrTitle"/>
          </p:nvPr>
        </p:nvSpPr>
        <p:spPr>
          <a:xfrm>
            <a:off x="5943600" y="0"/>
            <a:ext cx="3200400" cy="4038600"/>
          </a:xfrm>
        </p:spPr>
        <p:txBody>
          <a:bodyPr/>
          <a:lstStyle/>
          <a:p>
            <a:pPr eaLnBrk="1" hangingPunct="1"/>
            <a:r>
              <a:rPr lang="zh-CN" altLang="en-US" dirty="0">
                <a:latin typeface="Arial" charset="0"/>
                <a:ea typeface="ＭＳ Ｐゴシック" charset="0"/>
                <a:cs typeface="ＭＳ Ｐゴシック" charset="0"/>
              </a:rPr>
              <a:t>慷慨是</a:t>
            </a:r>
            <a:br>
              <a:rPr lang="en-US" altLang="zh-CN" dirty="0">
                <a:latin typeface="Arial" charset="0"/>
                <a:ea typeface="ＭＳ Ｐゴシック" charset="0"/>
                <a:cs typeface="ＭＳ Ｐゴシック" charset="0"/>
              </a:rPr>
            </a:br>
            <a:r>
              <a:rPr lang="zh-CN" altLang="en-US" dirty="0">
                <a:latin typeface="Arial" charset="0"/>
                <a:ea typeface="ＭＳ Ｐゴシック" charset="0"/>
                <a:cs typeface="ＭＳ Ｐゴシック" charset="0"/>
              </a:rPr>
              <a:t>相对的</a:t>
            </a:r>
            <a:br>
              <a:rPr lang="zh-CN" altLang="en-US" dirty="0">
                <a:latin typeface="Arial" charset="0"/>
                <a:ea typeface="ＭＳ Ｐゴシック" charset="0"/>
                <a:cs typeface="ＭＳ Ｐゴシック" charset="0"/>
              </a:rPr>
            </a:br>
            <a:endParaRPr lang="en-US" dirty="0">
              <a:solidFill>
                <a:srgbClr val="FFFFFF"/>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0" y="4267200"/>
            <a:ext cx="9144000" cy="2590800"/>
          </a:xfrm>
          <a:prstGeom prst="rect">
            <a:avLst/>
          </a:prstGeom>
          <a:solidFill>
            <a:srgbClr val="CCFFCC"/>
          </a:solidFill>
          <a:ln w="9525">
            <a:noFill/>
            <a:miter lim="800000"/>
            <a:headEnd/>
            <a:tailEnd/>
          </a:ln>
        </p:spPr>
        <p:txBody>
          <a:bodyPr/>
          <a:lstStyle/>
          <a:p>
            <a:pPr marL="269875" eaLnBrk="0" hangingPunct="0">
              <a:defRPr/>
            </a:pPr>
            <a:r>
              <a:rPr lang="zh-CN" altLang="en-US" sz="3200" kern="0" dirty="0">
                <a:solidFill>
                  <a:srgbClr val="000000"/>
                </a:solidFill>
                <a:latin typeface="Arial"/>
                <a:ea typeface="ＭＳ Ｐゴシック"/>
              </a:rPr>
              <a:t>“上帝评估金钱奉献的‘价值’并不是以实际奉献的金额为标准，而是通过将所奉献的与奉献者的全部经济资源进行比较”（哈里斯，</a:t>
            </a:r>
            <a:r>
              <a:rPr lang="en-US" altLang="zh-CN" sz="3200" kern="0" dirty="0">
                <a:solidFill>
                  <a:srgbClr val="000000"/>
                </a:solidFill>
                <a:latin typeface="Arial"/>
                <a:ea typeface="ＭＳ Ｐゴシック"/>
              </a:rPr>
              <a:t>《</a:t>
            </a:r>
            <a:r>
              <a:rPr lang="zh-CN" altLang="en-US" sz="3200" kern="0" dirty="0">
                <a:solidFill>
                  <a:srgbClr val="000000"/>
                </a:solidFill>
                <a:latin typeface="Arial"/>
                <a:ea typeface="ＭＳ Ｐゴシック"/>
              </a:rPr>
              <a:t>圣经注释丛书</a:t>
            </a:r>
            <a:r>
              <a:rPr lang="en-US" altLang="zh-CN" sz="3200" kern="0" dirty="0">
                <a:solidFill>
                  <a:srgbClr val="000000"/>
                </a:solidFill>
                <a:latin typeface="Arial"/>
                <a:ea typeface="ＭＳ Ｐゴシック"/>
              </a:rPr>
              <a:t>》</a:t>
            </a:r>
            <a:r>
              <a:rPr lang="zh-CN" altLang="en-US" sz="3200" kern="0" dirty="0">
                <a:solidFill>
                  <a:srgbClr val="000000"/>
                </a:solidFill>
                <a:latin typeface="Arial"/>
                <a:ea typeface="ＭＳ Ｐゴシック"/>
              </a:rPr>
              <a:t>，第</a:t>
            </a:r>
            <a:r>
              <a:rPr lang="en-US" altLang="zh-CN" sz="3200" kern="0" dirty="0">
                <a:solidFill>
                  <a:srgbClr val="000000"/>
                </a:solidFill>
                <a:latin typeface="Arial"/>
                <a:ea typeface="ＭＳ Ｐゴシック"/>
              </a:rPr>
              <a:t>10</a:t>
            </a:r>
            <a:r>
              <a:rPr lang="zh-CN" altLang="en-US" sz="3200" kern="0" dirty="0">
                <a:solidFill>
                  <a:srgbClr val="000000"/>
                </a:solidFill>
                <a:latin typeface="Arial"/>
                <a:ea typeface="ＭＳ Ｐゴシック"/>
              </a:rPr>
              <a:t>卷，第</a:t>
            </a:r>
            <a:r>
              <a:rPr lang="en-US" altLang="zh-CN" sz="3200" kern="0" dirty="0">
                <a:solidFill>
                  <a:srgbClr val="000000"/>
                </a:solidFill>
                <a:latin typeface="Arial"/>
                <a:ea typeface="ＭＳ Ｐゴシック"/>
              </a:rPr>
              <a:t>369</a:t>
            </a:r>
            <a:r>
              <a:rPr lang="zh-CN" altLang="en-US" sz="3200" kern="0" dirty="0">
                <a:solidFill>
                  <a:srgbClr val="000000"/>
                </a:solidFill>
                <a:latin typeface="Arial"/>
                <a:ea typeface="ＭＳ Ｐゴシック"/>
              </a:rPr>
              <a:t>页）。</a:t>
            </a:r>
          </a:p>
        </p:txBody>
      </p:sp>
      <p:pic>
        <p:nvPicPr>
          <p:cNvPr id="295939" name="Picture 5" descr="teach generosity toki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019800" cy="425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056729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dirty="0">
                <a:latin typeface="Arial" charset="0"/>
                <a:ea typeface="ＭＳ Ｐゴシック" charset="0"/>
                <a:cs typeface="ＭＳ Ｐゴシック" charset="0"/>
              </a:rPr>
              <a:t>C.</a:t>
            </a:r>
            <a:r>
              <a:rPr lang="zh-CN" altLang="en-US" sz="4000" dirty="0">
                <a:latin typeface="Arial" charset="0"/>
                <a:ea typeface="ＭＳ Ｐゴシック" charset="0"/>
                <a:cs typeface="ＭＳ Ｐゴシック" charset="0"/>
              </a:rPr>
              <a:t>就像哥林多人一样，我们需要有</a:t>
            </a:r>
            <a:r>
              <a:rPr lang="zh-CN" altLang="en-US" sz="4000" dirty="0">
                <a:solidFill>
                  <a:srgbClr val="FFFF00"/>
                </a:solidFill>
                <a:latin typeface="Arial" charset="0"/>
                <a:ea typeface="ＭＳ Ｐゴシック" charset="0"/>
                <a:cs typeface="ＭＳ Ｐゴシック" charset="0"/>
              </a:rPr>
              <a:t>目的地</a:t>
            </a:r>
            <a:r>
              <a:rPr lang="zh-CN" altLang="en-US" sz="4000" dirty="0">
                <a:latin typeface="Arial" charset="0"/>
                <a:ea typeface="ＭＳ Ｐゴシック" charset="0"/>
                <a:cs typeface="ＭＳ Ｐゴシック" charset="0"/>
              </a:rPr>
              <a:t>投资于那些不幸的人</a:t>
            </a:r>
            <a:br>
              <a:rPr lang="en-US" altLang="zh-CN" sz="4000" dirty="0">
                <a:latin typeface="Arial" charset="0"/>
                <a:ea typeface="ＭＳ Ｐゴシック" charset="0"/>
                <a:cs typeface="ＭＳ Ｐゴシック" charset="0"/>
              </a:rPr>
            </a:br>
            <a:r>
              <a:rPr lang="zh-CN" altLang="en-US" sz="4000" dirty="0">
                <a:latin typeface="Arial" charset="0"/>
                <a:ea typeface="ＭＳ Ｐゴシック" charset="0"/>
                <a:cs typeface="ＭＳ Ｐゴシック" charset="0"/>
              </a:rPr>
              <a:t>（哥林多后书 </a:t>
            </a:r>
            <a:r>
              <a:rPr lang="en-US" altLang="zh-CN" sz="4000" dirty="0">
                <a:latin typeface="Arial" charset="0"/>
                <a:ea typeface="ＭＳ Ｐゴシック" charset="0"/>
                <a:cs typeface="ＭＳ Ｐゴシック" charset="0"/>
              </a:rPr>
              <a:t>8:13-15</a:t>
            </a:r>
            <a:r>
              <a:rPr lang="zh-CN" altLang="en-US" sz="4000" dirty="0">
                <a:latin typeface="Arial" charset="0"/>
                <a:ea typeface="ＭＳ Ｐゴシック" charset="0"/>
                <a:cs typeface="ＭＳ Ｐゴシック" charset="0"/>
              </a:rPr>
              <a:t>）。</a:t>
            </a:r>
            <a:endParaRPr lang="en-US" sz="4000" dirty="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152400" y="2286000"/>
            <a:ext cx="8839200" cy="4572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zh-CN" sz="3200" dirty="0">
                <a:solidFill>
                  <a:srgbClr val="FFFFFF"/>
                </a:solidFill>
              </a:rPr>
              <a:t>13</a:t>
            </a:r>
            <a:r>
              <a:rPr lang="zh-CN" altLang="en-US" sz="3200" dirty="0">
                <a:solidFill>
                  <a:srgbClr val="FFFFFF"/>
                </a:solidFill>
              </a:rPr>
              <a:t>我不是要别人轻松，你们受累，</a:t>
            </a:r>
            <a:r>
              <a:rPr lang="zh-CN" altLang="en-US" sz="3200" dirty="0">
                <a:solidFill>
                  <a:srgbClr val="FFFF00"/>
                </a:solidFill>
              </a:rPr>
              <a:t>而是要均匀</a:t>
            </a:r>
            <a:r>
              <a:rPr lang="zh-CN" altLang="en-US" sz="3200" dirty="0">
                <a:solidFill>
                  <a:srgbClr val="FFFFFF"/>
                </a:solidFill>
              </a:rPr>
              <a:t>： </a:t>
            </a:r>
            <a:r>
              <a:rPr lang="en-US" altLang="zh-CN" sz="3200" dirty="0">
                <a:solidFill>
                  <a:srgbClr val="FFFFFF"/>
                </a:solidFill>
              </a:rPr>
              <a:t>14</a:t>
            </a:r>
            <a:r>
              <a:rPr lang="zh-CN" altLang="en-US" sz="3200" dirty="0">
                <a:solidFill>
                  <a:srgbClr val="FFFFFF"/>
                </a:solidFill>
              </a:rPr>
              <a:t>就是要你们现在的富余补他们的不足，使他们的富余将来也可以补你们的不足，</a:t>
            </a:r>
            <a:r>
              <a:rPr lang="zh-CN" altLang="en-US" sz="3200" dirty="0">
                <a:solidFill>
                  <a:srgbClr val="FFFF00"/>
                </a:solidFill>
              </a:rPr>
              <a:t>这就均匀了</a:t>
            </a:r>
            <a:r>
              <a:rPr lang="zh-CN" altLang="en-US" sz="3200" dirty="0">
                <a:solidFill>
                  <a:srgbClr val="FFFFFF"/>
                </a:solidFill>
              </a:rPr>
              <a:t>。 </a:t>
            </a:r>
            <a:r>
              <a:rPr lang="en-US" altLang="zh-CN" sz="3200" dirty="0">
                <a:solidFill>
                  <a:srgbClr val="FFFFFF"/>
                </a:solidFill>
              </a:rPr>
              <a:t>15</a:t>
            </a:r>
            <a:r>
              <a:rPr lang="zh-CN" altLang="en-US" sz="3200" dirty="0">
                <a:solidFill>
                  <a:srgbClr val="FFFFFF"/>
                </a:solidFill>
              </a:rPr>
              <a:t>如经上所记：多收的没有余，少收的也没有缺。</a:t>
            </a:r>
          </a:p>
        </p:txBody>
      </p:sp>
    </p:spTree>
    <p:extLst>
      <p:ext uri="{BB962C8B-B14F-4D97-AF65-F5344CB8AC3E}">
        <p14:creationId xmlns:p14="http://schemas.microsoft.com/office/powerpoint/2010/main" val="209028378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11"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567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986" name="Picture 12"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762000"/>
            <a:ext cx="91567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36513" y="1268413"/>
            <a:ext cx="3095626" cy="914400"/>
          </a:xfrm>
          <a:prstGeom prst="rect">
            <a:avLst/>
          </a:prstGeom>
          <a:noFill/>
          <a:ln w="9525">
            <a:noFill/>
            <a:miter lim="800000"/>
            <a:headEnd/>
            <a:tailEnd/>
          </a:ln>
        </p:spPr>
        <p:txBody>
          <a:bodyPr/>
          <a:lstStyle/>
          <a:p>
            <a:pPr>
              <a:spcBef>
                <a:spcPct val="20000"/>
              </a:spcBef>
              <a:defRPr/>
            </a:pPr>
            <a:r>
              <a:rPr lang="en-US" sz="4000" kern="0" dirty="0" err="1">
                <a:solidFill>
                  <a:srgbClr val="113015"/>
                </a:solidFill>
                <a:latin typeface="Arial"/>
                <a:ea typeface="ＭＳ Ｐゴシック"/>
              </a:rPr>
              <a:t>新加坡</a:t>
            </a:r>
            <a:endParaRPr lang="en-US" sz="4000" kern="0" dirty="0">
              <a:solidFill>
                <a:srgbClr val="113015"/>
              </a:solidFill>
              <a:latin typeface="Arial"/>
              <a:ea typeface="ＭＳ Ｐゴシック"/>
            </a:endParaRPr>
          </a:p>
        </p:txBody>
      </p:sp>
      <p:grpSp>
        <p:nvGrpSpPr>
          <p:cNvPr id="2" name="Group 7"/>
          <p:cNvGrpSpPr>
            <a:grpSpLocks/>
          </p:cNvGrpSpPr>
          <p:nvPr/>
        </p:nvGrpSpPr>
        <p:grpSpPr bwMode="auto">
          <a:xfrm>
            <a:off x="2835275" y="1295400"/>
            <a:ext cx="3176588" cy="914400"/>
            <a:chOff x="2813322" y="2971800"/>
            <a:chExt cx="3282678" cy="914400"/>
          </a:xfrm>
        </p:grpSpPr>
        <p:sp>
          <p:nvSpPr>
            <p:cNvPr id="6" name="Rectangle 3"/>
            <p:cNvSpPr txBox="1">
              <a:spLocks noChangeArrowheads="1"/>
            </p:cNvSpPr>
            <p:nvPr/>
          </p:nvSpPr>
          <p:spPr bwMode="auto">
            <a:xfrm>
              <a:off x="2813322" y="2971800"/>
              <a:ext cx="679175" cy="914400"/>
            </a:xfrm>
            <a:prstGeom prst="rect">
              <a:avLst/>
            </a:prstGeom>
            <a:noFill/>
            <a:ln w="9525">
              <a:noFill/>
              <a:miter lim="800000"/>
              <a:headEnd/>
              <a:tailEnd/>
            </a:ln>
          </p:spPr>
          <p:txBody>
            <a:bodyPr/>
            <a:lstStyle/>
            <a:p>
              <a:pPr>
                <a:spcBef>
                  <a:spcPct val="20000"/>
                </a:spcBef>
                <a:defRPr/>
              </a:pPr>
              <a:r>
                <a:rPr lang="en-US" sz="4000" kern="0" dirty="0">
                  <a:solidFill>
                    <a:srgbClr val="113015"/>
                  </a:solidFill>
                  <a:latin typeface="Arial"/>
                  <a:ea typeface="ＭＳ Ｐゴシック"/>
                </a:rPr>
                <a:t>=</a:t>
              </a:r>
            </a:p>
          </p:txBody>
        </p:sp>
        <p:sp>
          <p:nvSpPr>
            <p:cNvPr id="7" name="Rectangle 3"/>
            <p:cNvSpPr txBox="1">
              <a:spLocks noChangeArrowheads="1"/>
            </p:cNvSpPr>
            <p:nvPr/>
          </p:nvSpPr>
          <p:spPr bwMode="auto">
            <a:xfrm>
              <a:off x="3123381" y="2971800"/>
              <a:ext cx="2972619" cy="914400"/>
            </a:xfrm>
            <a:prstGeom prst="rect">
              <a:avLst/>
            </a:prstGeom>
            <a:noFill/>
            <a:ln w="9525">
              <a:noFill/>
              <a:miter lim="800000"/>
              <a:headEnd/>
              <a:tailEnd/>
            </a:ln>
          </p:spPr>
          <p:txBody>
            <a:bodyPr/>
            <a:lstStyle/>
            <a:p>
              <a:pPr>
                <a:spcBef>
                  <a:spcPct val="20000"/>
                </a:spcBef>
                <a:defRPr/>
              </a:pPr>
              <a:r>
                <a:rPr lang="en-US" sz="4000" kern="0" dirty="0" err="1">
                  <a:solidFill>
                    <a:srgbClr val="113015"/>
                  </a:solidFill>
                  <a:latin typeface="Arial"/>
                  <a:ea typeface="ＭＳ Ｐゴシック"/>
                </a:rPr>
                <a:t>巴基斯坦</a:t>
              </a:r>
              <a:endParaRPr lang="en-US" sz="4000" kern="0" dirty="0">
                <a:solidFill>
                  <a:srgbClr val="113015"/>
                </a:solidFill>
                <a:latin typeface="Arial"/>
                <a:ea typeface="ＭＳ Ｐゴシック"/>
              </a:endParaRPr>
            </a:p>
          </p:txBody>
        </p:sp>
      </p:grpSp>
      <p:sp>
        <p:nvSpPr>
          <p:cNvPr id="297989" name="Rectangle 2"/>
          <p:cNvSpPr>
            <a:spLocks noGrp="1" noChangeArrowheads="1"/>
          </p:cNvSpPr>
          <p:nvPr>
            <p:ph type="ctrTitle"/>
          </p:nvPr>
        </p:nvSpPr>
        <p:spPr>
          <a:xfrm>
            <a:off x="0" y="0"/>
            <a:ext cx="9144000" cy="1143000"/>
          </a:xfrm>
        </p:spPr>
        <p:txBody>
          <a:bodyPr/>
          <a:lstStyle/>
          <a:p>
            <a:pPr eaLnBrk="1" hangingPunct="1"/>
            <a:r>
              <a:rPr lang="zh-CN" altLang="en-US" sz="6600" dirty="0">
                <a:solidFill>
                  <a:srgbClr val="113015"/>
                </a:solidFill>
                <a:latin typeface="Arial" charset="0"/>
                <a:ea typeface="ＭＳ Ｐゴシック" charset="0"/>
                <a:cs typeface="ＭＳ Ｐゴシック" charset="0"/>
              </a:rPr>
              <a:t>平等？真的吗？</a:t>
            </a:r>
            <a:endParaRPr lang="en-US" sz="6600" dirty="0">
              <a:solidFill>
                <a:srgbClr val="113015"/>
              </a:solidFill>
              <a:latin typeface="Arial" charset="0"/>
              <a:ea typeface="ＭＳ Ｐゴシック" charset="0"/>
              <a:cs typeface="ＭＳ Ｐゴシック" charset="0"/>
            </a:endParaRPr>
          </a:p>
        </p:txBody>
      </p:sp>
      <p:grpSp>
        <p:nvGrpSpPr>
          <p:cNvPr id="3" name="Group 8"/>
          <p:cNvGrpSpPr>
            <a:grpSpLocks/>
          </p:cNvGrpSpPr>
          <p:nvPr/>
        </p:nvGrpSpPr>
        <p:grpSpPr bwMode="auto">
          <a:xfrm>
            <a:off x="5724525" y="1295400"/>
            <a:ext cx="3455988" cy="914400"/>
            <a:chOff x="2608312" y="2971800"/>
            <a:chExt cx="3487688" cy="914400"/>
          </a:xfrm>
        </p:grpSpPr>
        <p:sp>
          <p:nvSpPr>
            <p:cNvPr id="10" name="Rectangle 3"/>
            <p:cNvSpPr txBox="1">
              <a:spLocks noChangeArrowheads="1"/>
            </p:cNvSpPr>
            <p:nvPr/>
          </p:nvSpPr>
          <p:spPr bwMode="auto">
            <a:xfrm>
              <a:off x="2608312" y="2971800"/>
              <a:ext cx="744959" cy="914400"/>
            </a:xfrm>
            <a:prstGeom prst="rect">
              <a:avLst/>
            </a:prstGeom>
            <a:noFill/>
            <a:ln w="9525">
              <a:noFill/>
              <a:miter lim="800000"/>
              <a:headEnd/>
              <a:tailEnd/>
            </a:ln>
          </p:spPr>
          <p:txBody>
            <a:bodyPr/>
            <a:lstStyle/>
            <a:p>
              <a:pPr>
                <a:spcBef>
                  <a:spcPct val="20000"/>
                </a:spcBef>
                <a:defRPr/>
              </a:pPr>
              <a:r>
                <a:rPr lang="en-US" sz="4000" kern="0" dirty="0">
                  <a:solidFill>
                    <a:srgbClr val="113015"/>
                  </a:solidFill>
                  <a:latin typeface="Arial"/>
                  <a:ea typeface="ＭＳ Ｐゴシック"/>
                </a:rPr>
                <a:t>=</a:t>
              </a:r>
            </a:p>
          </p:txBody>
        </p:sp>
        <p:sp>
          <p:nvSpPr>
            <p:cNvPr id="11" name="Rectangle 3"/>
            <p:cNvSpPr txBox="1">
              <a:spLocks noChangeArrowheads="1"/>
            </p:cNvSpPr>
            <p:nvPr/>
          </p:nvSpPr>
          <p:spPr bwMode="auto">
            <a:xfrm>
              <a:off x="3124176" y="2971800"/>
              <a:ext cx="2971824" cy="914400"/>
            </a:xfrm>
            <a:prstGeom prst="rect">
              <a:avLst/>
            </a:prstGeom>
            <a:noFill/>
            <a:ln w="9525">
              <a:noFill/>
              <a:miter lim="800000"/>
              <a:headEnd/>
              <a:tailEnd/>
            </a:ln>
          </p:spPr>
          <p:txBody>
            <a:bodyPr/>
            <a:lstStyle/>
            <a:p>
              <a:pPr>
                <a:spcBef>
                  <a:spcPct val="20000"/>
                </a:spcBef>
                <a:defRPr/>
              </a:pPr>
              <a:r>
                <a:rPr lang="en-US" sz="4000" kern="0" dirty="0" err="1">
                  <a:solidFill>
                    <a:srgbClr val="113015"/>
                  </a:solidFill>
                  <a:latin typeface="Arial"/>
                  <a:ea typeface="ＭＳ Ｐゴシック"/>
                </a:rPr>
                <a:t>蒙古国</a:t>
              </a:r>
              <a:endParaRPr lang="en-US" sz="4000" kern="0" dirty="0">
                <a:solidFill>
                  <a:srgbClr val="113015"/>
                </a:solidFill>
                <a:latin typeface="Arial"/>
                <a:ea typeface="ＭＳ Ｐゴシック"/>
              </a:endParaRPr>
            </a:p>
          </p:txBody>
        </p:sp>
      </p:grpSp>
    </p:spTree>
    <p:extLst>
      <p:ext uri="{BB962C8B-B14F-4D97-AF65-F5344CB8AC3E}">
        <p14:creationId xmlns:p14="http://schemas.microsoft.com/office/powerpoint/2010/main" val="638879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685800" y="4419600"/>
            <a:ext cx="7772400" cy="1143000"/>
          </a:xfrm>
        </p:spPr>
        <p:txBody>
          <a:bodyPr/>
          <a:lstStyle/>
          <a:p>
            <a:pPr eaLnBrk="1" hangingPunct="1"/>
            <a:r>
              <a:rPr lang="en-US" dirty="0" err="1">
                <a:latin typeface="Arial" charset="0"/>
                <a:ea typeface="ＭＳ Ｐゴシック" charset="0"/>
                <a:cs typeface="ＭＳ Ｐゴシック" charset="0"/>
              </a:rPr>
              <a:t>如何致富</a:t>
            </a:r>
            <a:endParaRPr lang="en-US" dirty="0">
              <a:latin typeface="Arial" charset="0"/>
              <a:ea typeface="ＭＳ Ｐゴシック" charset="0"/>
              <a:cs typeface="ＭＳ Ｐゴシック" charset="0"/>
            </a:endParaRPr>
          </a:p>
        </p:txBody>
      </p:sp>
      <p:pic>
        <p:nvPicPr>
          <p:cNvPr id="26009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err="1">
                <a:ln>
                  <a:noFill/>
                </a:ln>
                <a:solidFill>
                  <a:srgbClr val="FFFFFF"/>
                </a:solidFill>
                <a:effectLst/>
                <a:uLnTx/>
                <a:uFillTx/>
                <a:latin typeface="Arial"/>
                <a:ea typeface="ＭＳ Ｐゴシック"/>
              </a:rPr>
              <a:t>哥林多后书</a:t>
            </a:r>
            <a:r>
              <a:rPr kumimoji="0" lang="en-US" sz="3200" b="1" i="0" u="none" strike="noStrike" kern="0" cap="none" spc="0" normalizeH="0" baseline="0" noProof="0" dirty="0">
                <a:ln>
                  <a:noFill/>
                </a:ln>
                <a:solidFill>
                  <a:srgbClr val="FFFFFF"/>
                </a:solidFill>
                <a:effectLst/>
                <a:uLnTx/>
                <a:uFillTx/>
                <a:latin typeface="Arial"/>
                <a:ea typeface="ＭＳ Ｐゴシック"/>
              </a:rPr>
              <a:t> 8:1-15</a:t>
            </a:r>
          </a:p>
        </p:txBody>
      </p:sp>
    </p:spTree>
    <p:extLst>
      <p:ext uri="{BB962C8B-B14F-4D97-AF65-F5344CB8AC3E}">
        <p14:creationId xmlns:p14="http://schemas.microsoft.com/office/powerpoint/2010/main" val="132058386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zh-CN" altLang="en-US" dirty="0"/>
              <a:t>哥林多后书 </a:t>
            </a:r>
            <a:r>
              <a:rPr lang="en-US" altLang="zh-CN" dirty="0"/>
              <a:t>8:1-15 </a:t>
            </a:r>
            <a:r>
              <a:rPr lang="zh-CN" altLang="en-US" dirty="0"/>
              <a:t>的中心思想</a:t>
            </a:r>
            <a:endParaRPr lang="en-US" dirty="0"/>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zh-CN" altLang="en-US" sz="4800" dirty="0">
                <a:solidFill>
                  <a:srgbClr val="FFFFFF"/>
                </a:solidFill>
              </a:rPr>
              <a:t>当我们</a:t>
            </a:r>
            <a:r>
              <a:rPr lang="zh-CN" altLang="en-US" sz="4800" dirty="0">
                <a:solidFill>
                  <a:srgbClr val="FFFF00"/>
                </a:solidFill>
              </a:rPr>
              <a:t>慷慨地把钱奉献出去时</a:t>
            </a:r>
            <a:r>
              <a:rPr lang="zh-CN" altLang="en-US" sz="4800" dirty="0">
                <a:solidFill>
                  <a:srgbClr val="FFFFFF"/>
                </a:solidFill>
              </a:rPr>
              <a:t>，我们就会变得富有！</a:t>
            </a:r>
          </a:p>
        </p:txBody>
      </p:sp>
      <p:pic>
        <p:nvPicPr>
          <p:cNvPr id="300035"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14764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1219200" y="-24774"/>
            <a:ext cx="7391400" cy="1447800"/>
          </a:xfrm>
        </p:spPr>
        <p:txBody>
          <a:bodyPr/>
          <a:lstStyle/>
          <a:p>
            <a:pPr eaLnBrk="1" hangingPunct="1"/>
            <a:r>
              <a:rPr lang="zh-CN" altLang="en-US" sz="5400" dirty="0">
                <a:latin typeface="Arial" charset="0"/>
                <a:ea typeface="ＭＳ Ｐゴシック" charset="0"/>
                <a:cs typeface="ＭＳ Ｐゴシック" charset="0"/>
              </a:rPr>
              <a:t>我们如何才能真正</a:t>
            </a:r>
            <a:endParaRPr lang="en-US" sz="54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4400" b="1" i="0" u="none" strike="noStrike" kern="0" cap="none" spc="0" normalizeH="0" baseline="0" noProof="0" dirty="0">
                <a:ln>
                  <a:noFill/>
                </a:ln>
                <a:solidFill>
                  <a:srgbClr val="FFFFFF"/>
                </a:solidFill>
                <a:effectLst/>
                <a:uLnTx/>
                <a:uFillTx/>
                <a:latin typeface="Arial"/>
                <a:ea typeface="ＭＳ Ｐゴシック"/>
              </a:rPr>
              <a:t>2</a:t>
            </a:r>
            <a:r>
              <a:rPr kumimoji="0" lang="en-US" sz="4400" b="1" i="0" u="none" strike="noStrike" kern="0" cap="none" spc="0" normalizeH="0" baseline="0" noProof="0" dirty="0">
                <a:ln>
                  <a:noFill/>
                </a:ln>
                <a:solidFill>
                  <a:srgbClr val="FFFFFF"/>
                </a:solidFill>
                <a:effectLst/>
                <a:uLnTx/>
                <a:uFillTx/>
                <a:latin typeface="Arial"/>
                <a:ea typeface="ＭＳ Ｐゴシック"/>
              </a:rPr>
              <a:t>示例</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4400" b="1" i="0" u="none" strike="noStrike" kern="0" cap="none" spc="0" normalizeH="0" baseline="0" noProof="0" dirty="0">
                <a:ln>
                  <a:noFill/>
                </a:ln>
                <a:solidFill>
                  <a:srgbClr val="FFFFFF"/>
                </a:solidFill>
                <a:effectLst/>
                <a:uLnTx/>
                <a:uFillTx/>
                <a:latin typeface="Arial"/>
                <a:ea typeface="ＭＳ Ｐゴシック"/>
              </a:rPr>
              <a:t>3</a:t>
            </a:r>
            <a:r>
              <a:rPr kumimoji="0" lang="en-US" sz="4400" b="1" i="0" u="none" strike="noStrike" kern="0" cap="none" spc="0" normalizeH="0" baseline="0" noProof="0" dirty="0">
                <a:ln>
                  <a:noFill/>
                </a:ln>
                <a:solidFill>
                  <a:srgbClr val="FFFFFF"/>
                </a:solidFill>
                <a:effectLst/>
                <a:uLnTx/>
                <a:uFillTx/>
                <a:latin typeface="Arial"/>
                <a:ea typeface="ＭＳ Ｐゴシック"/>
              </a:rPr>
              <a:t>原则</a:t>
            </a:r>
          </a:p>
        </p:txBody>
      </p:sp>
      <p:pic>
        <p:nvPicPr>
          <p:cNvPr id="267268"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文本框 1">
            <a:extLst>
              <a:ext uri="{FF2B5EF4-FFF2-40B4-BE49-F238E27FC236}">
                <a16:creationId xmlns:a16="http://schemas.microsoft.com/office/drawing/2014/main" id="{DC390AD8-2FA0-EDC4-587F-93DAFEA324A3}"/>
              </a:ext>
            </a:extLst>
          </p:cNvPr>
          <p:cNvSpPr txBox="1"/>
          <p:nvPr/>
        </p:nvSpPr>
        <p:spPr>
          <a:xfrm>
            <a:off x="2851653" y="1796649"/>
            <a:ext cx="3396747" cy="1862048"/>
          </a:xfrm>
          <a:prstGeom prst="rect">
            <a:avLst/>
          </a:prstGeom>
          <a:solidFill>
            <a:srgbClr val="00B05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11500" b="1" i="0" u="none" strike="noStrike" kern="1200" cap="none" spc="0" normalizeH="0" baseline="0" noProof="0" dirty="0">
                <a:ln w="12700">
                  <a:solidFill>
                    <a:srgbClr val="BBE0E3"/>
                  </a:solidFill>
                  <a:prstDash val="solid"/>
                </a:ln>
                <a:pattFill prst="pct50">
                  <a:fgClr>
                    <a:srgbClr val="BBE0E3"/>
                  </a:fgClr>
                  <a:bgClr>
                    <a:srgbClr val="BBE0E3">
                      <a:lumMod val="20000"/>
                      <a:lumOff val="80000"/>
                    </a:srgbClr>
                  </a:bgClr>
                </a:pattFill>
                <a:effectLst>
                  <a:outerShdw dist="38100" dir="2640000" algn="bl" rotWithShape="0">
                    <a:srgbClr val="BBE0E3"/>
                  </a:outerShdw>
                </a:effectLst>
                <a:uLnTx/>
                <a:uFillTx/>
                <a:latin typeface="Arial Narrow" charset="0"/>
                <a:ea typeface="SimSun" pitchFamily="2" charset="-122"/>
              </a:rPr>
              <a:t>致富</a:t>
            </a:r>
          </a:p>
        </p:txBody>
      </p:sp>
    </p:spTree>
    <p:extLst>
      <p:ext uri="{BB962C8B-B14F-4D97-AF65-F5344CB8AC3E}">
        <p14:creationId xmlns:p14="http://schemas.microsoft.com/office/powerpoint/2010/main" val="362154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title" idx="4294967295"/>
          </p:nvPr>
        </p:nvSpPr>
        <p:spPr>
          <a:xfrm>
            <a:off x="381000" y="228600"/>
            <a:ext cx="8305800" cy="762000"/>
          </a:xfrm>
          <a:solidFill>
            <a:srgbClr val="FFFFFF"/>
          </a:solidFill>
        </p:spPr>
        <p:txBody>
          <a:bodyPr/>
          <a:lstStyle/>
          <a:p>
            <a:pPr eaLnBrk="1" hangingPunct="1"/>
            <a:r>
              <a:rPr lang="en-US" altLang="zh-CN" sz="4000">
                <a:solidFill>
                  <a:srgbClr val="113015"/>
                </a:solidFill>
                <a:latin typeface="Arial" charset="0"/>
                <a:ea typeface="ＭＳ Ｐゴシック" charset="0"/>
                <a:cs typeface="ＭＳ Ｐゴシック" charset="0"/>
              </a:rPr>
              <a:t>The Three Principles</a:t>
            </a:r>
            <a:endParaRPr lang="en-US" sz="4000">
              <a:solidFill>
                <a:srgbClr val="113015"/>
              </a:solidFill>
              <a:latin typeface="Arial" charset="0"/>
              <a:ea typeface="ＭＳ Ｐゴシック" charset="0"/>
              <a:cs typeface="ＭＳ Ｐゴシック" charset="0"/>
            </a:endParaRPr>
          </a:p>
        </p:txBody>
      </p:sp>
      <p:pic>
        <p:nvPicPr>
          <p:cNvPr id="302082" name="Picture 9" descr="j0283209"/>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119813" y="3892550"/>
            <a:ext cx="2719387" cy="266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Text Box 6"/>
          <p:cNvSpPr txBox="1">
            <a:spLocks noChangeArrowheads="1"/>
          </p:cNvSpPr>
          <p:nvPr/>
        </p:nvSpPr>
        <p:spPr bwMode="auto">
          <a:xfrm>
            <a:off x="1295400" y="1524000"/>
            <a:ext cx="6324600" cy="21240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4400">
                <a:solidFill>
                  <a:srgbClr val="FFFFFF"/>
                </a:solidFill>
                <a:latin typeface="Arial" charset="0"/>
              </a:rPr>
              <a:t>Procrastination</a:t>
            </a:r>
          </a:p>
          <a:p>
            <a:pPr eaLnBrk="1" hangingPunct="1"/>
            <a:r>
              <a:rPr lang="en-US" altLang="zh-CN" sz="4400">
                <a:solidFill>
                  <a:srgbClr val="FFFFFF"/>
                </a:solidFill>
                <a:latin typeface="Arial" charset="0"/>
              </a:rPr>
              <a:t>Proportion</a:t>
            </a:r>
          </a:p>
          <a:p>
            <a:pPr eaLnBrk="1" hangingPunct="1"/>
            <a:r>
              <a:rPr lang="en-US" altLang="zh-CN" sz="4400">
                <a:solidFill>
                  <a:srgbClr val="FFFFFF"/>
                </a:solidFill>
                <a:latin typeface="Arial" charset="0"/>
              </a:rPr>
              <a:t>Purpose</a:t>
            </a:r>
          </a:p>
        </p:txBody>
      </p:sp>
    </p:spTree>
    <p:extLst>
      <p:ext uri="{BB962C8B-B14F-4D97-AF65-F5344CB8AC3E}">
        <p14:creationId xmlns:p14="http://schemas.microsoft.com/office/powerpoint/2010/main" val="4098147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5" descr="checkbook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9144000"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6" name="Rectangle 2"/>
          <p:cNvSpPr>
            <a:spLocks noGrp="1" noChangeArrowheads="1"/>
          </p:cNvSpPr>
          <p:nvPr>
            <p:ph type="ctrTitle"/>
          </p:nvPr>
        </p:nvSpPr>
        <p:spPr>
          <a:xfrm>
            <a:off x="0" y="228600"/>
            <a:ext cx="8839200" cy="1143000"/>
          </a:xfrm>
        </p:spPr>
        <p:txBody>
          <a:bodyPr/>
          <a:lstStyle/>
          <a:p>
            <a:pPr algn="r" eaLnBrk="1" hangingPunct="1"/>
            <a:r>
              <a:rPr lang="zh-CN" altLang="en-US" dirty="0">
                <a:latin typeface="Arial" charset="0"/>
                <a:ea typeface="ＭＳ Ｐゴシック" charset="0"/>
                <a:cs typeface="ＭＳ Ｐゴシック" charset="0"/>
              </a:rPr>
              <a:t>如果耶稣看到</a:t>
            </a:r>
            <a:r>
              <a:rPr lang="zh-CN" altLang="en-US" dirty="0">
                <a:solidFill>
                  <a:srgbClr val="FFFF00"/>
                </a:solidFill>
                <a:latin typeface="Arial" charset="0"/>
                <a:ea typeface="ＭＳ Ｐゴシック" charset="0"/>
                <a:cs typeface="ＭＳ Ｐゴシック" charset="0"/>
              </a:rPr>
              <a:t>你的</a:t>
            </a:r>
            <a:r>
              <a:rPr lang="zh-CN" altLang="en-US" dirty="0">
                <a:latin typeface="Arial" charset="0"/>
                <a:ea typeface="ＭＳ Ｐゴシック" charset="0"/>
                <a:cs typeface="ＭＳ Ｐゴシック" charset="0"/>
              </a:rPr>
              <a:t>支票簿会怎样？</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93043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使徒地位</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162</a:t>
            </a:r>
          </a:p>
        </p:txBody>
      </p:sp>
    </p:spTree>
    <p:extLst>
      <p:ext uri="{BB962C8B-B14F-4D97-AF65-F5344CB8AC3E}">
        <p14:creationId xmlns:p14="http://schemas.microsoft.com/office/powerpoint/2010/main" val="1996883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4580713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4" descr="Generosity full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4150"/>
            <a:ext cx="9144000"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p:cNvSpPr>
            <a:spLocks noGrp="1" noChangeArrowheads="1"/>
          </p:cNvSpPr>
          <p:nvPr>
            <p:ph type="ctrTitle"/>
          </p:nvPr>
        </p:nvSpPr>
        <p:spPr>
          <a:xfrm>
            <a:off x="0" y="5257800"/>
            <a:ext cx="9144000" cy="1143000"/>
          </a:xfrm>
        </p:spPr>
        <p:txBody>
          <a:bodyPr/>
          <a:lstStyle/>
          <a:p>
            <a:pPr eaLnBrk="1" hangingPunct="1"/>
            <a:r>
              <a:rPr lang="zh-CN" altLang="en-US" sz="4000" dirty="0">
                <a:latin typeface="Arial" charset="0"/>
                <a:ea typeface="ＭＳ Ｐゴシック" charset="0"/>
                <a:cs typeface="ＭＳ Ｐゴシック" charset="0"/>
              </a:rPr>
              <a:t>如果我知道上帝希望我给予的确切金额，我还会给吗？</a:t>
            </a:r>
            <a:endParaRPr lang="en-US" sz="4000" dirty="0">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99559B44-B86A-9DBA-A970-DF56AD304FC3}"/>
              </a:ext>
            </a:extLst>
          </p:cNvPr>
          <p:cNvSpPr txBox="1"/>
          <p:nvPr/>
        </p:nvSpPr>
        <p:spPr>
          <a:xfrm>
            <a:off x="52899" y="1371600"/>
            <a:ext cx="915635" cy="523220"/>
          </a:xfrm>
          <a:prstGeom prst="rect">
            <a:avLst/>
          </a:prstGeom>
          <a:noFill/>
        </p:spPr>
        <p:txBody>
          <a:bodyPr wrap="none" rtlCol="0">
            <a:spAutoFit/>
          </a:bodyPr>
          <a:lstStyle/>
          <a:p>
            <a:r>
              <a:rPr lang="zh-CN" altLang="en-US" sz="2800" dirty="0">
                <a:solidFill>
                  <a:schemeClr val="bg1"/>
                </a:solidFill>
                <a:effectLst/>
                <a:latin typeface=".AppleSystemUIFont"/>
              </a:rPr>
              <a:t>生命</a:t>
            </a:r>
          </a:p>
        </p:txBody>
      </p:sp>
      <p:sp>
        <p:nvSpPr>
          <p:cNvPr id="3" name="文本框 2">
            <a:extLst>
              <a:ext uri="{FF2B5EF4-FFF2-40B4-BE49-F238E27FC236}">
                <a16:creationId xmlns:a16="http://schemas.microsoft.com/office/drawing/2014/main" id="{E7285A79-395D-22DE-47A7-96AA374A4F8C}"/>
              </a:ext>
            </a:extLst>
          </p:cNvPr>
          <p:cNvSpPr txBox="1"/>
          <p:nvPr/>
        </p:nvSpPr>
        <p:spPr>
          <a:xfrm>
            <a:off x="3039291" y="2461098"/>
            <a:ext cx="915636" cy="523220"/>
          </a:xfrm>
          <a:prstGeom prst="rect">
            <a:avLst/>
          </a:prstGeom>
          <a:noFill/>
        </p:spPr>
        <p:txBody>
          <a:bodyPr wrap="none" rtlCol="0">
            <a:spAutoFit/>
          </a:bodyPr>
          <a:lstStyle/>
          <a:p>
            <a:r>
              <a:rPr lang="zh-CN" altLang="en-US" sz="2800" dirty="0">
                <a:solidFill>
                  <a:schemeClr val="bg1"/>
                </a:solidFill>
                <a:effectLst/>
                <a:latin typeface=".AppleSystemUIFont"/>
              </a:rPr>
              <a:t>财产</a:t>
            </a:r>
          </a:p>
        </p:txBody>
      </p:sp>
      <p:sp>
        <p:nvSpPr>
          <p:cNvPr id="4" name="文本框 3">
            <a:extLst>
              <a:ext uri="{FF2B5EF4-FFF2-40B4-BE49-F238E27FC236}">
                <a16:creationId xmlns:a16="http://schemas.microsoft.com/office/drawing/2014/main" id="{0E560A34-C48B-1E09-E88C-25ADC64BB0A7}"/>
              </a:ext>
            </a:extLst>
          </p:cNvPr>
          <p:cNvSpPr txBox="1"/>
          <p:nvPr/>
        </p:nvSpPr>
        <p:spPr>
          <a:xfrm>
            <a:off x="6152143" y="3501958"/>
            <a:ext cx="915635" cy="523220"/>
          </a:xfrm>
          <a:prstGeom prst="rect">
            <a:avLst/>
          </a:prstGeom>
          <a:noFill/>
        </p:spPr>
        <p:txBody>
          <a:bodyPr wrap="none" rtlCol="0">
            <a:spAutoFit/>
          </a:bodyPr>
          <a:lstStyle/>
          <a:p>
            <a:r>
              <a:rPr lang="zh-CN" altLang="en-US" sz="2800" dirty="0">
                <a:solidFill>
                  <a:schemeClr val="bg1"/>
                </a:solidFill>
                <a:latin typeface=".AppleSystemUIFont"/>
              </a:rPr>
              <a:t>饶恕</a:t>
            </a:r>
            <a:endParaRPr lang="zh-CN" altLang="en-US" sz="2800" dirty="0">
              <a:solidFill>
                <a:schemeClr val="bg1"/>
              </a:solidFill>
              <a:effectLst/>
              <a:latin typeface=".AppleSystemUIFont"/>
            </a:endParaRPr>
          </a:p>
        </p:txBody>
      </p:sp>
      <p:sp>
        <p:nvSpPr>
          <p:cNvPr id="5" name="文本框 4">
            <a:extLst>
              <a:ext uri="{FF2B5EF4-FFF2-40B4-BE49-F238E27FC236}">
                <a16:creationId xmlns:a16="http://schemas.microsoft.com/office/drawing/2014/main" id="{C44BE10C-9315-4A00-62F9-3D4CB2521F63}"/>
              </a:ext>
            </a:extLst>
          </p:cNvPr>
          <p:cNvSpPr txBox="1"/>
          <p:nvPr/>
        </p:nvSpPr>
        <p:spPr>
          <a:xfrm>
            <a:off x="23716" y="4259759"/>
            <a:ext cx="5283727" cy="1015663"/>
          </a:xfrm>
          <a:prstGeom prst="rect">
            <a:avLst/>
          </a:prstGeom>
          <a:solidFill>
            <a:srgbClr val="808080"/>
          </a:solidFill>
        </p:spPr>
        <p:txBody>
          <a:bodyPr wrap="square" rtlCol="0">
            <a:spAutoFit/>
          </a:bodyPr>
          <a:lstStyle/>
          <a:p>
            <a:pPr algn="l"/>
            <a:r>
              <a:rPr lang="zh-CN" altLang="en-US" sz="6000" dirty="0">
                <a:solidFill>
                  <a:schemeClr val="bg1"/>
                </a:solidFill>
                <a:effectLst/>
                <a:latin typeface=".AppleSystemUIFont"/>
              </a:rPr>
              <a:t>慷慨</a:t>
            </a:r>
          </a:p>
        </p:txBody>
      </p:sp>
    </p:spTree>
    <p:extLst>
      <p:ext uri="{BB962C8B-B14F-4D97-AF65-F5344CB8AC3E}">
        <p14:creationId xmlns:p14="http://schemas.microsoft.com/office/powerpoint/2010/main" val="161601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56695325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sowing on di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685800"/>
            <a:ext cx="9144000" cy="609600"/>
          </a:xfrm>
          <a:prstGeom prst="rect">
            <a:avLst/>
          </a:prstGeom>
          <a:solidFill>
            <a:srgbClr val="000000"/>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哥林多后书 </a:t>
            </a:r>
            <a:r>
              <a:rPr kumimoji="0" lang="en-US" altLang="zh-CN"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9:6-15</a:t>
            </a:r>
          </a:p>
        </p:txBody>
      </p:sp>
      <p:sp>
        <p:nvSpPr>
          <p:cNvPr id="17410" name="Rectangle 2"/>
          <p:cNvSpPr>
            <a:spLocks noGrp="1" noChangeArrowheads="1"/>
          </p:cNvSpPr>
          <p:nvPr>
            <p:ph type="ctrTitle"/>
          </p:nvPr>
        </p:nvSpPr>
        <p:spPr>
          <a:xfrm>
            <a:off x="0" y="0"/>
            <a:ext cx="9148763" cy="762000"/>
          </a:xfrm>
          <a:solidFill>
            <a:srgbClr val="000000"/>
          </a:solidFill>
        </p:spPr>
        <p:txBody>
          <a:bodyPr/>
          <a:lstStyle/>
          <a:p>
            <a:pPr eaLnBrk="1" hangingPunct="1">
              <a:defRPr/>
            </a:pPr>
            <a:r>
              <a:rPr lang="zh-CN" altLang="en-US" dirty="0">
                <a:effectLst>
                  <a:outerShdw blurRad="38100" dist="38100" dir="2700000" algn="tl">
                    <a:srgbClr val="808080"/>
                  </a:outerShdw>
                </a:effectLst>
                <a:latin typeface="Arial" charset="0"/>
                <a:ea typeface="ＭＳ Ｐゴシック" charset="0"/>
                <a:cs typeface="ＭＳ Ｐゴシック" charset="0"/>
              </a:rPr>
              <a:t>播种的教训</a:t>
            </a:r>
            <a:endParaRPr lang="en-US" dirty="0">
              <a:effectLst>
                <a:outerShdw blurRad="38100" dist="38100" dir="2700000" algn="tl">
                  <a:srgbClr val="80808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270122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0" y="0"/>
            <a:ext cx="9144000" cy="762000"/>
          </a:xfrm>
        </p:spPr>
        <p:txBody>
          <a:bodyPr/>
          <a:lstStyle/>
          <a:p>
            <a:pPr eaLnBrk="1" hangingPunct="1"/>
            <a:r>
              <a:rPr lang="zh-CN" altLang="en-US" sz="3200" dirty="0">
                <a:solidFill>
                  <a:srgbClr val="FFFFFF"/>
                </a:solidFill>
                <a:latin typeface="Arial" charset="0"/>
                <a:ea typeface="ＭＳ Ｐゴシック" charset="0"/>
                <a:cs typeface="ＭＳ Ｐゴシック" charset="0"/>
              </a:rPr>
              <a:t>当我说到“钱”时，你会想到什么？</a:t>
            </a:r>
            <a:endParaRPr lang="en-US" sz="3200" dirty="0">
              <a:solidFill>
                <a:srgbClr val="FFFFFF"/>
              </a:solidFill>
              <a:latin typeface="Arial" charset="0"/>
              <a:ea typeface="ＭＳ Ｐゴシック" charset="0"/>
              <a:cs typeface="ＭＳ Ｐゴシック" charset="0"/>
            </a:endParaRPr>
          </a:p>
        </p:txBody>
      </p:sp>
      <p:grpSp>
        <p:nvGrpSpPr>
          <p:cNvPr id="2" name="Group 6"/>
          <p:cNvGrpSpPr>
            <a:grpSpLocks/>
          </p:cNvGrpSpPr>
          <p:nvPr/>
        </p:nvGrpSpPr>
        <p:grpSpPr bwMode="auto">
          <a:xfrm>
            <a:off x="0" y="660400"/>
            <a:ext cx="9144000" cy="6197600"/>
            <a:chOff x="0" y="660400"/>
            <a:chExt cx="9144000" cy="6197600"/>
          </a:xfrm>
        </p:grpSpPr>
        <p:pic>
          <p:nvPicPr>
            <p:cNvPr id="307203" name="Picture 5" descr="tax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4" name="Rectangle 2"/>
            <p:cNvSpPr txBox="1">
              <a:spLocks noChangeArrowheads="1"/>
            </p:cNvSpPr>
            <p:nvPr/>
          </p:nvSpPr>
          <p:spPr bwMode="auto">
            <a:xfrm>
              <a:off x="0" y="2286000"/>
              <a:ext cx="9144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a:noFill/>
                  </a:ln>
                  <a:solidFill>
                    <a:srgbClr val="000000"/>
                  </a:solidFill>
                  <a:effectLst/>
                  <a:uLnTx/>
                  <a:uFillTx/>
                  <a:latin typeface="Arial" charset="0"/>
                  <a:ea typeface="ＭＳ Ｐゴシック" charset="0"/>
                </a:rPr>
                <a:t>金钱</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768290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John-way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0"/>
            <a:ext cx="9144000" cy="762000"/>
          </a:xfrm>
        </p:spPr>
        <p:txBody>
          <a:bodyPr/>
          <a:lstStyle/>
          <a:p>
            <a:pPr eaLnBrk="1" hangingPunct="1">
              <a:defRPr/>
            </a:pPr>
            <a:r>
              <a:rPr lang="zh-CN" alt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约翰</a:t>
            </a:r>
            <a:r>
              <a:rPr lang="en-US" altLang="zh-CN"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zh-CN" alt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韦恩，公爵</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428540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rich man and laza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37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4" name="Rectangle 2"/>
          <p:cNvSpPr>
            <a:spLocks noGrp="1" noChangeArrowheads="1"/>
          </p:cNvSpPr>
          <p:nvPr>
            <p:ph type="ctrTitle"/>
          </p:nvPr>
        </p:nvSpPr>
        <p:spPr>
          <a:xfrm>
            <a:off x="609600" y="0"/>
            <a:ext cx="8534400" cy="762000"/>
          </a:xfrm>
        </p:spPr>
        <p:txBody>
          <a:bodyPr/>
          <a:lstStyle/>
          <a:p>
            <a:pPr eaLnBrk="1" hangingPunct="1"/>
            <a:r>
              <a:rPr lang="zh-CN" altLang="en-US" dirty="0">
                <a:solidFill>
                  <a:srgbClr val="113015"/>
                </a:solidFill>
                <a:latin typeface="Arial" charset="0"/>
                <a:ea typeface="ＭＳ Ｐゴシック" charset="0"/>
                <a:cs typeface="ＭＳ Ｐゴシック" charset="0"/>
              </a:rPr>
              <a:t>财主与拉撒路</a:t>
            </a:r>
            <a:endParaRPr lang="en-US"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298203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ChangeArrowheads="1"/>
          </p:cNvSpPr>
          <p:nvPr>
            <p:ph type="ctrTitle"/>
          </p:nvPr>
        </p:nvSpPr>
        <p:spPr>
          <a:xfrm>
            <a:off x="0" y="0"/>
            <a:ext cx="9144000" cy="762000"/>
          </a:xfrm>
        </p:spPr>
        <p:txBody>
          <a:bodyPr/>
          <a:lstStyle/>
          <a:p>
            <a:pPr algn="l" eaLnBrk="1" hangingPunct="1"/>
            <a:r>
              <a:rPr lang="en-US">
                <a:solidFill>
                  <a:srgbClr val="FFFFFF"/>
                </a:solidFill>
                <a:latin typeface="Arial" charset="0"/>
                <a:ea typeface="ＭＳ Ｐゴシック" charset="0"/>
                <a:cs typeface="ＭＳ Ｐゴシック" charset="0"/>
              </a:rPr>
              <a:t>The Dentist</a:t>
            </a:r>
          </a:p>
        </p:txBody>
      </p:sp>
      <p:pic>
        <p:nvPicPr>
          <p:cNvPr id="312322" name="Picture 3" descr="dent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80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2" descr="dentist wor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95800" y="2743200"/>
            <a:ext cx="420052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006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3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Dollars.jpg"/>
          <p:cNvPicPr>
            <a:picLocks noChangeAspect="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685800" y="228600"/>
            <a:ext cx="7772400" cy="1066800"/>
          </a:xfrm>
          <a:gradFill flip="none" rotWithShape="1">
            <a:gsLst>
              <a:gs pos="63000">
                <a:srgbClr val="113015"/>
              </a:gs>
              <a:gs pos="100000">
                <a:schemeClr val="tx1"/>
              </a:gs>
            </a:gsLst>
            <a:path path="shape">
              <a:fillToRect l="50000" t="50000" r="50000" b="50000"/>
            </a:path>
            <a:tileRect/>
          </a:gradFill>
        </p:spPr>
        <p:txBody>
          <a:bodyPr/>
          <a:lstStyle/>
          <a:p>
            <a:pPr eaLnBrk="1" hangingPunct="1">
              <a:defRPr/>
            </a:pPr>
            <a:r>
              <a:rPr lang="zh-CN" altLang="en-US" dirty="0">
                <a:solidFill>
                  <a:srgbClr val="FFFFFF"/>
                </a:solidFill>
                <a:effectLst>
                  <a:glow rad="101600">
                    <a:schemeClr val="tx1">
                      <a:alpha val="75000"/>
                    </a:schemeClr>
                  </a:glow>
                  <a:outerShdw blurRad="38100" dist="38100" dir="2700000" algn="tl">
                    <a:srgbClr val="000000"/>
                  </a:outerShdw>
                </a:effectLst>
                <a:latin typeface="Arial" charset="0"/>
                <a:ea typeface="ＭＳ Ｐゴシック" charset="0"/>
                <a:cs typeface="ＭＳ Ｐゴシック" charset="0"/>
              </a:rPr>
              <a:t>金钱与称谓</a:t>
            </a:r>
            <a:endParaRPr lang="en-US" dirty="0">
              <a:solidFill>
                <a:srgbClr val="FFFFFF"/>
              </a:solidFill>
              <a:effectLst>
                <a:glow rad="101600">
                  <a:schemeClr val="tx1">
                    <a:alpha val="75000"/>
                  </a:schemeClr>
                </a:glow>
                <a:outerShdw blurRad="38100" dist="38100" dir="2700000" algn="tl">
                  <a:srgbClr val="000000"/>
                </a:outerShdw>
              </a:effectLst>
              <a:latin typeface="Arial" charset="0"/>
              <a:ea typeface="ＭＳ Ｐゴシック" charset="0"/>
              <a:cs typeface="ＭＳ Ｐゴシック" charset="0"/>
            </a:endParaRPr>
          </a:p>
        </p:txBody>
      </p:sp>
      <p:sp>
        <p:nvSpPr>
          <p:cNvPr id="6" name="Content Placeholder 5"/>
          <p:cNvSpPr>
            <a:spLocks noGrp="1"/>
          </p:cNvSpPr>
          <p:nvPr>
            <p:ph sz="half" idx="2"/>
          </p:nvPr>
        </p:nvSpPr>
        <p:spPr>
          <a:xfrm>
            <a:off x="2819400" y="1447800"/>
            <a:ext cx="6324600" cy="4724400"/>
          </a:xfrm>
        </p:spPr>
        <p:txBody>
          <a:bodyPr/>
          <a:lstStyle/>
          <a:p>
            <a:pPr>
              <a:spcBef>
                <a:spcPct val="0"/>
              </a:spcBef>
              <a:buFontTx/>
              <a:buNone/>
              <a:defRPr/>
            </a:pPr>
            <a:r>
              <a:rPr lang="zh-CN" altLang="en-US" sz="3200" dirty="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年轻的城市专业人士</a:t>
            </a:r>
          </a:p>
          <a:p>
            <a:pPr>
              <a:spcBef>
                <a:spcPct val="0"/>
              </a:spcBef>
              <a:buFontTx/>
              <a:buNone/>
              <a:defRPr/>
            </a:pPr>
            <a:r>
              <a:rPr lang="zh-CN" altLang="en-US" sz="3200" dirty="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贫穷的城市专业人士</a:t>
            </a:r>
          </a:p>
          <a:p>
            <a:pPr>
              <a:spcBef>
                <a:spcPct val="0"/>
              </a:spcBef>
              <a:buFontTx/>
              <a:buNone/>
              <a:defRPr/>
            </a:pPr>
            <a:r>
              <a:rPr lang="zh-CN" altLang="en-US" sz="3200" dirty="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黑人城市专业人士</a:t>
            </a:r>
          </a:p>
          <a:p>
            <a:pPr>
              <a:spcBef>
                <a:spcPct val="0"/>
              </a:spcBef>
              <a:buFontTx/>
              <a:buNone/>
              <a:defRPr/>
            </a:pPr>
            <a:r>
              <a:rPr lang="zh-CN" altLang="en-US" sz="3200" dirty="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成熟的城市专业人士</a:t>
            </a:r>
          </a:p>
          <a:p>
            <a:pPr>
              <a:spcBef>
                <a:spcPct val="0"/>
              </a:spcBef>
              <a:buFontTx/>
              <a:buNone/>
              <a:defRPr/>
            </a:pPr>
            <a:r>
              <a:rPr lang="zh-CN" altLang="en-US" sz="3200" dirty="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双收入，无子女家庭</a:t>
            </a:r>
          </a:p>
          <a:p>
            <a:pPr>
              <a:spcBef>
                <a:spcPct val="0"/>
              </a:spcBef>
              <a:buFontTx/>
              <a:buNone/>
              <a:defRPr/>
            </a:pPr>
            <a:r>
              <a:rPr lang="zh-CN" altLang="en-US" sz="3200" dirty="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单收入，多子女家庭</a:t>
            </a:r>
          </a:p>
          <a:p>
            <a:pPr>
              <a:spcBef>
                <a:spcPct val="0"/>
              </a:spcBef>
              <a:buFontTx/>
              <a:buNone/>
              <a:defRPr/>
            </a:pPr>
            <a:r>
              <a:rPr lang="zh-CN" altLang="en-US" sz="3200" dirty="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富裕的年长人士</a:t>
            </a:r>
          </a:p>
          <a:p>
            <a:pPr>
              <a:spcBef>
                <a:spcPct val="0"/>
              </a:spcBef>
              <a:buFontTx/>
              <a:buNone/>
              <a:defRPr/>
            </a:pPr>
            <a:r>
              <a:rPr lang="zh-CN" altLang="en-US" sz="3200" dirty="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追求成功的快乐青年</a:t>
            </a:r>
          </a:p>
        </p:txBody>
      </p:sp>
      <p:sp>
        <p:nvSpPr>
          <p:cNvPr id="4" name="TextBox 3"/>
          <p:cNvSpPr txBox="1"/>
          <p:nvPr/>
        </p:nvSpPr>
        <p:spPr>
          <a:xfrm>
            <a:off x="304800" y="1447800"/>
            <a:ext cx="2249488" cy="4032250"/>
          </a:xfrm>
          <a:prstGeom prst="rect">
            <a:avLst/>
          </a:prstGeom>
          <a:noFill/>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Yuppies: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Puppies: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Buppies: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Grumpies: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Dinks: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Silks: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Woofs: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Flyers:</a:t>
            </a:r>
          </a:p>
        </p:txBody>
      </p:sp>
    </p:spTree>
    <p:extLst>
      <p:ext uri="{BB962C8B-B14F-4D97-AF65-F5344CB8AC3E}">
        <p14:creationId xmlns:p14="http://schemas.microsoft.com/office/powerpoint/2010/main" val="1760955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685800" y="4419600"/>
            <a:ext cx="7772400" cy="1143000"/>
          </a:xfrm>
        </p:spPr>
        <p:txBody>
          <a:bodyPr/>
          <a:lstStyle/>
          <a:p>
            <a:pPr eaLnBrk="1" hangingPunct="1"/>
            <a:r>
              <a:rPr lang="en-US" dirty="0" err="1">
                <a:latin typeface="Arial" charset="0"/>
                <a:ea typeface="ＭＳ Ｐゴシック" charset="0"/>
                <a:cs typeface="ＭＳ Ｐゴシック" charset="0"/>
              </a:rPr>
              <a:t>如何致富</a:t>
            </a:r>
            <a:endParaRPr lang="en-US" dirty="0">
              <a:latin typeface="Arial" charset="0"/>
              <a:ea typeface="ＭＳ Ｐゴシック" charset="0"/>
              <a:cs typeface="ＭＳ Ｐゴシック" charset="0"/>
            </a:endParaRPr>
          </a:p>
        </p:txBody>
      </p:sp>
      <p:pic>
        <p:nvPicPr>
          <p:cNvPr id="26009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err="1">
                <a:ln>
                  <a:noFill/>
                </a:ln>
                <a:solidFill>
                  <a:srgbClr val="FFFFFF"/>
                </a:solidFill>
                <a:effectLst/>
                <a:uLnTx/>
                <a:uFillTx/>
                <a:latin typeface="Arial"/>
                <a:ea typeface="ＭＳ Ｐゴシック"/>
              </a:rPr>
              <a:t>哥林多后书</a:t>
            </a:r>
            <a:r>
              <a:rPr kumimoji="0" lang="en-US" sz="3200" b="1" i="0" u="none" strike="noStrike" kern="0" cap="none" spc="0" normalizeH="0" baseline="0" noProof="0" dirty="0">
                <a:ln>
                  <a:noFill/>
                </a:ln>
                <a:solidFill>
                  <a:srgbClr val="FFFFFF"/>
                </a:solidFill>
                <a:effectLst/>
                <a:uLnTx/>
                <a:uFillTx/>
                <a:latin typeface="Arial"/>
                <a:ea typeface="ＭＳ Ｐゴシック"/>
              </a:rPr>
              <a:t> 8:1-15</a:t>
            </a:r>
          </a:p>
        </p:txBody>
      </p:sp>
      <p:sp>
        <p:nvSpPr>
          <p:cNvPr id="2" name="Rectangle 5">
            <a:extLst>
              <a:ext uri="{FF2B5EF4-FFF2-40B4-BE49-F238E27FC236}">
                <a16:creationId xmlns:a16="http://schemas.microsoft.com/office/drawing/2014/main" id="{D64A2EB7-5361-0A5A-ED2D-71F89FE42AE3}"/>
              </a:ext>
            </a:extLst>
          </p:cNvPr>
          <p:cNvSpPr/>
          <p:nvPr/>
        </p:nvSpPr>
        <p:spPr>
          <a:xfrm rot="20165174">
            <a:off x="1212704" y="724291"/>
            <a:ext cx="1909497" cy="1107996"/>
          </a:xfrm>
          <a:prstGeom prst="rect">
            <a:avLst/>
          </a:prstGeom>
          <a:solidFill>
            <a:srgbClr val="000090"/>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Arial" charset="0"/>
                <a:ea typeface="ＭＳ Ｐゴシック" charset="-128"/>
                <a:cs typeface="ＭＳ Ｐゴシック" charset="-128"/>
              </a:rPr>
              <a:t>背景</a:t>
            </a:r>
            <a:endParaRPr kumimoji="0" lang="en-US" sz="66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51080681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1219200" y="-24774"/>
            <a:ext cx="7391400" cy="1447800"/>
          </a:xfrm>
        </p:spPr>
        <p:txBody>
          <a:bodyPr/>
          <a:lstStyle/>
          <a:p>
            <a:pPr eaLnBrk="1" hangingPunct="1"/>
            <a:r>
              <a:rPr lang="zh-CN" altLang="en-US" sz="5400" dirty="0">
                <a:latin typeface="Arial" charset="0"/>
                <a:ea typeface="ＭＳ Ｐゴシック" charset="0"/>
                <a:cs typeface="ＭＳ Ｐゴシック" charset="0"/>
              </a:rPr>
              <a:t>我们如何才能真正</a:t>
            </a:r>
            <a:endParaRPr lang="en-US" sz="54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4400" b="1" i="0" u="none" strike="noStrike" kern="0" cap="none" spc="0" normalizeH="0" baseline="0" noProof="0" dirty="0">
                <a:ln>
                  <a:noFill/>
                </a:ln>
                <a:solidFill>
                  <a:srgbClr val="FFFFFF"/>
                </a:solidFill>
                <a:effectLst/>
                <a:uLnTx/>
                <a:uFillTx/>
                <a:latin typeface="Arial"/>
                <a:ea typeface="ＭＳ Ｐゴシック"/>
              </a:rPr>
              <a:t>2</a:t>
            </a:r>
            <a:r>
              <a:rPr kumimoji="0" lang="en-US" sz="4400" b="1" i="0" u="none" strike="noStrike" kern="0" cap="none" spc="0" normalizeH="0" baseline="0" noProof="0" dirty="0">
                <a:ln>
                  <a:noFill/>
                </a:ln>
                <a:solidFill>
                  <a:srgbClr val="FFFFFF"/>
                </a:solidFill>
                <a:effectLst/>
                <a:uLnTx/>
                <a:uFillTx/>
                <a:latin typeface="Arial"/>
                <a:ea typeface="ＭＳ Ｐゴシック"/>
              </a:rPr>
              <a:t>示例</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4400" b="1" i="0" u="none" strike="noStrike" kern="0" cap="none" spc="0" normalizeH="0" baseline="0" noProof="0" dirty="0">
                <a:ln>
                  <a:noFill/>
                </a:ln>
                <a:solidFill>
                  <a:srgbClr val="FFFFFF"/>
                </a:solidFill>
                <a:effectLst/>
                <a:uLnTx/>
                <a:uFillTx/>
                <a:latin typeface="Arial"/>
                <a:ea typeface="ＭＳ Ｐゴシック"/>
              </a:rPr>
              <a:t>3</a:t>
            </a:r>
            <a:r>
              <a:rPr kumimoji="0" lang="en-US" sz="4400" b="1" i="0" u="none" strike="noStrike" kern="0" cap="none" spc="0" normalizeH="0" baseline="0" noProof="0" dirty="0">
                <a:ln>
                  <a:noFill/>
                </a:ln>
                <a:solidFill>
                  <a:srgbClr val="FFFFFF"/>
                </a:solidFill>
                <a:effectLst/>
                <a:uLnTx/>
                <a:uFillTx/>
                <a:latin typeface="Arial"/>
                <a:ea typeface="ＭＳ Ｐゴシック"/>
              </a:rPr>
              <a:t>原则</a:t>
            </a:r>
          </a:p>
        </p:txBody>
      </p:sp>
      <p:pic>
        <p:nvPicPr>
          <p:cNvPr id="267268"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文本框 1">
            <a:extLst>
              <a:ext uri="{FF2B5EF4-FFF2-40B4-BE49-F238E27FC236}">
                <a16:creationId xmlns:a16="http://schemas.microsoft.com/office/drawing/2014/main" id="{DC390AD8-2FA0-EDC4-587F-93DAFEA324A3}"/>
              </a:ext>
            </a:extLst>
          </p:cNvPr>
          <p:cNvSpPr txBox="1"/>
          <p:nvPr/>
        </p:nvSpPr>
        <p:spPr>
          <a:xfrm>
            <a:off x="2851653" y="1796649"/>
            <a:ext cx="3396747" cy="1862048"/>
          </a:xfrm>
          <a:prstGeom prst="rect">
            <a:avLst/>
          </a:prstGeom>
          <a:solidFill>
            <a:srgbClr val="00B05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11500" b="1" i="0" u="none" strike="noStrike" kern="1200" cap="none" spc="0" normalizeH="0" baseline="0" noProof="0" dirty="0">
                <a:ln w="12700">
                  <a:solidFill>
                    <a:srgbClr val="BBE0E3"/>
                  </a:solidFill>
                  <a:prstDash val="solid"/>
                </a:ln>
                <a:pattFill prst="pct50">
                  <a:fgClr>
                    <a:srgbClr val="BBE0E3"/>
                  </a:fgClr>
                  <a:bgClr>
                    <a:srgbClr val="BBE0E3">
                      <a:lumMod val="20000"/>
                      <a:lumOff val="80000"/>
                    </a:srgbClr>
                  </a:bgClr>
                </a:pattFill>
                <a:effectLst>
                  <a:outerShdw dist="38100" dir="2640000" algn="bl" rotWithShape="0">
                    <a:srgbClr val="BBE0E3"/>
                  </a:outerShdw>
                </a:effectLst>
                <a:uLnTx/>
                <a:uFillTx/>
                <a:latin typeface="Arial Narrow" charset="0"/>
                <a:ea typeface="SimSun" pitchFamily="2" charset="-122"/>
              </a:rPr>
              <a:t>致富</a:t>
            </a:r>
          </a:p>
        </p:txBody>
      </p:sp>
    </p:spTree>
    <p:extLst>
      <p:ext uri="{BB962C8B-B14F-4D97-AF65-F5344CB8AC3E}">
        <p14:creationId xmlns:p14="http://schemas.microsoft.com/office/powerpoint/2010/main" val="2685063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eache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3"/>
          <p:cNvSpPr>
            <a:spLocks noGrp="1" noChangeArrowheads="1"/>
          </p:cNvSpPr>
          <p:nvPr>
            <p:ph type="ctrTitle"/>
          </p:nvPr>
        </p:nvSpPr>
        <p:spPr>
          <a:xfrm>
            <a:off x="762000" y="2438400"/>
            <a:ext cx="7772400" cy="1470025"/>
          </a:xfrm>
        </p:spPr>
        <p:txBody>
          <a:bodyPr/>
          <a:lstStyle/>
          <a:p>
            <a:pPr eaLnBrk="1" hangingPunct="1"/>
            <a:r>
              <a:rPr lang="zh-CN" altLang="en-US" sz="8000" b="1">
                <a:solidFill>
                  <a:srgbClr val="FFFF00"/>
                </a:solidFill>
                <a:effectLst>
                  <a:outerShdw blurRad="38100" dist="38100" dir="2700000" algn="tl">
                    <a:srgbClr val="C0C0C0"/>
                  </a:outerShdw>
                </a:effectLst>
                <a:latin typeface="Monotype Corsiva" charset="0"/>
                <a:ea typeface="SimSun" pitchFamily="2" charset="-122"/>
              </a:rPr>
              <a:t>书信</a:t>
            </a:r>
            <a:endParaRPr lang="en-US" altLang="en-US" sz="8000" b="1">
              <a:solidFill>
                <a:srgbClr val="FFFF00"/>
              </a:solidFill>
              <a:effectLst>
                <a:outerShdw blurRad="38100" dist="38100" dir="2700000" algn="tl">
                  <a:srgbClr val="C0C0C0"/>
                </a:outerShdw>
              </a:effectLst>
              <a:latin typeface="Monotype Corsiva" charset="0"/>
            </a:endParaRPr>
          </a:p>
        </p:txBody>
      </p:sp>
      <p:pic>
        <p:nvPicPr>
          <p:cNvPr id="32772" name="Picture 4" descr="ISCBG018"/>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33400" y="4419600"/>
            <a:ext cx="8229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5" descr="MIDGI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Oval 6"/>
          <p:cNvSpPr>
            <a:spLocks noChangeArrowheads="1"/>
          </p:cNvSpPr>
          <p:nvPr/>
        </p:nvSpPr>
        <p:spPr bwMode="auto">
          <a:xfrm>
            <a:off x="3810000" y="5334000"/>
            <a:ext cx="304800" cy="9906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sz="1800" b="0">
              <a:solidFill>
                <a:srgbClr val="FF0000"/>
              </a:solidFill>
              <a:latin typeface="Arial" charset="0"/>
            </a:endParaRPr>
          </a:p>
        </p:txBody>
      </p:sp>
      <p:sp>
        <p:nvSpPr>
          <p:cNvPr id="32775" name="Text Box 7"/>
          <p:cNvSpPr txBox="1">
            <a:spLocks noChangeArrowheads="1"/>
          </p:cNvSpPr>
          <p:nvPr/>
        </p:nvSpPr>
        <p:spPr bwMode="auto">
          <a:xfrm>
            <a:off x="4191000" y="5562600"/>
            <a:ext cx="2057400" cy="457200"/>
          </a:xfrm>
          <a:prstGeom prst="rect">
            <a:avLst/>
          </a:prstGeom>
          <a:solidFill>
            <a:srgbClr val="FFFF00"/>
          </a:solidFill>
          <a:ln w="12700" cap="sq">
            <a:noFill/>
            <a:miter lim="800000"/>
            <a:headEnd type="none" w="sm" len="sm"/>
            <a:tailEnd type="none" w="sm" len="sm"/>
          </a:ln>
          <a:effec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a:effectLst>
                  <a:outerShdw blurRad="38100" dist="38100" dir="2700000" algn="tl">
                    <a:srgbClr val="FFFFFF"/>
                  </a:outerShdw>
                </a:effectLst>
                <a:latin typeface="Times New Roman" charset="0"/>
              </a:rPr>
              <a:t>哥林多后书</a:t>
            </a:r>
          </a:p>
        </p:txBody>
      </p:sp>
      <p:sp>
        <p:nvSpPr>
          <p:cNvPr id="32776" name="Text Box 8"/>
          <p:cNvSpPr txBox="1">
            <a:spLocks noChangeArrowheads="1"/>
          </p:cNvSpPr>
          <p:nvPr/>
        </p:nvSpPr>
        <p:spPr bwMode="auto">
          <a:xfrm>
            <a:off x="152400" y="609600"/>
            <a:ext cx="2362200" cy="701675"/>
          </a:xfrm>
          <a:prstGeom prst="rect">
            <a:avLst/>
          </a:prstGeom>
          <a:noFill/>
          <a:ln w="12700" cap="sq">
            <a:noFill/>
            <a:miter lim="800000"/>
            <a:headEnd type="none" w="sm" len="sm"/>
            <a:tailEnd type="none" w="sm" len="sm"/>
          </a:ln>
          <a:effec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US" sz="4000">
                <a:effectLst>
                  <a:outerShdw blurRad="38100" dist="38100" dir="2700000" algn="tl">
                    <a:srgbClr val="C0C0C0"/>
                  </a:outerShdw>
                </a:effectLst>
                <a:latin typeface="Times New Roman" charset="0"/>
              </a:rPr>
              <a:t>圣经书卷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2772"/>
                                        </p:tgtEl>
                                        <p:attrNameLst>
                                          <p:attrName>style.visibility</p:attrName>
                                        </p:attrNameLst>
                                      </p:cBhvr>
                                      <p:to>
                                        <p:strVal val="visible"/>
                                      </p:to>
                                    </p:set>
                                    <p:animEffect transition="in" filter="blinds(horizontal)">
                                      <p:cBhvr>
                                        <p:cTn id="11" dur="500"/>
                                        <p:tgtEl>
                                          <p:spTgt spid="32772"/>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2000"/>
                                        <p:tgtEl>
                                          <p:spTgt spid="32771"/>
                                        </p:tgtEl>
                                      </p:cBhvr>
                                    </p:animEffect>
                                  </p:childTnLst>
                                  <p:subTnLst>
                                    <p:audio>
                                      <p:cMediaNode>
                                        <p:cTn display="0" masterRel="sameClick">
                                          <p:stCondLst>
                                            <p:cond evt="begin" delay="0">
                                              <p:tn val="13"/>
                                            </p:cond>
                                          </p:stCondLst>
                                          <p:endCondLst>
                                            <p:cond evt="onStopAudio" delay="0">
                                              <p:tgtEl>
                                                <p:sldTgt/>
                                              </p:tgtEl>
                                            </p:cond>
                                          </p:endCondLst>
                                        </p:cTn>
                                        <p:tgtEl>
                                          <p:sndTgt r:embed="rId2" name="explode.wav"/>
                                        </p:tgtEl>
                                      </p:cMediaNode>
                                    </p:audio>
                                  </p:subTnLst>
                                </p:cTn>
                              </p:par>
                            </p:childTnLst>
                          </p:cTn>
                        </p:par>
                        <p:par>
                          <p:cTn id="16" fill="hold" nodeType="afterGroup">
                            <p:stCondLst>
                              <p:cond delay="4500"/>
                            </p:stCondLst>
                            <p:childTnLst>
                              <p:par>
                                <p:cTn id="17" presetID="10" presetClass="entr" presetSubtype="0" fill="hold" nodeType="after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fade">
                                      <p:cBhvr>
                                        <p:cTn id="19" dur="2000"/>
                                        <p:tgtEl>
                                          <p:spTgt spid="32773"/>
                                        </p:tgtEl>
                                      </p:cBhvr>
                                    </p:animEffect>
                                  </p:childTnLst>
                                </p:cTn>
                              </p:par>
                            </p:childTnLst>
                          </p:cTn>
                        </p:par>
                        <p:par>
                          <p:cTn id="20" fill="hold" nodeType="afterGroup">
                            <p:stCondLst>
                              <p:cond delay="6500"/>
                            </p:stCondLst>
                            <p:childTnLst>
                              <p:par>
                                <p:cTn id="21" presetID="3" presetClass="entr" presetSubtype="10" fill="hold" grpId="0" nodeType="afterEffect">
                                  <p:stCondLst>
                                    <p:cond delay="0"/>
                                  </p:stCondLst>
                                  <p:childTnLst>
                                    <p:set>
                                      <p:cBhvr>
                                        <p:cTn id="22" dur="1" fill="hold">
                                          <p:stCondLst>
                                            <p:cond delay="0"/>
                                          </p:stCondLst>
                                        </p:cTn>
                                        <p:tgtEl>
                                          <p:spTgt spid="32776"/>
                                        </p:tgtEl>
                                        <p:attrNameLst>
                                          <p:attrName>style.visibility</p:attrName>
                                        </p:attrNameLst>
                                      </p:cBhvr>
                                      <p:to>
                                        <p:strVal val="visible"/>
                                      </p:to>
                                    </p:set>
                                    <p:animEffect transition="in" filter="blinds(horizontal)">
                                      <p:cBhvr>
                                        <p:cTn id="23" dur="500"/>
                                        <p:tgtEl>
                                          <p:spTgt spid="32776"/>
                                        </p:tgtEl>
                                      </p:cBhvr>
                                    </p:animEffect>
                                  </p:childTnLst>
                                </p:cTn>
                              </p:par>
                            </p:childTnLst>
                          </p:cTn>
                        </p:par>
                        <p:par>
                          <p:cTn id="24" fill="hold" nodeType="afterGroup">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32774"/>
                                        </p:tgtEl>
                                        <p:attrNameLst>
                                          <p:attrName>style.visibility</p:attrName>
                                        </p:attrNameLst>
                                      </p:cBhvr>
                                      <p:to>
                                        <p:strVal val="visible"/>
                                      </p:to>
                                    </p:set>
                                    <p:animEffect transition="in" filter="fade">
                                      <p:cBhvr>
                                        <p:cTn id="27" dur="2000"/>
                                        <p:tgtEl>
                                          <p:spTgt spid="32774"/>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par>
                          <p:cTn id="28" fill="hold" nodeType="afterGroup">
                            <p:stCondLst>
                              <p:cond delay="9000"/>
                            </p:stCondLst>
                            <p:childTnLst>
                              <p:par>
                                <p:cTn id="29" presetID="2" presetClass="entr" presetSubtype="4" fill="hold" grpId="0" nodeType="afterEffect">
                                  <p:stCondLst>
                                    <p:cond delay="0"/>
                                  </p:stCondLst>
                                  <p:childTnLst>
                                    <p:set>
                                      <p:cBhvr>
                                        <p:cTn id="30" dur="1" fill="hold">
                                          <p:stCondLst>
                                            <p:cond delay="0"/>
                                          </p:stCondLst>
                                        </p:cTn>
                                        <p:tgtEl>
                                          <p:spTgt spid="32775"/>
                                        </p:tgtEl>
                                        <p:attrNameLst>
                                          <p:attrName>style.visibility</p:attrName>
                                        </p:attrNameLst>
                                      </p:cBhvr>
                                      <p:to>
                                        <p:strVal val="visible"/>
                                      </p:to>
                                    </p:set>
                                    <p:anim calcmode="lin" valueType="num">
                                      <p:cBhvr additive="base">
                                        <p:cTn id="31" dur="500" fill="hold"/>
                                        <p:tgtEl>
                                          <p:spTgt spid="32775"/>
                                        </p:tgtEl>
                                        <p:attrNameLst>
                                          <p:attrName>ppt_x</p:attrName>
                                        </p:attrNameLst>
                                      </p:cBhvr>
                                      <p:tavLst>
                                        <p:tav tm="0">
                                          <p:val>
                                            <p:strVal val="#ppt_x"/>
                                          </p:val>
                                        </p:tav>
                                        <p:tav tm="100000">
                                          <p:val>
                                            <p:strVal val="#ppt_x"/>
                                          </p:val>
                                        </p:tav>
                                      </p:tavLst>
                                    </p:anim>
                                    <p:anim calcmode="lin" valueType="num">
                                      <p:cBhvr additive="base">
                                        <p:cTn id="32" dur="500" fill="hold"/>
                                        <p:tgtEl>
                                          <p:spTgt spid="327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4" grpId="0" animBg="1"/>
      <p:bldP spid="32775" grpId="0" animBg="1"/>
      <p:bldP spid="3277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altLang="zh-CN" dirty="0"/>
              <a:t>《</a:t>
            </a:r>
            <a:r>
              <a:rPr lang="zh-CN" altLang="en-US" dirty="0"/>
              <a:t>哥林多后书</a:t>
            </a:r>
            <a:r>
              <a:rPr lang="en-US" altLang="zh-CN" dirty="0"/>
              <a:t>》8:1-15 </a:t>
            </a:r>
            <a:r>
              <a:rPr lang="zh-CN" altLang="en-US" dirty="0"/>
              <a:t>的核心思想：</a:t>
            </a:r>
            <a:endParaRPr lang="en-US" dirty="0"/>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rPr>
              <a:t>当我们</a:t>
            </a:r>
            <a:r>
              <a:rPr kumimoji="0" lang="zh-CN" altLang="en-US" sz="4800" b="1" i="0" u="none" strike="noStrike" kern="1200" cap="none" spc="0" normalizeH="0" baseline="0" noProof="0" dirty="0">
                <a:ln>
                  <a:noFill/>
                </a:ln>
                <a:solidFill>
                  <a:srgbClr val="FFFF00"/>
                </a:solidFill>
                <a:effectLst/>
                <a:uLnTx/>
                <a:uFillTx/>
                <a:latin typeface="Arial" charset="0"/>
                <a:ea typeface="ＭＳ Ｐゴシック" charset="0"/>
              </a:rPr>
              <a:t>慷慨地给予金钱时</a:t>
            </a: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rPr>
              <a:t>，我们实际上变得富有。</a:t>
            </a:r>
          </a:p>
        </p:txBody>
      </p:sp>
      <p:pic>
        <p:nvPicPr>
          <p:cNvPr id="318467"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8000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9" descr="burning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2200" y="838200"/>
            <a:ext cx="41529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ctrTitle"/>
          </p:nvPr>
        </p:nvSpPr>
        <p:spPr>
          <a:xfrm>
            <a:off x="0" y="0"/>
            <a:ext cx="9144000" cy="1600200"/>
          </a:xfrm>
        </p:spPr>
        <p:txBody>
          <a:bodyPr/>
          <a:lstStyle/>
          <a:p>
            <a:pPr eaLnBrk="1" hangingPunct="1"/>
            <a:r>
              <a:rPr lang="zh-CN" altLang="en-US" sz="5400" dirty="0">
                <a:latin typeface="Arial" charset="0"/>
                <a:ea typeface="ＭＳ Ｐゴシック" charset="0"/>
                <a:cs typeface="ＭＳ Ｐゴシック" charset="0"/>
              </a:rPr>
              <a:t>关于奉献的两个问题：</a:t>
            </a:r>
            <a:endParaRPr lang="en-US" sz="54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0" y="5038725"/>
            <a:ext cx="43434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err="1">
                <a:ln>
                  <a:noFill/>
                </a:ln>
                <a:solidFill>
                  <a:srgbClr val="FFFFFF"/>
                </a:solidFill>
                <a:effectLst/>
                <a:uLnTx/>
                <a:uFillTx/>
                <a:latin typeface="Arial"/>
                <a:ea typeface="ＭＳ Ｐゴシック"/>
                <a:cs typeface="ＭＳ Ｐゴシック"/>
              </a:rPr>
              <a:t>奉献</a:t>
            </a:r>
            <a:r>
              <a:rPr kumimoji="0" lang="en-US" sz="4400" b="1" i="0" u="none" strike="noStrike" kern="0" cap="none" spc="0" normalizeH="0" baseline="0" noProof="0" dirty="0" err="1">
                <a:ln>
                  <a:noFill/>
                </a:ln>
                <a:solidFill>
                  <a:srgbClr val="FFFF00"/>
                </a:solidFill>
                <a:effectLst/>
                <a:uLnTx/>
                <a:uFillTx/>
                <a:latin typeface="Arial"/>
                <a:ea typeface="ＭＳ Ｐゴシック"/>
                <a:cs typeface="ＭＳ Ｐゴシック"/>
              </a:rPr>
              <a:t>多少</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sp>
        <p:nvSpPr>
          <p:cNvPr id="6" name="Rectangle 3"/>
          <p:cNvSpPr txBox="1">
            <a:spLocks noChangeArrowheads="1"/>
          </p:cNvSpPr>
          <p:nvPr/>
        </p:nvSpPr>
        <p:spPr bwMode="auto">
          <a:xfrm>
            <a:off x="4724400" y="5038725"/>
            <a:ext cx="44196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err="1">
                <a:ln>
                  <a:noFill/>
                </a:ln>
                <a:solidFill>
                  <a:srgbClr val="FFFFFF"/>
                </a:solidFill>
                <a:effectLst/>
                <a:uLnTx/>
                <a:uFillTx/>
                <a:latin typeface="Arial"/>
                <a:ea typeface="ＭＳ Ｐゴシック"/>
                <a:cs typeface="ＭＳ Ｐゴシック"/>
              </a:rPr>
              <a:t>有什么</a:t>
            </a:r>
            <a:r>
              <a:rPr kumimoji="0" lang="en-US" sz="4400" b="1" i="0" u="none" strike="noStrike" kern="0" cap="none" spc="0" normalizeH="0" baseline="0" noProof="0" dirty="0" err="1">
                <a:ln>
                  <a:noFill/>
                </a:ln>
                <a:solidFill>
                  <a:srgbClr val="FFFF00"/>
                </a:solidFill>
                <a:effectLst/>
                <a:uLnTx/>
                <a:uFillTx/>
                <a:latin typeface="Arial"/>
                <a:ea typeface="ＭＳ Ｐゴシック"/>
                <a:cs typeface="ＭＳ Ｐゴシック"/>
              </a:rPr>
              <a:t>结果</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sp>
        <p:nvSpPr>
          <p:cNvPr id="8" name="Down Arrow 7"/>
          <p:cNvSpPr>
            <a:spLocks noChangeArrowheads="1"/>
          </p:cNvSpPr>
          <p:nvPr/>
        </p:nvSpPr>
        <p:spPr bwMode="auto">
          <a:xfrm rot="1997823">
            <a:off x="1814513"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403850"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 name="Rectangle 3"/>
          <p:cNvSpPr txBox="1">
            <a:spLocks noChangeArrowheads="1"/>
          </p:cNvSpPr>
          <p:nvPr/>
        </p:nvSpPr>
        <p:spPr bwMode="auto">
          <a:xfrm>
            <a:off x="0" y="5876925"/>
            <a:ext cx="43434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 </a:t>
            </a:r>
            <a:r>
              <a:rPr kumimoji="0" lang="en-US" sz="4400" b="1" i="0" u="none" strike="noStrike" kern="0" cap="none" spc="0" normalizeH="0" baseline="0" noProof="0" dirty="0" err="1">
                <a:ln>
                  <a:noFill/>
                </a:ln>
                <a:solidFill>
                  <a:srgbClr val="FFFFFF"/>
                </a:solidFill>
                <a:effectLst/>
                <a:uLnTx/>
                <a:uFillTx/>
                <a:latin typeface="Arial"/>
                <a:ea typeface="ＭＳ Ｐゴシック"/>
                <a:cs typeface="ＭＳ Ｐゴシック"/>
              </a:rPr>
              <a:t>关键原则</a:t>
            </a:r>
            <a:endPar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12" name="Rectangle 3"/>
          <p:cNvSpPr txBox="1">
            <a:spLocks noChangeArrowheads="1"/>
          </p:cNvSpPr>
          <p:nvPr/>
        </p:nvSpPr>
        <p:spPr bwMode="auto">
          <a:xfrm>
            <a:off x="4724400" y="5876925"/>
            <a:ext cx="44196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 </a:t>
            </a:r>
            <a:r>
              <a:rPr kumimoji="0" lang="en-US" sz="4400" b="1" i="0" u="none" strike="noStrike" kern="0" cap="none" spc="0" normalizeH="0" baseline="0" noProof="0" dirty="0" err="1">
                <a:ln>
                  <a:noFill/>
                </a:ln>
                <a:solidFill>
                  <a:srgbClr val="FFFFFF"/>
                </a:solidFill>
                <a:effectLst/>
                <a:uLnTx/>
                <a:uFillTx/>
                <a:latin typeface="Arial"/>
                <a:ea typeface="ＭＳ Ｐゴシック"/>
                <a:cs typeface="ＭＳ Ｐゴシック"/>
              </a:rPr>
              <a:t>收益</a:t>
            </a:r>
            <a:endPar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13" name="Rectangle 12"/>
          <p:cNvSpPr/>
          <p:nvPr/>
        </p:nvSpPr>
        <p:spPr>
          <a:xfrm rot="20333844">
            <a:off x="731860" y="2230390"/>
            <a:ext cx="7165743" cy="1323439"/>
          </a:xfrm>
          <a:prstGeom prst="rect">
            <a:avLst/>
          </a:prstGeom>
          <a:solidFill>
            <a:srgbClr val="FF0000"/>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err="1">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ＭＳ Ｐゴシック" charset="-128"/>
                <a:cs typeface="ＭＳ Ｐゴシック" charset="-128"/>
              </a:rPr>
              <a:t>哥林多后书</a:t>
            </a:r>
            <a:r>
              <a:rPr kumimoji="0" lang="en-US" sz="8000" b="1" i="0" u="none" strike="noStrike" kern="1200" cap="none" spc="0" normalizeH="0" baseline="0" noProof="0"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ＭＳ Ｐゴシック" charset="-128"/>
                <a:cs typeface="ＭＳ Ｐゴシック" charset="-128"/>
              </a:rPr>
              <a:t> 9:6</a:t>
            </a:r>
          </a:p>
        </p:txBody>
      </p:sp>
    </p:spTree>
    <p:extLst>
      <p:ext uri="{BB962C8B-B14F-4D97-AF65-F5344CB8AC3E}">
        <p14:creationId xmlns:p14="http://schemas.microsoft.com/office/powerpoint/2010/main" val="4280700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p:bldP spid="12"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4"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dirty="0">
                <a:solidFill>
                  <a:srgbClr val="FFFFFF"/>
                </a:solidFill>
                <a:latin typeface="Arial" charset="0"/>
                <a:ea typeface="ＭＳ Ｐゴシック" charset="0"/>
                <a:cs typeface="ＭＳ Ｐゴシック" charset="0"/>
              </a:rPr>
              <a:t>I. </a:t>
            </a:r>
            <a:r>
              <a:rPr lang="zh-CN" altLang="en-US" u="sng" dirty="0">
                <a:solidFill>
                  <a:srgbClr val="FFFF00"/>
                </a:solidFill>
                <a:latin typeface="Arial" charset="0"/>
                <a:ea typeface="ＭＳ Ｐゴシック" charset="0"/>
                <a:cs typeface="ＭＳ Ｐゴシック" charset="0"/>
              </a:rPr>
              <a:t>原则</a:t>
            </a:r>
            <a:r>
              <a:rPr lang="zh-CN" altLang="en-US" dirty="0">
                <a:latin typeface="Arial" charset="0"/>
                <a:ea typeface="ＭＳ Ｐゴシック" charset="0"/>
                <a:cs typeface="ＭＳ Ｐゴシック" charset="0"/>
              </a:rPr>
              <a:t>：你决定你想要得到多少祝福（哥林多后书 </a:t>
            </a:r>
            <a:r>
              <a:rPr lang="en-US" altLang="zh-CN" dirty="0">
                <a:latin typeface="Arial" charset="0"/>
                <a:ea typeface="ＭＳ Ｐゴシック" charset="0"/>
                <a:cs typeface="ＭＳ Ｐゴシック" charset="0"/>
              </a:rPr>
              <a:t>9:6-7</a:t>
            </a:r>
            <a:r>
              <a:rPr lang="zh-CN" altLang="en-US" dirty="0">
                <a:latin typeface="Arial" charset="0"/>
                <a:ea typeface="ＭＳ Ｐゴシック" charset="0"/>
                <a:cs typeface="ＭＳ Ｐゴシック" charset="0"/>
              </a:rPr>
              <a:t>上）。</a:t>
            </a:r>
            <a:br>
              <a:rPr lang="zh-CN" altLang="en-US" dirty="0">
                <a:latin typeface="Arial" charset="0"/>
                <a:ea typeface="ＭＳ Ｐゴシック" charset="0"/>
                <a:cs typeface="ＭＳ Ｐゴシック" charset="0"/>
              </a:rPr>
            </a:br>
            <a:endParaRPr lang="en-US"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669468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Sowing_Whe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146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76200"/>
            <a:ext cx="9144000" cy="1219200"/>
          </a:xfrm>
        </p:spPr>
        <p:txBody>
          <a:bodyPr/>
          <a:lstStyle/>
          <a:p>
            <a:pPr eaLnBrk="1" hangingPunct="1">
              <a:defRPr/>
            </a:pPr>
            <a:r>
              <a:rPr lang="en-US" dirty="0">
                <a:effectLst>
                  <a:outerShdw blurRad="38100" dist="38100" dir="2700000" algn="tl">
                    <a:srgbClr val="808080"/>
                  </a:outerShdw>
                </a:effectLst>
                <a:latin typeface="Arial" charset="0"/>
                <a:ea typeface="ＭＳ Ｐゴシック" charset="0"/>
                <a:cs typeface="ＭＳ Ｐゴシック" charset="0"/>
              </a:rPr>
              <a:t>A.</a:t>
            </a:r>
            <a:r>
              <a:rPr lang="zh-CN" altLang="en-US" dirty="0">
                <a:effectLst>
                  <a:outerShdw blurRad="38100" dist="38100" dir="2700000" algn="tl">
                    <a:srgbClr val="808080"/>
                  </a:outerShdw>
                </a:effectLst>
                <a:latin typeface="Arial" charset="0"/>
                <a:ea typeface="ＭＳ Ｐゴシック" charset="0"/>
                <a:cs typeface="ＭＳ Ｐゴシック" charset="0"/>
              </a:rPr>
              <a:t> 神按照你给予的多少赐福与你（哥林多后书 </a:t>
            </a:r>
            <a:r>
              <a:rPr lang="en-US" altLang="zh-CN" dirty="0">
                <a:effectLst>
                  <a:outerShdw blurRad="38100" dist="38100" dir="2700000" algn="tl">
                    <a:srgbClr val="808080"/>
                  </a:outerShdw>
                </a:effectLst>
                <a:latin typeface="Arial" charset="0"/>
                <a:ea typeface="ＭＳ Ｐゴシック" charset="0"/>
                <a:cs typeface="ＭＳ Ｐゴシック" charset="0"/>
              </a:rPr>
              <a:t>9:6</a:t>
            </a:r>
            <a:r>
              <a:rPr lang="zh-CN" altLang="en-US" dirty="0">
                <a:effectLst>
                  <a:outerShdw blurRad="38100" dist="38100" dir="2700000" algn="tl">
                    <a:srgbClr val="808080"/>
                  </a:outerShdw>
                </a:effectLst>
                <a:latin typeface="Arial" charset="0"/>
                <a:ea typeface="ＭＳ Ｐゴシック" charset="0"/>
                <a:cs typeface="ＭＳ Ｐゴシック" charset="0"/>
              </a:rPr>
              <a:t>）。</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8600" y="1600200"/>
            <a:ext cx="5181600" cy="3505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kumimoji="0" lang="en-US" altLang="zh-CN" sz="66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6</a:t>
            </a:r>
            <a:r>
              <a:rPr kumimoji="0" lang="zh-CN" altLang="en-US" sz="66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还有一点：“少种的少收；多种的多收。”</a:t>
            </a:r>
            <a:endParaRPr kumimoji="0" lang="en-US" sz="6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138710095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seed_sprou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0" y="2514600"/>
            <a:ext cx="7772400" cy="1371600"/>
          </a:xfrm>
        </p:spPr>
        <p:txBody>
          <a:bodyPr/>
          <a:lstStyle/>
          <a:p>
            <a:pPr eaLnBrk="1" hangingPunct="1">
              <a:defRPr/>
            </a:pPr>
            <a:r>
              <a:rPr lang="zh-CN" altLang="en-US" dirty="0">
                <a:effectLst>
                  <a:outerShdw blurRad="38100" dist="38100" dir="2700000" algn="tl">
                    <a:srgbClr val="808080"/>
                  </a:outerShdw>
                </a:effectLst>
                <a:latin typeface="Arial" charset="0"/>
                <a:ea typeface="ＭＳ Ｐゴシック" charset="0"/>
                <a:cs typeface="ＭＳ Ｐゴシック" charset="0"/>
              </a:rPr>
              <a:t>种得少，收获少；</a:t>
            </a:r>
            <a:br>
              <a:rPr lang="en-US" altLang="zh-CN" dirty="0">
                <a:effectLst>
                  <a:outerShdw blurRad="38100" dist="38100" dir="2700000" algn="tl">
                    <a:srgbClr val="808080"/>
                  </a:outerShdw>
                </a:effectLst>
                <a:latin typeface="Arial" charset="0"/>
                <a:ea typeface="ＭＳ Ｐゴシック" charset="0"/>
                <a:cs typeface="ＭＳ Ｐゴシック" charset="0"/>
              </a:rPr>
            </a:br>
            <a:r>
              <a:rPr lang="zh-CN" altLang="en-US" dirty="0">
                <a:effectLst>
                  <a:outerShdw blurRad="38100" dist="38100" dir="2700000" algn="tl">
                    <a:srgbClr val="808080"/>
                  </a:outerShdw>
                </a:effectLst>
                <a:latin typeface="Arial" charset="0"/>
                <a:ea typeface="ＭＳ Ｐゴシック" charset="0"/>
                <a:cs typeface="ＭＳ Ｐゴシック" charset="0"/>
              </a:rPr>
              <a:t>种得多，收获多。</a:t>
            </a:r>
            <a:br>
              <a:rPr lang="zh-CN" altLang="en-US" dirty="0">
                <a:effectLst>
                  <a:outerShdw blurRad="38100" dist="38100" dir="2700000" algn="tl">
                    <a:srgbClr val="808080"/>
                  </a:outerShdw>
                </a:effectLst>
                <a:latin typeface="Arial" charset="0"/>
                <a:ea typeface="ＭＳ Ｐゴシック" charset="0"/>
                <a:cs typeface="ＭＳ Ｐゴシック" charset="0"/>
              </a:rPr>
            </a:br>
            <a:endParaRPr lang="en-US" dirty="0">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10668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lang="zh-CN" altLang="en-US" sz="3600" i="1" dirty="0">
                <a:solidFill>
                  <a:srgbClr val="FFFFFF"/>
                </a:solidFill>
                <a:effectLst>
                  <a:outerShdw blurRad="38100" dist="38100" dir="2700000" algn="tl">
                    <a:srgbClr val="808080"/>
                  </a:outerShdw>
                </a:effectLst>
              </a:rPr>
              <a:t>农业法则第</a:t>
            </a:r>
            <a:r>
              <a:rPr lang="en-US" altLang="zh-CN" sz="3600" i="1" dirty="0">
                <a:solidFill>
                  <a:srgbClr val="FFFFFF"/>
                </a:solidFill>
                <a:effectLst>
                  <a:outerShdw blurRad="38100" dist="38100" dir="2700000" algn="tl">
                    <a:srgbClr val="808080"/>
                  </a:outerShdw>
                </a:effectLst>
              </a:rPr>
              <a:t>1</a:t>
            </a:r>
            <a:r>
              <a:rPr lang="zh-CN" altLang="en-US" sz="3600" i="1" dirty="0">
                <a:solidFill>
                  <a:srgbClr val="FFFFFF"/>
                </a:solidFill>
                <a:effectLst>
                  <a:outerShdw blurRad="38100" dist="38100" dir="2700000" algn="tl">
                    <a:srgbClr val="808080"/>
                  </a:outerShdw>
                </a:effectLst>
              </a:rPr>
              <a:t>条</a:t>
            </a:r>
            <a:r>
              <a:rPr lang="en-US" altLang="zh-CN" sz="3600" i="1" dirty="0">
                <a:solidFill>
                  <a:srgbClr val="FFFFFF"/>
                </a:solidFill>
                <a:effectLst>
                  <a:outerShdw blurRad="38100" dist="38100" dir="2700000" algn="tl">
                    <a:srgbClr val="808080"/>
                  </a:outerShdw>
                </a:effectLst>
              </a:rPr>
              <a:t>…</a:t>
            </a:r>
          </a:p>
        </p:txBody>
      </p:sp>
    </p:spTree>
    <p:extLst>
      <p:ext uri="{BB962C8B-B14F-4D97-AF65-F5344CB8AC3E}">
        <p14:creationId xmlns:p14="http://schemas.microsoft.com/office/powerpoint/2010/main" val="3999911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Title</a:t>
            </a:r>
          </a:p>
        </p:txBody>
      </p:sp>
      <p:pic>
        <p:nvPicPr>
          <p:cNvPr id="323586" name="Picture 2" descr="kraft j 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9436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3587" name="Picture 3" descr="kraft log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5181600"/>
            <a:ext cx="2362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6065973" y="152400"/>
            <a:ext cx="29718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l">
              <a:defRPr/>
            </a:pPr>
            <a:r>
              <a:rPr lang="zh-CN" altLang="en-US" sz="3200" b="0" dirty="0">
                <a:solidFill>
                  <a:srgbClr val="FFFFFF"/>
                </a:solidFill>
                <a:latin typeface="Arial" charset="0"/>
              </a:rPr>
              <a:t>“我唯一做过的投资，能不断支付日益增长的红利，就是我奉献给主的钱。”</a:t>
            </a:r>
          </a:p>
        </p:txBody>
      </p:sp>
      <p:sp>
        <p:nvSpPr>
          <p:cNvPr id="2" name="文本框 1">
            <a:extLst>
              <a:ext uri="{FF2B5EF4-FFF2-40B4-BE49-F238E27FC236}">
                <a16:creationId xmlns:a16="http://schemas.microsoft.com/office/drawing/2014/main" id="{B6F96358-71DF-3765-067C-A1A749B90D99}"/>
              </a:ext>
            </a:extLst>
          </p:cNvPr>
          <p:cNvSpPr txBox="1"/>
          <p:nvPr/>
        </p:nvSpPr>
        <p:spPr>
          <a:xfrm>
            <a:off x="3276600" y="1828800"/>
            <a:ext cx="2013693" cy="400110"/>
          </a:xfrm>
          <a:prstGeom prst="rect">
            <a:avLst/>
          </a:prstGeom>
          <a:noFill/>
        </p:spPr>
        <p:txBody>
          <a:bodyPr wrap="none" rtlCol="0">
            <a:spAutoFit/>
          </a:bodyPr>
          <a:lstStyle/>
          <a:p>
            <a:r>
              <a:rPr lang="zh-CN" altLang="en-US" b="1" dirty="0">
                <a:solidFill>
                  <a:srgbClr val="0E0E0E"/>
                </a:solidFill>
                <a:effectLst/>
                <a:latin typeface=".AppleSystemUIFont"/>
              </a:rPr>
              <a:t>改变奶酪的男人</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3458755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wipe(up)">
                                      <p:cBhvr>
                                        <p:cTn id="7" dur="5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3" descr="sowing scatter_see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09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0" name="Rectangle 2"/>
          <p:cNvSpPr>
            <a:spLocks noGrp="1" noChangeArrowheads="1"/>
          </p:cNvSpPr>
          <p:nvPr>
            <p:ph type="ctrTitle"/>
          </p:nvPr>
        </p:nvSpPr>
        <p:spPr>
          <a:xfrm>
            <a:off x="-76200" y="5029200"/>
            <a:ext cx="9296400" cy="1828800"/>
          </a:xfrm>
          <a:solidFill>
            <a:srgbClr val="000000"/>
          </a:solidFill>
        </p:spPr>
        <p:txBody>
          <a:bodyPr/>
          <a:lstStyle/>
          <a:p>
            <a:pPr eaLnBrk="1" hangingPunct="1"/>
            <a:r>
              <a:rPr lang="zh-CN" altLang="en-US" sz="3600" dirty="0">
                <a:latin typeface="Arial" charset="0"/>
                <a:ea typeface="ＭＳ Ｐゴシック" charset="0"/>
                <a:cs typeface="ＭＳ Ｐゴシック" charset="0"/>
              </a:rPr>
              <a:t>没有人能够夺走你提前存入天堂的投资。</a:t>
            </a:r>
            <a:br>
              <a:rPr lang="zh-CN" altLang="en-US" sz="3600" dirty="0">
                <a:latin typeface="Arial" charset="0"/>
                <a:ea typeface="ＭＳ Ｐゴシック" charset="0"/>
                <a:cs typeface="ＭＳ Ｐゴシック" charset="0"/>
              </a:rPr>
            </a:br>
            <a:endParaRPr lang="en-US" sz="36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6289911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ChangeArrowheads="1"/>
          </p:cNvSpPr>
          <p:nvPr>
            <p:ph type="ctrTitle"/>
          </p:nvPr>
        </p:nvSpPr>
        <p:spPr>
          <a:xfrm>
            <a:off x="0" y="0"/>
            <a:ext cx="9144000" cy="1219200"/>
          </a:xfrm>
        </p:spPr>
        <p:txBody>
          <a:bodyPr/>
          <a:lstStyle/>
          <a:p>
            <a:pPr marL="622300" indent="-622300" algn="l" eaLnBrk="1" hangingPunct="1"/>
            <a:r>
              <a:rPr lang="en-US" sz="3200" dirty="0">
                <a:solidFill>
                  <a:srgbClr val="FFFFFF"/>
                </a:solidFill>
                <a:latin typeface="Arial" charset="0"/>
                <a:ea typeface="ＭＳ Ｐゴシック" charset="0"/>
                <a:cs typeface="ＭＳ Ｐゴシック" charset="0"/>
              </a:rPr>
              <a:t>B. </a:t>
            </a:r>
            <a:r>
              <a:rPr lang="zh-CN" altLang="en-US" sz="3200" dirty="0">
                <a:solidFill>
                  <a:srgbClr val="FFFFFF"/>
                </a:solidFill>
                <a:latin typeface="Arial" charset="0"/>
                <a:ea typeface="ＭＳ Ｐゴシック" charset="0"/>
                <a:cs typeface="ＭＳ Ｐゴシック" charset="0"/>
              </a:rPr>
              <a:t>你给予多少是一个个人的决定（林后</a:t>
            </a:r>
            <a:r>
              <a:rPr lang="en-US" altLang="zh-CN" sz="3200" dirty="0">
                <a:solidFill>
                  <a:srgbClr val="FFFFFF"/>
                </a:solidFill>
                <a:latin typeface="Arial" charset="0"/>
                <a:ea typeface="ＭＳ Ｐゴシック" charset="0"/>
                <a:cs typeface="ＭＳ Ｐゴシック" charset="0"/>
              </a:rPr>
              <a:t>9:7</a:t>
            </a:r>
            <a:r>
              <a:rPr lang="zh-CN" altLang="en-US" sz="3200" dirty="0">
                <a:solidFill>
                  <a:srgbClr val="FFFFFF"/>
                </a:solidFill>
                <a:latin typeface="Arial" charset="0"/>
                <a:ea typeface="ＭＳ Ｐゴシック" charset="0"/>
                <a:cs typeface="ＭＳ Ｐゴシック" charset="0"/>
              </a:rPr>
              <a:t>上）。</a:t>
            </a:r>
            <a:endParaRPr lang="en-US" sz="3200" dirty="0">
              <a:solidFill>
                <a:srgbClr val="FFFFFF"/>
              </a:solidFill>
              <a:latin typeface="Arial" charset="0"/>
              <a:ea typeface="ＭＳ Ｐゴシック" charset="0"/>
              <a:cs typeface="ＭＳ Ｐゴシック" charset="0"/>
            </a:endParaRPr>
          </a:p>
        </p:txBody>
      </p:sp>
      <p:pic>
        <p:nvPicPr>
          <p:cNvPr id="326658" name="Picture 2" descr="thinkin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2313" y="2743200"/>
            <a:ext cx="5881687"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6659" name="Picture 3" descr="john-p-think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0"/>
            <a:ext cx="3276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0" name="Rectangle 5"/>
          <p:cNvSpPr>
            <a:spLocks noChangeArrowheads="1"/>
          </p:cNvSpPr>
          <p:nvPr/>
        </p:nvSpPr>
        <p:spPr bwMode="auto">
          <a:xfrm>
            <a:off x="2667000" y="2743200"/>
            <a:ext cx="3962400" cy="2209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61" name="Cloud Callout 4"/>
          <p:cNvSpPr>
            <a:spLocks noChangeArrowheads="1"/>
          </p:cNvSpPr>
          <p:nvPr/>
        </p:nvSpPr>
        <p:spPr bwMode="auto">
          <a:xfrm>
            <a:off x="2819400" y="2819400"/>
            <a:ext cx="3657600" cy="2514600"/>
          </a:xfrm>
          <a:prstGeom prst="cloudCallout">
            <a:avLst>
              <a:gd name="adj1" fmla="val 69569"/>
              <a:gd name="adj2" fmla="val -25667"/>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Rectangle 2"/>
          <p:cNvSpPr txBox="1">
            <a:spLocks noChangeArrowheads="1"/>
          </p:cNvSpPr>
          <p:nvPr/>
        </p:nvSpPr>
        <p:spPr bwMode="auto">
          <a:xfrm>
            <a:off x="3429000" y="2971800"/>
            <a:ext cx="2438400" cy="1905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t>How much should I give?</a:t>
            </a:r>
          </a:p>
        </p:txBody>
      </p:sp>
      <p:sp>
        <p:nvSpPr>
          <p:cNvPr id="326663" name="Rectangle 2"/>
          <p:cNvSpPr txBox="1">
            <a:spLocks noChangeArrowheads="1"/>
          </p:cNvSpPr>
          <p:nvPr/>
        </p:nvSpPr>
        <p:spPr bwMode="auto">
          <a:xfrm>
            <a:off x="990600" y="1447800"/>
            <a:ext cx="701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kumimoji="0" lang="en-US" sz="4800" b="1" i="0" u="none" strike="noStrike" kern="1200" cap="none" spc="0" normalizeH="0" baseline="30000" noProof="0" dirty="0">
                <a:ln>
                  <a:noFill/>
                </a:ln>
                <a:solidFill>
                  <a:srgbClr val="FFFFFF"/>
                </a:solidFill>
                <a:effectLst/>
                <a:uLnTx/>
                <a:uFillTx/>
                <a:latin typeface="Arial" charset="0"/>
                <a:ea typeface="ＭＳ Ｐゴシック" charset="0"/>
              </a:rPr>
              <a:t>7</a:t>
            </a:r>
            <a:r>
              <a:rPr kumimoji="0" lang="zh-CN" altLang="en-US" sz="4800" b="1" i="0" u="none" strike="noStrike" kern="1200" cap="none" spc="0" normalizeH="0" baseline="30000" noProof="0" dirty="0">
                <a:ln>
                  <a:noFill/>
                </a:ln>
                <a:solidFill>
                  <a:srgbClr val="FFFFFF"/>
                </a:solidFill>
                <a:effectLst/>
                <a:uLnTx/>
                <a:uFillTx/>
                <a:latin typeface="Arial" charset="0"/>
                <a:ea typeface="ＭＳ Ｐゴシック" charset="0"/>
              </a:rPr>
              <a:t> </a:t>
            </a:r>
            <a:r>
              <a:rPr kumimoji="0" lang="zh-CN" altLang="en-US" sz="4800" b="1" i="0" u="none" strike="noStrike" kern="1200" cap="none" spc="0" normalizeH="0" baseline="30000" noProof="0" dirty="0">
                <a:ln>
                  <a:noFill/>
                </a:ln>
                <a:solidFill>
                  <a:srgbClr val="FFFF00"/>
                </a:solidFill>
                <a:effectLst/>
                <a:uLnTx/>
                <a:uFillTx/>
                <a:latin typeface="Arial" charset="0"/>
                <a:ea typeface="ＭＳ Ｐゴシック" charset="0"/>
              </a:rPr>
              <a:t>各人要随心所愿，</a:t>
            </a:r>
            <a:r>
              <a:rPr kumimoji="0" lang="zh-CN" altLang="en-US" sz="4800" b="1" i="0" u="none" strike="noStrike" kern="1200" cap="none" spc="0" normalizeH="0" baseline="30000" noProof="0" dirty="0">
                <a:ln>
                  <a:noFill/>
                </a:ln>
                <a:solidFill>
                  <a:srgbClr val="FFFFFF"/>
                </a:solidFill>
                <a:effectLst/>
                <a:uLnTx/>
                <a:uFillTx/>
                <a:latin typeface="Arial" charset="0"/>
                <a:ea typeface="ＭＳ Ｐゴシック" charset="0"/>
              </a:rPr>
              <a:t>不要为难，</a:t>
            </a:r>
            <a:endParaRPr kumimoji="0" lang="en-US" altLang="zh-CN" sz="4800" b="1" i="0" u="none" strike="noStrike" kern="1200" cap="none" spc="0" normalizeH="0" baseline="3000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6155095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ctrTitle"/>
          </p:nvPr>
        </p:nvSpPr>
        <p:spPr>
          <a:xfrm>
            <a:off x="0" y="152400"/>
            <a:ext cx="9144000" cy="762000"/>
          </a:xfrm>
        </p:spPr>
        <p:txBody>
          <a:bodyPr/>
          <a:lstStyle/>
          <a:p>
            <a:pPr algn="l" eaLnBrk="1" hangingPunct="1"/>
            <a:r>
              <a:rPr lang="zh-CN" altLang="en-US" sz="4000" i="1" dirty="0">
                <a:solidFill>
                  <a:srgbClr val="FFFFFF"/>
                </a:solidFill>
                <a:latin typeface="Arial" charset="0"/>
                <a:ea typeface="ＭＳ Ｐゴシック" charset="0"/>
                <a:cs typeface="ＭＳ Ｐゴシック" charset="0"/>
              </a:rPr>
              <a:t>旧约的什一税</a:t>
            </a:r>
            <a:endParaRPr lang="en-US" sz="4000" i="1" dirty="0">
              <a:solidFill>
                <a:srgbClr val="FFFFFF"/>
              </a:solidFill>
              <a:latin typeface="Arial" charset="0"/>
              <a:ea typeface="ＭＳ Ｐゴシック" charset="0"/>
              <a:cs typeface="ＭＳ Ｐゴシック" charset="0"/>
            </a:endParaRPr>
          </a:p>
        </p:txBody>
      </p:sp>
      <p:pic>
        <p:nvPicPr>
          <p:cNvPr id="327682" name="Picture 8" descr="fristfruitsgra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349500"/>
            <a:ext cx="37846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3" name="TextBox 1"/>
          <p:cNvSpPr txBox="1">
            <a:spLocks noChangeArrowheads="1"/>
          </p:cNvSpPr>
          <p:nvPr/>
        </p:nvSpPr>
        <p:spPr bwMode="auto">
          <a:xfrm>
            <a:off x="3771900" y="199417"/>
            <a:ext cx="52197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利未记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27:30</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地上所有的十分之一，无论是地上的种子，是树上的果子，都是耶和华的，是归给耶和华为圣的。</a:t>
            </a:r>
          </a:p>
        </p:txBody>
      </p:sp>
    </p:spTree>
    <p:extLst>
      <p:ext uri="{BB962C8B-B14F-4D97-AF65-F5344CB8AC3E}">
        <p14:creationId xmlns:p14="http://schemas.microsoft.com/office/powerpoint/2010/main" val="31833751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p:nvPr>
        </p:nvSpPr>
        <p:spPr>
          <a:xfrm>
            <a:off x="0" y="0"/>
            <a:ext cx="9144000" cy="762000"/>
          </a:xfrm>
        </p:spPr>
        <p:txBody>
          <a:bodyPr/>
          <a:lstStyle/>
          <a:p>
            <a:pPr algn="l" eaLnBrk="1" hangingPunct="1"/>
            <a:r>
              <a:rPr lang="zh-CN" altLang="en-US" dirty="0">
                <a:solidFill>
                  <a:srgbClr val="FFFFFF"/>
                </a:solidFill>
                <a:latin typeface="Arial" charset="0"/>
                <a:ea typeface="ＭＳ Ｐゴシック" charset="0"/>
                <a:cs typeface="ＭＳ Ｐゴシック" charset="0"/>
              </a:rPr>
              <a:t>玛拉基书</a:t>
            </a:r>
            <a:r>
              <a:rPr lang="en-US" dirty="0">
                <a:solidFill>
                  <a:srgbClr val="FFFFFF"/>
                </a:solidFill>
                <a:latin typeface="Arial" charset="0"/>
                <a:ea typeface="ＭＳ Ｐゴシック" charset="0"/>
                <a:cs typeface="ＭＳ Ｐゴシック" charset="0"/>
              </a:rPr>
              <a:t> 3:10</a:t>
            </a:r>
          </a:p>
        </p:txBody>
      </p:sp>
      <p:pic>
        <p:nvPicPr>
          <p:cNvPr id="328706" name="Picture 3" descr="39003010 C99 - Malachi 3 10 - Bring ye all the tithes into the storehou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16100"/>
            <a:ext cx="8128000" cy="504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635375" y="0"/>
            <a:ext cx="5508625" cy="2246769"/>
          </a:xfrm>
          <a:prstGeom prst="rect">
            <a:avLst/>
          </a:prstGeom>
          <a:solidFill>
            <a:srgbClr val="800000"/>
          </a:solid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a:t>
            </a:r>
            <a:r>
              <a:rPr kumimoji="0" lang="zh-CN" altLang="en-US" sz="28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万军之耶和华说：“你们要把当纳的十分之一，全部送入仓库，使我家中有粮；藉此试验我，看我是不是为你们敞开天窗，把福气倒给你们，直到充足有余呢</a:t>
            </a:r>
            <a:r>
              <a:rPr kumimoji="0" lang="zh-CN" altLang="en-US" sz="24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a:t>
            </a:r>
          </a:p>
        </p:txBody>
      </p:sp>
    </p:spTree>
    <p:extLst>
      <p:ext uri="{BB962C8B-B14F-4D97-AF65-F5344CB8AC3E}">
        <p14:creationId xmlns:p14="http://schemas.microsoft.com/office/powerpoint/2010/main" val="4182715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b17047294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5278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2"/>
          <p:cNvSpPr>
            <a:spLocks noGrp="1" noChangeArrowheads="1"/>
          </p:cNvSpPr>
          <p:nvPr>
            <p:ph type="title"/>
          </p:nvPr>
        </p:nvSpPr>
        <p:spPr>
          <a:xfrm>
            <a:off x="3200400" y="274638"/>
            <a:ext cx="5486400" cy="1020762"/>
          </a:xfrm>
        </p:spPr>
        <p:txBody>
          <a:bodyPr/>
          <a:lstStyle/>
          <a:p>
            <a:pPr algn="r" eaLnBrk="1" hangingPunct="1"/>
            <a:r>
              <a:rPr lang="en-US" altLang="en-US"/>
              <a:t>来思考一些问题</a:t>
            </a:r>
          </a:p>
        </p:txBody>
      </p:sp>
      <p:sp>
        <p:nvSpPr>
          <p:cNvPr id="30724" name="Rectangle 4"/>
          <p:cNvSpPr>
            <a:spLocks noChangeArrowheads="1"/>
          </p:cNvSpPr>
          <p:nvPr/>
        </p:nvSpPr>
        <p:spPr bwMode="auto">
          <a:xfrm>
            <a:off x="3200400" y="1828800"/>
            <a:ext cx="5867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r" eaLnBrk="1" hangingPunct="1">
              <a:spcBef>
                <a:spcPct val="20000"/>
              </a:spcBef>
              <a:buFontTx/>
              <a:buChar char="•"/>
            </a:pPr>
            <a:r>
              <a:rPr lang="en-US" altLang="en-US" sz="3600" dirty="0"/>
              <a:t>当你被批评时, 你该为自己辩护吗?</a:t>
            </a:r>
            <a:endParaRPr lang="en-US" altLang="en-US" sz="3600" dirty="0">
              <a:latin typeface="Arial" charset="0"/>
            </a:endParaRPr>
          </a:p>
          <a:p>
            <a:pPr algn="r" eaLnBrk="1" hangingPunct="1">
              <a:spcBef>
                <a:spcPct val="20000"/>
              </a:spcBef>
              <a:buFontTx/>
              <a:buChar char="•"/>
            </a:pPr>
            <a:r>
              <a:rPr lang="en-US" altLang="en-US" sz="3600" dirty="0"/>
              <a:t>你该放弃追逐哪个争论?</a:t>
            </a:r>
            <a:endParaRPr lang="en-US" altLang="en-US" sz="3600" dirty="0">
              <a:latin typeface="Arial" charset="0"/>
            </a:endParaRPr>
          </a:p>
        </p:txBody>
      </p:sp>
      <p:pic>
        <p:nvPicPr>
          <p:cNvPr id="30725" name="Picture 6" descr="180_how_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410200"/>
            <a:ext cx="3478213"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ctrTitle"/>
          </p:nvPr>
        </p:nvSpPr>
        <p:spPr>
          <a:xfrm>
            <a:off x="0" y="228600"/>
            <a:ext cx="6172200" cy="1752600"/>
          </a:xfrm>
        </p:spPr>
        <p:txBody>
          <a:bodyPr/>
          <a:lstStyle/>
          <a:p>
            <a:pPr eaLnBrk="1" hangingPunct="1"/>
            <a:r>
              <a:rPr lang="zh-CN" altLang="en-US" sz="4000" dirty="0">
                <a:solidFill>
                  <a:srgbClr val="FFFFFF"/>
                </a:solidFill>
                <a:latin typeface="Arial" charset="0"/>
                <a:ea typeface="ＭＳ Ｐゴシック" charset="0"/>
                <a:cs typeface="ＭＳ Ｐゴシック" charset="0"/>
              </a:rPr>
              <a:t>今天仍需要十一奉献吗？</a:t>
            </a:r>
            <a:endParaRPr lang="en-US" sz="4000" dirty="0">
              <a:solidFill>
                <a:srgbClr val="FFFFFF"/>
              </a:solidFill>
              <a:latin typeface="Arial" charset="0"/>
              <a:ea typeface="ＭＳ Ｐゴシック" charset="0"/>
              <a:cs typeface="ＭＳ Ｐゴシック" charset="0"/>
            </a:endParaRPr>
          </a:p>
        </p:txBody>
      </p:sp>
      <p:grpSp>
        <p:nvGrpSpPr>
          <p:cNvPr id="3" name="组合 2">
            <a:extLst>
              <a:ext uri="{FF2B5EF4-FFF2-40B4-BE49-F238E27FC236}">
                <a16:creationId xmlns:a16="http://schemas.microsoft.com/office/drawing/2014/main" id="{205B73FE-8085-EA49-600B-F3B87F4C8BE3}"/>
              </a:ext>
            </a:extLst>
          </p:cNvPr>
          <p:cNvGrpSpPr/>
          <p:nvPr/>
        </p:nvGrpSpPr>
        <p:grpSpPr>
          <a:xfrm>
            <a:off x="0" y="2455863"/>
            <a:ext cx="4953000" cy="4402137"/>
            <a:chOff x="0" y="2455863"/>
            <a:chExt cx="4953000" cy="4402137"/>
          </a:xfrm>
        </p:grpSpPr>
        <p:pic>
          <p:nvPicPr>
            <p:cNvPr id="330754" name="Picture 2" descr="tithing is scriptur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55863"/>
              <a:ext cx="4953000" cy="440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61C97F2C-C2D7-C962-A7D5-7F3BF4B4D1B3}"/>
                </a:ext>
              </a:extLst>
            </p:cNvPr>
            <p:cNvSpPr txBox="1"/>
            <p:nvPr/>
          </p:nvSpPr>
          <p:spPr>
            <a:xfrm>
              <a:off x="111076" y="2515850"/>
              <a:ext cx="4730848" cy="1446550"/>
            </a:xfrm>
            <a:prstGeom prst="rect">
              <a:avLst/>
            </a:prstGeom>
            <a:solidFill>
              <a:srgbClr val="2C4446"/>
            </a:solidFill>
          </p:spPr>
          <p:txBody>
            <a:bodyPr wrap="square" rtlCol="0">
              <a:spAutoFit/>
            </a:bodyPr>
            <a:lstStyle/>
            <a:p>
              <a:r>
                <a:rPr lang="en-US" altLang="zh-CN" sz="2800" dirty="0">
                  <a:solidFill>
                    <a:schemeClr val="bg1"/>
                  </a:solidFill>
                  <a:effectLst/>
                  <a:latin typeface=".AppleSystemUIFont"/>
                </a:rPr>
                <a:t>• </a:t>
              </a:r>
              <a:r>
                <a:rPr lang="zh-CN" altLang="en-US" sz="2800" dirty="0">
                  <a:solidFill>
                    <a:schemeClr val="bg1"/>
                  </a:solidFill>
                  <a:effectLst/>
                  <a:latin typeface=".AppleSystemUIFont"/>
                </a:rPr>
                <a:t>十一奉献的经文依据</a:t>
              </a:r>
            </a:p>
            <a:p>
              <a:endParaRPr lang="en-US" altLang="zh-CN" dirty="0">
                <a:solidFill>
                  <a:schemeClr val="bg1"/>
                </a:solidFill>
                <a:effectLst/>
                <a:latin typeface=".AppleSystemUIFont"/>
              </a:endParaRPr>
            </a:p>
            <a:p>
              <a:r>
                <a:rPr lang="zh-CN" altLang="en-US" dirty="0">
                  <a:solidFill>
                    <a:schemeClr val="bg1"/>
                  </a:solidFill>
                  <a:effectLst/>
                  <a:latin typeface=".AppleSystemUIFont"/>
                </a:rPr>
                <a:t>路加福音 </a:t>
              </a:r>
              <a:r>
                <a:rPr lang="en-US" altLang="zh-CN" dirty="0">
                  <a:solidFill>
                    <a:schemeClr val="bg1"/>
                  </a:solidFill>
                  <a:effectLst/>
                  <a:latin typeface=".AppleSystemUIFont"/>
                </a:rPr>
                <a:t>8:3</a:t>
              </a:r>
              <a:r>
                <a:rPr lang="zh-CN" altLang="en-US" dirty="0">
                  <a:solidFill>
                    <a:schemeClr val="bg1"/>
                  </a:solidFill>
                  <a:effectLst/>
                  <a:latin typeface=".AppleSystemUIFont"/>
                </a:rPr>
                <a:t>；</a:t>
              </a:r>
              <a:r>
                <a:rPr lang="en-US" altLang="zh-CN" dirty="0">
                  <a:solidFill>
                    <a:schemeClr val="bg1"/>
                  </a:solidFill>
                  <a:effectLst/>
                  <a:latin typeface=".AppleSystemUIFont"/>
                </a:rPr>
                <a:t>10:7-8</a:t>
              </a:r>
              <a:r>
                <a:rPr lang="zh-CN" altLang="en-US" dirty="0">
                  <a:solidFill>
                    <a:schemeClr val="bg1"/>
                  </a:solidFill>
                  <a:effectLst/>
                  <a:latin typeface=".AppleSystemUIFont"/>
                </a:rPr>
                <a:t>；</a:t>
              </a:r>
              <a:endParaRPr lang="en-US" altLang="zh-CN" dirty="0">
                <a:solidFill>
                  <a:schemeClr val="bg1"/>
                </a:solidFill>
                <a:effectLst/>
                <a:latin typeface=".AppleSystemUIFont"/>
              </a:endParaRPr>
            </a:p>
            <a:p>
              <a:r>
                <a:rPr lang="zh-CN" altLang="en-US" dirty="0">
                  <a:solidFill>
                    <a:schemeClr val="bg1"/>
                  </a:solidFill>
                  <a:effectLst/>
                  <a:latin typeface=".AppleSystemUIFont"/>
                </a:rPr>
                <a:t>哥林多后书 </a:t>
              </a:r>
              <a:r>
                <a:rPr lang="en-US" altLang="zh-CN" dirty="0">
                  <a:solidFill>
                    <a:schemeClr val="bg1"/>
                  </a:solidFill>
                  <a:effectLst/>
                  <a:latin typeface=".AppleSystemUIFont"/>
                </a:rPr>
                <a:t>11:7-9</a:t>
              </a:r>
              <a:r>
                <a:rPr lang="zh-CN" altLang="en-US" dirty="0">
                  <a:solidFill>
                    <a:schemeClr val="bg1"/>
                  </a:solidFill>
                  <a:effectLst/>
                  <a:latin typeface=".AppleSystemUIFont"/>
                </a:rPr>
                <a:t>；腓立比书 </a:t>
              </a:r>
              <a:r>
                <a:rPr lang="en-US" altLang="zh-CN" dirty="0">
                  <a:solidFill>
                    <a:schemeClr val="bg1"/>
                  </a:solidFill>
                  <a:effectLst/>
                  <a:latin typeface=".AppleSystemUIFont"/>
                </a:rPr>
                <a:t>4:14-18</a:t>
              </a:r>
            </a:p>
          </p:txBody>
        </p:sp>
      </p:grpSp>
      <p:pic>
        <p:nvPicPr>
          <p:cNvPr id="330756" name="Picture 3" descr="tithing.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0" y="3886200"/>
            <a:ext cx="2620963"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51EEB5C0-F5D7-8104-8BF4-918F03E23C55}"/>
              </a:ext>
            </a:extLst>
          </p:cNvPr>
          <p:cNvGrpSpPr/>
          <p:nvPr/>
        </p:nvGrpSpPr>
        <p:grpSpPr>
          <a:xfrm>
            <a:off x="6248400" y="0"/>
            <a:ext cx="2895600" cy="4591050"/>
            <a:chOff x="6248400" y="0"/>
            <a:chExt cx="2895600" cy="4591050"/>
          </a:xfrm>
        </p:grpSpPr>
        <p:pic>
          <p:nvPicPr>
            <p:cNvPr id="330755" name="Picture 4" descr="tithing hoax.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8400" y="0"/>
              <a:ext cx="2895600" cy="459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433447BE-28BE-A7D2-EEED-D6DFEE0BCDBE}"/>
                </a:ext>
              </a:extLst>
            </p:cNvPr>
            <p:cNvSpPr txBox="1"/>
            <p:nvPr/>
          </p:nvSpPr>
          <p:spPr>
            <a:xfrm>
              <a:off x="6248401" y="24319"/>
              <a:ext cx="2895599" cy="2800767"/>
            </a:xfrm>
            <a:prstGeom prst="rect">
              <a:avLst/>
            </a:prstGeom>
            <a:solidFill>
              <a:srgbClr val="CB6B01"/>
            </a:solidFill>
          </p:spPr>
          <p:txBody>
            <a:bodyPr wrap="square" rtlCol="0">
              <a:spAutoFit/>
            </a:bodyPr>
            <a:lstStyle/>
            <a:p>
              <a:r>
                <a:rPr lang="zh-CN" altLang="en-US" sz="4800" dirty="0">
                  <a:solidFill>
                    <a:schemeClr val="bg1"/>
                  </a:solidFill>
                  <a:effectLst/>
                  <a:latin typeface=".AppleSystemUIFont"/>
                </a:rPr>
                <a:t>十一奉献的骗局</a:t>
              </a:r>
              <a:endParaRPr lang="en-US" altLang="zh-CN" sz="4800" dirty="0">
                <a:solidFill>
                  <a:schemeClr val="bg1"/>
                </a:solidFill>
                <a:effectLst/>
                <a:latin typeface=".AppleSystemUIFont"/>
              </a:endParaRPr>
            </a:p>
            <a:p>
              <a:endParaRPr lang="en-US" altLang="zh-CN" sz="4800" dirty="0">
                <a:solidFill>
                  <a:schemeClr val="bg1"/>
                </a:solidFill>
                <a:latin typeface=".AppleSystemUIFont"/>
              </a:endParaRPr>
            </a:p>
            <a:p>
              <a:endParaRPr lang="zh-CN" altLang="en-US" sz="2800" dirty="0">
                <a:solidFill>
                  <a:schemeClr val="bg1"/>
                </a:solidFill>
                <a:effectLst/>
                <a:latin typeface=".AppleSystemUIFont"/>
              </a:endParaRPr>
            </a:p>
          </p:txBody>
        </p:sp>
      </p:grpSp>
      <p:sp>
        <p:nvSpPr>
          <p:cNvPr id="6" name="文本框 5">
            <a:extLst>
              <a:ext uri="{FF2B5EF4-FFF2-40B4-BE49-F238E27FC236}">
                <a16:creationId xmlns:a16="http://schemas.microsoft.com/office/drawing/2014/main" id="{7FA7B8B9-5BDF-AE5E-D2DB-225952496CDB}"/>
              </a:ext>
            </a:extLst>
          </p:cNvPr>
          <p:cNvSpPr txBox="1"/>
          <p:nvPr/>
        </p:nvSpPr>
        <p:spPr>
          <a:xfrm>
            <a:off x="4085582" y="4333765"/>
            <a:ext cx="2069797" cy="646331"/>
          </a:xfrm>
          <a:prstGeom prst="rect">
            <a:avLst/>
          </a:prstGeom>
          <a:noFill/>
        </p:spPr>
        <p:txBody>
          <a:bodyPr wrap="none" rtlCol="0">
            <a:spAutoFit/>
          </a:bodyPr>
          <a:lstStyle/>
          <a:p>
            <a:r>
              <a:rPr kumimoji="1" lang="zh-CN" altLang="en-US" sz="3600" dirty="0">
                <a:solidFill>
                  <a:schemeClr val="bg1"/>
                </a:solidFill>
              </a:rPr>
              <a:t>十分之一</a:t>
            </a:r>
          </a:p>
        </p:txBody>
      </p:sp>
    </p:spTree>
    <p:extLst>
      <p:ext uri="{BB962C8B-B14F-4D97-AF65-F5344CB8AC3E}">
        <p14:creationId xmlns:p14="http://schemas.microsoft.com/office/powerpoint/2010/main" val="40152956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tithing-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828800"/>
            <a:ext cx="3549650" cy="470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78" name="Picture 6" descr="tithingeveryth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2400" y="3509963"/>
            <a:ext cx="5032375"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79" name="Picture 7" descr="mormon-bib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502658">
            <a:off x="6400800" y="533400"/>
            <a:ext cx="2379663" cy="3435350"/>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331780" name="Rectangle 2"/>
          <p:cNvSpPr>
            <a:spLocks noGrp="1" noChangeArrowheads="1"/>
          </p:cNvSpPr>
          <p:nvPr>
            <p:ph type="ctrTitle"/>
          </p:nvPr>
        </p:nvSpPr>
        <p:spPr>
          <a:xfrm>
            <a:off x="280481" y="368646"/>
            <a:ext cx="6705600" cy="762000"/>
          </a:xfrm>
        </p:spPr>
        <p:txBody>
          <a:bodyPr/>
          <a:lstStyle/>
          <a:p>
            <a:pPr algn="l" eaLnBrk="1" hangingPunct="1"/>
            <a:r>
              <a:rPr lang="zh-CN" altLang="en-US" sz="3600" dirty="0">
                <a:solidFill>
                  <a:srgbClr val="FFFFFF"/>
                </a:solidFill>
                <a:latin typeface="Arial" charset="0"/>
                <a:ea typeface="ＭＳ Ｐゴシック" charset="0"/>
                <a:cs typeface="ＭＳ Ｐゴシック" charset="0"/>
              </a:rPr>
              <a:t>许多人今天仍遵行</a:t>
            </a:r>
            <a:br>
              <a:rPr lang="en-US" altLang="zh-CN" sz="3600" dirty="0">
                <a:solidFill>
                  <a:srgbClr val="FFFFFF"/>
                </a:solidFill>
                <a:latin typeface="Arial" charset="0"/>
                <a:ea typeface="ＭＳ Ｐゴシック" charset="0"/>
                <a:cs typeface="ＭＳ Ｐゴシック" charset="0"/>
              </a:rPr>
            </a:br>
            <a:r>
              <a:rPr lang="zh-CN" altLang="en-US" sz="3600" dirty="0">
                <a:solidFill>
                  <a:srgbClr val="FFFFFF"/>
                </a:solidFill>
                <a:latin typeface="Arial" charset="0"/>
                <a:ea typeface="ＭＳ Ｐゴシック" charset="0"/>
                <a:cs typeface="ＭＳ Ｐゴシック" charset="0"/>
              </a:rPr>
              <a:t>十一奉献</a:t>
            </a:r>
            <a:r>
              <a:rPr lang="en-US" altLang="zh-CN" sz="3600" dirty="0">
                <a:solidFill>
                  <a:srgbClr val="FFFFFF"/>
                </a:solidFill>
                <a:latin typeface="Arial" charset="0"/>
                <a:ea typeface="ＭＳ Ｐゴシック" charset="0"/>
                <a:cs typeface="ＭＳ Ｐゴシック" charset="0"/>
              </a:rPr>
              <a:t>…</a:t>
            </a:r>
            <a:endParaRPr lang="en-US" sz="3600" dirty="0">
              <a:solidFill>
                <a:srgbClr val="FFFFFF"/>
              </a:solidFill>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2F839884-A239-1861-3D6F-5EBA9C6343B0}"/>
              </a:ext>
            </a:extLst>
          </p:cNvPr>
          <p:cNvSpPr txBox="1"/>
          <p:nvPr/>
        </p:nvSpPr>
        <p:spPr>
          <a:xfrm>
            <a:off x="1161402" y="2819400"/>
            <a:ext cx="1646605" cy="954107"/>
          </a:xfrm>
          <a:prstGeom prst="rect">
            <a:avLst/>
          </a:prstGeom>
          <a:noFill/>
        </p:spPr>
        <p:txBody>
          <a:bodyPr wrap="none" rtlCol="0">
            <a:spAutoFit/>
          </a:bodyPr>
          <a:lstStyle/>
          <a:p>
            <a:r>
              <a:rPr lang="zh-CN" altLang="en-US" sz="2800" i="1" u="sng" dirty="0">
                <a:solidFill>
                  <a:srgbClr val="C00000"/>
                </a:solidFill>
                <a:effectLst/>
                <a:latin typeface=".AppleSystemUIFont"/>
              </a:rPr>
              <a:t>十一奉献</a:t>
            </a:r>
            <a:endParaRPr lang="en-US" altLang="zh-CN" sz="2800" i="1" u="sng" dirty="0">
              <a:solidFill>
                <a:srgbClr val="C00000"/>
              </a:solidFill>
              <a:effectLst/>
              <a:latin typeface=".AppleSystemUIFont"/>
            </a:endParaRPr>
          </a:p>
          <a:p>
            <a:r>
              <a:rPr lang="zh-CN" altLang="en-US" sz="2800" i="1" dirty="0">
                <a:solidFill>
                  <a:srgbClr val="C00000"/>
                </a:solidFill>
                <a:effectLst/>
                <a:latin typeface=".AppleSystemUIFont"/>
              </a:rPr>
              <a:t>主的律法</a:t>
            </a:r>
            <a:endParaRPr lang="zh-CN" altLang="en-US" sz="2800" dirty="0">
              <a:solidFill>
                <a:srgbClr val="C00000"/>
              </a:solidFill>
              <a:effectLst/>
              <a:latin typeface=".AppleSystemUIFont"/>
            </a:endParaRPr>
          </a:p>
        </p:txBody>
      </p:sp>
      <p:sp>
        <p:nvSpPr>
          <p:cNvPr id="3" name="文本框 2">
            <a:extLst>
              <a:ext uri="{FF2B5EF4-FFF2-40B4-BE49-F238E27FC236}">
                <a16:creationId xmlns:a16="http://schemas.microsoft.com/office/drawing/2014/main" id="{405CA3B8-B9B3-5D95-9206-2ABADBFDE0F1}"/>
              </a:ext>
            </a:extLst>
          </p:cNvPr>
          <p:cNvSpPr txBox="1"/>
          <p:nvPr/>
        </p:nvSpPr>
        <p:spPr>
          <a:xfrm rot="498573">
            <a:off x="7207497" y="807161"/>
            <a:ext cx="1229825" cy="707886"/>
          </a:xfrm>
          <a:prstGeom prst="rect">
            <a:avLst/>
          </a:prstGeom>
          <a:noFill/>
        </p:spPr>
        <p:txBody>
          <a:bodyPr wrap="none" rtlCol="0">
            <a:spAutoFit/>
          </a:bodyPr>
          <a:lstStyle/>
          <a:p>
            <a:r>
              <a:rPr lang="zh-CN" altLang="en-US" i="1" dirty="0">
                <a:solidFill>
                  <a:srgbClr val="FFC000"/>
                </a:solidFill>
                <a:effectLst/>
                <a:latin typeface=".AppleSystemUIFont"/>
              </a:rPr>
              <a:t>摩尔门经</a:t>
            </a:r>
            <a:endParaRPr lang="zh-CN" altLang="en-US" dirty="0">
              <a:solidFill>
                <a:srgbClr val="FFC000"/>
              </a:solidFill>
              <a:effectLst/>
              <a:latin typeface=".AppleSystemUIFont"/>
            </a:endParaRPr>
          </a:p>
          <a:p>
            <a:endParaRPr kumimoji="1" lang="zh-CN" altLang="en-US" dirty="0">
              <a:solidFill>
                <a:srgbClr val="FFC000"/>
              </a:solidFill>
            </a:endParaRPr>
          </a:p>
        </p:txBody>
      </p:sp>
      <p:sp>
        <p:nvSpPr>
          <p:cNvPr id="5" name="文本框 4">
            <a:extLst>
              <a:ext uri="{FF2B5EF4-FFF2-40B4-BE49-F238E27FC236}">
                <a16:creationId xmlns:a16="http://schemas.microsoft.com/office/drawing/2014/main" id="{C90C39DE-8E33-0350-40A2-454C5EC555AA}"/>
              </a:ext>
            </a:extLst>
          </p:cNvPr>
          <p:cNvSpPr txBox="1"/>
          <p:nvPr/>
        </p:nvSpPr>
        <p:spPr>
          <a:xfrm>
            <a:off x="4038600" y="5525707"/>
            <a:ext cx="4800600" cy="1015663"/>
          </a:xfrm>
          <a:prstGeom prst="rect">
            <a:avLst/>
          </a:prstGeom>
          <a:solidFill>
            <a:schemeClr val="accent1">
              <a:lumMod val="75000"/>
            </a:schemeClr>
          </a:solidFill>
        </p:spPr>
        <p:txBody>
          <a:bodyPr wrap="square" rtlCol="0">
            <a:spAutoFit/>
          </a:bodyPr>
          <a:lstStyle/>
          <a:p>
            <a:r>
              <a:rPr lang="zh-CN" altLang="en-US" i="1" dirty="0">
                <a:solidFill>
                  <a:srgbClr val="C80562"/>
                </a:solidFill>
                <a:effectLst/>
                <a:latin typeface=".AppleSystemUIFont"/>
              </a:rPr>
              <a:t>“</a:t>
            </a:r>
            <a:r>
              <a:rPr lang="zh-CN" altLang="en-US" sz="4000" i="1" dirty="0">
                <a:solidFill>
                  <a:srgbClr val="C80562"/>
                </a:solidFill>
                <a:effectLst/>
                <a:latin typeface=".AppleSystemUIFont"/>
              </a:rPr>
              <a:t>一切的</a:t>
            </a:r>
            <a:r>
              <a:rPr lang="en-US" altLang="zh-CN" sz="4000" i="1" dirty="0">
                <a:solidFill>
                  <a:srgbClr val="C80562"/>
                </a:solidFill>
                <a:effectLst/>
                <a:latin typeface=".AppleSystemUIFont"/>
              </a:rPr>
              <a:t>10%</a:t>
            </a:r>
            <a:r>
              <a:rPr lang="zh-CN" altLang="en-US" sz="4000" i="1" dirty="0">
                <a:solidFill>
                  <a:srgbClr val="C80562"/>
                </a:solidFill>
                <a:effectLst/>
                <a:latin typeface=".AppleSystemUIFont"/>
              </a:rPr>
              <a:t>？</a:t>
            </a:r>
            <a:endParaRPr lang="en-US" altLang="zh-CN" sz="4000" i="1" dirty="0">
              <a:solidFill>
                <a:srgbClr val="C80562"/>
              </a:solidFill>
              <a:effectLst/>
              <a:latin typeface=".AppleSystemUIFont"/>
            </a:endParaRPr>
          </a:p>
          <a:p>
            <a:r>
              <a:rPr lang="zh-CN" altLang="en-US" i="1" dirty="0">
                <a:solidFill>
                  <a:srgbClr val="195C14"/>
                </a:solidFill>
                <a:effectLst/>
                <a:latin typeface=".AppleSystemUIFont"/>
              </a:rPr>
              <a:t>在新经济下的十一奉献”</a:t>
            </a:r>
            <a:endParaRPr lang="zh-CN" altLang="en-US" dirty="0">
              <a:solidFill>
                <a:srgbClr val="195C14"/>
              </a:solidFill>
              <a:effectLst/>
              <a:latin typeface=".AppleSystemUIFont"/>
            </a:endParaRPr>
          </a:p>
        </p:txBody>
      </p:sp>
    </p:spTree>
    <p:extLst>
      <p:ext uri="{BB962C8B-B14F-4D97-AF65-F5344CB8AC3E}">
        <p14:creationId xmlns:p14="http://schemas.microsoft.com/office/powerpoint/2010/main" val="188805296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3"/>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Waitresses Get 15%</a:t>
            </a:r>
          </a:p>
        </p:txBody>
      </p:sp>
      <p:pic>
        <p:nvPicPr>
          <p:cNvPr id="332803" name="Picture 2" descr="waitress 15%.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0"/>
            <a:ext cx="80772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4"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rPr>
              <a:t>为什么服务员能拿到</a:t>
            </a:r>
            <a:r>
              <a:rPr kumimoji="0" lang="en-US" altLang="zh-CN" sz="4000" b="1" i="0" u="none" strike="noStrike" kern="1200" cap="none" spc="0" normalizeH="0" baseline="0" noProof="0" dirty="0">
                <a:ln>
                  <a:noFill/>
                </a:ln>
                <a:solidFill>
                  <a:srgbClr val="000000"/>
                </a:solidFill>
                <a:effectLst/>
                <a:uLnTx/>
                <a:uFillTx/>
                <a:latin typeface="Arial" charset="0"/>
                <a:ea typeface="ＭＳ Ｐゴシック" charset="0"/>
              </a:rPr>
              <a:t>15%</a:t>
            </a: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rPr>
              <a:t>，而上帝却只能拿到</a:t>
            </a:r>
            <a:r>
              <a:rPr kumimoji="0" lang="en-US" altLang="zh-CN" sz="4000" b="1" i="0" u="none" strike="noStrike" kern="1200" cap="none" spc="0" normalizeH="0" baseline="0" noProof="0" dirty="0">
                <a:ln>
                  <a:noFill/>
                </a:ln>
                <a:solidFill>
                  <a:srgbClr val="000000"/>
                </a:solidFill>
                <a:effectLst/>
                <a:uLnTx/>
                <a:uFillTx/>
                <a:latin typeface="Arial" charset="0"/>
                <a:ea typeface="ＭＳ Ｐゴシック" charset="0"/>
              </a:rPr>
              <a:t>10%</a:t>
            </a: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rPr>
              <a:t>？</a:t>
            </a:r>
          </a:p>
        </p:txBody>
      </p:sp>
    </p:spTree>
    <p:extLst>
      <p:ext uri="{BB962C8B-B14F-4D97-AF65-F5344CB8AC3E}">
        <p14:creationId xmlns:p14="http://schemas.microsoft.com/office/powerpoint/2010/main" val="210936102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33825" name="Object 2"/>
          <p:cNvGraphicFramePr>
            <a:graphicFrameLocks noChangeAspect="1"/>
          </p:cNvGraphicFramePr>
          <p:nvPr/>
        </p:nvGraphicFramePr>
        <p:xfrm>
          <a:off x="217488" y="144463"/>
          <a:ext cx="8596312" cy="3589337"/>
        </p:xfrm>
        <a:graphic>
          <a:graphicData uri="http://schemas.openxmlformats.org/presentationml/2006/ole">
            <mc:AlternateContent xmlns:mc="http://schemas.openxmlformats.org/markup-compatibility/2006">
              <mc:Choice xmlns:v="urn:schemas-microsoft-com:vml" Requires="v">
                <p:oleObj name="Chart" r:id="rId2" imgW="6997700" imgH="4076700" progId="MSGraph.Chart.8">
                  <p:embed followColorScheme="full"/>
                </p:oleObj>
              </mc:Choice>
              <mc:Fallback>
                <p:oleObj name="Chart" r:id="rId2" imgW="6997700" imgH="4076700" progId="MSGraph.Chart.8">
                  <p:embed followColorScheme="full"/>
                  <p:pic>
                    <p:nvPicPr>
                      <p:cNvPr id="33382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144463"/>
                        <a:ext cx="8596312" cy="3589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3826" name="Rectangle 2"/>
          <p:cNvSpPr>
            <a:spLocks noGrp="1" noChangeArrowheads="1"/>
          </p:cNvSpPr>
          <p:nvPr>
            <p:ph type="title"/>
          </p:nvPr>
        </p:nvSpPr>
        <p:spPr>
          <a:xfrm>
            <a:off x="207963" y="134938"/>
            <a:ext cx="8499475" cy="427037"/>
          </a:xfrm>
          <a:solidFill>
            <a:srgbClr val="FFFFFF"/>
          </a:solidFill>
        </p:spPr>
        <p:txBody>
          <a:bodyPr anchor="t"/>
          <a:lstStyle/>
          <a:p>
            <a:pPr eaLnBrk="1" hangingPunct="1"/>
            <a:r>
              <a:rPr lang="en-US" sz="2400" dirty="0">
                <a:solidFill>
                  <a:schemeClr val="tx1"/>
                </a:solidFill>
                <a:latin typeface="Arial" charset="0"/>
                <a:ea typeface="ＭＳ Ｐゴシック" charset="0"/>
                <a:cs typeface="ＭＳ Ｐゴシック" charset="0"/>
              </a:rPr>
              <a:t>CIC</a:t>
            </a:r>
            <a:r>
              <a:rPr lang="zh-CN" altLang="en-US" sz="2400" dirty="0">
                <a:solidFill>
                  <a:schemeClr val="tx1"/>
                </a:solidFill>
                <a:latin typeface="Arial" charset="0"/>
                <a:ea typeface="ＭＳ Ｐゴシック" charset="0"/>
                <a:cs typeface="ＭＳ Ｐゴシック" charset="0"/>
              </a:rPr>
              <a:t>财务数据（</a:t>
            </a:r>
            <a:r>
              <a:rPr lang="en-US" altLang="zh-CN" sz="2400" dirty="0">
                <a:solidFill>
                  <a:schemeClr val="tx1"/>
                </a:solidFill>
                <a:latin typeface="Arial" charset="0"/>
                <a:ea typeface="ＭＳ Ｐゴシック" charset="0"/>
                <a:cs typeface="ＭＳ Ｐゴシック" charset="0"/>
              </a:rPr>
              <a:t>2009</a:t>
            </a:r>
            <a:r>
              <a:rPr lang="zh-CN" altLang="en-US" sz="2400" dirty="0">
                <a:solidFill>
                  <a:schemeClr val="tx1"/>
                </a:solidFill>
                <a:latin typeface="Arial" charset="0"/>
                <a:ea typeface="ＭＳ Ｐゴシック" charset="0"/>
                <a:cs typeface="ＭＳ Ｐゴシック" charset="0"/>
              </a:rPr>
              <a:t>年</a:t>
            </a:r>
            <a:r>
              <a:rPr lang="en-US" altLang="zh-CN" sz="2400" dirty="0">
                <a:solidFill>
                  <a:schemeClr val="tx1"/>
                </a:solidFill>
                <a:latin typeface="Arial" charset="0"/>
                <a:ea typeface="ＭＳ Ｐゴシック" charset="0"/>
                <a:cs typeface="ＭＳ Ｐゴシック" charset="0"/>
              </a:rPr>
              <a:t>10</a:t>
            </a:r>
            <a:r>
              <a:rPr lang="zh-CN" altLang="en-US" sz="2400" dirty="0">
                <a:solidFill>
                  <a:schemeClr val="tx1"/>
                </a:solidFill>
                <a:latin typeface="Arial" charset="0"/>
                <a:ea typeface="ＭＳ Ｐゴシック" charset="0"/>
                <a:cs typeface="ＭＳ Ｐゴシック" charset="0"/>
              </a:rPr>
              <a:t>月至</a:t>
            </a:r>
            <a:r>
              <a:rPr lang="en-US" altLang="zh-CN" sz="2400" dirty="0">
                <a:solidFill>
                  <a:schemeClr val="tx1"/>
                </a:solidFill>
                <a:latin typeface="Arial" charset="0"/>
                <a:ea typeface="ＭＳ Ｐゴシック" charset="0"/>
                <a:cs typeface="ＭＳ Ｐゴシック" charset="0"/>
              </a:rPr>
              <a:t>2010</a:t>
            </a:r>
            <a:r>
              <a:rPr lang="zh-CN" altLang="en-US" sz="2400" dirty="0">
                <a:solidFill>
                  <a:schemeClr val="tx1"/>
                </a:solidFill>
                <a:latin typeface="Arial" charset="0"/>
                <a:ea typeface="ＭＳ Ｐゴシック" charset="0"/>
                <a:cs typeface="ＭＳ Ｐゴシック" charset="0"/>
              </a:rPr>
              <a:t>年</a:t>
            </a:r>
            <a:r>
              <a:rPr lang="en-US" altLang="zh-CN" sz="2400" dirty="0">
                <a:solidFill>
                  <a:schemeClr val="tx1"/>
                </a:solidFill>
                <a:latin typeface="Arial" charset="0"/>
                <a:ea typeface="ＭＳ Ｐゴシック" charset="0"/>
                <a:cs typeface="ＭＳ Ｐゴシック" charset="0"/>
              </a:rPr>
              <a:t>7</a:t>
            </a:r>
            <a:r>
              <a:rPr lang="zh-CN" altLang="en-US" sz="2400" dirty="0">
                <a:solidFill>
                  <a:schemeClr val="tx1"/>
                </a:solidFill>
                <a:latin typeface="Arial" charset="0"/>
                <a:ea typeface="ＭＳ Ｐゴシック" charset="0"/>
                <a:cs typeface="ＭＳ Ｐゴシック" charset="0"/>
              </a:rPr>
              <a:t>月）</a:t>
            </a:r>
            <a:endParaRPr lang="en-US" sz="2000" dirty="0">
              <a:solidFill>
                <a:srgbClr val="000066"/>
              </a:solidFill>
              <a:latin typeface="Arial" charset="0"/>
              <a:ea typeface="ＭＳ Ｐゴシック" charset="0"/>
              <a:cs typeface="ＭＳ Ｐゴシック" charset="0"/>
            </a:endParaRPr>
          </a:p>
        </p:txBody>
      </p:sp>
      <p:graphicFrame>
        <p:nvGraphicFramePr>
          <p:cNvPr id="333827" name="Object 3"/>
          <p:cNvGraphicFramePr>
            <a:graphicFrameLocks noChangeAspect="1"/>
          </p:cNvGraphicFramePr>
          <p:nvPr/>
        </p:nvGraphicFramePr>
        <p:xfrm>
          <a:off x="7507288" y="101600"/>
          <a:ext cx="1317625" cy="473075"/>
        </p:xfrm>
        <a:graphic>
          <a:graphicData uri="http://schemas.openxmlformats.org/presentationml/2006/ole">
            <mc:AlternateContent xmlns:mc="http://schemas.openxmlformats.org/markup-compatibility/2006">
              <mc:Choice xmlns:v="urn:schemas-microsoft-com:vml" Requires="v">
                <p:oleObj name="Photo Editor Photo" r:id="rId4" imgW="5229955" imgH="1876190" progId="MSPhotoEd.3">
                  <p:embed/>
                </p:oleObj>
              </mc:Choice>
              <mc:Fallback>
                <p:oleObj name="Photo Editor Photo" r:id="rId4" imgW="5229955" imgH="1876190" progId="MSPhotoEd.3">
                  <p:embed/>
                  <p:pic>
                    <p:nvPicPr>
                      <p:cNvPr id="333827" name="Object 3"/>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7507288" y="101600"/>
                        <a:ext cx="1317625" cy="473075"/>
                      </a:xfrm>
                      <a:prstGeom prst="rect">
                        <a:avLst/>
                      </a:prstGeom>
                      <a:noFill/>
                      <a:ln>
                        <a:noFill/>
                      </a:ln>
                      <a:effectLst/>
                      <a:extLst>
                        <a:ext uri="{909E8E84-426E-40dd-AFC4-6F175D3DCCD1}">
                          <a14:hiddenFill xmlns="" xmlns:a14="http://schemas.microsoft.com/office/drawing/2010/main">
                            <a:solidFill>
                              <a:srgbClr val="B8CCE4">
                                <a:alpha val="50195"/>
                              </a:srgbClr>
                            </a:solidFill>
                          </a14:hiddenFill>
                        </a:ext>
                        <a:ext uri="{91240B29-F687-4f45-9708-019B960494DF}">
                          <a14:hiddenLine xmlns="" xmlns:a14="http://schemas.microsoft.com/office/drawing/2010/main" w="31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3828" name="Line 484"/>
          <p:cNvSpPr>
            <a:spLocks noChangeShapeType="1"/>
          </p:cNvSpPr>
          <p:nvPr/>
        </p:nvSpPr>
        <p:spPr bwMode="auto">
          <a:xfrm>
            <a:off x="1054100" y="1701800"/>
            <a:ext cx="7277100" cy="1270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TextBox 7"/>
          <p:cNvSpPr txBox="1">
            <a:spLocks noChangeArrowheads="1"/>
          </p:cNvSpPr>
          <p:nvPr/>
        </p:nvSpPr>
        <p:spPr bwMode="auto">
          <a:xfrm>
            <a:off x="213338" y="3962400"/>
            <a:ext cx="839845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l">
              <a:defRPr/>
            </a:pPr>
            <a:r>
              <a:rPr lang="zh-CN" altLang="en-US" sz="2800" dirty="0">
                <a:solidFill>
                  <a:srgbClr val="000000"/>
                </a:solidFill>
                <a:latin typeface="Arial" charset="0"/>
              </a:rPr>
              <a:t>教会在</a:t>
            </a:r>
            <a:r>
              <a:rPr lang="en-US" altLang="zh-CN" sz="2800" dirty="0">
                <a:solidFill>
                  <a:srgbClr val="000000"/>
                </a:solidFill>
                <a:latin typeface="Arial" charset="0"/>
              </a:rPr>
              <a:t>10</a:t>
            </a:r>
            <a:r>
              <a:rPr lang="zh-CN" altLang="en-US" sz="2800" dirty="0">
                <a:solidFill>
                  <a:srgbClr val="000000"/>
                </a:solidFill>
                <a:latin typeface="Arial" charset="0"/>
              </a:rPr>
              <a:t>个月中仅有</a:t>
            </a:r>
            <a:r>
              <a:rPr lang="en-US" altLang="zh-CN" sz="2800" dirty="0">
                <a:solidFill>
                  <a:srgbClr val="000000"/>
                </a:solidFill>
                <a:latin typeface="Arial" charset="0"/>
              </a:rPr>
              <a:t>2</a:t>
            </a:r>
            <a:r>
              <a:rPr lang="zh-CN" altLang="en-US" sz="2800" dirty="0">
                <a:solidFill>
                  <a:srgbClr val="000000"/>
                </a:solidFill>
                <a:latin typeface="Arial" charset="0"/>
              </a:rPr>
              <a:t>个月达到了</a:t>
            </a:r>
            <a:r>
              <a:rPr lang="en-US" altLang="zh-CN" sz="2800" dirty="0">
                <a:solidFill>
                  <a:srgbClr val="000000"/>
                </a:solidFill>
                <a:latin typeface="Arial" charset="0"/>
              </a:rPr>
              <a:t>7500</a:t>
            </a:r>
            <a:r>
              <a:rPr lang="zh-CN" altLang="en-US" sz="2800" dirty="0">
                <a:solidFill>
                  <a:srgbClr val="000000"/>
                </a:solidFill>
                <a:latin typeface="Arial" charset="0"/>
              </a:rPr>
              <a:t>美元的预算。</a:t>
            </a:r>
          </a:p>
        </p:txBody>
      </p:sp>
      <p:sp>
        <p:nvSpPr>
          <p:cNvPr id="9" name="TextBox 8"/>
          <p:cNvSpPr txBox="1">
            <a:spLocks noChangeArrowheads="1"/>
          </p:cNvSpPr>
          <p:nvPr/>
        </p:nvSpPr>
        <p:spPr bwMode="auto">
          <a:xfrm>
            <a:off x="224496" y="4572000"/>
            <a:ext cx="873508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l">
              <a:defRPr/>
            </a:pPr>
            <a:r>
              <a:rPr lang="zh-CN" altLang="en-US" sz="2800" dirty="0">
                <a:solidFill>
                  <a:srgbClr val="000000"/>
                </a:solidFill>
                <a:latin typeface="Arial" charset="0"/>
              </a:rPr>
              <a:t>每个家庭的月平均奉献金额从</a:t>
            </a:r>
            <a:r>
              <a:rPr lang="en-US" altLang="zh-CN" sz="2800" dirty="0">
                <a:solidFill>
                  <a:srgbClr val="000000"/>
                </a:solidFill>
                <a:latin typeface="Arial" charset="0"/>
              </a:rPr>
              <a:t>210</a:t>
            </a:r>
            <a:r>
              <a:rPr lang="zh-CN" altLang="en-US" sz="2800" dirty="0">
                <a:solidFill>
                  <a:srgbClr val="000000"/>
                </a:solidFill>
                <a:latin typeface="Arial" charset="0"/>
              </a:rPr>
              <a:t>美元下降至</a:t>
            </a:r>
            <a:r>
              <a:rPr lang="en-US" altLang="zh-CN" sz="2800" dirty="0">
                <a:solidFill>
                  <a:srgbClr val="000000"/>
                </a:solidFill>
                <a:latin typeface="Arial" charset="0"/>
              </a:rPr>
              <a:t>31</a:t>
            </a:r>
            <a:r>
              <a:rPr lang="zh-CN" altLang="en-US" sz="2800" dirty="0">
                <a:solidFill>
                  <a:srgbClr val="000000"/>
                </a:solidFill>
                <a:latin typeface="Arial" charset="0"/>
              </a:rPr>
              <a:t>美元。</a:t>
            </a:r>
          </a:p>
        </p:txBody>
      </p:sp>
      <p:pic>
        <p:nvPicPr>
          <p:cNvPr id="333831" name="Picture 9" descr="frugal-save-money-homeowner.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2800" y="5334000"/>
            <a:ext cx="1812925" cy="134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02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0"/>
            <a:ext cx="4648200" cy="3352800"/>
          </a:xfrm>
        </p:spPr>
        <p:txBody>
          <a:bodyPr/>
          <a:lstStyle/>
          <a:p>
            <a:pPr eaLnBrk="1" hangingPunct="1"/>
            <a:r>
              <a:rPr lang="zh-CN" altLang="en-US" sz="6000" dirty="0">
                <a:solidFill>
                  <a:srgbClr val="FFFFFF"/>
                </a:solidFill>
                <a:latin typeface="Arial" charset="0"/>
                <a:ea typeface="ＭＳ Ｐゴシック" charset="0"/>
                <a:cs typeface="ＭＳ Ｐゴシック" charset="0"/>
              </a:rPr>
              <a:t>数学</a:t>
            </a:r>
            <a:r>
              <a:rPr lang="en-US" altLang="zh-CN" sz="6000" dirty="0">
                <a:solidFill>
                  <a:srgbClr val="FFFFFF"/>
                </a:solidFill>
                <a:latin typeface="Arial" charset="0"/>
                <a:ea typeface="ＭＳ Ｐゴシック" charset="0"/>
                <a:cs typeface="ＭＳ Ｐゴシック" charset="0"/>
              </a:rPr>
              <a:t>……</a:t>
            </a:r>
            <a:endParaRPr lang="en-US" sz="6000" dirty="0">
              <a:solidFill>
                <a:srgbClr val="FFFFFF"/>
              </a:solidFill>
              <a:latin typeface="Arial" charset="0"/>
              <a:ea typeface="ＭＳ Ｐゴシック" charset="0"/>
              <a:cs typeface="ＭＳ Ｐゴシック" charset="0"/>
            </a:endParaRPr>
          </a:p>
        </p:txBody>
      </p:sp>
      <p:pic>
        <p:nvPicPr>
          <p:cNvPr id="334850" name="Picture 3" descr="tithingcoi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4267200"/>
            <a:ext cx="4583113" cy="211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1" name="Picture 2" descr="the_miracle_of_tith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167133">
            <a:off x="5240338" y="965200"/>
            <a:ext cx="28321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1362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16" descr="holy-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idx="4294967295"/>
          </p:nvPr>
        </p:nvSpPr>
        <p:spPr>
          <a:xfrm>
            <a:off x="152400" y="228600"/>
            <a:ext cx="8763000" cy="838200"/>
          </a:xfrm>
          <a:solidFill>
            <a:schemeClr val="tx1"/>
          </a:solidFill>
          <a:ln>
            <a:solidFill>
              <a:srgbClr val="FFFFFF"/>
            </a:solidFill>
          </a:ln>
        </p:spPr>
        <p:txBody>
          <a:bodyPr/>
          <a:lstStyle/>
          <a:p>
            <a:pPr eaLnBrk="1" hangingPunct="1">
              <a:defRPr/>
            </a:pPr>
            <a:r>
              <a:rPr lang="zh-CN" alt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潜在牧师候选人名单</a:t>
            </a:r>
            <a:endParaRPr lang="en-US" sz="2800"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61444" name="Rectangle 4"/>
          <p:cNvSpPr>
            <a:spLocks noChangeArrowheads="1"/>
          </p:cNvSpPr>
          <p:nvPr/>
        </p:nvSpPr>
        <p:spPr bwMode="auto">
          <a:xfrm>
            <a:off x="533400" y="160020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Blane Hall</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5" name="Rectangle 5"/>
          <p:cNvSpPr>
            <a:spLocks noChangeArrowheads="1"/>
          </p:cNvSpPr>
          <p:nvPr/>
        </p:nvSpPr>
        <p:spPr bwMode="auto">
          <a:xfrm>
            <a:off x="533400" y="240665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Dan Jensen</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6" name="Rectangle 6"/>
          <p:cNvSpPr>
            <a:spLocks noChangeArrowheads="1"/>
          </p:cNvSpPr>
          <p:nvPr/>
        </p:nvSpPr>
        <p:spPr bwMode="auto">
          <a:xfrm>
            <a:off x="533400" y="3214688"/>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David Allen</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7" name="Rectangle 7"/>
          <p:cNvSpPr>
            <a:spLocks noChangeArrowheads="1"/>
          </p:cNvSpPr>
          <p:nvPr/>
        </p:nvSpPr>
        <p:spPr bwMode="auto">
          <a:xfrm>
            <a:off x="533400" y="4022725"/>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Jack Hanks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8" name="Rectangle 8"/>
          <p:cNvSpPr>
            <a:spLocks noChangeArrowheads="1"/>
          </p:cNvSpPr>
          <p:nvPr/>
        </p:nvSpPr>
        <p:spPr bwMode="auto">
          <a:xfrm>
            <a:off x="533400" y="4830763"/>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John Lowrey</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50" name="Rectangle 10"/>
          <p:cNvSpPr>
            <a:spLocks noChangeArrowheads="1"/>
          </p:cNvSpPr>
          <p:nvPr/>
        </p:nvSpPr>
        <p:spPr bwMode="auto">
          <a:xfrm>
            <a:off x="533400" y="563880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Kevin Green</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58" name="Rectangle 18"/>
          <p:cNvSpPr>
            <a:spLocks noChangeArrowheads="1"/>
          </p:cNvSpPr>
          <p:nvPr/>
        </p:nvSpPr>
        <p:spPr bwMode="auto">
          <a:xfrm>
            <a:off x="4876800" y="1600200"/>
            <a:ext cx="4267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Michael Holmes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59" name="Rectangle 19"/>
          <p:cNvSpPr>
            <a:spLocks noChangeArrowheads="1"/>
          </p:cNvSpPr>
          <p:nvPr/>
        </p:nvSpPr>
        <p:spPr bwMode="auto">
          <a:xfrm>
            <a:off x="4876800" y="240665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Michael Karpf</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60" name="Rectangle 20"/>
          <p:cNvSpPr>
            <a:spLocks noChangeArrowheads="1"/>
          </p:cNvSpPr>
          <p:nvPr/>
        </p:nvSpPr>
        <p:spPr bwMode="auto">
          <a:xfrm>
            <a:off x="4876800" y="3214688"/>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Russ Bowers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61" name="Rectangle 21"/>
          <p:cNvSpPr>
            <a:spLocks noChangeArrowheads="1"/>
          </p:cNvSpPr>
          <p:nvPr/>
        </p:nvSpPr>
        <p:spPr bwMode="auto">
          <a:xfrm>
            <a:off x="4876800" y="4022725"/>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Tom Emmons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62" name="Rectangle 22"/>
          <p:cNvSpPr>
            <a:spLocks noChangeArrowheads="1"/>
          </p:cNvSpPr>
          <p:nvPr/>
        </p:nvSpPr>
        <p:spPr bwMode="auto">
          <a:xfrm>
            <a:off x="4876800" y="4830763"/>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Tim Whetstone</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2" name="Rectangle 23"/>
          <p:cNvSpPr>
            <a:spLocks noChangeArrowheads="1"/>
          </p:cNvSpPr>
          <p:nvPr/>
        </p:nvSpPr>
        <p:spPr bwMode="auto">
          <a:xfrm>
            <a:off x="2438400" y="6248400"/>
            <a:ext cx="3886200" cy="5334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2007-2010</a:t>
            </a:r>
            <a:endParaRPr kumimoji="0" lang="en-US" sz="9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16" name="Rectangle 22"/>
          <p:cNvSpPr>
            <a:spLocks noChangeArrowheads="1"/>
          </p:cNvSpPr>
          <p:nvPr/>
        </p:nvSpPr>
        <p:spPr bwMode="auto">
          <a:xfrm>
            <a:off x="4876800" y="563880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Pastor #12??</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Tree>
    <p:extLst>
      <p:ext uri="{BB962C8B-B14F-4D97-AF65-F5344CB8AC3E}">
        <p14:creationId xmlns:p14="http://schemas.microsoft.com/office/powerpoint/2010/main" val="1544826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4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144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1446">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61447">
                                            <p:txEl>
                                              <p:pRg st="0" end="0"/>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1448">
                                            <p:txEl>
                                              <p:pRg st="0" end="0"/>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61450">
                                            <p:txEl>
                                              <p:pRg st="0" end="0"/>
                                            </p:txEl>
                                          </p:spTgt>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61458">
                                            <p:txEl>
                                              <p:pRg st="0" end="0"/>
                                            </p:txEl>
                                          </p:spTgt>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61459">
                                            <p:txEl>
                                              <p:pRg st="0" end="0"/>
                                            </p:txEl>
                                          </p:spTgt>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61460">
                                            <p:txEl>
                                              <p:pRg st="0" end="0"/>
                                            </p:txEl>
                                          </p:spTgt>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61461">
                                            <p:txEl>
                                              <p:pRg st="0" end="0"/>
                                            </p:txEl>
                                          </p:spTgt>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61462">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44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P spid="61444" grpId="0" build="p" autoUpdateAnimBg="0"/>
      <p:bldP spid="61445" grpId="0" build="p" autoUpdateAnimBg="0"/>
      <p:bldP spid="61446" grpId="0" build="p" autoUpdateAnimBg="0"/>
      <p:bldP spid="61447" grpId="0" build="p" autoUpdateAnimBg="0"/>
      <p:bldP spid="61448" grpId="0" build="p" autoUpdateAnimBg="0"/>
      <p:bldP spid="61450" grpId="0" build="p" autoUpdateAnimBg="0"/>
      <p:bldP spid="61458" grpId="0" build="p" autoUpdateAnimBg="0"/>
      <p:bldP spid="61459" grpId="0" build="p" autoUpdateAnimBg="0"/>
      <p:bldP spid="61460" grpId="0" build="p" autoUpdateAnimBg="0"/>
      <p:bldP spid="61461" grpId="0" build="p" autoUpdateAnimBg="0"/>
      <p:bldP spid="61462" grpId="0" build="p" autoUpdateAnimBg="0"/>
      <p:bldP spid="16"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ctrTitle"/>
          </p:nvPr>
        </p:nvSpPr>
        <p:spPr>
          <a:xfrm>
            <a:off x="0" y="228600"/>
            <a:ext cx="9144000" cy="762000"/>
          </a:xfrm>
        </p:spPr>
        <p:txBody>
          <a:bodyPr/>
          <a:lstStyle/>
          <a:p>
            <a:pPr eaLnBrk="1" hangingPunct="1"/>
            <a:r>
              <a:rPr lang="zh-CN" altLang="en-US" dirty="0">
                <a:solidFill>
                  <a:srgbClr val="FFFFFF"/>
                </a:solidFill>
                <a:latin typeface="Arial" charset="0"/>
                <a:ea typeface="ＭＳ Ｐゴシック" charset="0"/>
                <a:cs typeface="ＭＳ Ｐゴシック" charset="0"/>
              </a:rPr>
              <a:t>但这不就是承诺吗？</a:t>
            </a:r>
            <a:endParaRPr lang="en-US" dirty="0">
              <a:solidFill>
                <a:srgbClr val="FFFFFF"/>
              </a:solidFill>
              <a:latin typeface="Arial" charset="0"/>
              <a:ea typeface="ＭＳ Ｐゴシック" charset="0"/>
              <a:cs typeface="ＭＳ Ｐゴシック" charset="0"/>
            </a:endParaRPr>
          </a:p>
        </p:txBody>
      </p:sp>
      <p:pic>
        <p:nvPicPr>
          <p:cNvPr id="338946" name="Picture 2" descr="theskinnyon_tith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783318">
            <a:off x="5203825" y="2917825"/>
            <a:ext cx="3581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7AC8F41B-DC1C-9334-7190-89048958AFBA}"/>
              </a:ext>
            </a:extLst>
          </p:cNvPr>
          <p:cNvSpPr txBox="1"/>
          <p:nvPr/>
        </p:nvSpPr>
        <p:spPr>
          <a:xfrm rot="20725285">
            <a:off x="5540319" y="3159162"/>
            <a:ext cx="2184740" cy="707886"/>
          </a:xfrm>
          <a:prstGeom prst="rect">
            <a:avLst/>
          </a:prstGeom>
          <a:noFill/>
        </p:spPr>
        <p:txBody>
          <a:bodyPr wrap="square" rtlCol="0">
            <a:spAutoFit/>
          </a:bodyPr>
          <a:lstStyle/>
          <a:p>
            <a:r>
              <a:rPr lang="zh-CN" altLang="en-US" b="1" dirty="0">
                <a:solidFill>
                  <a:schemeClr val="bg1"/>
                </a:solidFill>
                <a:effectLst/>
                <a:latin typeface=".AppleSystemUIFont"/>
              </a:rPr>
              <a:t>“关于十一奉献的简明扼要”</a:t>
            </a:r>
            <a:endParaRPr lang="zh-CN" altLang="en-US" dirty="0">
              <a:solidFill>
                <a:schemeClr val="bg1"/>
              </a:solidFill>
              <a:effectLst/>
              <a:latin typeface=".AppleSystemUIFont"/>
            </a:endParaRPr>
          </a:p>
        </p:txBody>
      </p:sp>
    </p:spTree>
    <p:extLst>
      <p:ext uri="{BB962C8B-B14F-4D97-AF65-F5344CB8AC3E}">
        <p14:creationId xmlns:p14="http://schemas.microsoft.com/office/powerpoint/2010/main" val="191827868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4"/>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0994" name="Rectangle 2"/>
          <p:cNvSpPr>
            <a:spLocks noGrp="1" noChangeArrowheads="1"/>
          </p:cNvSpPr>
          <p:nvPr>
            <p:ph type="ctrTitle"/>
          </p:nvPr>
        </p:nvSpPr>
        <p:spPr>
          <a:xfrm>
            <a:off x="0" y="0"/>
            <a:ext cx="9144000" cy="762000"/>
          </a:xfrm>
        </p:spPr>
        <p:txBody>
          <a:bodyPr/>
          <a:lstStyle/>
          <a:p>
            <a:pPr eaLnBrk="1" hangingPunct="1"/>
            <a:r>
              <a:rPr lang="en-US" altLang="ja-JP" dirty="0">
                <a:solidFill>
                  <a:srgbClr val="FFFFFF"/>
                </a:solidFill>
                <a:latin typeface="Arial" charset="0"/>
                <a:ea typeface="ＭＳ Ｐゴシック" charset="0"/>
                <a:cs typeface="ＭＳ Ｐゴシック" charset="0"/>
              </a:rPr>
              <a:t>"GIVE IT ALL!"</a:t>
            </a:r>
            <a:endParaRPr lang="en-US" dirty="0">
              <a:solidFill>
                <a:srgbClr val="FFFFFF"/>
              </a:solidFill>
              <a:latin typeface="Arial" charset="0"/>
              <a:ea typeface="ＭＳ Ｐゴシック" charset="0"/>
              <a:cs typeface="ＭＳ Ｐゴシック" charset="0"/>
            </a:endParaRPr>
          </a:p>
        </p:txBody>
      </p:sp>
      <p:pic>
        <p:nvPicPr>
          <p:cNvPr id="340995" name="Picture 2" descr="tithing preaching.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82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rot="20724174">
            <a:off x="4879671" y="505886"/>
            <a:ext cx="3711272" cy="923330"/>
          </a:xfrm>
          <a:prstGeom prst="rect">
            <a:avLst/>
          </a:prstGeom>
          <a:solidFill>
            <a:srgbClr val="0000FF"/>
          </a:solidFill>
        </p:spPr>
        <p:txBody>
          <a:bodyPr wrap="none">
            <a:spAutoFit/>
          </a:bodyPr>
          <a:lstStyle/>
          <a:p>
            <a:pPr eaLnBrk="0" hangingPunct="0">
              <a:defRPr/>
            </a:pPr>
            <a:r>
              <a:rPr kumimoji="0" lang="zh-CN" altLang="en-US" sz="5400" b="1" i="0" u="none" strike="noStrike" kern="1200" cap="all" spc="0" normalizeH="0" baseline="0" noProof="0" dirty="0">
                <a:ln w="9000" cmpd="sng">
                  <a:solidFill>
                    <a:srgbClr val="000000">
                      <a:shade val="50000"/>
                      <a:satMod val="120000"/>
                    </a:srgbClr>
                  </a:solidFill>
                  <a:prstDash val="solid"/>
                </a:ln>
                <a:solidFill>
                  <a:srgbClr val="FFFFFF"/>
                </a:solidFill>
                <a:effectLst>
                  <a:reflection blurRad="12700" stA="28000" endPos="45000" dist="1000" dir="5400000" sy="-100000" algn="bl" rotWithShape="0"/>
                </a:effectLst>
                <a:uLnTx/>
                <a:uFillTx/>
                <a:latin typeface="Arial" charset="0"/>
                <a:ea typeface="ＭＳ Ｐゴシック" charset="-128"/>
                <a:cs typeface="ＭＳ Ｐゴシック" charset="-128"/>
              </a:rPr>
              <a:t>你来决定！</a:t>
            </a:r>
            <a:endParaRPr kumimoji="0" lang="en-US" sz="5400" b="1" i="0" u="none" strike="noStrike" kern="1200" cap="all" spc="0" normalizeH="0" baseline="0" noProof="0" dirty="0">
              <a:ln w="9000" cmpd="sng">
                <a:solidFill>
                  <a:srgbClr val="000000">
                    <a:shade val="50000"/>
                    <a:satMod val="120000"/>
                  </a:srgbClr>
                </a:solidFill>
                <a:prstDash val="solid"/>
              </a:ln>
              <a:solidFill>
                <a:srgbClr val="FFFFFF"/>
              </a:solidFill>
              <a:effectLst>
                <a:reflection blurRad="12700" stA="28000" endPos="45000" dist="1000" dir="5400000" sy="-100000" algn="bl" rotWithShape="0"/>
              </a:effectLst>
              <a:uLnTx/>
              <a:uFillTx/>
              <a:latin typeface="Arial" charset="0"/>
              <a:ea typeface="ＭＳ Ｐゴシック" charset="-128"/>
              <a:cs typeface="ＭＳ Ｐゴシック" charset="-128"/>
            </a:endParaRPr>
          </a:p>
        </p:txBody>
      </p:sp>
      <p:sp>
        <p:nvSpPr>
          <p:cNvPr id="340997"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哇，那是我听过的最好的关于什一奉献的讲道！</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9891734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2"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dirty="0">
                <a:solidFill>
                  <a:srgbClr val="FFFFFF"/>
                </a:solidFill>
                <a:latin typeface="Arial" charset="0"/>
                <a:ea typeface="ＭＳ Ｐゴシック" charset="0"/>
                <a:cs typeface="ＭＳ Ｐゴシック" charset="0"/>
              </a:rPr>
              <a:t>I.</a:t>
            </a:r>
            <a:r>
              <a:rPr lang="zh-CN" altLang="en-US" dirty="0">
                <a:solidFill>
                  <a:srgbClr val="FFFF00"/>
                </a:solidFill>
                <a:latin typeface="Arial" charset="0"/>
                <a:ea typeface="ＭＳ Ｐゴシック" charset="0"/>
                <a:cs typeface="ＭＳ Ｐゴシック" charset="0"/>
              </a:rPr>
              <a:t>原则一</a:t>
            </a:r>
            <a:r>
              <a:rPr lang="zh-CN" altLang="en-US" dirty="0">
                <a:solidFill>
                  <a:srgbClr val="FFFFFF"/>
                </a:solidFill>
                <a:latin typeface="Arial" charset="0"/>
                <a:ea typeface="ＭＳ Ｐゴシック" charset="0"/>
                <a:cs typeface="ＭＳ Ｐゴシック" charset="0"/>
              </a:rPr>
              <a:t>：你决定你想要得到多少祝福（哥林多后书</a:t>
            </a:r>
            <a:r>
              <a:rPr lang="en-US" altLang="zh-CN" dirty="0">
                <a:solidFill>
                  <a:srgbClr val="FFFFFF"/>
                </a:solidFill>
                <a:latin typeface="Arial" charset="0"/>
                <a:ea typeface="ＭＳ Ｐゴシック" charset="0"/>
                <a:cs typeface="ＭＳ Ｐゴシック" charset="0"/>
              </a:rPr>
              <a:t>9:6-7</a:t>
            </a:r>
            <a:r>
              <a:rPr lang="zh-CN" altLang="en-US" dirty="0">
                <a:solidFill>
                  <a:srgbClr val="FFFFFF"/>
                </a:solidFill>
                <a:latin typeface="Arial" charset="0"/>
                <a:ea typeface="ＭＳ Ｐゴシック" charset="0"/>
                <a:cs typeface="ＭＳ Ｐゴシック" charset="0"/>
              </a:rPr>
              <a:t>上）。</a:t>
            </a:r>
            <a:br>
              <a:rPr lang="zh-CN" altLang="en-US" dirty="0">
                <a:solidFill>
                  <a:srgbClr val="FFFFFF"/>
                </a:solidFill>
                <a:latin typeface="Arial" charset="0"/>
                <a:ea typeface="ＭＳ Ｐゴシック" charset="0"/>
                <a:cs typeface="ＭＳ Ｐゴシック" charset="0"/>
              </a:rPr>
            </a:br>
            <a:endParaRPr lang="en-US"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33146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3" descr="sow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ctrTitle"/>
          </p:nvPr>
        </p:nvSpPr>
        <p:spPr>
          <a:xfrm>
            <a:off x="0" y="762000"/>
            <a:ext cx="6019800" cy="4114800"/>
          </a:xfrm>
        </p:spPr>
        <p:txBody>
          <a:bodyPr/>
          <a:lstStyle/>
          <a:p>
            <a:pPr eaLnBrk="1" hangingPunct="1"/>
            <a:r>
              <a:rPr lang="en-US" sz="4000" dirty="0">
                <a:solidFill>
                  <a:srgbClr val="000000"/>
                </a:solidFill>
                <a:latin typeface="Arial" charset="0"/>
                <a:ea typeface="ＭＳ Ｐゴシック" charset="0"/>
                <a:cs typeface="ＭＳ Ｐゴシック" charset="0"/>
              </a:rPr>
              <a:t>II.</a:t>
            </a:r>
            <a:r>
              <a:rPr lang="zh-CN" altLang="en-US" sz="4000" dirty="0">
                <a:solidFill>
                  <a:srgbClr val="000000"/>
                </a:solidFill>
                <a:latin typeface="Arial" charset="0"/>
                <a:ea typeface="ＭＳ Ｐゴシック" charset="0"/>
                <a:cs typeface="ＭＳ Ｐゴシック" charset="0"/>
              </a:rPr>
              <a:t> </a:t>
            </a:r>
            <a:r>
              <a:rPr lang="zh-CN" altLang="en-US" sz="4000" dirty="0">
                <a:solidFill>
                  <a:schemeClr val="accent2">
                    <a:lumMod val="60000"/>
                    <a:lumOff val="40000"/>
                  </a:schemeClr>
                </a:solidFill>
                <a:latin typeface="Arial" charset="0"/>
                <a:ea typeface="ＭＳ Ｐゴシック" charset="0"/>
                <a:cs typeface="ＭＳ Ｐゴシック" charset="0"/>
              </a:rPr>
              <a:t>原则二</a:t>
            </a:r>
            <a:r>
              <a:rPr lang="zh-CN" altLang="en-US" sz="4000" dirty="0">
                <a:solidFill>
                  <a:srgbClr val="000000"/>
                </a:solidFill>
                <a:latin typeface="Arial" charset="0"/>
                <a:ea typeface="ＭＳ Ｐゴシック" charset="0"/>
                <a:cs typeface="ＭＳ Ｐゴシック" charset="0"/>
              </a:rPr>
              <a:t>：慷慨施予会为你、神和他人带来丰厚的回报</a:t>
            </a:r>
            <a:br>
              <a:rPr lang="en-US" altLang="zh-CN" sz="4000" dirty="0">
                <a:solidFill>
                  <a:srgbClr val="000000"/>
                </a:solidFill>
                <a:latin typeface="Arial" charset="0"/>
                <a:ea typeface="ＭＳ Ｐゴシック" charset="0"/>
                <a:cs typeface="ＭＳ Ｐゴシック" charset="0"/>
              </a:rPr>
            </a:br>
            <a:r>
              <a:rPr lang="zh-CN" altLang="en-US" sz="4000" dirty="0">
                <a:solidFill>
                  <a:srgbClr val="000000"/>
                </a:solidFill>
                <a:latin typeface="Arial" charset="0"/>
                <a:ea typeface="ＭＳ Ｐゴシック" charset="0"/>
                <a:cs typeface="ＭＳ Ｐゴシック" charset="0"/>
              </a:rPr>
              <a:t>（哥林多后书</a:t>
            </a:r>
            <a:r>
              <a:rPr lang="en-US" altLang="zh-CN" sz="4000" dirty="0">
                <a:solidFill>
                  <a:srgbClr val="000000"/>
                </a:solidFill>
                <a:latin typeface="Arial" charset="0"/>
                <a:ea typeface="ＭＳ Ｐゴシック" charset="0"/>
                <a:cs typeface="ＭＳ Ｐゴシック" charset="0"/>
              </a:rPr>
              <a:t>9:7</a:t>
            </a:r>
            <a:r>
              <a:rPr lang="zh-CN" altLang="en-US" sz="4000" dirty="0">
                <a:solidFill>
                  <a:srgbClr val="000000"/>
                </a:solidFill>
                <a:latin typeface="Arial" charset="0"/>
                <a:ea typeface="ＭＳ Ｐゴシック" charset="0"/>
                <a:cs typeface="ＭＳ Ｐゴシック" charset="0"/>
              </a:rPr>
              <a:t>下</a:t>
            </a:r>
            <a:r>
              <a:rPr lang="en-US" altLang="zh-CN" sz="4000" dirty="0">
                <a:solidFill>
                  <a:srgbClr val="000000"/>
                </a:solidFill>
                <a:latin typeface="Arial" charset="0"/>
                <a:ea typeface="ＭＳ Ｐゴシック" charset="0"/>
                <a:cs typeface="ＭＳ Ｐゴシック" charset="0"/>
              </a:rPr>
              <a:t>-15</a:t>
            </a:r>
            <a:r>
              <a:rPr lang="zh-CN" altLang="en-US" sz="4000" dirty="0">
                <a:solidFill>
                  <a:srgbClr val="000000"/>
                </a:solidFill>
                <a:latin typeface="Arial" charset="0"/>
                <a:ea typeface="ＭＳ Ｐゴシック" charset="0"/>
                <a:cs typeface="ＭＳ Ｐゴシック" charset="0"/>
              </a:rPr>
              <a:t>）。</a:t>
            </a:r>
            <a:br>
              <a:rPr lang="zh-CN" altLang="en-US" sz="4000" dirty="0">
                <a:solidFill>
                  <a:srgbClr val="000000"/>
                </a:solidFill>
                <a:latin typeface="Arial" charset="0"/>
                <a:ea typeface="ＭＳ Ｐゴシック" charset="0"/>
                <a:cs typeface="ＭＳ Ｐゴシック" charset="0"/>
              </a:rPr>
            </a:br>
            <a:endParaRPr lang="en-US" sz="40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81596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a:t>Geography</a:t>
            </a:r>
          </a:p>
        </p:txBody>
      </p:sp>
      <p:pic>
        <p:nvPicPr>
          <p:cNvPr id="3174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grpSp>
        <p:nvGrpSpPr>
          <p:cNvPr id="2" name="Group 4"/>
          <p:cNvGrpSpPr>
            <a:grpSpLocks/>
          </p:cNvGrpSpPr>
          <p:nvPr/>
        </p:nvGrpSpPr>
        <p:grpSpPr bwMode="auto">
          <a:xfrm>
            <a:off x="2273300" y="1905000"/>
            <a:ext cx="1697038" cy="838200"/>
            <a:chOff x="1432" y="1200"/>
            <a:chExt cx="1069" cy="528"/>
          </a:xfrm>
        </p:grpSpPr>
        <p:sp>
          <p:nvSpPr>
            <p:cNvPr id="31753" name="AutoShape 5"/>
            <p:cNvSpPr>
              <a:spLocks noChangeArrowheads="1"/>
            </p:cNvSpPr>
            <p:nvPr/>
          </p:nvSpPr>
          <p:spPr bwMode="auto">
            <a:xfrm rot="-2848929">
              <a:off x="2235" y="1269"/>
              <a:ext cx="335" cy="197"/>
            </a:xfrm>
            <a:prstGeom prst="rightArrow">
              <a:avLst>
                <a:gd name="adj1" fmla="val 50000"/>
                <a:gd name="adj2" fmla="val 42513"/>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sp>
          <p:nvSpPr>
            <p:cNvPr id="31754" name="Text Box 6"/>
            <p:cNvSpPr txBox="1">
              <a:spLocks noChangeArrowheads="1"/>
            </p:cNvSpPr>
            <p:nvPr/>
          </p:nvSpPr>
          <p:spPr bwMode="auto">
            <a:xfrm>
              <a:off x="1432" y="1440"/>
              <a:ext cx="920" cy="2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spcBef>
                  <a:spcPct val="50000"/>
                </a:spcBef>
              </a:pPr>
              <a:r>
                <a:rPr lang="zh-CN" altLang="en-US" sz="2400">
                  <a:solidFill>
                    <a:srgbClr val="FF0000"/>
                  </a:solidFill>
                  <a:latin typeface="Arial" charset="0"/>
                </a:rPr>
                <a:t>马其顿</a:t>
              </a:r>
              <a:endParaRPr lang="en-US" altLang="en-US" sz="2400">
                <a:solidFill>
                  <a:srgbClr val="FF0000"/>
                </a:solidFill>
                <a:latin typeface="Arial" charset="0"/>
              </a:endParaRPr>
            </a:p>
          </p:txBody>
        </p:sp>
      </p:grpSp>
      <p:sp>
        <p:nvSpPr>
          <p:cNvPr id="33799" name="Text Box 7"/>
          <p:cNvSpPr txBox="1">
            <a:spLocks noChangeArrowheads="1"/>
          </p:cNvSpPr>
          <p:nvPr/>
        </p:nvSpPr>
        <p:spPr bwMode="auto">
          <a:xfrm>
            <a:off x="3962400" y="2895600"/>
            <a:ext cx="1447800" cy="457200"/>
          </a:xfrm>
          <a:prstGeom prst="rect">
            <a:avLst/>
          </a:prstGeom>
          <a:solidFill>
            <a:schemeClr val="bg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a:latin typeface="Arial" charset="0"/>
              </a:rPr>
              <a:t>哥林多</a:t>
            </a:r>
          </a:p>
        </p:txBody>
      </p:sp>
      <p:grpSp>
        <p:nvGrpSpPr>
          <p:cNvPr id="3" name="Group 8"/>
          <p:cNvGrpSpPr>
            <a:grpSpLocks/>
          </p:cNvGrpSpPr>
          <p:nvPr/>
        </p:nvGrpSpPr>
        <p:grpSpPr bwMode="auto">
          <a:xfrm>
            <a:off x="3352800" y="2590800"/>
            <a:ext cx="2203450" cy="2217738"/>
            <a:chOff x="672" y="2256"/>
            <a:chExt cx="1388" cy="1397"/>
          </a:xfrm>
        </p:grpSpPr>
        <p:pic>
          <p:nvPicPr>
            <p:cNvPr id="31751" name="Picture 9" descr="j014940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08" y="2400"/>
              <a:ext cx="1052" cy="1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10" descr="IS1CR14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2" y="2256"/>
              <a:ext cx="734"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33799"/>
                                        </p:tgtEl>
                                        <p:attrNameLst>
                                          <p:attrName>style.visibility</p:attrName>
                                        </p:attrNameLst>
                                      </p:cBhvr>
                                      <p:to>
                                        <p:strVal val="visible"/>
                                      </p:to>
                                    </p:set>
                                    <p:animEffect transition="in" filter="fade">
                                      <p:cBhvr>
                                        <p:cTn id="12" dur="770" decel="100000"/>
                                        <p:tgtEl>
                                          <p:spTgt spid="33799"/>
                                        </p:tgtEl>
                                      </p:cBhvr>
                                    </p:animEffect>
                                    <p:animScale>
                                      <p:cBhvr>
                                        <p:cTn id="13" dur="770" decel="100000"/>
                                        <p:tgtEl>
                                          <p:spTgt spid="33799"/>
                                        </p:tgtEl>
                                      </p:cBhvr>
                                      <p:from x="10000" y="10000"/>
                                      <p:to x="200000" y="450000"/>
                                    </p:animScale>
                                    <p:animScale>
                                      <p:cBhvr>
                                        <p:cTn id="14" dur="1230" accel="100000" fill="hold">
                                          <p:stCondLst>
                                            <p:cond delay="770"/>
                                          </p:stCondLst>
                                        </p:cTn>
                                        <p:tgtEl>
                                          <p:spTgt spid="33799"/>
                                        </p:tgtEl>
                                      </p:cBhvr>
                                      <p:from x="200000" y="450000"/>
                                      <p:to x="100000" y="100000"/>
                                    </p:animScale>
                                    <p:set>
                                      <p:cBhvr>
                                        <p:cTn id="15" dur="770" fill="hold"/>
                                        <p:tgtEl>
                                          <p:spTgt spid="33799"/>
                                        </p:tgtEl>
                                        <p:attrNameLst>
                                          <p:attrName>ppt_x</p:attrName>
                                        </p:attrNameLst>
                                      </p:cBhvr>
                                      <p:to>
                                        <p:strVal val="(0.5)"/>
                                      </p:to>
                                    </p:set>
                                    <p:anim from="(0.5)" to="(#ppt_x)" calcmode="lin" valueType="num">
                                      <p:cBhvr>
                                        <p:cTn id="16" dur="1230" accel="100000" fill="hold">
                                          <p:stCondLst>
                                            <p:cond delay="770"/>
                                          </p:stCondLst>
                                        </p:cTn>
                                        <p:tgtEl>
                                          <p:spTgt spid="33799"/>
                                        </p:tgtEl>
                                        <p:attrNameLst>
                                          <p:attrName>ppt_x</p:attrName>
                                        </p:attrNameLst>
                                      </p:cBhvr>
                                    </p:anim>
                                    <p:set>
                                      <p:cBhvr>
                                        <p:cTn id="17" dur="770" fill="hold"/>
                                        <p:tgtEl>
                                          <p:spTgt spid="33799"/>
                                        </p:tgtEl>
                                        <p:attrNameLst>
                                          <p:attrName>ppt_y</p:attrName>
                                        </p:attrNameLst>
                                      </p:cBhvr>
                                      <p:to>
                                        <p:strVal val="(#ppt_y+0.4)"/>
                                      </p:to>
                                    </p:set>
                                    <p:anim from="(#ppt_y+0.4)" to="(#ppt_y)" calcmode="lin" valueType="num">
                                      <p:cBhvr>
                                        <p:cTn id="18" dur="1230" accel="100000" fill="hold">
                                          <p:stCondLst>
                                            <p:cond delay="770"/>
                                          </p:stCondLst>
                                        </p:cTn>
                                        <p:tgtEl>
                                          <p:spTgt spid="33799"/>
                                        </p:tgtEl>
                                        <p:attrNameLst>
                                          <p:attrName>ppt_y</p:attrName>
                                        </p:attrNameLst>
                                      </p:cBhvr>
                                    </p:anim>
                                  </p:childTnLst>
                                </p:cTn>
                              </p:par>
                            </p:childTnLst>
                          </p:cTn>
                        </p:par>
                        <p:par>
                          <p:cTn id="19" fill="hold" nodeType="afterGroup">
                            <p:stCondLst>
                              <p:cond delay="2000"/>
                            </p:stCondLst>
                            <p:childTnLst>
                              <p:par>
                                <p:cTn id="20" presetID="21" presetClass="entr" presetSubtype="8" fill="hold" nodeType="afterEffect">
                                  <p:stCondLst>
                                    <p:cond delay="2000"/>
                                  </p:stCondLst>
                                  <p:childTnLst>
                                    <p:set>
                                      <p:cBhvr>
                                        <p:cTn id="21" dur="1" fill="hold">
                                          <p:stCondLst>
                                            <p:cond delay="0"/>
                                          </p:stCondLst>
                                        </p:cTn>
                                        <p:tgtEl>
                                          <p:spTgt spid="3"/>
                                        </p:tgtEl>
                                        <p:attrNameLst>
                                          <p:attrName>style.visibility</p:attrName>
                                        </p:attrNameLst>
                                      </p:cBhvr>
                                      <p:to>
                                        <p:strVal val="visible"/>
                                      </p:to>
                                    </p:set>
                                    <p:animEffect transition="in" filter="wheel(8)">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dirty="0">
                <a:solidFill>
                  <a:srgbClr val="FFFFFF"/>
                </a:solidFill>
                <a:latin typeface="Arial" charset="0"/>
                <a:ea typeface="ＭＳ Ｐゴシック" charset="0"/>
                <a:cs typeface="ＭＳ Ｐゴシック" charset="0"/>
              </a:rPr>
              <a:t>II.</a:t>
            </a:r>
            <a:r>
              <a:rPr lang="zh-CN" altLang="en-US" sz="4000" i="1" dirty="0">
                <a:solidFill>
                  <a:srgbClr val="FFFFFF"/>
                </a:solidFill>
                <a:latin typeface="Arial" charset="0"/>
                <a:ea typeface="ＭＳ Ｐゴシック" charset="0"/>
                <a:cs typeface="ＭＳ Ｐゴシック" charset="0"/>
              </a:rPr>
              <a:t>慷慨的益处</a:t>
            </a:r>
            <a:r>
              <a:rPr lang="en-US" altLang="zh-CN" sz="4000" i="1" dirty="0">
                <a:solidFill>
                  <a:srgbClr val="FFFFFF"/>
                </a:solidFill>
                <a:latin typeface="Arial" charset="0"/>
                <a:ea typeface="ＭＳ Ｐゴシック" charset="0"/>
                <a:cs typeface="ＭＳ Ｐゴシック" charset="0"/>
              </a:rPr>
              <a:t>…</a:t>
            </a:r>
            <a:endParaRPr lang="en-US" sz="4000" i="1"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lgn="l">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 </a:t>
            </a:r>
            <a:r>
              <a:rPr lang="zh-CN" altLang="en-US" sz="4000" i="1" kern="0" dirty="0">
                <a:solidFill>
                  <a:srgbClr val="FFFFFF"/>
                </a:solidFill>
                <a:latin typeface="Arial"/>
                <a:ea typeface="ＭＳ Ｐゴシック"/>
              </a:rPr>
              <a:t>神祝福</a:t>
            </a:r>
            <a:r>
              <a:rPr lang="zh-CN" altLang="en-US" sz="4000" i="1" kern="0" dirty="0">
                <a:solidFill>
                  <a:srgbClr val="FFFF00"/>
                </a:solidFill>
                <a:latin typeface="Arial"/>
                <a:ea typeface="ＭＳ Ｐゴシック"/>
              </a:rPr>
              <a:t>你</a:t>
            </a:r>
            <a:r>
              <a:rPr lang="zh-CN" altLang="en-US" sz="4000" i="1" kern="0" dirty="0">
                <a:solidFill>
                  <a:srgbClr val="FFFFFF"/>
                </a:solidFill>
                <a:latin typeface="Arial"/>
                <a:ea typeface="ＭＳ Ｐゴシック"/>
              </a:rPr>
              <a:t>（</a:t>
            </a:r>
            <a:r>
              <a:rPr lang="en-US" altLang="zh-CN" sz="4000" i="1" kern="0" dirty="0">
                <a:solidFill>
                  <a:srgbClr val="FFFFFF"/>
                </a:solidFill>
                <a:latin typeface="Arial"/>
                <a:ea typeface="ＭＳ Ｐゴシック"/>
              </a:rPr>
              <a:t>9:7</a:t>
            </a:r>
            <a:r>
              <a:rPr lang="zh-CN" altLang="en-US" sz="4000" i="1" kern="0" dirty="0">
                <a:solidFill>
                  <a:srgbClr val="FFFFFF"/>
                </a:solidFill>
                <a:latin typeface="Arial"/>
                <a:ea typeface="ＭＳ Ｐゴシック"/>
              </a:rPr>
              <a:t>下</a:t>
            </a:r>
            <a:r>
              <a:rPr lang="en-US" altLang="zh-CN" sz="4000" i="1" kern="0" dirty="0">
                <a:solidFill>
                  <a:srgbClr val="FFFFFF"/>
                </a:solidFill>
                <a:latin typeface="Arial"/>
                <a:ea typeface="ＭＳ Ｐゴシック"/>
              </a:rPr>
              <a:t>-11</a:t>
            </a:r>
            <a:r>
              <a:rPr lang="zh-CN" altLang="en-US" sz="4000" i="1" kern="0" dirty="0">
                <a:solidFill>
                  <a:srgbClr val="FFFFFF"/>
                </a:solidFill>
                <a:latin typeface="Arial"/>
                <a:ea typeface="ＭＳ Ｐゴシック"/>
              </a:rPr>
              <a:t>上）。</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defRPr/>
            </a:pPr>
            <a:r>
              <a:rPr lang="zh-CN" altLang="en-US" sz="2800" dirty="0">
                <a:solidFill>
                  <a:srgbClr val="FFFFFF"/>
                </a:solidFill>
                <a:latin typeface="Arial" charset="0"/>
              </a:rPr>
              <a:t> </a:t>
            </a:r>
            <a:r>
              <a:rPr lang="en-US" altLang="zh-CN" sz="2800" dirty="0">
                <a:solidFill>
                  <a:srgbClr val="FFFFFF"/>
                </a:solidFill>
                <a:latin typeface="Arial" charset="0"/>
              </a:rPr>
              <a:t>7</a:t>
            </a:r>
            <a:r>
              <a:rPr lang="zh-CN" altLang="en-US" sz="2800" dirty="0">
                <a:solidFill>
                  <a:srgbClr val="FFFFFF"/>
                </a:solidFill>
                <a:latin typeface="Arial" charset="0"/>
              </a:rPr>
              <a:t> 各人要随心所愿，不要为难，不要勉强，因为上帝爱乐捐的人。</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algn="l">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1.</a:t>
            </a:r>
            <a:r>
              <a:rPr lang="zh-CN" altLang="en-US" sz="2800" u="sng" kern="0" dirty="0">
                <a:solidFill>
                  <a:srgbClr val="FFFF00"/>
                </a:solidFill>
                <a:latin typeface="Arial"/>
                <a:ea typeface="ＭＳ Ｐゴシック"/>
              </a:rPr>
              <a:t>神喜悦你（</a:t>
            </a:r>
            <a:r>
              <a:rPr lang="en-US" altLang="zh-CN" sz="2800" u="sng" kern="0" dirty="0">
                <a:solidFill>
                  <a:srgbClr val="FFFF00"/>
                </a:solidFill>
                <a:latin typeface="Arial"/>
                <a:ea typeface="ＭＳ Ｐゴシック"/>
              </a:rPr>
              <a:t>7</a:t>
            </a:r>
            <a:r>
              <a:rPr lang="zh-CN" altLang="en-US" sz="2800" u="sng" kern="0" dirty="0">
                <a:solidFill>
                  <a:srgbClr val="FFFF00"/>
                </a:solidFill>
                <a:latin typeface="Arial"/>
                <a:ea typeface="ＭＳ Ｐゴシック"/>
              </a:rPr>
              <a:t>下）。</a:t>
            </a:r>
          </a:p>
        </p:txBody>
      </p:sp>
      <p:sp>
        <p:nvSpPr>
          <p:cNvPr id="9"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神</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10"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你</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11" name="Striped Right Arrow 10"/>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14007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altLang="zh-CN" sz="4000" i="1" dirty="0">
                <a:solidFill>
                  <a:srgbClr val="FFFFFF"/>
                </a:solidFill>
                <a:latin typeface="Arial" charset="0"/>
                <a:ea typeface="ＭＳ Ｐゴシック" charset="0"/>
                <a:cs typeface="ＭＳ Ｐゴシック" charset="0"/>
              </a:rPr>
              <a:t>II.</a:t>
            </a:r>
            <a:r>
              <a:rPr lang="zh-CN" altLang="en-US" sz="4000" i="1" dirty="0">
                <a:solidFill>
                  <a:srgbClr val="FFFFFF"/>
                </a:solidFill>
                <a:latin typeface="Arial" charset="0"/>
                <a:ea typeface="ＭＳ Ｐゴシック" charset="0"/>
                <a:cs typeface="ＭＳ Ｐゴシック" charset="0"/>
              </a:rPr>
              <a:t>慷慨的益处</a:t>
            </a:r>
            <a:r>
              <a:rPr lang="en-US" altLang="zh-CN" sz="4000" i="1" dirty="0">
                <a:solidFill>
                  <a:srgbClr val="FFFFFF"/>
                </a:solidFill>
                <a:latin typeface="Arial" charset="0"/>
                <a:ea typeface="ＭＳ Ｐゴシック" charset="0"/>
                <a:cs typeface="ＭＳ Ｐゴシック" charset="0"/>
              </a:rPr>
              <a:t>…</a:t>
            </a:r>
            <a:endParaRPr lang="en-US" sz="4000" i="1"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lgn="l">
              <a:defRPr/>
            </a:pPr>
            <a:r>
              <a:rPr kumimoji="0" lang="en-US" altLang="zh-CN" sz="4000" b="1" i="1" u="none" strike="noStrike" kern="0" cap="none" spc="0" normalizeH="0" baseline="0" noProof="0" dirty="0">
                <a:ln>
                  <a:noFill/>
                </a:ln>
                <a:solidFill>
                  <a:srgbClr val="FFFFFF"/>
                </a:solidFill>
                <a:effectLst/>
                <a:uLnTx/>
                <a:uFillTx/>
                <a:latin typeface="Arial"/>
                <a:ea typeface="ＭＳ Ｐゴシック"/>
                <a:cs typeface="ＭＳ Ｐゴシック"/>
              </a:rPr>
              <a:t>A. </a:t>
            </a:r>
            <a:r>
              <a:rPr lang="zh-CN" altLang="en-US" sz="4000" i="1" kern="0" dirty="0">
                <a:solidFill>
                  <a:srgbClr val="FFFFFF"/>
                </a:solidFill>
                <a:latin typeface="Arial"/>
                <a:ea typeface="ＭＳ Ｐゴシック"/>
              </a:rPr>
              <a:t>神祝福</a:t>
            </a:r>
            <a:r>
              <a:rPr lang="zh-CN" altLang="en-US" sz="4000" i="1" kern="0" dirty="0">
                <a:solidFill>
                  <a:srgbClr val="FFFF00"/>
                </a:solidFill>
                <a:latin typeface="Arial"/>
                <a:ea typeface="ＭＳ Ｐゴシック"/>
              </a:rPr>
              <a:t>你</a:t>
            </a:r>
            <a:r>
              <a:rPr lang="zh-CN" altLang="en-US" sz="4000" i="1" kern="0" dirty="0">
                <a:solidFill>
                  <a:srgbClr val="FFFFFF"/>
                </a:solidFill>
                <a:latin typeface="Arial"/>
                <a:ea typeface="ＭＳ Ｐゴシック"/>
              </a:rPr>
              <a:t>（</a:t>
            </a:r>
            <a:r>
              <a:rPr lang="en-US" altLang="zh-CN" sz="4000" i="1" kern="0" dirty="0">
                <a:solidFill>
                  <a:srgbClr val="FFFFFF"/>
                </a:solidFill>
                <a:latin typeface="Arial"/>
                <a:ea typeface="ＭＳ Ｐゴシック"/>
              </a:rPr>
              <a:t>9:7</a:t>
            </a:r>
            <a:r>
              <a:rPr lang="zh-CN" altLang="en-US" sz="4000" i="1" kern="0" dirty="0">
                <a:solidFill>
                  <a:srgbClr val="FFFFFF"/>
                </a:solidFill>
                <a:latin typeface="Arial"/>
                <a:ea typeface="ＭＳ Ｐゴシック"/>
              </a:rPr>
              <a:t>下</a:t>
            </a:r>
            <a:r>
              <a:rPr lang="en-US" altLang="zh-CN" sz="4000" i="1" kern="0" dirty="0">
                <a:solidFill>
                  <a:srgbClr val="FFFFFF"/>
                </a:solidFill>
                <a:latin typeface="Arial"/>
                <a:ea typeface="ＭＳ Ｐゴシック"/>
              </a:rPr>
              <a:t>-11</a:t>
            </a:r>
            <a:r>
              <a:rPr lang="zh-CN" altLang="en-US" sz="4000" i="1" kern="0" dirty="0">
                <a:solidFill>
                  <a:srgbClr val="FFFFFF"/>
                </a:solidFill>
                <a:latin typeface="Arial"/>
                <a:ea typeface="ＭＳ Ｐゴシック"/>
              </a:rPr>
              <a:t>上）。</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defRPr/>
            </a:pPr>
            <a:r>
              <a:rPr lang="zh-CN" altLang="en-US" sz="3600" baseline="30000" dirty="0">
                <a:solidFill>
                  <a:srgbClr val="FFFFFF"/>
                </a:solidFill>
                <a:latin typeface="Arial" charset="0"/>
              </a:rPr>
              <a:t> </a:t>
            </a:r>
            <a:r>
              <a:rPr lang="en-US" altLang="zh-CN" sz="3600" baseline="30000" dirty="0">
                <a:solidFill>
                  <a:srgbClr val="FFFFFF"/>
                </a:solidFill>
                <a:latin typeface="Arial" charset="0"/>
              </a:rPr>
              <a:t>8</a:t>
            </a:r>
            <a:r>
              <a:rPr lang="zh-CN" altLang="en-US" sz="3600" baseline="30000" dirty="0">
                <a:solidFill>
                  <a:srgbClr val="FFFFFF"/>
                </a:solidFill>
                <a:latin typeface="Arial" charset="0"/>
              </a:rPr>
              <a:t>上帝能将各样的恩惠多多加给你们</a:t>
            </a:r>
            <a:endParaRPr kumimoji="0" lang="en-US" sz="3600" b="1" i="0" u="none" strike="noStrike" kern="1200" cap="none" spc="0" normalizeH="0" baseline="0" noProof="0" dirty="0">
              <a:ln>
                <a:noFill/>
              </a:ln>
              <a:solidFill>
                <a:srgbClr val="FFFFFF"/>
              </a:solidFill>
              <a:effectLst/>
              <a:uLnTx/>
              <a:uFillTx/>
              <a:latin typeface="Arial"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algn="l">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2. </a:t>
            </a:r>
            <a:r>
              <a:rPr lang="zh-CN" altLang="en-US" sz="2800" u="sng" kern="0" dirty="0">
                <a:solidFill>
                  <a:srgbClr val="FFFF00"/>
                </a:solidFill>
                <a:latin typeface="Arial"/>
                <a:ea typeface="ＭＳ Ｐゴシック"/>
              </a:rPr>
              <a:t>神供应你的一切需要（</a:t>
            </a:r>
            <a:r>
              <a:rPr lang="en-US" altLang="zh-CN" sz="2800" u="sng" kern="0" dirty="0">
                <a:solidFill>
                  <a:srgbClr val="FFFF00"/>
                </a:solidFill>
                <a:latin typeface="Arial"/>
                <a:ea typeface="ＭＳ Ｐゴシック"/>
              </a:rPr>
              <a:t>9:8</a:t>
            </a:r>
            <a:r>
              <a:rPr lang="zh-CN" altLang="en-US" sz="2800" u="sng" kern="0" dirty="0">
                <a:solidFill>
                  <a:srgbClr val="FFFF00"/>
                </a:solidFill>
                <a:latin typeface="Arial"/>
                <a:ea typeface="ＭＳ Ｐゴシック"/>
              </a:rPr>
              <a:t>上）。</a:t>
            </a:r>
          </a:p>
        </p:txBody>
      </p:sp>
      <p:sp>
        <p:nvSpPr>
          <p:cNvPr id="12"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神</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13"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你</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14" name="Striped Right Arrow 13"/>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10621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altLang="zh-CN" sz="4000" i="1" dirty="0">
                <a:solidFill>
                  <a:srgbClr val="FFFFFF"/>
                </a:solidFill>
                <a:latin typeface="Arial" charset="0"/>
                <a:ea typeface="ＭＳ Ｐゴシック" charset="0"/>
                <a:cs typeface="ＭＳ Ｐゴシック" charset="0"/>
              </a:rPr>
              <a:t>II.</a:t>
            </a:r>
            <a:r>
              <a:rPr lang="zh-CN" altLang="en-US" sz="4000" i="1" dirty="0">
                <a:solidFill>
                  <a:srgbClr val="FFFFFF"/>
                </a:solidFill>
                <a:latin typeface="Arial" charset="0"/>
                <a:ea typeface="ＭＳ Ｐゴシック" charset="0"/>
                <a:cs typeface="ＭＳ Ｐゴシック" charset="0"/>
              </a:rPr>
              <a:t>慷慨的益处</a:t>
            </a:r>
            <a:r>
              <a:rPr lang="en-US" altLang="zh-CN" sz="4000" i="1" dirty="0">
                <a:solidFill>
                  <a:srgbClr val="FFFFFF"/>
                </a:solidFill>
                <a:latin typeface="Arial" charset="0"/>
                <a:ea typeface="ＭＳ Ｐゴシック" charset="0"/>
                <a:cs typeface="ＭＳ Ｐゴシック" charset="0"/>
              </a:rPr>
              <a:t>…</a:t>
            </a:r>
            <a:endParaRPr lang="en-US" sz="4000" i="1"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lgn="l">
              <a:defRPr/>
            </a:pPr>
            <a:r>
              <a:rPr kumimoji="0" lang="en-US" altLang="zh-CN" sz="4000" b="1" i="1" u="none" strike="noStrike" kern="0" cap="none" spc="0" normalizeH="0" baseline="0" noProof="0" dirty="0">
                <a:ln>
                  <a:noFill/>
                </a:ln>
                <a:solidFill>
                  <a:srgbClr val="FFFFFF"/>
                </a:solidFill>
                <a:effectLst/>
                <a:uLnTx/>
                <a:uFillTx/>
                <a:latin typeface="Arial"/>
                <a:ea typeface="ＭＳ Ｐゴシック"/>
                <a:cs typeface="ＭＳ Ｐゴシック"/>
              </a:rPr>
              <a:t>A. </a:t>
            </a:r>
            <a:r>
              <a:rPr lang="zh-CN" altLang="en-US" sz="4000" i="1" kern="0" dirty="0">
                <a:solidFill>
                  <a:srgbClr val="FFFFFF"/>
                </a:solidFill>
                <a:latin typeface="Arial"/>
                <a:ea typeface="ＭＳ Ｐゴシック"/>
              </a:rPr>
              <a:t>神祝福</a:t>
            </a:r>
            <a:r>
              <a:rPr lang="zh-CN" altLang="en-US" sz="4000" i="1" kern="0" dirty="0">
                <a:solidFill>
                  <a:srgbClr val="FFFF00"/>
                </a:solidFill>
                <a:latin typeface="Arial"/>
                <a:ea typeface="ＭＳ Ｐゴシック"/>
              </a:rPr>
              <a:t>你</a:t>
            </a:r>
            <a:r>
              <a:rPr lang="zh-CN" altLang="en-US" sz="4000" i="1" kern="0" dirty="0">
                <a:solidFill>
                  <a:srgbClr val="FFFFFF"/>
                </a:solidFill>
                <a:latin typeface="Arial"/>
                <a:ea typeface="ＭＳ Ｐゴシック"/>
              </a:rPr>
              <a:t>（</a:t>
            </a:r>
            <a:r>
              <a:rPr lang="en-US" altLang="zh-CN" sz="4000" i="1" kern="0" dirty="0">
                <a:solidFill>
                  <a:srgbClr val="FFFFFF"/>
                </a:solidFill>
                <a:latin typeface="Arial"/>
                <a:ea typeface="ＭＳ Ｐゴシック"/>
              </a:rPr>
              <a:t>9:7</a:t>
            </a:r>
            <a:r>
              <a:rPr lang="zh-CN" altLang="en-US" sz="4000" i="1" kern="0" dirty="0">
                <a:solidFill>
                  <a:srgbClr val="FFFFFF"/>
                </a:solidFill>
                <a:latin typeface="Arial"/>
                <a:ea typeface="ＭＳ Ｐゴシック"/>
              </a:rPr>
              <a:t>下</a:t>
            </a:r>
            <a:r>
              <a:rPr lang="en-US" altLang="zh-CN" sz="4000" i="1" kern="0" dirty="0">
                <a:solidFill>
                  <a:srgbClr val="FFFFFF"/>
                </a:solidFill>
                <a:latin typeface="Arial"/>
                <a:ea typeface="ＭＳ Ｐゴシック"/>
              </a:rPr>
              <a:t>-11</a:t>
            </a:r>
            <a:r>
              <a:rPr lang="zh-CN" altLang="en-US" sz="4000" i="1" kern="0" dirty="0">
                <a:solidFill>
                  <a:srgbClr val="FFFFFF"/>
                </a:solidFill>
                <a:latin typeface="Arial"/>
                <a:ea typeface="ＭＳ Ｐゴシック"/>
              </a:rPr>
              <a:t>上）。</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神</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你</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6" name="Striped Right Arrow 5"/>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762000" y="5105400"/>
            <a:ext cx="8382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l">
              <a:defRPr/>
            </a:pPr>
            <a:r>
              <a:rPr lang="zh-CN" altLang="en-US" dirty="0">
                <a:solidFill>
                  <a:srgbClr val="FFFFFF"/>
                </a:solidFill>
                <a:latin typeface="Arial" charset="0"/>
              </a:rPr>
              <a:t>使你们凡事常常充足，能多做各样善事。 </a:t>
            </a:r>
            <a:r>
              <a:rPr lang="en-US" altLang="zh-CN" dirty="0">
                <a:solidFill>
                  <a:srgbClr val="FFFFFF"/>
                </a:solidFill>
                <a:latin typeface="Arial" charset="0"/>
              </a:rPr>
              <a:t>9</a:t>
            </a:r>
            <a:r>
              <a:rPr lang="zh-CN" altLang="en-US" dirty="0">
                <a:solidFill>
                  <a:srgbClr val="FFFFFF"/>
                </a:solidFill>
                <a:latin typeface="Arial" charset="0"/>
              </a:rPr>
              <a:t>如经上所记：</a:t>
            </a:r>
          </a:p>
          <a:p>
            <a:pPr lvl="0" algn="l">
              <a:defRPr/>
            </a:pPr>
            <a:r>
              <a:rPr lang="zh-CN" altLang="en-US" dirty="0">
                <a:solidFill>
                  <a:srgbClr val="FFFFFF"/>
                </a:solidFill>
                <a:latin typeface="Arial" charset="0"/>
              </a:rPr>
              <a:t>“他施舍，周济贫穷；</a:t>
            </a:r>
          </a:p>
          <a:p>
            <a:pPr lvl="0" algn="l">
              <a:defRPr/>
            </a:pPr>
            <a:r>
              <a:rPr lang="zh-CN" altLang="en-US" dirty="0">
                <a:solidFill>
                  <a:srgbClr val="FFFFFF"/>
                </a:solidFill>
                <a:latin typeface="Arial" charset="0"/>
              </a:rPr>
              <a:t>他的义行存到永远。”</a:t>
            </a: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algn="l">
              <a:defRPr/>
            </a:pPr>
            <a:r>
              <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rPr>
              <a:t>3. </a:t>
            </a:r>
            <a:r>
              <a:rPr lang="zh-CN" altLang="en-US" sz="2800" u="sng" dirty="0">
                <a:solidFill>
                  <a:srgbClr val="FFFF00"/>
                </a:solidFill>
                <a:latin typeface="Arial" charset="0"/>
                <a:ea typeface="ＭＳ Ｐゴシック" charset="-128"/>
                <a:cs typeface="ＭＳ Ｐゴシック" charset="-128"/>
              </a:rPr>
              <a:t>神增加你施予他人的能力（</a:t>
            </a:r>
            <a:r>
              <a:rPr lang="en-US" altLang="zh-CN" sz="2800" u="sng" dirty="0">
                <a:solidFill>
                  <a:srgbClr val="FFFF00"/>
                </a:solidFill>
                <a:latin typeface="Arial" charset="0"/>
                <a:ea typeface="ＭＳ Ｐゴシック" charset="-128"/>
                <a:cs typeface="ＭＳ Ｐゴシック" charset="-128"/>
              </a:rPr>
              <a:t>9:8</a:t>
            </a:r>
            <a:r>
              <a:rPr lang="zh-CN" altLang="en-US" sz="2800" u="sng" dirty="0">
                <a:solidFill>
                  <a:srgbClr val="FFFF00"/>
                </a:solidFill>
                <a:latin typeface="Arial" charset="0"/>
                <a:ea typeface="ＭＳ Ｐゴシック" charset="-128"/>
                <a:cs typeface="ＭＳ Ｐゴシック" charset="-128"/>
              </a:rPr>
              <a:t>下</a:t>
            </a:r>
            <a:r>
              <a:rPr lang="en-US" altLang="zh-CN" sz="2800" u="sng" dirty="0">
                <a:solidFill>
                  <a:srgbClr val="FFFF00"/>
                </a:solidFill>
                <a:latin typeface="Arial" charset="0"/>
                <a:ea typeface="ＭＳ Ｐゴシック" charset="-128"/>
                <a:cs typeface="ＭＳ Ｐゴシック" charset="-128"/>
              </a:rPr>
              <a:t>-9</a:t>
            </a:r>
            <a:r>
              <a:rPr lang="zh-CN" altLang="en-US" sz="2800" u="sng" dirty="0">
                <a:solidFill>
                  <a:srgbClr val="FFFF00"/>
                </a:solidFill>
                <a:latin typeface="Arial" charset="0"/>
                <a:ea typeface="ＭＳ Ｐゴシック" charset="-128"/>
                <a:cs typeface="ＭＳ Ｐゴシック" charset="-128"/>
              </a:rPr>
              <a:t>）。</a:t>
            </a:r>
          </a:p>
          <a:p>
            <a:pPr algn="l">
              <a:defRPr/>
            </a:pPr>
            <a:endPar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78619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altLang="zh-CN" sz="4000" i="1" dirty="0">
                <a:solidFill>
                  <a:srgbClr val="FFFFFF"/>
                </a:solidFill>
                <a:latin typeface="Arial" charset="0"/>
                <a:ea typeface="ＭＳ Ｐゴシック" charset="0"/>
                <a:cs typeface="ＭＳ Ｐゴシック" charset="0"/>
              </a:rPr>
              <a:t>II.</a:t>
            </a:r>
            <a:r>
              <a:rPr lang="zh-CN" altLang="en-US" sz="4000" i="1" dirty="0">
                <a:solidFill>
                  <a:srgbClr val="FFFFFF"/>
                </a:solidFill>
                <a:latin typeface="Arial" charset="0"/>
                <a:ea typeface="ＭＳ Ｐゴシック" charset="0"/>
                <a:cs typeface="ＭＳ Ｐゴシック" charset="0"/>
              </a:rPr>
              <a:t>慷慨的益处</a:t>
            </a:r>
            <a:r>
              <a:rPr lang="en-US" altLang="zh-CN" sz="4000" i="1" dirty="0">
                <a:solidFill>
                  <a:srgbClr val="FFFFFF"/>
                </a:solidFill>
                <a:latin typeface="Arial" charset="0"/>
                <a:ea typeface="ＭＳ Ｐゴシック" charset="0"/>
                <a:cs typeface="ＭＳ Ｐゴシック" charset="0"/>
              </a:rPr>
              <a:t>…</a:t>
            </a:r>
            <a:endParaRPr lang="en-US" sz="4000" i="1"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lgn="l">
              <a:defRPr/>
            </a:pPr>
            <a:r>
              <a:rPr kumimoji="0" lang="en-US" altLang="zh-CN" sz="4000" b="1" i="1" u="none" strike="noStrike" kern="0" cap="none" spc="0" normalizeH="0" baseline="0" noProof="0" dirty="0">
                <a:ln>
                  <a:noFill/>
                </a:ln>
                <a:solidFill>
                  <a:srgbClr val="FFFFFF"/>
                </a:solidFill>
                <a:effectLst/>
                <a:uLnTx/>
                <a:uFillTx/>
                <a:latin typeface="Arial"/>
                <a:ea typeface="ＭＳ Ｐゴシック"/>
                <a:cs typeface="ＭＳ Ｐゴシック"/>
              </a:rPr>
              <a:t>A. </a:t>
            </a:r>
            <a:r>
              <a:rPr lang="zh-CN" altLang="en-US" sz="4000" i="1" kern="0" dirty="0">
                <a:solidFill>
                  <a:srgbClr val="FFFFFF"/>
                </a:solidFill>
                <a:latin typeface="Arial"/>
                <a:ea typeface="ＭＳ Ｐゴシック"/>
              </a:rPr>
              <a:t>神祝福</a:t>
            </a:r>
            <a:r>
              <a:rPr lang="zh-CN" altLang="en-US" sz="4000" i="1" kern="0" dirty="0">
                <a:solidFill>
                  <a:srgbClr val="FFFF00"/>
                </a:solidFill>
                <a:latin typeface="Arial"/>
                <a:ea typeface="ＭＳ Ｐゴシック"/>
              </a:rPr>
              <a:t>你</a:t>
            </a:r>
            <a:r>
              <a:rPr lang="zh-CN" altLang="en-US" sz="4000" i="1" kern="0" dirty="0">
                <a:solidFill>
                  <a:srgbClr val="FFFFFF"/>
                </a:solidFill>
                <a:latin typeface="Arial"/>
                <a:ea typeface="ＭＳ Ｐゴシック"/>
              </a:rPr>
              <a:t>（</a:t>
            </a:r>
            <a:r>
              <a:rPr lang="en-US" altLang="zh-CN" sz="4000" i="1" kern="0" dirty="0">
                <a:solidFill>
                  <a:srgbClr val="FFFFFF"/>
                </a:solidFill>
                <a:latin typeface="Arial"/>
                <a:ea typeface="ＭＳ Ｐゴシック"/>
              </a:rPr>
              <a:t>9:7</a:t>
            </a:r>
            <a:r>
              <a:rPr lang="zh-CN" altLang="en-US" sz="4000" i="1" kern="0" dirty="0">
                <a:solidFill>
                  <a:srgbClr val="FFFFFF"/>
                </a:solidFill>
                <a:latin typeface="Arial"/>
                <a:ea typeface="ＭＳ Ｐゴシック"/>
              </a:rPr>
              <a:t>下</a:t>
            </a:r>
            <a:r>
              <a:rPr lang="en-US" altLang="zh-CN" sz="4000" i="1" kern="0" dirty="0">
                <a:solidFill>
                  <a:srgbClr val="FFFFFF"/>
                </a:solidFill>
                <a:latin typeface="Arial"/>
                <a:ea typeface="ＭＳ Ｐゴシック"/>
              </a:rPr>
              <a:t>-11</a:t>
            </a:r>
            <a:r>
              <a:rPr lang="zh-CN" altLang="en-US" sz="4000" i="1" kern="0" dirty="0">
                <a:solidFill>
                  <a:srgbClr val="FFFFFF"/>
                </a:solidFill>
                <a:latin typeface="Arial"/>
                <a:ea typeface="ＭＳ Ｐゴシック"/>
              </a:rPr>
              <a:t>上）。</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神</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你</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6" name="Striped Right Arrow 5"/>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49190" name="Rectangle 2"/>
          <p:cNvSpPr txBox="1">
            <a:spLocks noChangeArrowheads="1"/>
          </p:cNvSpPr>
          <p:nvPr/>
        </p:nvSpPr>
        <p:spPr bwMode="auto">
          <a:xfrm>
            <a:off x="609600" y="5029200"/>
            <a:ext cx="8382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10</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那赐种子给撒种的，赐粮食给人吃的，必多多加给你们种地的种子，又增添你们仁义的果子。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11</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你们必凡事富足，能多多施舍，</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algn="l">
              <a:defRPr/>
            </a:pPr>
            <a:r>
              <a:rPr kumimoji="0" lang="en-US" altLang="zh-CN" sz="3200" b="1" i="0" u="sng"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3. </a:t>
            </a:r>
            <a:r>
              <a:rPr kumimoji="0" lang="zh-CN" altLang="en-US" sz="3200" b="1" i="0" u="sng"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神增加你施予他人的能力（</a:t>
            </a:r>
            <a:r>
              <a:rPr kumimoji="0" lang="en-US" altLang="zh-CN" sz="3200" b="1" i="0" u="sng"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9:10-11</a:t>
            </a:r>
            <a:r>
              <a:rPr kumimoji="0" lang="zh-CN" altLang="en-US" sz="3200" b="1" i="0" u="sng"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上）。</a:t>
            </a:r>
          </a:p>
          <a:p>
            <a:pPr algn="l">
              <a:defRPr/>
            </a:pPr>
            <a:endParaRPr kumimoji="0" lang="en-US" sz="32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461004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altLang="zh-CN" sz="4000" i="1" dirty="0">
                <a:solidFill>
                  <a:srgbClr val="FFFFFF"/>
                </a:solidFill>
                <a:latin typeface="Arial" charset="0"/>
                <a:ea typeface="ＭＳ Ｐゴシック" charset="0"/>
                <a:cs typeface="ＭＳ Ｐゴシック" charset="0"/>
              </a:rPr>
              <a:t>II.</a:t>
            </a:r>
            <a:r>
              <a:rPr lang="zh-CN" altLang="en-US" sz="4000" i="1" dirty="0">
                <a:solidFill>
                  <a:srgbClr val="FFFFFF"/>
                </a:solidFill>
                <a:latin typeface="Arial" charset="0"/>
                <a:ea typeface="ＭＳ Ｐゴシック" charset="0"/>
                <a:cs typeface="ＭＳ Ｐゴシック" charset="0"/>
              </a:rPr>
              <a:t>慷慨的益处</a:t>
            </a:r>
            <a:r>
              <a:rPr lang="en-US" altLang="zh-CN" sz="4000" i="1" dirty="0">
                <a:solidFill>
                  <a:srgbClr val="FFFFFF"/>
                </a:solidFill>
                <a:latin typeface="Arial" charset="0"/>
                <a:ea typeface="ＭＳ Ｐゴシック" charset="0"/>
                <a:cs typeface="ＭＳ Ｐゴシック" charset="0"/>
              </a:rPr>
              <a:t>…</a:t>
            </a:r>
            <a:endParaRPr lang="en-US" sz="4000" i="1"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lgn="l">
              <a:defRPr/>
            </a:pPr>
            <a:r>
              <a:rPr kumimoji="0" lang="en-US" sz="3600" b="1" i="1" u="none" strike="noStrike" kern="0" cap="none" spc="0" normalizeH="0" baseline="0" noProof="0" dirty="0">
                <a:ln>
                  <a:noFill/>
                </a:ln>
                <a:solidFill>
                  <a:srgbClr val="FFFFFF"/>
                </a:solidFill>
                <a:effectLst/>
                <a:uLnTx/>
                <a:uFillTx/>
                <a:latin typeface="Arial"/>
                <a:ea typeface="ＭＳ Ｐゴシック"/>
                <a:cs typeface="ＭＳ Ｐゴシック"/>
              </a:rPr>
              <a:t>B.  </a:t>
            </a:r>
            <a:r>
              <a:rPr kumimoji="0" lang="zh-CN" altLang="en-US" sz="3600" b="1" i="1" u="none" strike="noStrike" kern="0" cap="none" spc="0" normalizeH="0" baseline="0" noProof="0" dirty="0">
                <a:ln>
                  <a:noFill/>
                </a:ln>
                <a:solidFill>
                  <a:srgbClr val="FFFFFF"/>
                </a:solidFill>
                <a:effectLst/>
                <a:uLnTx/>
                <a:uFillTx/>
                <a:latin typeface="Arial"/>
                <a:ea typeface="ＭＳ Ｐゴシック"/>
                <a:cs typeface="ＭＳ Ｐゴシック"/>
              </a:rPr>
              <a:t>你祝福</a:t>
            </a:r>
            <a:r>
              <a:rPr kumimoji="0" lang="zh-CN" altLang="en-US" sz="3600" b="1" i="1" u="none" strike="noStrike" kern="0" cap="none" spc="0" normalizeH="0" baseline="0" noProof="0" dirty="0">
                <a:ln>
                  <a:noFill/>
                </a:ln>
                <a:solidFill>
                  <a:srgbClr val="FFFF00"/>
                </a:solidFill>
                <a:effectLst/>
                <a:uLnTx/>
                <a:uFillTx/>
                <a:latin typeface="Arial"/>
                <a:ea typeface="ＭＳ Ｐゴシック"/>
                <a:cs typeface="ＭＳ Ｐゴシック"/>
              </a:rPr>
              <a:t>他人</a:t>
            </a:r>
            <a:r>
              <a:rPr kumimoji="0" lang="zh-CN" altLang="en-US" sz="3600" b="1" i="1" u="none" strike="noStrike" kern="0" cap="none" spc="0" normalizeH="0" baseline="0" noProof="0" dirty="0">
                <a:ln>
                  <a:noFill/>
                </a:ln>
                <a:solidFill>
                  <a:srgbClr val="FFFFFF"/>
                </a:solidFill>
                <a:effectLst/>
                <a:uLnTx/>
                <a:uFillTx/>
                <a:latin typeface="Arial"/>
                <a:ea typeface="ＭＳ Ｐゴシック"/>
                <a:cs typeface="ＭＳ Ｐゴシック"/>
              </a:rPr>
              <a:t>（林后书 </a:t>
            </a:r>
            <a:r>
              <a:rPr kumimoji="0" lang="en-US" altLang="zh-CN" sz="3600" b="1" i="1" u="none" strike="noStrike" kern="0" cap="none" spc="0" normalizeH="0" baseline="0" noProof="0" dirty="0">
                <a:ln>
                  <a:noFill/>
                </a:ln>
                <a:solidFill>
                  <a:srgbClr val="FFFFFF"/>
                </a:solidFill>
                <a:effectLst/>
                <a:uLnTx/>
                <a:uFillTx/>
                <a:latin typeface="Arial"/>
                <a:ea typeface="ＭＳ Ｐゴシック"/>
                <a:cs typeface="ＭＳ Ｐゴシック"/>
              </a:rPr>
              <a:t>9:11</a:t>
            </a:r>
            <a:r>
              <a:rPr kumimoji="0" lang="zh-CN" altLang="en-US" sz="3600" b="1" i="1" u="none" strike="noStrike" kern="0" cap="none" spc="0" normalizeH="0" baseline="0" noProof="0" dirty="0">
                <a:ln>
                  <a:noFill/>
                </a:ln>
                <a:solidFill>
                  <a:srgbClr val="FFFFFF"/>
                </a:solidFill>
                <a:effectLst/>
                <a:uLnTx/>
                <a:uFillTx/>
                <a:latin typeface="Arial"/>
                <a:ea typeface="ＭＳ Ｐゴシック"/>
                <a:cs typeface="ＭＳ Ｐゴシック"/>
              </a:rPr>
              <a:t>下</a:t>
            </a:r>
            <a:r>
              <a:rPr kumimoji="0" lang="en-US" altLang="zh-CN" sz="3600" b="1" i="1" u="none" strike="noStrike" kern="0" cap="none" spc="0" normalizeH="0" baseline="0" noProof="0" dirty="0">
                <a:ln>
                  <a:noFill/>
                </a:ln>
                <a:solidFill>
                  <a:srgbClr val="FFFFFF"/>
                </a:solidFill>
                <a:effectLst/>
                <a:uLnTx/>
                <a:uFillTx/>
                <a:latin typeface="Arial"/>
                <a:ea typeface="ＭＳ Ｐゴシック"/>
                <a:cs typeface="ＭＳ Ｐゴシック"/>
              </a:rPr>
              <a:t>-12</a:t>
            </a:r>
            <a:r>
              <a:rPr kumimoji="0" lang="zh-CN" altLang="en-US" sz="3600" b="1" i="1" u="none" strike="noStrike" kern="0" cap="none" spc="0" normalizeH="0" baseline="0" noProof="0" dirty="0">
                <a:ln>
                  <a:noFill/>
                </a:ln>
                <a:solidFill>
                  <a:srgbClr val="FFFFFF"/>
                </a:solidFill>
                <a:effectLst/>
                <a:uLnTx/>
                <a:uFillTx/>
                <a:latin typeface="Arial"/>
                <a:ea typeface="ＭＳ Ｐゴシック"/>
                <a:cs typeface="ＭＳ Ｐゴシック"/>
              </a:rPr>
              <a:t>上）。</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神</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你</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zh-CN" altLang="en-US" dirty="0">
                <a:solidFill>
                  <a:srgbClr val="FFFFFF"/>
                </a:solidFill>
                <a:latin typeface="Arial" charset="0"/>
              </a:rPr>
              <a:t>使人藉着我们而生感谢上帝的心。</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457200" y="4343400"/>
            <a:ext cx="7924800" cy="990600"/>
          </a:xfrm>
          <a:prstGeom prst="rect">
            <a:avLst/>
          </a:prstGeom>
          <a:noFill/>
          <a:ln w="9525">
            <a:noFill/>
            <a:miter lim="800000"/>
            <a:headEnd/>
            <a:tailEnd/>
          </a:ln>
        </p:spPr>
        <p:txBody>
          <a:bodyPr anchor="ctr"/>
          <a:lstStyle/>
          <a:p>
            <a:pPr algn="l">
              <a:defRPr/>
            </a:pPr>
            <a:r>
              <a:rPr lang="en-US" altLang="zh-CN" sz="2800" u="sng" kern="0" dirty="0">
                <a:solidFill>
                  <a:srgbClr val="FFFF00"/>
                </a:solidFill>
                <a:latin typeface="Arial"/>
                <a:ea typeface="ＭＳ Ｐゴシック"/>
              </a:rPr>
              <a:t>1. </a:t>
            </a:r>
            <a:r>
              <a:rPr lang="zh-CN" altLang="en-US" sz="2800" u="sng" kern="0" dirty="0">
                <a:solidFill>
                  <a:srgbClr val="FFFF00"/>
                </a:solidFill>
                <a:latin typeface="Arial"/>
                <a:ea typeface="ＭＳ Ｐゴシック"/>
              </a:rPr>
              <a:t>受赠者意识到唯有神满足他们的需要（</a:t>
            </a:r>
            <a:r>
              <a:rPr lang="en-US" altLang="zh-CN" sz="2800" u="sng" kern="0" dirty="0">
                <a:solidFill>
                  <a:srgbClr val="FFFF00"/>
                </a:solidFill>
                <a:latin typeface="Arial"/>
                <a:ea typeface="ＭＳ Ｐゴシック"/>
              </a:rPr>
              <a:t>9:11</a:t>
            </a:r>
            <a:r>
              <a:rPr lang="zh-CN" altLang="en-US" sz="2800" u="sng" kern="0" dirty="0">
                <a:solidFill>
                  <a:srgbClr val="FFFF00"/>
                </a:solidFill>
                <a:latin typeface="Arial"/>
                <a:ea typeface="ＭＳ Ｐゴシック"/>
              </a:rPr>
              <a:t>下）。</a:t>
            </a:r>
          </a:p>
          <a:p>
            <a:pPr algn="l">
              <a:defRPr/>
            </a:pPr>
            <a:endPar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其他人</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Tree>
    <p:extLst>
      <p:ext uri="{BB962C8B-B14F-4D97-AF65-F5344CB8AC3E}">
        <p14:creationId xmlns:p14="http://schemas.microsoft.com/office/powerpoint/2010/main" val="2960098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altLang="zh-CN" sz="4000" i="1" dirty="0">
                <a:solidFill>
                  <a:srgbClr val="FFFFFF"/>
                </a:solidFill>
                <a:latin typeface="Arial" charset="0"/>
                <a:ea typeface="ＭＳ Ｐゴシック" charset="0"/>
                <a:cs typeface="ＭＳ Ｐゴシック" charset="0"/>
              </a:rPr>
              <a:t>II.</a:t>
            </a:r>
            <a:r>
              <a:rPr lang="zh-CN" altLang="en-US" sz="4000" i="1" dirty="0">
                <a:solidFill>
                  <a:srgbClr val="FFFFFF"/>
                </a:solidFill>
                <a:latin typeface="Arial" charset="0"/>
                <a:ea typeface="ＭＳ Ｐゴシック" charset="0"/>
                <a:cs typeface="ＭＳ Ｐゴシック" charset="0"/>
              </a:rPr>
              <a:t>慷慨的益处</a:t>
            </a:r>
            <a:r>
              <a:rPr lang="en-US" altLang="zh-CN" sz="4000" i="1" dirty="0">
                <a:solidFill>
                  <a:srgbClr val="FFFFFF"/>
                </a:solidFill>
                <a:latin typeface="Arial" charset="0"/>
                <a:ea typeface="ＭＳ Ｐゴシック" charset="0"/>
                <a:cs typeface="ＭＳ Ｐゴシック" charset="0"/>
              </a:rPr>
              <a:t>…</a:t>
            </a:r>
            <a:endParaRPr lang="en-US" sz="4000" i="1"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lgn="l">
              <a:defRPr/>
            </a:pPr>
            <a:r>
              <a:rPr kumimoji="0" lang="en-US" altLang="zh-CN" sz="3600" b="1" i="1" u="none" strike="noStrike" kern="0" cap="none" spc="0" normalizeH="0" baseline="0" noProof="0" dirty="0">
                <a:ln>
                  <a:noFill/>
                </a:ln>
                <a:solidFill>
                  <a:srgbClr val="FFFFFF"/>
                </a:solidFill>
                <a:effectLst/>
                <a:uLnTx/>
                <a:uFillTx/>
                <a:latin typeface="Arial"/>
                <a:ea typeface="ＭＳ Ｐゴシック"/>
                <a:cs typeface="ＭＳ Ｐゴシック"/>
              </a:rPr>
              <a:t>B.  </a:t>
            </a:r>
            <a:r>
              <a:rPr kumimoji="0" lang="zh-CN" altLang="en-US" sz="3600" b="1" i="1" u="none" strike="noStrike" kern="0" cap="none" spc="0" normalizeH="0" baseline="0" noProof="0" dirty="0">
                <a:ln>
                  <a:noFill/>
                </a:ln>
                <a:solidFill>
                  <a:srgbClr val="FFFFFF"/>
                </a:solidFill>
                <a:effectLst/>
                <a:uLnTx/>
                <a:uFillTx/>
                <a:latin typeface="Arial"/>
                <a:ea typeface="ＭＳ Ｐゴシック"/>
                <a:cs typeface="ＭＳ Ｐゴシック"/>
              </a:rPr>
              <a:t>你祝福</a:t>
            </a:r>
            <a:r>
              <a:rPr kumimoji="0" lang="zh-CN" altLang="en-US" sz="3600" b="1" i="1" u="none" strike="noStrike" kern="0" cap="none" spc="0" normalizeH="0" baseline="0" noProof="0" dirty="0">
                <a:ln>
                  <a:noFill/>
                </a:ln>
                <a:solidFill>
                  <a:srgbClr val="FFFF00"/>
                </a:solidFill>
                <a:effectLst/>
                <a:uLnTx/>
                <a:uFillTx/>
                <a:latin typeface="Arial"/>
                <a:ea typeface="ＭＳ Ｐゴシック"/>
                <a:cs typeface="ＭＳ Ｐゴシック"/>
              </a:rPr>
              <a:t>他人</a:t>
            </a:r>
            <a:r>
              <a:rPr kumimoji="0" lang="zh-CN" altLang="en-US" sz="3600" b="1" i="1" u="none" strike="noStrike" kern="0" cap="none" spc="0" normalizeH="0" baseline="0" noProof="0" dirty="0">
                <a:ln>
                  <a:noFill/>
                </a:ln>
                <a:solidFill>
                  <a:srgbClr val="FFFFFF"/>
                </a:solidFill>
                <a:effectLst/>
                <a:uLnTx/>
                <a:uFillTx/>
                <a:latin typeface="Arial"/>
                <a:ea typeface="ＭＳ Ｐゴシック"/>
                <a:cs typeface="ＭＳ Ｐゴシック"/>
              </a:rPr>
              <a:t>（林后书 </a:t>
            </a:r>
            <a:r>
              <a:rPr kumimoji="0" lang="en-US" altLang="zh-CN" sz="3600" b="1" i="1" u="none" strike="noStrike" kern="0" cap="none" spc="0" normalizeH="0" baseline="0" noProof="0" dirty="0">
                <a:ln>
                  <a:noFill/>
                </a:ln>
                <a:solidFill>
                  <a:srgbClr val="FFFFFF"/>
                </a:solidFill>
                <a:effectLst/>
                <a:uLnTx/>
                <a:uFillTx/>
                <a:latin typeface="Arial"/>
                <a:ea typeface="ＭＳ Ｐゴシック"/>
                <a:cs typeface="ＭＳ Ｐゴシック"/>
              </a:rPr>
              <a:t>9:11</a:t>
            </a:r>
            <a:r>
              <a:rPr kumimoji="0" lang="zh-CN" altLang="en-US" sz="3600" b="1" i="1" u="none" strike="noStrike" kern="0" cap="none" spc="0" normalizeH="0" baseline="0" noProof="0" dirty="0">
                <a:ln>
                  <a:noFill/>
                </a:ln>
                <a:solidFill>
                  <a:srgbClr val="FFFFFF"/>
                </a:solidFill>
                <a:effectLst/>
                <a:uLnTx/>
                <a:uFillTx/>
                <a:latin typeface="Arial"/>
                <a:ea typeface="ＭＳ Ｐゴシック"/>
                <a:cs typeface="ＭＳ Ｐゴシック"/>
              </a:rPr>
              <a:t>下</a:t>
            </a:r>
            <a:r>
              <a:rPr kumimoji="0" lang="en-US" altLang="zh-CN" sz="3600" b="1" i="1" u="none" strike="noStrike" kern="0" cap="none" spc="0" normalizeH="0" baseline="0" noProof="0" dirty="0">
                <a:ln>
                  <a:noFill/>
                </a:ln>
                <a:solidFill>
                  <a:srgbClr val="FFFFFF"/>
                </a:solidFill>
                <a:effectLst/>
                <a:uLnTx/>
                <a:uFillTx/>
                <a:latin typeface="Arial"/>
                <a:ea typeface="ＭＳ Ｐゴシック"/>
                <a:cs typeface="ＭＳ Ｐゴシック"/>
              </a:rPr>
              <a:t>-12</a:t>
            </a:r>
            <a:r>
              <a:rPr kumimoji="0" lang="zh-CN" altLang="en-US" sz="3600" b="1" i="1" u="none" strike="noStrike" kern="0" cap="none" spc="0" normalizeH="0" baseline="0" noProof="0" dirty="0">
                <a:ln>
                  <a:noFill/>
                </a:ln>
                <a:solidFill>
                  <a:srgbClr val="FFFFFF"/>
                </a:solidFill>
                <a:effectLst/>
                <a:uLnTx/>
                <a:uFillTx/>
                <a:latin typeface="Arial"/>
                <a:ea typeface="ＭＳ Ｐゴシック"/>
                <a:cs typeface="ＭＳ Ｐゴシック"/>
              </a:rPr>
              <a:t>上）。</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神</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你</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altLang="zh-CN" dirty="0">
                <a:solidFill>
                  <a:srgbClr val="FFFFFF"/>
                </a:solidFill>
                <a:latin typeface="Arial" charset="0"/>
              </a:rPr>
              <a:t>12</a:t>
            </a:r>
            <a:r>
              <a:rPr lang="zh-CN" altLang="en-US" dirty="0">
                <a:solidFill>
                  <a:srgbClr val="FFFFFF"/>
                </a:solidFill>
                <a:latin typeface="Arial" charset="0"/>
              </a:rPr>
              <a:t> 因为办这供给的事，不但补圣徒的缺乏，</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457200" y="4343400"/>
            <a:ext cx="7924800" cy="685800"/>
          </a:xfrm>
          <a:prstGeom prst="rect">
            <a:avLst/>
          </a:prstGeom>
          <a:noFill/>
          <a:ln w="9525">
            <a:noFill/>
            <a:miter lim="800000"/>
            <a:headEnd/>
            <a:tailEnd/>
          </a:ln>
        </p:spPr>
        <p:txBody>
          <a:bodyPr anchor="ctr"/>
          <a:lstStyle/>
          <a:p>
            <a:pPr algn="l">
              <a:defRPr/>
            </a:pPr>
            <a:r>
              <a:rPr lang="en-US" altLang="zh-CN" sz="2800" u="sng" kern="0" dirty="0">
                <a:solidFill>
                  <a:srgbClr val="FFFF00"/>
                </a:solidFill>
                <a:latin typeface="Arial"/>
                <a:ea typeface="ＭＳ Ｐゴシック"/>
              </a:rPr>
              <a:t>2. </a:t>
            </a:r>
            <a:r>
              <a:rPr lang="zh-CN" altLang="en-US" sz="2800" u="sng" kern="0" dirty="0">
                <a:solidFill>
                  <a:srgbClr val="FFFF00"/>
                </a:solidFill>
                <a:latin typeface="Arial"/>
                <a:ea typeface="ＭＳ Ｐゴシック"/>
              </a:rPr>
              <a:t>他人的需要得以满足（</a:t>
            </a:r>
            <a:r>
              <a:rPr lang="en-US" altLang="zh-CN" sz="2800" u="sng" kern="0" dirty="0">
                <a:solidFill>
                  <a:srgbClr val="FFFF00"/>
                </a:solidFill>
                <a:latin typeface="Arial"/>
                <a:ea typeface="ＭＳ Ｐゴシック"/>
              </a:rPr>
              <a:t>9:12</a:t>
            </a:r>
            <a:r>
              <a:rPr lang="en-US" sz="2800" u="sng" kern="0" dirty="0">
                <a:solidFill>
                  <a:srgbClr val="FFFF00"/>
                </a:solidFill>
                <a:latin typeface="Arial"/>
                <a:ea typeface="ＭＳ Ｐゴシック"/>
              </a:rPr>
              <a:t>a）。</a:t>
            </a:r>
          </a:p>
          <a:p>
            <a:pPr algn="l">
              <a:defRPr/>
            </a:pPr>
            <a:endPar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其他人</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Tree>
    <p:extLst>
      <p:ext uri="{BB962C8B-B14F-4D97-AF65-F5344CB8AC3E}">
        <p14:creationId xmlns:p14="http://schemas.microsoft.com/office/powerpoint/2010/main" val="3195434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altLang="zh-CN" sz="4000" i="1" dirty="0">
                <a:solidFill>
                  <a:srgbClr val="FFFFFF"/>
                </a:solidFill>
                <a:latin typeface="Arial" charset="0"/>
                <a:ea typeface="ＭＳ Ｐゴシック" charset="0"/>
                <a:cs typeface="ＭＳ Ｐゴシック" charset="0"/>
              </a:rPr>
              <a:t>II.</a:t>
            </a:r>
            <a:r>
              <a:rPr lang="zh-CN" altLang="en-US" sz="4000" i="1" dirty="0">
                <a:solidFill>
                  <a:srgbClr val="FFFFFF"/>
                </a:solidFill>
                <a:latin typeface="Arial" charset="0"/>
                <a:ea typeface="ＭＳ Ｐゴシック" charset="0"/>
                <a:cs typeface="ＭＳ Ｐゴシック" charset="0"/>
              </a:rPr>
              <a:t>慷慨的益处</a:t>
            </a:r>
            <a:r>
              <a:rPr lang="en-US" altLang="zh-CN" sz="4000" i="1" dirty="0">
                <a:solidFill>
                  <a:srgbClr val="FFFFFF"/>
                </a:solidFill>
                <a:latin typeface="Arial" charset="0"/>
                <a:ea typeface="ＭＳ Ｐゴシック" charset="0"/>
                <a:cs typeface="ＭＳ Ｐゴシック" charset="0"/>
              </a:rPr>
              <a:t>…</a:t>
            </a:r>
            <a:endParaRPr lang="en-US" sz="4000" i="1"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lgn="l">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C.  </a:t>
            </a:r>
            <a:r>
              <a:rPr kumimoji="0" lang="zh-CN" alt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他人赞美</a:t>
            </a:r>
            <a:r>
              <a:rPr kumimoji="0" lang="zh-CN" alt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神</a:t>
            </a:r>
            <a:r>
              <a:rPr kumimoji="0" lang="zh-CN" alt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（林多后 </a:t>
            </a:r>
            <a:r>
              <a:rPr kumimoji="0" lang="en-US" altLang="zh-CN" sz="4000" b="1" i="1" u="none" strike="noStrike" kern="0" cap="none" spc="0" normalizeH="0" baseline="0" noProof="0" dirty="0">
                <a:ln>
                  <a:noFill/>
                </a:ln>
                <a:solidFill>
                  <a:srgbClr val="FFFFFF"/>
                </a:solidFill>
                <a:effectLst/>
                <a:uLnTx/>
                <a:uFillTx/>
                <a:latin typeface="Arial"/>
                <a:ea typeface="ＭＳ Ｐゴシック"/>
                <a:cs typeface="ＭＳ Ｐゴシック"/>
              </a:rPr>
              <a:t>9:12</a:t>
            </a:r>
            <a:r>
              <a:rPr kumimoji="0" lang="zh-CN" alt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下</a:t>
            </a:r>
            <a:r>
              <a:rPr kumimoji="0" lang="en-US" altLang="zh-CN" sz="4000" b="1" i="1" u="none" strike="noStrike" kern="0" cap="none" spc="0" normalizeH="0" baseline="0" noProof="0" dirty="0">
                <a:ln>
                  <a:noFill/>
                </a:ln>
                <a:solidFill>
                  <a:srgbClr val="FFFFFF"/>
                </a:solidFill>
                <a:effectLst/>
                <a:uLnTx/>
                <a:uFillTx/>
                <a:latin typeface="Arial"/>
                <a:ea typeface="ＭＳ Ｐゴシック"/>
                <a:cs typeface="ＭＳ Ｐゴシック"/>
              </a:rPr>
              <a:t>-13</a:t>
            </a:r>
            <a:r>
              <a:rPr kumimoji="0" lang="zh-CN" alt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神</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你</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6" name="Striped Right Arrow 5"/>
          <p:cNvSpPr/>
          <p:nvPr/>
        </p:nvSpPr>
        <p:spPr bwMode="auto">
          <a:xfrm rot="13488669">
            <a:off x="4970463" y="222091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zh-CN" altLang="en-US" dirty="0">
                <a:solidFill>
                  <a:srgbClr val="FFFFFF"/>
                </a:solidFill>
                <a:latin typeface="Arial" charset="0"/>
              </a:rPr>
              <a:t>而且使许多人对上帝充满更多的感谢。 </a:t>
            </a:r>
            <a:r>
              <a:rPr lang="en-US" altLang="zh-CN" dirty="0">
                <a:solidFill>
                  <a:srgbClr val="FFFFFF"/>
                </a:solidFill>
                <a:latin typeface="Arial" charset="0"/>
              </a:rPr>
              <a:t>13</a:t>
            </a:r>
            <a:r>
              <a:rPr lang="zh-CN" altLang="en-US" dirty="0">
                <a:solidFill>
                  <a:srgbClr val="FFFFFF"/>
                </a:solidFill>
                <a:latin typeface="Arial" charset="0"/>
              </a:rPr>
              <a:t>他们从这供给的事上得了凭据，知道你们宣认基督，顺服他的福音，慷慨捐助给他们和众人，把荣耀归给上帝。</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其他人</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Tree>
    <p:extLst>
      <p:ext uri="{BB962C8B-B14F-4D97-AF65-F5344CB8AC3E}">
        <p14:creationId xmlns:p14="http://schemas.microsoft.com/office/powerpoint/2010/main" val="2293205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altLang="zh-CN" sz="4000" i="1" dirty="0">
                <a:solidFill>
                  <a:srgbClr val="FFFFFF"/>
                </a:solidFill>
                <a:latin typeface="Arial" charset="0"/>
                <a:ea typeface="ＭＳ Ｐゴシック" charset="0"/>
                <a:cs typeface="ＭＳ Ｐゴシック" charset="0"/>
              </a:rPr>
              <a:t>II.</a:t>
            </a:r>
            <a:r>
              <a:rPr lang="zh-CN" altLang="en-US" sz="4000" i="1" dirty="0">
                <a:solidFill>
                  <a:srgbClr val="FFFFFF"/>
                </a:solidFill>
                <a:latin typeface="Arial" charset="0"/>
                <a:ea typeface="ＭＳ Ｐゴシック" charset="0"/>
                <a:cs typeface="ＭＳ Ｐゴシック" charset="0"/>
              </a:rPr>
              <a:t>慷慨的益处</a:t>
            </a:r>
            <a:r>
              <a:rPr lang="en-US" altLang="zh-CN" sz="4000" i="1" dirty="0">
                <a:solidFill>
                  <a:srgbClr val="FFFFFF"/>
                </a:solidFill>
                <a:latin typeface="Arial" charset="0"/>
                <a:ea typeface="ＭＳ Ｐゴシック" charset="0"/>
                <a:cs typeface="ＭＳ Ｐゴシック" charset="0"/>
              </a:rPr>
              <a:t>…</a:t>
            </a:r>
            <a:endParaRPr lang="en-US" sz="4000" i="1" dirty="0">
              <a:solidFill>
                <a:srgbClr val="FFFFFF"/>
              </a:solidFill>
              <a:latin typeface="Arial" charset="0"/>
              <a:ea typeface="ＭＳ Ｐゴシック" charset="0"/>
              <a:cs typeface="ＭＳ Ｐゴシック" charset="0"/>
            </a:endParaRPr>
          </a:p>
        </p:txBody>
      </p:sp>
      <p:sp>
        <p:nvSpPr>
          <p:cNvPr id="357378" name="Rectangle 2"/>
          <p:cNvSpPr txBox="1">
            <a:spLocks noChangeArrowheads="1"/>
          </p:cNvSpPr>
          <p:nvPr/>
        </p:nvSpPr>
        <p:spPr bwMode="auto">
          <a:xfrm>
            <a:off x="685800" y="990600"/>
            <a:ext cx="8458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defRPr/>
            </a:pPr>
            <a:r>
              <a:rPr kumimoji="0" lang="en-US" sz="4000" b="1" i="1" u="none" strike="noStrike" kern="1200" cap="none" spc="0" normalizeH="0" baseline="0" noProof="0" dirty="0">
                <a:ln>
                  <a:noFill/>
                </a:ln>
                <a:solidFill>
                  <a:srgbClr val="FFFFFF"/>
                </a:solidFill>
                <a:effectLst/>
                <a:uLnTx/>
                <a:uFillTx/>
                <a:latin typeface="Arial" charset="0"/>
                <a:ea typeface="ＭＳ Ｐゴシック" charset="0"/>
              </a:rPr>
              <a:t> D. </a:t>
            </a:r>
            <a:r>
              <a:rPr kumimoji="0" lang="zh-CN" altLang="en-US" sz="4000" b="1" i="1" u="none" strike="noStrike" kern="1200" cap="none" spc="0" normalizeH="0" baseline="0" noProof="0" dirty="0">
                <a:ln>
                  <a:noFill/>
                </a:ln>
                <a:solidFill>
                  <a:srgbClr val="FFFFFF"/>
                </a:solidFill>
                <a:effectLst/>
                <a:uLnTx/>
                <a:uFillTx/>
                <a:latin typeface="Arial" charset="0"/>
                <a:ea typeface="ＭＳ Ｐゴシック" charset="0"/>
              </a:rPr>
              <a:t>他人祝福</a:t>
            </a:r>
            <a:r>
              <a:rPr kumimoji="0" lang="zh-CN" altLang="en-US" sz="4000" b="1" i="1" u="none" strike="noStrike" kern="1200" cap="none" spc="0" normalizeH="0" baseline="0" noProof="0" dirty="0">
                <a:ln>
                  <a:noFill/>
                </a:ln>
                <a:solidFill>
                  <a:srgbClr val="FFFF00"/>
                </a:solidFill>
                <a:effectLst/>
                <a:uLnTx/>
                <a:uFillTx/>
                <a:latin typeface="Arial" charset="0"/>
                <a:ea typeface="ＭＳ Ｐゴシック" charset="0"/>
              </a:rPr>
              <a:t>你</a:t>
            </a:r>
            <a:r>
              <a:rPr kumimoji="0" lang="zh-CN" altLang="en-US" sz="4000" b="1" i="1" u="none" strike="noStrike" kern="1200" cap="none" spc="0" normalizeH="0" baseline="0" noProof="0" dirty="0">
                <a:ln>
                  <a:noFill/>
                </a:ln>
                <a:solidFill>
                  <a:srgbClr val="FFFFFF"/>
                </a:solidFill>
                <a:effectLst/>
                <a:uLnTx/>
                <a:uFillTx/>
                <a:latin typeface="Arial" charset="0"/>
                <a:ea typeface="ＭＳ Ｐゴシック" charset="0"/>
              </a:rPr>
              <a:t>（林后 </a:t>
            </a:r>
            <a:r>
              <a:rPr kumimoji="0" lang="en-US" altLang="zh-CN" sz="4000" b="1" i="1" u="none" strike="noStrike" kern="1200" cap="none" spc="0" normalizeH="0" baseline="0" noProof="0" dirty="0">
                <a:ln>
                  <a:noFill/>
                </a:ln>
                <a:solidFill>
                  <a:srgbClr val="FFFFFF"/>
                </a:solidFill>
                <a:effectLst/>
                <a:uLnTx/>
                <a:uFillTx/>
                <a:latin typeface="Arial" charset="0"/>
                <a:ea typeface="ＭＳ Ｐゴシック" charset="0"/>
              </a:rPr>
              <a:t>9:14-15</a:t>
            </a:r>
            <a:r>
              <a:rPr kumimoji="0" lang="zh-CN" altLang="en-US" sz="4000" b="1" i="1" u="none" strike="noStrike" kern="1200" cap="none" spc="0" normalizeH="0" baseline="0" noProof="0" dirty="0">
                <a:ln>
                  <a:noFill/>
                </a:ln>
                <a:solidFill>
                  <a:srgbClr val="FFFFFF"/>
                </a:solidFill>
                <a:effectLst/>
                <a:uLnTx/>
                <a:uFillTx/>
                <a:latin typeface="Arial" charset="0"/>
                <a:ea typeface="ＭＳ Ｐゴシック" charset="0"/>
              </a:rPr>
              <a:t>）。</a:t>
            </a:r>
          </a:p>
          <a:p>
            <a:pPr algn="l" eaLnBrk="1" hangingPunct="1">
              <a:defRPr/>
            </a:pPr>
            <a:endParaRPr kumimoji="0" lang="en-US" sz="4000" b="1" i="1"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神</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你</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6" name="Striped Right Arrow 5"/>
          <p:cNvSpPr/>
          <p:nvPr/>
        </p:nvSpPr>
        <p:spPr bwMode="auto">
          <a:xfrm rot="10800000">
            <a:off x="3830638" y="3225800"/>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altLang="zh-CN" dirty="0">
                <a:solidFill>
                  <a:srgbClr val="FFFFFF"/>
                </a:solidFill>
                <a:latin typeface="Arial" charset="0"/>
              </a:rPr>
              <a:t>14</a:t>
            </a:r>
            <a:r>
              <a:rPr lang="zh-CN" altLang="en-US" dirty="0">
                <a:solidFill>
                  <a:srgbClr val="FFFFFF"/>
                </a:solidFill>
                <a:latin typeface="Arial" charset="0"/>
              </a:rPr>
              <a:t>他们也因上帝极大的恩赐显在你们身上而</a:t>
            </a:r>
            <a:r>
              <a:rPr lang="zh-CN" altLang="en-US" dirty="0">
                <a:solidFill>
                  <a:srgbClr val="FFFF00"/>
                </a:solidFill>
                <a:latin typeface="Arial" charset="0"/>
              </a:rPr>
              <a:t>切切想念你们</a:t>
            </a:r>
            <a:r>
              <a:rPr lang="zh-CN" altLang="en-US" dirty="0">
                <a:solidFill>
                  <a:srgbClr val="FFFFFF"/>
                </a:solidFill>
                <a:latin typeface="Arial" charset="0"/>
              </a:rPr>
              <a:t>，</a:t>
            </a:r>
            <a:r>
              <a:rPr lang="zh-CN" altLang="en-US" dirty="0">
                <a:solidFill>
                  <a:srgbClr val="FFFF00"/>
                </a:solidFill>
                <a:latin typeface="Arial" charset="0"/>
              </a:rPr>
              <a:t>为你们祈祷</a:t>
            </a:r>
            <a:r>
              <a:rPr lang="zh-CN" altLang="en-US" dirty="0">
                <a:solidFill>
                  <a:srgbClr val="FFFFFF"/>
                </a:solidFill>
                <a:latin typeface="Arial" charset="0"/>
              </a:rPr>
              <a:t>。 </a:t>
            </a:r>
            <a:endParaRPr lang="en-US" altLang="zh-CN" dirty="0">
              <a:solidFill>
                <a:srgbClr val="FFFFFF"/>
              </a:solidFill>
              <a:latin typeface="Arial" charset="0"/>
            </a:endParaRPr>
          </a:p>
          <a:p>
            <a:pPr algn="l">
              <a:defRPr/>
            </a:pPr>
            <a:r>
              <a:rPr lang="en-US" altLang="zh-CN" dirty="0">
                <a:solidFill>
                  <a:srgbClr val="FFFFFF"/>
                </a:solidFill>
                <a:latin typeface="Arial" charset="0"/>
              </a:rPr>
              <a:t>15</a:t>
            </a:r>
            <a:r>
              <a:rPr lang="zh-CN" altLang="en-US" dirty="0">
                <a:solidFill>
                  <a:srgbClr val="FFFF00"/>
                </a:solidFill>
                <a:latin typeface="Arial" charset="0"/>
              </a:rPr>
              <a:t>感谢上帝</a:t>
            </a:r>
            <a:r>
              <a:rPr lang="zh-CN" altLang="en-US" dirty="0">
                <a:solidFill>
                  <a:srgbClr val="FFFFFF"/>
                </a:solidFill>
                <a:latin typeface="Arial" charset="0"/>
              </a:rPr>
              <a:t>，因他有说不尽的恩赐！</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err="1">
                <a:ln>
                  <a:noFill/>
                </a:ln>
                <a:solidFill>
                  <a:srgbClr val="FFFFFF"/>
                </a:solidFill>
                <a:effectLst/>
                <a:uLnTx/>
                <a:uFillTx/>
                <a:latin typeface="Arial"/>
                <a:ea typeface="ＭＳ Ｐゴシック"/>
                <a:cs typeface="ＭＳ Ｐゴシック"/>
              </a:rPr>
              <a:t>其他人</a:t>
            </a:r>
            <a:endPar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Tree>
    <p:extLst>
      <p:ext uri="{BB962C8B-B14F-4D97-AF65-F5344CB8AC3E}">
        <p14:creationId xmlns:p14="http://schemas.microsoft.com/office/powerpoint/2010/main" val="2022537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descr="3-crosses.jp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609600"/>
            <a:ext cx="9144000" cy="762000"/>
          </a:xfrm>
        </p:spPr>
        <p:txBody>
          <a:bodyPr/>
          <a:lstStyle/>
          <a:p>
            <a:pPr eaLnBrk="1" hangingPunct="1">
              <a:defRPr/>
            </a:pPr>
            <a:r>
              <a:rPr lang="zh-CN" alt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最好的榜样</a:t>
            </a:r>
            <a:r>
              <a:rPr lang="en-US" altLang="zh-CN"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81000" y="1600200"/>
            <a:ext cx="8763000" cy="4953000"/>
          </a:xfrm>
          <a:prstGeom prst="rect">
            <a:avLst/>
          </a:prstGeom>
          <a:noFill/>
          <a:ln w="9525">
            <a:noFill/>
            <a:miter lim="800000"/>
            <a:headEnd/>
            <a:tailEnd/>
          </a:ln>
        </p:spPr>
        <p:txBody>
          <a:bodyPr anchor="ctr"/>
          <a:lstStyle>
            <a:lvl1pPr marL="809625" indent="-809625">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我们</a:t>
            </a:r>
            <a:r>
              <a:rPr kumimoji="0" lang="zh-CN" altLang="en-US" sz="32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rPr>
              <a:t>赤裸裸地</a:t>
            </a:r>
            <a:r>
              <a:rPr kumimoji="0" lang="zh-CN"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来到这个世界，并花费一生尽可能地</a:t>
            </a:r>
            <a:r>
              <a:rPr kumimoji="0" lang="zh-CN" altLang="en-US" sz="32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rPr>
              <a:t>积累</a:t>
            </a:r>
            <a:r>
              <a:rPr kumimoji="0" lang="zh-CN"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财富。</a:t>
            </a:r>
          </a:p>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基督带着</a:t>
            </a:r>
            <a:r>
              <a:rPr kumimoji="0" lang="zh-CN" altLang="en-US" sz="32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rPr>
              <a:t>万有</a:t>
            </a:r>
            <a:r>
              <a:rPr kumimoji="0" lang="zh-CN"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来到世界，却用祂的一生尽可能地</a:t>
            </a:r>
            <a:r>
              <a:rPr kumimoji="0" lang="zh-CN" altLang="en-US" sz="32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rPr>
              <a:t>施舍</a:t>
            </a:r>
            <a:r>
              <a:rPr kumimoji="0" lang="zh-CN"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p>
        </p:txBody>
      </p:sp>
    </p:spTree>
    <p:extLst>
      <p:ext uri="{BB962C8B-B14F-4D97-AF65-F5344CB8AC3E}">
        <p14:creationId xmlns:p14="http://schemas.microsoft.com/office/powerpoint/2010/main" val="232730122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9144000" cy="1295400"/>
          </a:xfrm>
          <a:gradFill flip="none" rotWithShape="1">
            <a:gsLst>
              <a:gs pos="0">
                <a:srgbClr val="008000"/>
              </a:gs>
              <a:gs pos="100000">
                <a:schemeClr val="tx1"/>
              </a:gs>
            </a:gsLst>
            <a:path path="rect">
              <a:fillToRect l="100000" t="100000"/>
            </a:path>
            <a:tileRect r="-100000" b="-100000"/>
          </a:gradFill>
        </p:spPr>
        <p:txBody>
          <a:bodyPr/>
          <a:lstStyle/>
          <a:p>
            <a:pPr eaLnBrk="1" hangingPunct="1">
              <a:defRPr/>
            </a:pPr>
            <a:r>
              <a:rPr lang="zh-CN" altLang="en-US" sz="4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哥林多后书 </a:t>
            </a:r>
            <a:r>
              <a:rPr lang="en-US" altLang="zh-CN" sz="4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9:6-15 </a:t>
            </a:r>
            <a:r>
              <a:rPr lang="zh-CN" altLang="en-US" sz="4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的中心思想</a:t>
            </a:r>
            <a:endParaRPr lang="en-US" sz="48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59426" name="Rectangle 3"/>
          <p:cNvSpPr txBox="1">
            <a:spLocks noChangeArrowheads="1"/>
          </p:cNvSpPr>
          <p:nvPr/>
        </p:nvSpPr>
        <p:spPr bwMode="auto">
          <a:xfrm>
            <a:off x="152400" y="1600200"/>
            <a:ext cx="8686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charset="0"/>
              </a:rPr>
              <a:t>通过慷慨的奉献来</a:t>
            </a:r>
            <a:r>
              <a:rPr kumimoji="0" lang="zh-CN" altLang="en-US" sz="4400" b="1" i="0" u="none" strike="noStrike" kern="1200" cap="none" spc="0" normalizeH="0" baseline="0" noProof="0" dirty="0">
                <a:ln>
                  <a:noFill/>
                </a:ln>
                <a:solidFill>
                  <a:srgbClr val="FFFF00"/>
                </a:solidFill>
                <a:effectLst/>
                <a:uLnTx/>
                <a:uFillTx/>
                <a:latin typeface="Arial" charset="0"/>
                <a:ea typeface="ＭＳ Ｐゴシック" charset="0"/>
              </a:rPr>
              <a:t>赞美</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charset="0"/>
              </a:rPr>
              <a:t>上帝、祝福自己和他人</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Rectangle 3"/>
          <p:cNvSpPr txBox="1">
            <a:spLocks noChangeArrowheads="1"/>
          </p:cNvSpPr>
          <p:nvPr/>
        </p:nvSpPr>
        <p:spPr bwMode="auto">
          <a:xfrm>
            <a:off x="152400" y="2971800"/>
            <a:ext cx="8686800" cy="990600"/>
          </a:xfrm>
          <a:prstGeom prst="rect">
            <a:avLst/>
          </a:prstGeom>
          <a:noFill/>
          <a:ln w="9525">
            <a:noFill/>
            <a:miter lim="800000"/>
            <a:headEnd/>
            <a:tailEnd/>
          </a:ln>
        </p:spPr>
        <p:txBody>
          <a:bodyPr/>
          <a:lstStyle/>
          <a:p>
            <a:pPr lvl="0" eaLnBrk="0" hangingPunct="0">
              <a:defRPr/>
            </a:pPr>
            <a:r>
              <a:rPr lang="en-US" altLang="zh-CN" sz="4400" kern="0" dirty="0">
                <a:solidFill>
                  <a:srgbClr val="FFFFFF"/>
                </a:solidFill>
                <a:latin typeface="Arial"/>
                <a:ea typeface="ＭＳ Ｐゴシック"/>
              </a:rPr>
              <a:t>——</a:t>
            </a:r>
            <a:r>
              <a:rPr lang="zh-CN" altLang="en-US" sz="4400" kern="0" dirty="0">
                <a:solidFill>
                  <a:srgbClr val="FFFFFF"/>
                </a:solidFill>
                <a:latin typeface="Arial"/>
                <a:ea typeface="ＭＳ Ｐゴシック"/>
              </a:rPr>
              <a:t>至少要十一奉献。</a:t>
            </a:r>
          </a:p>
        </p:txBody>
      </p:sp>
      <p:pic>
        <p:nvPicPr>
          <p:cNvPr id="9" name="Picture 8" descr="tithingcoin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4267200"/>
            <a:ext cx="4114800" cy="190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326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Bottom)">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icture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4819" name="Rectangle 3"/>
          <p:cNvSpPr>
            <a:spLocks noGrp="1" noChangeArrowheads="1"/>
          </p:cNvSpPr>
          <p:nvPr>
            <p:ph type="title"/>
          </p:nvPr>
        </p:nvSpPr>
        <p:spPr>
          <a:xfrm>
            <a:off x="228600" y="304800"/>
            <a:ext cx="2362200" cy="762000"/>
          </a:xfrm>
        </p:spPr>
        <p:txBody>
          <a:bodyPr/>
          <a:lstStyle/>
          <a:p>
            <a:pPr algn="l" eaLnBrk="1" hangingPunct="1"/>
            <a:r>
              <a:rPr lang="zh-CN" altLang="en-US" b="1">
                <a:solidFill>
                  <a:schemeClr val="bg1"/>
                </a:solidFill>
                <a:effectLst>
                  <a:outerShdw blurRad="38100" dist="38100" dir="2700000" algn="tl">
                    <a:srgbClr val="C0C0C0"/>
                  </a:outerShdw>
                </a:effectLst>
                <a:ea typeface="SimSun" pitchFamily="2" charset="-122"/>
              </a:rPr>
              <a:t>作者</a:t>
            </a:r>
            <a:r>
              <a:rPr lang="en-US" altLang="ja-JP" b="1">
                <a:solidFill>
                  <a:schemeClr val="bg1"/>
                </a:solidFill>
                <a:effectLst>
                  <a:outerShdw blurRad="38100" dist="38100" dir="2700000" algn="tl">
                    <a:srgbClr val="C0C0C0"/>
                  </a:outerShdw>
                </a:effectLst>
                <a:ea typeface="ＭＳ Ｐゴシック" charset="-128"/>
              </a:rPr>
              <a:t>:</a:t>
            </a:r>
            <a:endParaRPr lang="en-US" altLang="en-US" b="1">
              <a:solidFill>
                <a:schemeClr val="bg1"/>
              </a:solidFill>
              <a:effectLst>
                <a:outerShdw blurRad="38100" dist="38100" dir="2700000" algn="tl">
                  <a:srgbClr val="C0C0C0"/>
                </a:outerShdw>
              </a:effectLst>
            </a:endParaRPr>
          </a:p>
        </p:txBody>
      </p:sp>
      <p:sp>
        <p:nvSpPr>
          <p:cNvPr id="34820" name="Rectangle 4"/>
          <p:cNvSpPr>
            <a:spLocks noChangeArrowheads="1"/>
          </p:cNvSpPr>
          <p:nvPr/>
        </p:nvSpPr>
        <p:spPr bwMode="auto">
          <a:xfrm>
            <a:off x="4648200" y="304800"/>
            <a:ext cx="2819400" cy="762000"/>
          </a:xfrm>
          <a:prstGeom prst="rect">
            <a:avLst/>
          </a:prstGeom>
          <a:noFill/>
          <a:ln w="9525">
            <a:noFill/>
            <a:miter lim="800000"/>
            <a:headEnd/>
            <a:tailEnd/>
          </a:ln>
          <a:effectLst/>
        </p:spPr>
        <p:txBody>
          <a:bodyPr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US" sz="4400">
                <a:solidFill>
                  <a:schemeClr val="bg1"/>
                </a:solidFill>
                <a:effectLst>
                  <a:outerShdw blurRad="38100" dist="38100" dir="2700000" algn="tl">
                    <a:srgbClr val="C0C0C0"/>
                  </a:outerShdw>
                </a:effectLst>
                <a:latin typeface="Arial" charset="0"/>
              </a:rPr>
              <a:t>写作时间</a:t>
            </a:r>
            <a:r>
              <a:rPr lang="en-US" altLang="ja-JP" sz="4400">
                <a:solidFill>
                  <a:schemeClr val="bg1"/>
                </a:solidFill>
                <a:effectLst>
                  <a:outerShdw blurRad="38100" dist="38100" dir="2700000" algn="tl">
                    <a:srgbClr val="C0C0C0"/>
                  </a:outerShdw>
                </a:effectLst>
                <a:latin typeface="Arial" charset="0"/>
              </a:rPr>
              <a:t>:</a:t>
            </a:r>
            <a:endParaRPr lang="en-US" altLang="en-US" sz="4400">
              <a:solidFill>
                <a:schemeClr val="bg1"/>
              </a:solidFill>
              <a:effectLst>
                <a:outerShdw blurRad="38100" dist="38100" dir="2700000" algn="tl">
                  <a:srgbClr val="C0C0C0"/>
                </a:outerShdw>
              </a:effectLst>
              <a:latin typeface="Arial" charset="0"/>
            </a:endParaRPr>
          </a:p>
        </p:txBody>
      </p:sp>
      <p:pic>
        <p:nvPicPr>
          <p:cNvPr id="34821" name="Picture 5" descr="PCLOD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1627188"/>
            <a:ext cx="2489200" cy="233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6" descr="CSOSP00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53000" y="1474788"/>
            <a:ext cx="128270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3" name="Picture 7" descr="NPLSO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45339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4" name="WordArt 8"/>
          <p:cNvSpPr>
            <a:spLocks noChangeArrowheads="1" noChangeShapeType="1" noTextEdit="1"/>
          </p:cNvSpPr>
          <p:nvPr/>
        </p:nvSpPr>
        <p:spPr bwMode="auto">
          <a:xfrm>
            <a:off x="381000" y="1371600"/>
            <a:ext cx="1752600"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zh-CN" altLang="en-US" sz="3600" kern="10">
                <a:ln w="9525">
                  <a:round/>
                  <a:headEnd/>
                  <a:tailEnd/>
                </a:ln>
                <a:blipFill dpi="0" rotWithShape="0">
                  <a:blip r:embed="rId6"/>
                  <a:srcRect/>
                  <a:tile tx="0" ty="0" sx="100000" sy="100000" flip="none" algn="tl"/>
                </a:blipFill>
                <a:latin typeface="Arial Black"/>
              </a:rPr>
              <a:t>保罗</a:t>
            </a:r>
            <a:endParaRPr lang="en-GB" sz="3600" kern="10">
              <a:ln w="9525">
                <a:round/>
                <a:headEnd/>
                <a:tailEnd/>
              </a:ln>
              <a:blipFill dpi="0" rotWithShape="0">
                <a:blip r:embed="rId6"/>
                <a:srcRect/>
                <a:tile tx="0" ty="0" sx="100000" sy="100000" flip="none" algn="tl"/>
              </a:blipFill>
              <a:latin typeface="Arial Black"/>
            </a:endParaRPr>
          </a:p>
        </p:txBody>
      </p:sp>
      <p:sp>
        <p:nvSpPr>
          <p:cNvPr id="34825" name="WordArt 9"/>
          <p:cNvSpPr>
            <a:spLocks noChangeArrowheads="1" noChangeShapeType="1" noTextEdit="1"/>
          </p:cNvSpPr>
          <p:nvPr/>
        </p:nvSpPr>
        <p:spPr bwMode="auto">
          <a:xfrm>
            <a:off x="5715000" y="4648200"/>
            <a:ext cx="2819400" cy="1066800"/>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公元</a:t>
            </a:r>
            <a:r>
              <a:rPr lang="en-US" altLang="zh-CN"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56</a:t>
            </a:r>
            <a:r>
              <a:rPr lang="zh-CN"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年</a:t>
            </a:r>
            <a:endPar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p:cTn id="7" dur="1000" fill="hold"/>
                                        <p:tgtEl>
                                          <p:spTgt spid="34824"/>
                                        </p:tgtEl>
                                        <p:attrNameLst>
                                          <p:attrName>ppt_x</p:attrName>
                                        </p:attrNameLst>
                                      </p:cBhvr>
                                      <p:tavLst>
                                        <p:tav tm="0">
                                          <p:val>
                                            <p:strVal val="#ppt_x-.2"/>
                                          </p:val>
                                        </p:tav>
                                        <p:tav tm="100000">
                                          <p:val>
                                            <p:strVal val="#ppt_x"/>
                                          </p:val>
                                        </p:tav>
                                      </p:tavLst>
                                    </p:anim>
                                    <p:anim calcmode="lin" valueType="num">
                                      <p:cBhvr>
                                        <p:cTn id="8" dur="1000" fill="hold"/>
                                        <p:tgtEl>
                                          <p:spTgt spid="348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4"/>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4823"/>
                                        </p:tgtEl>
                                        <p:attrNameLst>
                                          <p:attrName>style.visibility</p:attrName>
                                        </p:attrNameLst>
                                      </p:cBhvr>
                                      <p:to>
                                        <p:strVal val="visible"/>
                                      </p:to>
                                    </p:set>
                                    <p:animEffect transition="in" filter="fade">
                                      <p:cBhvr>
                                        <p:cTn id="13" dur="2000"/>
                                        <p:tgtEl>
                                          <p:spTgt spid="348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34820"/>
                                        </p:tgtEl>
                                        <p:attrNameLst>
                                          <p:attrName>style.visibility</p:attrName>
                                        </p:attrNameLst>
                                      </p:cBhvr>
                                      <p:to>
                                        <p:strVal val="visible"/>
                                      </p:to>
                                    </p:set>
                                    <p:anim to="" calcmode="lin" valueType="num">
                                      <p:cBhvr>
                                        <p:cTn id="18" dur="1" fill="hold"/>
                                        <p:tgtEl>
                                          <p:spTgt spid="34820"/>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34821"/>
                                        </p:tgtEl>
                                        <p:attrNameLst>
                                          <p:attrName>style.visibility</p:attrName>
                                        </p:attrNameLst>
                                      </p:cBhvr>
                                      <p:to>
                                        <p:strVal val="visible"/>
                                      </p:to>
                                    </p:set>
                                    <p:anim to="" calcmode="lin" valueType="num">
                                      <p:cBhvr>
                                        <p:cTn id="21" dur="1" fill="hold"/>
                                        <p:tgtEl>
                                          <p:spTgt spid="34821"/>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34822"/>
                                        </p:tgtEl>
                                        <p:attrNameLst>
                                          <p:attrName>style.visibility</p:attrName>
                                        </p:attrNameLst>
                                      </p:cBhvr>
                                      <p:to>
                                        <p:strVal val="visible"/>
                                      </p:to>
                                    </p:set>
                                    <p:anim to="" calcmode="lin" valueType="num">
                                      <p:cBhvr>
                                        <p:cTn id="24" dur="1" fill="hold"/>
                                        <p:tgtEl>
                                          <p:spTgt spid="34822"/>
                                        </p:tgtEl>
                                        <p:attrNameLst>
                                          <p:attrName/>
                                        </p:attrNameLst>
                                      </p:cBhvr>
                                    </p:anim>
                                  </p:childTnLst>
                                </p:cTn>
                              </p:par>
                            </p:childTnLst>
                          </p:cTn>
                        </p:par>
                        <p:par>
                          <p:cTn id="25" fill="hold" nodeType="afterGroup">
                            <p:stCondLst>
                              <p:cond delay="0"/>
                            </p:stCondLst>
                            <p:childTnLst>
                              <p:par>
                                <p:cTn id="26" presetID="9" presetClass="entr" presetSubtype="0" fill="hold" grpId="0" nodeType="afterEffect">
                                  <p:stCondLst>
                                    <p:cond delay="0"/>
                                  </p:stCondLst>
                                  <p:childTnLst>
                                    <p:set>
                                      <p:cBhvr>
                                        <p:cTn id="27" dur="1" fill="hold">
                                          <p:stCondLst>
                                            <p:cond delay="0"/>
                                          </p:stCondLst>
                                        </p:cTn>
                                        <p:tgtEl>
                                          <p:spTgt spid="34825"/>
                                        </p:tgtEl>
                                        <p:attrNameLst>
                                          <p:attrName>style.visibility</p:attrName>
                                        </p:attrNameLst>
                                      </p:cBhvr>
                                      <p:to>
                                        <p:strVal val="visible"/>
                                      </p:to>
                                    </p:set>
                                    <p:animEffect transition="in" filter="dissolve">
                                      <p:cBhvr>
                                        <p:cTn id="28" dur="1000"/>
                                        <p:tgtEl>
                                          <p:spTgt spid="3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4" grpId="0" animBg="1"/>
      <p:bldP spid="3482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ctrTitle"/>
          </p:nvPr>
        </p:nvSpPr>
        <p:spPr>
          <a:xfrm>
            <a:off x="3429000" y="381000"/>
            <a:ext cx="5257800" cy="2514600"/>
          </a:xfrm>
        </p:spPr>
        <p:txBody>
          <a:bodyPr/>
          <a:lstStyle/>
          <a:p>
            <a:pPr eaLnBrk="1" hangingPunct="1"/>
            <a:r>
              <a:rPr lang="zh-CN" altLang="en-US" dirty="0">
                <a:solidFill>
                  <a:srgbClr val="FFFFFF"/>
                </a:solidFill>
                <a:latin typeface="Arial" charset="0"/>
                <a:ea typeface="ＭＳ Ｐゴシック" charset="0"/>
                <a:cs typeface="ＭＳ Ｐゴシック" charset="0"/>
              </a:rPr>
              <a:t>“十一奉献？你在开玩笑吧！凭我这点收入？”</a:t>
            </a:r>
            <a:endParaRPr lang="en-US"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28600" y="3048000"/>
            <a:ext cx="868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eaLnBrk="1" hangingPunct="1">
              <a:defRPr/>
            </a:pPr>
            <a:r>
              <a:rPr lang="zh-CN" altLang="en-US" sz="4000" dirty="0">
                <a:solidFill>
                  <a:srgbClr val="FFFFFF"/>
                </a:solidFill>
                <a:latin typeface="Arial" charset="0"/>
              </a:rPr>
              <a:t>约翰</a:t>
            </a:r>
            <a:r>
              <a:rPr lang="en-US" altLang="zh-CN" sz="4000" dirty="0">
                <a:solidFill>
                  <a:srgbClr val="FFFFFF"/>
                </a:solidFill>
                <a:latin typeface="Arial" charset="0"/>
              </a:rPr>
              <a:t>·</a:t>
            </a:r>
            <a:r>
              <a:rPr lang="en-US" sz="4000" dirty="0">
                <a:solidFill>
                  <a:srgbClr val="FFFFFF"/>
                </a:solidFill>
                <a:latin typeface="Arial" charset="0"/>
              </a:rPr>
              <a:t>D·</a:t>
            </a:r>
            <a:r>
              <a:rPr lang="zh-CN" altLang="en-US" sz="4000" dirty="0">
                <a:solidFill>
                  <a:srgbClr val="FFFFFF"/>
                </a:solidFill>
                <a:latin typeface="Arial" charset="0"/>
              </a:rPr>
              <a:t>洛克菲勒（</a:t>
            </a:r>
            <a:r>
              <a:rPr lang="en-US" sz="4000" dirty="0">
                <a:solidFill>
                  <a:srgbClr val="FFFFFF"/>
                </a:solidFill>
                <a:latin typeface="Arial" charset="0"/>
              </a:rPr>
              <a:t>John D. Rockefeller, Sr.）</a:t>
            </a:r>
            <a:r>
              <a:rPr lang="zh-CN" altLang="en-US" sz="4000" dirty="0">
                <a:solidFill>
                  <a:srgbClr val="FFFFFF"/>
                </a:solidFill>
                <a:latin typeface="Arial" charset="0"/>
              </a:rPr>
              <a:t>曾说：</a:t>
            </a:r>
          </a:p>
          <a:p>
            <a:pPr lvl="0" eaLnBrk="1" hangingPunct="1">
              <a:defRPr/>
            </a:pPr>
            <a:r>
              <a:rPr lang="zh-CN" altLang="en-US" sz="4000" dirty="0">
                <a:solidFill>
                  <a:srgbClr val="FFFFFF"/>
                </a:solidFill>
                <a:latin typeface="Arial" charset="0"/>
              </a:rPr>
              <a:t>“如果我没有在每周</a:t>
            </a:r>
            <a:r>
              <a:rPr lang="en-US" altLang="zh-CN" sz="4000" dirty="0">
                <a:solidFill>
                  <a:srgbClr val="FFFFFF"/>
                </a:solidFill>
                <a:latin typeface="Arial" charset="0"/>
              </a:rPr>
              <a:t>1.50</a:t>
            </a:r>
            <a:r>
              <a:rPr lang="zh-CN" altLang="en-US" sz="4000" dirty="0">
                <a:solidFill>
                  <a:srgbClr val="FFFFFF"/>
                </a:solidFill>
                <a:latin typeface="Arial" charset="0"/>
              </a:rPr>
              <a:t>美元的第一份薪水上奉献十一，我绝对无法在赚到第一个一百万美元时继续十一奉献。”</a:t>
            </a:r>
          </a:p>
        </p:txBody>
      </p:sp>
      <p:pic>
        <p:nvPicPr>
          <p:cNvPr id="4" name="Picture 3" descr="JDR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0"/>
            <a:ext cx="2057400" cy="337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03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228600" y="457200"/>
            <a:ext cx="8610600" cy="2514600"/>
          </a:xfrm>
        </p:spPr>
        <p:txBody>
          <a:bodyPr/>
          <a:lstStyle/>
          <a:p>
            <a:pPr eaLnBrk="1" hangingPunct="1"/>
            <a:r>
              <a:rPr lang="zh-CN" altLang="en-US" dirty="0">
                <a:latin typeface="Arial" charset="0"/>
                <a:ea typeface="ＭＳ Ｐゴシック" charset="0"/>
                <a:cs typeface="ＭＳ Ｐゴシック" charset="0"/>
              </a:rPr>
              <a:t>“‘现在试试我吧！’这是主说的。”</a:t>
            </a:r>
            <a:br>
              <a:rPr lang="zh-CN" altLang="en-US" dirty="0">
                <a:latin typeface="Arial" charset="0"/>
                <a:ea typeface="ＭＳ Ｐゴシック" charset="0"/>
                <a:cs typeface="ＭＳ Ｐゴシック" charset="0"/>
              </a:rPr>
            </a:br>
            <a:r>
              <a:rPr lang="zh-CN" altLang="en-US" dirty="0">
                <a:latin typeface="Arial" charset="0"/>
                <a:ea typeface="ＭＳ Ｐゴシック" charset="0"/>
                <a:cs typeface="ＭＳ Ｐゴシック" charset="0"/>
              </a:rPr>
              <a:t>看看你是否能十一奉献了还会有缺乏！</a:t>
            </a:r>
            <a:endParaRPr lang="en-US" dirty="0">
              <a:solidFill>
                <a:srgbClr val="FFFFFF"/>
              </a:solidFill>
              <a:latin typeface="Arial" charset="0"/>
              <a:ea typeface="ＭＳ Ｐゴシック" charset="0"/>
              <a:cs typeface="ＭＳ Ｐゴシック" charset="0"/>
            </a:endParaRPr>
          </a:p>
        </p:txBody>
      </p:sp>
      <p:pic>
        <p:nvPicPr>
          <p:cNvPr id="362498" name="Picture 2" descr="Tithes.271230351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3962400"/>
            <a:ext cx="5326063"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7A41D747-7366-788B-2B3E-BA8F3D6EC38D}"/>
              </a:ext>
            </a:extLst>
          </p:cNvPr>
          <p:cNvSpPr txBox="1"/>
          <p:nvPr/>
        </p:nvSpPr>
        <p:spPr>
          <a:xfrm>
            <a:off x="2819399" y="4030088"/>
            <a:ext cx="2274983" cy="707886"/>
          </a:xfrm>
          <a:prstGeom prst="rect">
            <a:avLst/>
          </a:prstGeom>
          <a:noFill/>
        </p:spPr>
        <p:txBody>
          <a:bodyPr wrap="none" rtlCol="0">
            <a:spAutoFit/>
          </a:bodyPr>
          <a:lstStyle/>
          <a:p>
            <a:r>
              <a:rPr kumimoji="1" lang="zh-CN" altLang="en-US" sz="4000" dirty="0">
                <a:solidFill>
                  <a:schemeClr val="bg1"/>
                </a:solidFill>
                <a:effectLst>
                  <a:outerShdw blurRad="50800" dist="38100" dir="10800000" algn="r" rotWithShape="0">
                    <a:prstClr val="black">
                      <a:alpha val="40000"/>
                    </a:prstClr>
                  </a:outerShdw>
                </a:effectLst>
              </a:rPr>
              <a:t>十一奉献</a:t>
            </a:r>
          </a:p>
        </p:txBody>
      </p:sp>
    </p:spTree>
    <p:extLst>
      <p:ext uri="{BB962C8B-B14F-4D97-AF65-F5344CB8AC3E}">
        <p14:creationId xmlns:p14="http://schemas.microsoft.com/office/powerpoint/2010/main" val="188970682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cliff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 y="0"/>
            <a:ext cx="7924800" cy="762000"/>
          </a:xfrm>
        </p:spPr>
        <p:txBody>
          <a:bodyPr/>
          <a:lstStyle/>
          <a:p>
            <a:pPr eaLnBrk="1" hangingPunct="1">
              <a:defRPr/>
            </a:pPr>
            <a:r>
              <a:rPr lang="zh-CN" alt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“风险”什一奉献</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578279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endParaRPr lang="en-US" altLang="en-US"/>
          </a:p>
        </p:txBody>
      </p:sp>
      <p:pic>
        <p:nvPicPr>
          <p:cNvPr id="65539" name="Picture 3" descr="Picture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70700"/>
          </a:xfrm>
        </p:spPr>
      </p:pic>
      <p:sp>
        <p:nvSpPr>
          <p:cNvPr id="65540" name="WordArt 4"/>
          <p:cNvSpPr>
            <a:spLocks noChangeArrowheads="1" noChangeShapeType="1" noTextEdit="1"/>
          </p:cNvSpPr>
          <p:nvPr/>
        </p:nvSpPr>
        <p:spPr bwMode="auto">
          <a:xfrm>
            <a:off x="152400" y="152400"/>
            <a:ext cx="6553200" cy="1295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钱财问题</a:t>
            </a:r>
            <a:endParaRPr lang="en-GB"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pic>
        <p:nvPicPr>
          <p:cNvPr id="65541" name="Picture 5" descr="j0283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57375"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8" name="Text Box 6"/>
          <p:cNvSpPr txBox="1">
            <a:spLocks noChangeArrowheads="1"/>
          </p:cNvSpPr>
          <p:nvPr/>
        </p:nvSpPr>
        <p:spPr bwMode="auto">
          <a:xfrm>
            <a:off x="1600200" y="1905000"/>
            <a:ext cx="7162800" cy="308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2800" i="1">
                <a:latin typeface="Georgia" charset="0"/>
              </a:rPr>
              <a:t> </a:t>
            </a:r>
            <a:r>
              <a:rPr lang="zh-CN" altLang="en-US" sz="2800" i="1">
                <a:latin typeface="Georgia" charset="0"/>
              </a:rPr>
              <a:t>耶路撒冷捐款</a:t>
            </a:r>
            <a:endParaRPr lang="en-US" altLang="ja-JP" sz="2800" i="1">
              <a:latin typeface="Georgia" charset="0"/>
            </a:endParaRPr>
          </a:p>
          <a:p>
            <a:pPr algn="l" eaLnBrk="1" hangingPunct="1">
              <a:spcBef>
                <a:spcPct val="50000"/>
              </a:spcBef>
              <a:buFontTx/>
              <a:buChar char="•"/>
            </a:pPr>
            <a:r>
              <a:rPr lang="en-US" altLang="en-US" sz="2800" i="1">
                <a:latin typeface="Georgia" charset="0"/>
              </a:rPr>
              <a:t> </a:t>
            </a:r>
            <a:r>
              <a:rPr lang="zh-CN" altLang="en-US" sz="2800" i="1">
                <a:latin typeface="Georgia" charset="0"/>
              </a:rPr>
              <a:t>马其顿榜样</a:t>
            </a:r>
            <a:endParaRPr lang="en-US" altLang="ja-JP" sz="2800" i="1">
              <a:latin typeface="Georgia" charset="0"/>
            </a:endParaRPr>
          </a:p>
          <a:p>
            <a:pPr algn="l" eaLnBrk="1" hangingPunct="1">
              <a:spcBef>
                <a:spcPct val="50000"/>
              </a:spcBef>
              <a:buFontTx/>
              <a:buChar char="•"/>
            </a:pPr>
            <a:r>
              <a:rPr lang="en-US" altLang="en-US" sz="2800" i="1">
                <a:latin typeface="Georgia" charset="0"/>
              </a:rPr>
              <a:t> </a:t>
            </a:r>
            <a:r>
              <a:rPr lang="zh-CN" altLang="en-US" sz="2800" i="1">
                <a:latin typeface="Georgia" charset="0"/>
              </a:rPr>
              <a:t>神的恩典及慷慨奉献</a:t>
            </a:r>
            <a:endParaRPr lang="en-US" altLang="ja-JP" sz="2800" i="1">
              <a:latin typeface="Georgia" charset="0"/>
            </a:endParaRPr>
          </a:p>
          <a:p>
            <a:pPr algn="l" eaLnBrk="1" hangingPunct="1">
              <a:spcBef>
                <a:spcPct val="50000"/>
              </a:spcBef>
              <a:buFontTx/>
              <a:buChar char="•"/>
            </a:pPr>
            <a:r>
              <a:rPr lang="en-US" altLang="en-US" sz="2800" i="1">
                <a:latin typeface="Georgia" charset="0"/>
              </a:rPr>
              <a:t> </a:t>
            </a:r>
            <a:r>
              <a:rPr lang="zh-CN" altLang="en-US" sz="2800" i="1">
                <a:latin typeface="Georgia" charset="0"/>
              </a:rPr>
              <a:t>纪律及慷慨奉献</a:t>
            </a:r>
            <a:endParaRPr lang="en-US" altLang="ja-JP" sz="2800" i="1">
              <a:latin typeface="Georgia" charset="0"/>
            </a:endParaRPr>
          </a:p>
          <a:p>
            <a:pPr algn="l" eaLnBrk="1" hangingPunct="1">
              <a:spcBef>
                <a:spcPct val="50000"/>
              </a:spcBef>
              <a:buFontTx/>
              <a:buChar char="•"/>
            </a:pPr>
            <a:r>
              <a:rPr lang="en-US" altLang="en-US" sz="2800" i="1">
                <a:latin typeface="Georgia" charset="0"/>
              </a:rPr>
              <a:t> </a:t>
            </a:r>
            <a:r>
              <a:rPr lang="zh-CN" altLang="en-US" sz="2800" i="1">
                <a:latin typeface="Georgia" charset="0"/>
              </a:rPr>
              <a:t>财物功课</a:t>
            </a:r>
            <a:endParaRPr lang="en-US" altLang="en-US" sz="2800" i="1">
              <a:latin typeface="Georgia" charset="0"/>
            </a:endParaRPr>
          </a:p>
        </p:txBody>
      </p:sp>
      <p:pic>
        <p:nvPicPr>
          <p:cNvPr id="65543" name="Picture 7" descr="BUFNO00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38800" y="4495800"/>
            <a:ext cx="3352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9878">
                                            <p:txEl>
                                              <p:pRg st="0" end="0"/>
                                            </p:txEl>
                                          </p:spTgt>
                                        </p:tgtEl>
                                        <p:attrNameLst>
                                          <p:attrName>style.visibility</p:attrName>
                                        </p:attrNameLst>
                                      </p:cBhvr>
                                      <p:to>
                                        <p:strVal val="visible"/>
                                      </p:to>
                                    </p:set>
                                    <p:animEffect transition="in" filter="blinds(horizontal)">
                                      <p:cBhvr>
                                        <p:cTn id="7" dur="500"/>
                                        <p:tgtEl>
                                          <p:spTgt spid="798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iterate type="wd">
                                    <p:tmPct val="10000"/>
                                  </p:iterate>
                                  <p:childTnLst>
                                    <p:set>
                                      <p:cBhvr>
                                        <p:cTn id="11" dur="1" fill="hold">
                                          <p:stCondLst>
                                            <p:cond delay="0"/>
                                          </p:stCondLst>
                                        </p:cTn>
                                        <p:tgtEl>
                                          <p:spTgt spid="79878">
                                            <p:txEl>
                                              <p:pRg st="1" end="1"/>
                                            </p:txEl>
                                          </p:spTgt>
                                        </p:tgtEl>
                                        <p:attrNameLst>
                                          <p:attrName>style.visibility</p:attrName>
                                        </p:attrNameLst>
                                      </p:cBhvr>
                                      <p:to>
                                        <p:strVal val="visible"/>
                                      </p:to>
                                    </p:set>
                                    <p:animEffect transition="in" filter="blinds(horizontal)">
                                      <p:cBhvr>
                                        <p:cTn id="12" dur="500"/>
                                        <p:tgtEl>
                                          <p:spTgt spid="798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79878">
                                            <p:txEl>
                                              <p:pRg st="2" end="2"/>
                                            </p:txEl>
                                          </p:spTgt>
                                        </p:tgtEl>
                                        <p:attrNameLst>
                                          <p:attrName>style.visibility</p:attrName>
                                        </p:attrNameLst>
                                      </p:cBhvr>
                                      <p:to>
                                        <p:strVal val="visible"/>
                                      </p:to>
                                    </p:set>
                                    <p:animEffect transition="in" filter="blinds(horizontal)">
                                      <p:cBhvr>
                                        <p:cTn id="17" dur="500"/>
                                        <p:tgtEl>
                                          <p:spTgt spid="798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iterate type="wd">
                                    <p:tmPct val="10000"/>
                                  </p:iterate>
                                  <p:childTnLst>
                                    <p:set>
                                      <p:cBhvr>
                                        <p:cTn id="21" dur="1" fill="hold">
                                          <p:stCondLst>
                                            <p:cond delay="0"/>
                                          </p:stCondLst>
                                        </p:cTn>
                                        <p:tgtEl>
                                          <p:spTgt spid="79878">
                                            <p:txEl>
                                              <p:pRg st="3" end="3"/>
                                            </p:txEl>
                                          </p:spTgt>
                                        </p:tgtEl>
                                        <p:attrNameLst>
                                          <p:attrName>style.visibility</p:attrName>
                                        </p:attrNameLst>
                                      </p:cBhvr>
                                      <p:to>
                                        <p:strVal val="visible"/>
                                      </p:to>
                                    </p:set>
                                    <p:animEffect transition="in" filter="blinds(horizontal)">
                                      <p:cBhvr>
                                        <p:cTn id="22" dur="500"/>
                                        <p:tgtEl>
                                          <p:spTgt spid="798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iterate type="wd">
                                    <p:tmPct val="10000"/>
                                  </p:iterate>
                                  <p:childTnLst>
                                    <p:set>
                                      <p:cBhvr>
                                        <p:cTn id="26" dur="1" fill="hold">
                                          <p:stCondLst>
                                            <p:cond delay="0"/>
                                          </p:stCondLst>
                                        </p:cTn>
                                        <p:tgtEl>
                                          <p:spTgt spid="79878">
                                            <p:txEl>
                                              <p:pRg st="4" end="4"/>
                                            </p:txEl>
                                          </p:spTgt>
                                        </p:tgtEl>
                                        <p:attrNameLst>
                                          <p:attrName>style.visibility</p:attrName>
                                        </p:attrNameLst>
                                      </p:cBhvr>
                                      <p:to>
                                        <p:strVal val="visible"/>
                                      </p:to>
                                    </p:set>
                                    <p:animEffect transition="in" filter="blinds(horizontal)">
                                      <p:cBhvr>
                                        <p:cTn id="27" dur="500"/>
                                        <p:tgtEl>
                                          <p:spTgt spid="798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build="p"/>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263" y="-963488"/>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Give to the Needy</a:t>
            </a:r>
          </a:p>
        </p:txBody>
      </p:sp>
      <p:pic>
        <p:nvPicPr>
          <p:cNvPr id="434178" name="Picture 2" descr="http://oyh.wpengine.com/wp-content/uploads/2014/06/OYH-logo.png">
            <a:extLst>
              <a:ext uri="{FF2B5EF4-FFF2-40B4-BE49-F238E27FC236}">
                <a16:creationId xmlns:a16="http://schemas.microsoft.com/office/drawing/2014/main" id="{9849E339-1BF6-FB46-B3ED-E5D304CFE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6969C1A-73EC-73D5-5A5E-DD1C7297C48B}"/>
              </a:ext>
            </a:extLst>
          </p:cNvPr>
          <p:cNvSpPr txBox="1"/>
          <p:nvPr/>
        </p:nvSpPr>
        <p:spPr>
          <a:xfrm>
            <a:off x="4875180" y="457200"/>
            <a:ext cx="4268820" cy="6244530"/>
          </a:xfrm>
          <a:prstGeom prst="rect">
            <a:avLst/>
          </a:prstGeom>
          <a:solidFill>
            <a:schemeClr val="bg1"/>
          </a:solidFill>
        </p:spPr>
        <p:txBody>
          <a:bodyPr wrap="square">
            <a:spAutoFit/>
          </a:bodyPr>
          <a:lstStyle/>
          <a:p>
            <a:r>
              <a:rPr lang="zh-CN" altLang="en-US" sz="8800" dirty="0">
                <a:solidFill>
                  <a:srgbClr val="0E0E0E"/>
                </a:solidFill>
                <a:effectLst/>
                <a:latin typeface=".AppleSystemUIFont"/>
              </a:rPr>
              <a:t>敞开</a:t>
            </a:r>
            <a:endParaRPr lang="en-US" altLang="zh-CN" sz="8800" dirty="0">
              <a:solidFill>
                <a:srgbClr val="0E0E0E"/>
              </a:solidFill>
              <a:effectLst/>
              <a:latin typeface=".AppleSystemUIFont"/>
            </a:endParaRPr>
          </a:p>
          <a:p>
            <a:r>
              <a:rPr lang="zh-CN" altLang="en-US" sz="8800" dirty="0">
                <a:solidFill>
                  <a:srgbClr val="0E0E0E"/>
                </a:solidFill>
                <a:effectLst/>
                <a:latin typeface=".AppleSystemUIFont"/>
              </a:rPr>
              <a:t>你的心</a:t>
            </a:r>
            <a:endParaRPr lang="en-US" altLang="zh-CN" sz="8800" dirty="0">
              <a:solidFill>
                <a:srgbClr val="0E0E0E"/>
              </a:solidFill>
              <a:effectLst/>
              <a:latin typeface=".AppleSystemUIFont"/>
            </a:endParaRPr>
          </a:p>
          <a:p>
            <a:endParaRPr lang="en-US" altLang="zh-CN" sz="8800" dirty="0">
              <a:solidFill>
                <a:srgbClr val="0E0E0E"/>
              </a:solidFill>
              <a:effectLst/>
              <a:latin typeface=".AppleSystemUIFont"/>
            </a:endParaRPr>
          </a:p>
          <a:p>
            <a:pPr algn="l">
              <a:lnSpc>
                <a:spcPct val="150000"/>
              </a:lnSpc>
            </a:pPr>
            <a:r>
              <a:rPr lang="zh-CN" altLang="en-US" sz="4800" dirty="0">
                <a:solidFill>
                  <a:srgbClr val="0E0E0E"/>
                </a:solidFill>
                <a:effectLst/>
                <a:latin typeface=".AppleSystemUIFont"/>
              </a:rPr>
              <a:t>接纳饥饿者和无家可归者</a:t>
            </a:r>
          </a:p>
        </p:txBody>
      </p:sp>
    </p:spTree>
    <p:extLst>
      <p:ext uri="{BB962C8B-B14F-4D97-AF65-F5344CB8AC3E}">
        <p14:creationId xmlns:p14="http://schemas.microsoft.com/office/powerpoint/2010/main" val="33116527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29135010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12560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zh-CN" altLang="en-US" sz="4800" dirty="0">
                <a:effectLst>
                  <a:glow rad="127000">
                    <a:schemeClr val="tx1"/>
                  </a:glow>
                </a:effectLst>
                <a:latin typeface="Arial" charset="0"/>
                <a:ea typeface="ＭＳ Ｐゴシック" charset="0"/>
                <a:cs typeface="ＭＳ Ｐゴシック" charset="0"/>
              </a:rPr>
              <a:t>哥林多教会应该通过顺服神的权柄来回应祂的看顾</a:t>
            </a:r>
            <a:br>
              <a:rPr lang="en-US" altLang="zh-CN" sz="4800" dirty="0">
                <a:effectLst>
                  <a:glow rad="127000">
                    <a:schemeClr val="tx1"/>
                  </a:glow>
                </a:effectLst>
                <a:latin typeface="Arial" charset="0"/>
                <a:ea typeface="ＭＳ Ｐゴシック" charset="0"/>
                <a:cs typeface="ＭＳ Ｐゴシック" charset="0"/>
              </a:rPr>
            </a:br>
            <a:r>
              <a:rPr lang="zh-CN" altLang="en-US" sz="4800" dirty="0">
                <a:effectLst>
                  <a:glow rad="127000">
                    <a:schemeClr val="tx1"/>
                  </a:glow>
                </a:effectLst>
                <a:latin typeface="Arial" charset="0"/>
                <a:ea typeface="ＭＳ Ｐゴシック" charset="0"/>
                <a:cs typeface="ＭＳ Ｐゴシック" charset="0"/>
              </a:rPr>
              <a:t>（哥林多后书 </a:t>
            </a:r>
            <a:r>
              <a:rPr lang="en-US" altLang="zh-CN" sz="4800" dirty="0">
                <a:effectLst>
                  <a:glow rad="127000">
                    <a:schemeClr val="tx1"/>
                  </a:glow>
                </a:effectLst>
                <a:latin typeface="Arial" charset="0"/>
                <a:ea typeface="ＭＳ Ｐゴシック" charset="0"/>
                <a:cs typeface="ＭＳ Ｐゴシック" charset="0"/>
              </a:rPr>
              <a:t>10-13</a:t>
            </a:r>
            <a:r>
              <a:rPr lang="zh-CN" altLang="en-US" sz="4800" dirty="0">
                <a:effectLst>
                  <a:glow rad="127000">
                    <a:schemeClr val="tx1"/>
                  </a:glow>
                </a:effectLst>
                <a:latin typeface="Arial" charset="0"/>
                <a:ea typeface="ＭＳ Ｐゴシック" charset="0"/>
                <a:cs typeface="ＭＳ Ｐゴシック" charset="0"/>
              </a:rPr>
              <a:t>）。</a:t>
            </a:r>
            <a:br>
              <a:rPr lang="zh-CN" altLang="en-US" sz="4800"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383845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940" y="152400"/>
            <a:ext cx="9144000" cy="5127723"/>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我－保罗与你们见面的时候是温和的，不在你们那里的时候向你们是勇敢的，如今亲自藉着基督的温柔和慈祥劝你们。 </a:t>
            </a: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有人认为我们是凭着血气行事，我认为必须敢于对付这等人；我但求在那里的时候，不必这样勇敢。</a:t>
            </a:r>
            <a:r>
              <a:rPr lang="ru-RU"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(2林后</a:t>
            </a:r>
            <a:r>
              <a:rPr lang="en-US" altLang="zh-CN" sz="3200" b="1" dirty="0">
                <a:effectLst>
                  <a:glow rad="127000">
                    <a:schemeClr val="tx1"/>
                  </a:glow>
                </a:effectLst>
                <a:latin typeface="Arial" charset="0"/>
                <a:ea typeface="ＭＳ Ｐゴシック" charset="0"/>
                <a:cs typeface="ＭＳ Ｐゴシック" charset="0"/>
              </a:rPr>
              <a:t>1</a:t>
            </a:r>
            <a:r>
              <a:rPr lang="en-US" sz="3200" b="1" dirty="0">
                <a:effectLst>
                  <a:glow rad="127000">
                    <a:schemeClr val="tx1"/>
                  </a:glow>
                </a:effectLst>
                <a:latin typeface="Arial" charset="0"/>
                <a:ea typeface="ＭＳ Ｐゴシック" charset="0"/>
                <a:cs typeface="ＭＳ Ｐゴシック" charset="0"/>
              </a:rPr>
              <a:t>0:1-2).</a:t>
            </a:r>
          </a:p>
        </p:txBody>
      </p:sp>
    </p:spTree>
    <p:extLst>
      <p:ext uri="{BB962C8B-B14F-4D97-AF65-F5344CB8AC3E}">
        <p14:creationId xmlns:p14="http://schemas.microsoft.com/office/powerpoint/2010/main" val="276829178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169738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8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162</a:t>
            </a:r>
          </a:p>
        </p:txBody>
      </p:sp>
      <p:sp>
        <p:nvSpPr>
          <p:cNvPr id="33795" name="Text Box 85"/>
          <p:cNvSpPr txBox="1">
            <a:spLocks noChangeArrowheads="1"/>
          </p:cNvSpPr>
          <p:nvPr/>
        </p:nvSpPr>
        <p:spPr bwMode="auto">
          <a:xfrm>
            <a:off x="3549650" y="207963"/>
            <a:ext cx="1970088"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哥林多后书</a:t>
            </a:r>
            <a:endParaRPr lang="en-US" altLang="en-US" sz="2800">
              <a:solidFill>
                <a:srgbClr val="FFFFFF"/>
              </a:solidFill>
              <a:latin typeface="Arial" charset="0"/>
              <a:cs typeface="Arial" charset="0"/>
            </a:endParaRPr>
          </a:p>
        </p:txBody>
      </p:sp>
      <p:sp>
        <p:nvSpPr>
          <p:cNvPr id="14422" name="Text Box 86"/>
          <p:cNvSpPr txBox="1">
            <a:spLocks noChangeArrowheads="1"/>
          </p:cNvSpPr>
          <p:nvPr/>
        </p:nvSpPr>
        <p:spPr bwMode="auto">
          <a:xfrm>
            <a:off x="3746500" y="1198563"/>
            <a:ext cx="1612900" cy="9461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u="sng">
                <a:solidFill>
                  <a:schemeClr val="bg1"/>
                </a:solidFill>
                <a:latin typeface="Arial" charset="0"/>
                <a:cs typeface="Arial" charset="0"/>
              </a:rPr>
              <a:t>主要字词</a:t>
            </a:r>
            <a:endParaRPr lang="zh-CN" altLang="en-US" sz="2800">
              <a:solidFill>
                <a:schemeClr val="bg1"/>
              </a:solidFill>
              <a:latin typeface="Arial" charset="0"/>
              <a:cs typeface="Arial" charset="0"/>
            </a:endParaRPr>
          </a:p>
          <a:p>
            <a:pPr eaLnBrk="1" hangingPunct="1"/>
            <a:r>
              <a:rPr lang="zh-CN" altLang="en-US" sz="2800">
                <a:solidFill>
                  <a:schemeClr val="bg1"/>
                </a:solidFill>
                <a:latin typeface="Arial" charset="0"/>
                <a:cs typeface="Arial" charset="0"/>
              </a:rPr>
              <a:t>使徒地位</a:t>
            </a:r>
          </a:p>
        </p:txBody>
      </p:sp>
      <p:sp>
        <p:nvSpPr>
          <p:cNvPr id="14423" name="Text Box 87"/>
          <p:cNvSpPr txBox="1">
            <a:spLocks noChangeArrowheads="1"/>
          </p:cNvSpPr>
          <p:nvPr/>
        </p:nvSpPr>
        <p:spPr bwMode="auto">
          <a:xfrm>
            <a:off x="990600" y="2667000"/>
            <a:ext cx="7086600" cy="2663825"/>
          </a:xfrm>
          <a:prstGeom prst="rect">
            <a:avLst/>
          </a:prstGeom>
          <a:solidFill>
            <a:srgbClr val="CCFFCC"/>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u="sng" dirty="0">
                <a:solidFill>
                  <a:srgbClr val="000000"/>
                </a:solidFill>
                <a:latin typeface="Arial" charset="0"/>
                <a:cs typeface="Arial" charset="0"/>
              </a:rPr>
              <a:t>主要经文</a:t>
            </a:r>
            <a:endParaRPr lang="en-US" altLang="zh-CN" sz="2800" dirty="0">
              <a:solidFill>
                <a:srgbClr val="000000"/>
              </a:solidFill>
              <a:latin typeface="Arial" charset="0"/>
              <a:cs typeface="Arial" charset="0"/>
            </a:endParaRPr>
          </a:p>
          <a:p>
            <a:pPr eaLnBrk="1" hangingPunct="1"/>
            <a:r>
              <a:rPr lang="en-US" altLang="zh-CN" sz="2800" dirty="0">
                <a:solidFill>
                  <a:srgbClr val="000000"/>
                </a:solidFill>
                <a:latin typeface="Arial" charset="0"/>
                <a:cs typeface="Arial" charset="0"/>
              </a:rPr>
              <a:t>“</a:t>
            </a:r>
            <a:r>
              <a:rPr lang="zh-CN" altLang="en-US" sz="2800" dirty="0">
                <a:solidFill>
                  <a:srgbClr val="000000"/>
                </a:solidFill>
                <a:latin typeface="Arial" charset="0"/>
                <a:cs typeface="Arial" charset="0"/>
              </a:rPr>
              <a:t>我们原不是传自己，乃是传基督耶稣为主，并且自己因耶稣作你们的仆人。那吩咐光从黑暗里照出来的神，已经照在我们心里，叫我们得知神荣耀的光显在耶稣基督的面上。</a:t>
            </a:r>
            <a:r>
              <a:rPr lang="en-US" altLang="zh-CN" sz="2800" dirty="0">
                <a:solidFill>
                  <a:srgbClr val="000000"/>
                </a:solidFill>
                <a:latin typeface="Arial" charset="0"/>
                <a:cs typeface="Arial" charset="0"/>
              </a:rPr>
              <a:t>” (</a:t>
            </a:r>
            <a:r>
              <a:rPr lang="zh-CN" altLang="en-US" sz="2800" dirty="0">
                <a:solidFill>
                  <a:srgbClr val="000000"/>
                </a:solidFill>
                <a:latin typeface="Arial" charset="0"/>
                <a:cs typeface="Arial" charset="0"/>
              </a:rPr>
              <a:t>哥林多后书 </a:t>
            </a:r>
            <a:r>
              <a:rPr lang="en-US" altLang="zh-CN" sz="2800" dirty="0">
                <a:solidFill>
                  <a:srgbClr val="000000"/>
                </a:solidFill>
                <a:latin typeface="Arial" charset="0"/>
                <a:cs typeface="Arial" charset="0"/>
              </a:rPr>
              <a:t>4:5-6)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422"/>
                                        </p:tgtEl>
                                        <p:attrNameLst>
                                          <p:attrName>style.visibility</p:attrName>
                                        </p:attrNameLst>
                                      </p:cBhvr>
                                      <p:to>
                                        <p:strVal val="visible"/>
                                      </p:to>
                                    </p:set>
                                    <p:anim calcmode="lin" valueType="num">
                                      <p:cBhvr additive="base">
                                        <p:cTn id="7" dur="500" fill="hold"/>
                                        <p:tgtEl>
                                          <p:spTgt spid="14422"/>
                                        </p:tgtEl>
                                        <p:attrNameLst>
                                          <p:attrName>ppt_x</p:attrName>
                                        </p:attrNameLst>
                                      </p:cBhvr>
                                      <p:tavLst>
                                        <p:tav tm="0">
                                          <p:val>
                                            <p:strVal val="#ppt_x"/>
                                          </p:val>
                                        </p:tav>
                                        <p:tav tm="100000">
                                          <p:val>
                                            <p:strVal val="#ppt_x"/>
                                          </p:val>
                                        </p:tav>
                                      </p:tavLst>
                                    </p:anim>
                                    <p:anim calcmode="lin" valueType="num">
                                      <p:cBhvr additive="base">
                                        <p:cTn id="8" dur="500" fill="hold"/>
                                        <p:tgtEl>
                                          <p:spTgt spid="1442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423"/>
                                        </p:tgtEl>
                                        <p:attrNameLst>
                                          <p:attrName>style.visibility</p:attrName>
                                        </p:attrNameLst>
                                      </p:cBhvr>
                                      <p:to>
                                        <p:strVal val="visible"/>
                                      </p:to>
                                    </p:set>
                                    <p:anim calcmode="lin" valueType="num">
                                      <p:cBhvr additive="base">
                                        <p:cTn id="13" dur="500" fill="hold"/>
                                        <p:tgtEl>
                                          <p:spTgt spid="14423"/>
                                        </p:tgtEl>
                                        <p:attrNameLst>
                                          <p:attrName>ppt_x</p:attrName>
                                        </p:attrNameLst>
                                      </p:cBhvr>
                                      <p:tavLst>
                                        <p:tav tm="0">
                                          <p:val>
                                            <p:strVal val="#ppt_x"/>
                                          </p:val>
                                        </p:tav>
                                        <p:tav tm="100000">
                                          <p:val>
                                            <p:strVal val="#ppt_x"/>
                                          </p:val>
                                        </p:tav>
                                      </p:tavLst>
                                    </p:anim>
                                    <p:anim calcmode="lin" valueType="num">
                                      <p:cBhvr additive="base">
                                        <p:cTn id="14" dur="500" fill="hold"/>
                                        <p:tgtEl>
                                          <p:spTgt spid="14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2" grpId="0" animBg="1" autoUpdateAnimBg="0"/>
      <p:bldP spid="14423"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CN" altLang="en-US" dirty="0">
                <a:cs typeface="+mj-cs"/>
              </a:rPr>
              <a:t>保罗的牺牲</a:t>
            </a:r>
            <a:r>
              <a:rPr lang="en-US" altLang="zh-CN" dirty="0">
                <a:cs typeface="+mj-cs"/>
              </a:rPr>
              <a:t>……</a:t>
            </a:r>
            <a:endParaRPr lang="en-US" dirty="0">
              <a:cs typeface="+mj-cs"/>
            </a:endParaRP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45243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林后</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11:23-28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endParaRPr>
          </a:p>
          <a:p>
            <a:pPr algn="l">
              <a:spcBef>
                <a:spcPct val="50000"/>
              </a:spcBef>
              <a:defRPr/>
            </a:pPr>
            <a:endParaRPr lang="en-US" altLang="zh-CN" sz="3200" dirty="0">
              <a:solidFill>
                <a:srgbClr val="FFFFFF"/>
              </a:solidFill>
              <a:latin typeface="Arial" charset="0"/>
            </a:endParaRPr>
          </a:p>
          <a:p>
            <a:pPr algn="l">
              <a:spcBef>
                <a:spcPct val="50000"/>
              </a:spcBef>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23</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他们是基督的用人吗？我说句狂话，我更是。我比他们忍受更多劳苦，坐过更多次监牢，受过无数次的</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鞭打</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，常常冒死。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24</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我被犹太人鞭打五次，每次</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四十减去一下</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25</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被棍打了三次</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被石头打了一次</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，遭海难三次，一昼一夜在深海里挣扎。</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57937427"/>
      </p:ext>
    </p:extLst>
  </p:cSld>
  <p:clrMapOvr>
    <a:masterClrMapping/>
  </p:clrMapOvr>
  <p:transition>
    <p:random/>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CN" altLang="en-US" dirty="0">
                <a:cs typeface="+mj-cs"/>
              </a:rPr>
              <a:t>保罗的牺牲</a:t>
            </a:r>
            <a:r>
              <a:rPr lang="en-US" altLang="zh-CN" dirty="0">
                <a:cs typeface="+mj-cs"/>
              </a:rPr>
              <a:t>……</a:t>
            </a:r>
            <a:endParaRPr lang="en-US" dirty="0">
              <a:cs typeface="+mj-cs"/>
            </a:endParaRP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45243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林后</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11:23-28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endParaRPr>
          </a:p>
          <a:p>
            <a:pPr algn="l">
              <a:spcBef>
                <a:spcPct val="50000"/>
              </a:spcBef>
              <a:defRPr/>
            </a:pPr>
            <a:endParaRPr lang="en-US" altLang="zh-CN" sz="3200" dirty="0">
              <a:solidFill>
                <a:srgbClr val="FFFFFF"/>
              </a:solidFill>
              <a:latin typeface="Arial" charset="0"/>
            </a:endParaRPr>
          </a:p>
          <a:p>
            <a:pPr algn="l">
              <a:spcBef>
                <a:spcPct val="50000"/>
              </a:spcBef>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26</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我又屡次</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行远路</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，遭</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江河</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盗贼</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同族人</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外族人</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城里</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旷野</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海中</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假弟兄</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27</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我劳碌困苦，常常</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失眠</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又饥又渴</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忍饥耐寒</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赤身露体</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28</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除了这些外表的事以外，我还有</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为众教会操心的事</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天天压在我身上。</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068087579"/>
      </p:ext>
    </p:extLst>
  </p:cSld>
  <p:clrMapOvr>
    <a:masterClrMapping/>
  </p:clrMapOvr>
  <p:transition>
    <p:random/>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endParaRPr lang="en-US" altLang="en-US"/>
          </a:p>
        </p:txBody>
      </p:sp>
      <p:pic>
        <p:nvPicPr>
          <p:cNvPr id="56323" name="Picture 3" descr="bv3009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0163"/>
            <a:ext cx="9144000" cy="6827837"/>
          </a:xfrm>
        </p:spPr>
      </p:pic>
      <p:sp>
        <p:nvSpPr>
          <p:cNvPr id="87044" name="WordArt 4"/>
          <p:cNvSpPr>
            <a:spLocks noChangeArrowheads="1" noChangeShapeType="1" noTextEdit="1"/>
          </p:cNvSpPr>
          <p:nvPr/>
        </p:nvSpPr>
        <p:spPr bwMode="auto">
          <a:xfrm>
            <a:off x="685800" y="533400"/>
            <a:ext cx="2895600" cy="990600"/>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00FFFF"/>
                </a:solidFill>
                <a:effectLst>
                  <a:outerShdw dist="125724" dir="18900000" algn="ctr" rotWithShape="0">
                    <a:srgbClr val="000099">
                      <a:alpha val="74997"/>
                    </a:srgbClr>
                  </a:outerShdw>
                </a:effectLst>
                <a:latin typeface="Impact"/>
              </a:rPr>
              <a:t>概要</a:t>
            </a:r>
            <a:endParaRPr lang="en-GB" sz="3600" kern="10" spc="-360">
              <a:ln w="12700">
                <a:solidFill>
                  <a:srgbClr val="000099"/>
                </a:solidFill>
                <a:round/>
                <a:headEnd/>
                <a:tailEnd/>
              </a:ln>
              <a:solidFill>
                <a:srgbClr val="00FFFF"/>
              </a:solidFill>
              <a:effectLst>
                <a:outerShdw dist="125724" dir="18900000" algn="ctr" rotWithShape="0">
                  <a:srgbClr val="000099">
                    <a:alpha val="74997"/>
                  </a:srgbClr>
                </a:outerShdw>
              </a:effectLst>
              <a:latin typeface="Impact"/>
            </a:endParaRPr>
          </a:p>
        </p:txBody>
      </p:sp>
      <p:sp>
        <p:nvSpPr>
          <p:cNvPr id="87045" name="Rectangle 5"/>
          <p:cNvSpPr>
            <a:spLocks noChangeArrowheads="1"/>
          </p:cNvSpPr>
          <p:nvPr/>
        </p:nvSpPr>
        <p:spPr bwMode="auto">
          <a:xfrm>
            <a:off x="609600" y="2087563"/>
            <a:ext cx="5449888" cy="457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a:solidFill>
                  <a:srgbClr val="FFFF00"/>
                </a:solidFill>
                <a:latin typeface="Arial" charset="0"/>
              </a:rPr>
              <a:t>III. </a:t>
            </a:r>
            <a:r>
              <a:rPr lang="zh-CN" altLang="en-US" sz="2400">
                <a:solidFill>
                  <a:srgbClr val="FFFF00"/>
                </a:solidFill>
                <a:latin typeface="Arial" charset="0"/>
              </a:rPr>
              <a:t>保罗辩护他的使徒权柄</a:t>
            </a:r>
            <a:r>
              <a:rPr lang="en-US" altLang="ja-JP" sz="2400">
                <a:solidFill>
                  <a:srgbClr val="FFFF00"/>
                </a:solidFill>
                <a:latin typeface="Arial" charset="0"/>
              </a:rPr>
              <a:t> (10:1-13:14)</a:t>
            </a:r>
            <a:endParaRPr lang="en-US" altLang="en-US" sz="2400">
              <a:solidFill>
                <a:srgbClr val="FFFF00"/>
              </a:solidFill>
              <a:latin typeface="Arial" charset="0"/>
            </a:endParaRPr>
          </a:p>
        </p:txBody>
      </p:sp>
      <p:sp>
        <p:nvSpPr>
          <p:cNvPr id="87046" name="Rectangle 6"/>
          <p:cNvSpPr>
            <a:spLocks noChangeArrowheads="1"/>
          </p:cNvSpPr>
          <p:nvPr/>
        </p:nvSpPr>
        <p:spPr bwMode="auto">
          <a:xfrm>
            <a:off x="914400" y="2895600"/>
            <a:ext cx="5334000" cy="457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latin typeface="Arial" charset="0"/>
              </a:rPr>
              <a:t>A. </a:t>
            </a:r>
            <a:r>
              <a:rPr lang="zh-CN" altLang="en-US" sz="2400" i="1">
                <a:latin typeface="Arial" charset="0"/>
              </a:rPr>
              <a:t>运行使徒权利及权柄 </a:t>
            </a:r>
            <a:r>
              <a:rPr lang="en-US" altLang="en-US" sz="2400" i="1">
                <a:latin typeface="Arial" charset="0"/>
              </a:rPr>
              <a:t>(10:1-11:15)</a:t>
            </a:r>
            <a:r>
              <a:rPr lang="en-US" altLang="en-US" sz="2400">
                <a:latin typeface="Arial" charset="0"/>
              </a:rPr>
              <a:t> </a:t>
            </a:r>
          </a:p>
        </p:txBody>
      </p:sp>
      <p:sp>
        <p:nvSpPr>
          <p:cNvPr id="87047" name="Rectangle 7"/>
          <p:cNvSpPr>
            <a:spLocks noChangeArrowheads="1"/>
          </p:cNvSpPr>
          <p:nvPr/>
        </p:nvSpPr>
        <p:spPr bwMode="auto">
          <a:xfrm>
            <a:off x="914400" y="3657600"/>
            <a:ext cx="5570538" cy="457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latin typeface="Arial" charset="0"/>
              </a:rPr>
              <a:t>B. </a:t>
            </a:r>
            <a:r>
              <a:rPr lang="en-US" altLang="zh-CN" sz="2400" i="1">
                <a:latin typeface="Arial" charset="0"/>
              </a:rPr>
              <a:t>“</a:t>
            </a:r>
            <a:r>
              <a:rPr lang="zh-CN" altLang="en-US" sz="2400" i="1">
                <a:latin typeface="Arial" charset="0"/>
              </a:rPr>
              <a:t>像愚妄人</a:t>
            </a:r>
            <a:r>
              <a:rPr lang="en-US" altLang="zh-CN" sz="2400" i="1">
                <a:latin typeface="Arial" charset="0"/>
              </a:rPr>
              <a:t>”</a:t>
            </a:r>
            <a:r>
              <a:rPr lang="zh-CN" altLang="en-US" sz="2400" i="1">
                <a:latin typeface="Arial" charset="0"/>
              </a:rPr>
              <a:t>夸口 </a:t>
            </a:r>
            <a:r>
              <a:rPr lang="en-US" altLang="ja-JP" sz="2400" i="1">
                <a:latin typeface="Arial" charset="0"/>
              </a:rPr>
              <a:t>(11:16-12:13)</a:t>
            </a:r>
            <a:endParaRPr lang="en-US" altLang="en-US" sz="2400" i="1">
              <a:latin typeface="Arial" charset="0"/>
            </a:endParaRPr>
          </a:p>
        </p:txBody>
      </p:sp>
      <p:sp>
        <p:nvSpPr>
          <p:cNvPr id="87048" name="Rectangle 8"/>
          <p:cNvSpPr>
            <a:spLocks noChangeArrowheads="1"/>
          </p:cNvSpPr>
          <p:nvPr/>
        </p:nvSpPr>
        <p:spPr bwMode="auto">
          <a:xfrm>
            <a:off x="914400" y="4419600"/>
            <a:ext cx="5905500" cy="457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latin typeface="Arial" charset="0"/>
              </a:rPr>
              <a:t>C. </a:t>
            </a:r>
            <a:r>
              <a:rPr lang="zh-CN" altLang="en-US" sz="2400" i="1">
                <a:latin typeface="Arial" charset="0"/>
              </a:rPr>
              <a:t>计划好了第三次探访</a:t>
            </a:r>
            <a:r>
              <a:rPr lang="en-US" altLang="ja-JP" sz="2400" i="1">
                <a:latin typeface="Arial" charset="0"/>
              </a:rPr>
              <a:t> (12:14-13:10)</a:t>
            </a:r>
            <a:endParaRPr lang="en-US" altLang="en-US" sz="2400" i="1">
              <a:latin typeface="Arial" charset="0"/>
            </a:endParaRPr>
          </a:p>
        </p:txBody>
      </p:sp>
      <p:sp>
        <p:nvSpPr>
          <p:cNvPr id="87049" name="Rectangle 9"/>
          <p:cNvSpPr>
            <a:spLocks noChangeArrowheads="1"/>
          </p:cNvSpPr>
          <p:nvPr/>
        </p:nvSpPr>
        <p:spPr bwMode="auto">
          <a:xfrm>
            <a:off x="908050" y="5181600"/>
            <a:ext cx="3740150" cy="457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latin typeface="Arial" charset="0"/>
              </a:rPr>
              <a:t>D. </a:t>
            </a:r>
            <a:r>
              <a:rPr lang="zh-CN" altLang="en-US" sz="2400" i="1">
                <a:latin typeface="Arial" charset="0"/>
              </a:rPr>
              <a:t>结论 </a:t>
            </a:r>
            <a:r>
              <a:rPr lang="en-US" altLang="en-US" sz="2400" i="1">
                <a:latin typeface="Arial" charset="0"/>
              </a:rPr>
              <a:t>(13:11-14)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arn(inHorizontal)">
                                      <p:cBhvr>
                                        <p:cTn id="7" dur="1000"/>
                                        <p:tgtEl>
                                          <p:spTgt spid="87044"/>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checkerboard(across)">
                                      <p:cBhvr>
                                        <p:cTn id="11" dur="1000"/>
                                        <p:tgtEl>
                                          <p:spTgt spid="87045"/>
                                        </p:tgtEl>
                                      </p:cBhvr>
                                    </p:animEffect>
                                  </p:childTnLst>
                                </p:cTn>
                              </p:par>
                            </p:childTnLst>
                          </p:cTn>
                        </p:par>
                        <p:par>
                          <p:cTn id="12" fill="hold" nodeType="afterGroup">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87046"/>
                                        </p:tgtEl>
                                        <p:attrNameLst>
                                          <p:attrName>style.visibility</p:attrName>
                                        </p:attrNameLst>
                                      </p:cBhvr>
                                      <p:to>
                                        <p:strVal val="visible"/>
                                      </p:to>
                                    </p:set>
                                    <p:animEffect transition="in" filter="randombar(horizontal)">
                                      <p:cBhvr>
                                        <p:cTn id="15" dur="1000"/>
                                        <p:tgtEl>
                                          <p:spTgt spid="87046"/>
                                        </p:tgtEl>
                                      </p:cBhvr>
                                    </p:animEffect>
                                  </p:childTnLst>
                                </p:cTn>
                              </p:par>
                            </p:childTnLst>
                          </p:cTn>
                        </p:par>
                        <p:par>
                          <p:cTn id="16" fill="hold" nodeType="afterGroup">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87047"/>
                                        </p:tgtEl>
                                        <p:attrNameLst>
                                          <p:attrName>style.visibility</p:attrName>
                                        </p:attrNameLst>
                                      </p:cBhvr>
                                      <p:to>
                                        <p:strVal val="visible"/>
                                      </p:to>
                                    </p:set>
                                    <p:animEffect transition="in" filter="randombar(horizontal)">
                                      <p:cBhvr>
                                        <p:cTn id="19" dur="1000"/>
                                        <p:tgtEl>
                                          <p:spTgt spid="87047"/>
                                        </p:tgtEl>
                                      </p:cBhvr>
                                    </p:animEffect>
                                  </p:childTnLst>
                                </p:cTn>
                              </p:par>
                            </p:childTnLst>
                          </p:cTn>
                        </p:par>
                        <p:par>
                          <p:cTn id="20" fill="hold" nodeType="afterGroup">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87048"/>
                                        </p:tgtEl>
                                        <p:attrNameLst>
                                          <p:attrName>style.visibility</p:attrName>
                                        </p:attrNameLst>
                                      </p:cBhvr>
                                      <p:to>
                                        <p:strVal val="visible"/>
                                      </p:to>
                                    </p:set>
                                    <p:animEffect transition="in" filter="randombar(horizontal)">
                                      <p:cBhvr>
                                        <p:cTn id="23" dur="1000"/>
                                        <p:tgtEl>
                                          <p:spTgt spid="87048"/>
                                        </p:tgtEl>
                                      </p:cBhvr>
                                    </p:animEffect>
                                  </p:childTnLst>
                                </p:cTn>
                              </p:par>
                            </p:childTnLst>
                          </p:cTn>
                        </p:par>
                        <p:par>
                          <p:cTn id="24" fill="hold" nodeType="afterGroup">
                            <p:stCondLst>
                              <p:cond delay="5000"/>
                            </p:stCondLst>
                            <p:childTnLst>
                              <p:par>
                                <p:cTn id="25" presetID="14" presetClass="entr" presetSubtype="10" fill="hold" grpId="0" nodeType="afterEffect">
                                  <p:stCondLst>
                                    <p:cond delay="0"/>
                                  </p:stCondLst>
                                  <p:childTnLst>
                                    <p:set>
                                      <p:cBhvr>
                                        <p:cTn id="26" dur="1" fill="hold">
                                          <p:stCondLst>
                                            <p:cond delay="0"/>
                                          </p:stCondLst>
                                        </p:cTn>
                                        <p:tgtEl>
                                          <p:spTgt spid="87049"/>
                                        </p:tgtEl>
                                        <p:attrNameLst>
                                          <p:attrName>style.visibility</p:attrName>
                                        </p:attrNameLst>
                                      </p:cBhvr>
                                      <p:to>
                                        <p:strVal val="visible"/>
                                      </p:to>
                                    </p:set>
                                    <p:animEffect transition="in" filter="randombar(horizontal)">
                                      <p:cBhvr>
                                        <p:cTn id="27" dur="1000"/>
                                        <p:tgtEl>
                                          <p:spTgt spid="8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nimBg="1"/>
      <p:bldP spid="87045" grpId="0" animBg="1"/>
      <p:bldP spid="87046" grpId="0" animBg="1"/>
      <p:bldP spid="87047" grpId="0" animBg="1"/>
      <p:bldP spid="87048" grpId="0" animBg="1"/>
      <p:bldP spid="87049"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848433757"/>
      </p:ext>
    </p:extLst>
  </p:cSld>
  <p:clrMapOvr>
    <a:overrideClrMapping bg1="lt1" tx1="dk1" bg2="lt2" tx2="dk2" accent1="accent1" accent2="accent2" accent3="accent3" accent4="accent4" accent5="accent5" accent6="accent6" hlink="hlink" folHlink="folHlink"/>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8600"/>
            <a:ext cx="9144000" cy="6099175"/>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rPr>
              <a:t>1</a:t>
            </a:r>
            <a:r>
              <a:rPr lang="zh-CN" altLang="en-US" sz="3200" b="1" dirty="0">
                <a:effectLst>
                  <a:glow rad="127000">
                    <a:schemeClr val="tx1"/>
                  </a:glow>
                </a:effectLst>
                <a:latin typeface="Arial" charset="0"/>
                <a:ea typeface="ＭＳ Ｐゴシック" charset="0"/>
              </a:rPr>
              <a:t>虽然自夸无益，我还是不得不夸。我现在要提到主的异象和启示。 </a:t>
            </a:r>
            <a:r>
              <a:rPr lang="en-US" altLang="zh-CN" sz="3200" b="1" dirty="0">
                <a:effectLst>
                  <a:glow rad="127000">
                    <a:schemeClr val="tx1"/>
                  </a:glow>
                </a:effectLst>
                <a:latin typeface="Arial" charset="0"/>
                <a:ea typeface="ＭＳ Ｐゴシック" charset="0"/>
              </a:rPr>
              <a:t>2</a:t>
            </a:r>
            <a:r>
              <a:rPr lang="zh-CN" altLang="en-US" sz="3200" b="1" dirty="0">
                <a:effectLst>
                  <a:glow rad="127000">
                    <a:schemeClr val="tx1"/>
                  </a:glow>
                </a:effectLst>
                <a:latin typeface="Arial" charset="0"/>
                <a:ea typeface="ＭＳ Ｐゴシック" charset="0"/>
              </a:rPr>
              <a:t>我认识一个在基督里的人，他在十四年前被提到第三层天上去；或在身内，我不知道，或在身外，我也不知道，只有上帝知道。 </a:t>
            </a:r>
            <a:r>
              <a:rPr lang="en-US" altLang="zh-CN" sz="3200" b="1" dirty="0">
                <a:effectLst>
                  <a:glow rad="127000">
                    <a:schemeClr val="tx1"/>
                  </a:glow>
                </a:effectLst>
                <a:latin typeface="Arial" charset="0"/>
                <a:ea typeface="ＭＳ Ｐゴシック" charset="0"/>
              </a:rPr>
              <a:t>3</a:t>
            </a:r>
            <a:r>
              <a:rPr lang="zh-CN" altLang="en-US" sz="3200" b="1" dirty="0">
                <a:effectLst>
                  <a:glow rad="127000">
                    <a:schemeClr val="tx1"/>
                  </a:glow>
                </a:effectLst>
                <a:latin typeface="Arial" charset="0"/>
                <a:ea typeface="ＭＳ Ｐゴシック" charset="0"/>
              </a:rPr>
              <a:t>我认识的这样的一个人</a:t>
            </a:r>
            <a:r>
              <a:rPr lang="en-US" altLang="zh-CN"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或在身内，或在身外，我都不知道，只有上帝知道</a:t>
            </a:r>
            <a:r>
              <a:rPr lang="en-US" altLang="zh-CN" sz="3200" b="1" dirty="0">
                <a:effectLst>
                  <a:glow rad="127000">
                    <a:schemeClr val="tx1"/>
                  </a:glow>
                </a:effectLst>
                <a:latin typeface="Arial" charset="0"/>
                <a:ea typeface="ＭＳ Ｐゴシック" charset="0"/>
              </a:rPr>
              <a:t>— 4</a:t>
            </a:r>
            <a:r>
              <a:rPr lang="zh-CN" altLang="en-US" sz="3200" b="1" dirty="0">
                <a:effectLst>
                  <a:glow rad="127000">
                    <a:schemeClr val="tx1"/>
                  </a:glow>
                </a:effectLst>
                <a:latin typeface="Arial" charset="0"/>
                <a:ea typeface="ＭＳ Ｐゴシック" charset="0"/>
              </a:rPr>
              <a:t>他被提到乐园里，听见隐秘的言语，是人不可说的。</a:t>
            </a:r>
            <a:br>
              <a:rPr lang="en-SG" sz="3200" b="1" dirty="0">
                <a:effectLst>
                  <a:glow rad="127000">
                    <a:schemeClr val="tx1"/>
                  </a:glow>
                </a:effectLst>
                <a:latin typeface="Arial" charset="0"/>
                <a:ea typeface="ＭＳ Ｐゴシック" charset="0"/>
              </a:rPr>
            </a:br>
            <a:r>
              <a:rPr lang="en-SG" sz="3200" b="1" dirty="0">
                <a:effectLst>
                  <a:glow rad="127000">
                    <a:schemeClr val="tx1"/>
                  </a:glow>
                </a:effectLst>
                <a:latin typeface="Arial" charset="0"/>
                <a:ea typeface="ＭＳ Ｐゴシック" charset="0"/>
              </a:rPr>
              <a:t>(</a:t>
            </a:r>
            <a:r>
              <a:rPr lang="en-SG" sz="3200" b="1" dirty="0" err="1">
                <a:effectLst>
                  <a:glow rad="127000">
                    <a:schemeClr val="tx1"/>
                  </a:glow>
                </a:effectLst>
                <a:latin typeface="Arial" charset="0"/>
                <a:ea typeface="ＭＳ Ｐゴシック" charset="0"/>
              </a:rPr>
              <a:t>林后</a:t>
            </a:r>
            <a:r>
              <a:rPr lang="zh-CN" altLang="en-US" sz="3200" b="1" dirty="0">
                <a:effectLst>
                  <a:glow rad="127000">
                    <a:schemeClr val="tx1"/>
                  </a:glow>
                </a:effectLst>
                <a:latin typeface="Arial" charset="0"/>
                <a:ea typeface="ＭＳ Ｐゴシック" charset="0"/>
              </a:rPr>
              <a:t> </a:t>
            </a:r>
            <a:r>
              <a:rPr lang="en-SG" sz="3200" b="1" dirty="0">
                <a:effectLst>
                  <a:glow rad="127000">
                    <a:schemeClr val="tx1"/>
                  </a:glow>
                </a:effectLst>
                <a:latin typeface="Arial" charset="0"/>
                <a:ea typeface="ＭＳ Ｐゴシック" charset="0"/>
              </a:rPr>
              <a:t>12:1-4 </a:t>
            </a:r>
            <a:r>
              <a:rPr lang="en-SG" sz="2800" b="1" dirty="0">
                <a:effectLst>
                  <a:glow rad="127000">
                    <a:schemeClr val="tx1"/>
                  </a:glow>
                </a:effectLst>
                <a:latin typeface="Arial" charset="0"/>
                <a:ea typeface="ＭＳ Ｐゴシック" charset="0"/>
              </a:rPr>
              <a:t>NLT</a:t>
            </a:r>
            <a:r>
              <a:rPr lang="en-SG" sz="3200" b="1" dirty="0">
                <a:effectLst>
                  <a:glow rad="127000">
                    <a:schemeClr val="tx1"/>
                  </a:glow>
                </a:effectLst>
                <a:latin typeface="Arial" charset="0"/>
                <a:ea typeface="ＭＳ Ｐゴシック" charset="0"/>
              </a:rPr>
              <a:t>).</a:t>
            </a:r>
            <a:br>
              <a:rPr lang="en-SG" sz="4000" dirty="0"/>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614484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地狱</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欣嫩子谷</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火湖</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烧着硫磺的</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第二次死亡</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zh-CN" altLang="en-US" sz="36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mn-cs"/>
                </a:rPr>
                <a:t>阴间</a:t>
              </a:r>
              <a:endParaRPr kumimoji="0" lang="en-US" altLang="en-US" sz="3600" b="1" i="0" u="none" strike="noStrike" kern="1200" cap="none" spc="0" normalizeH="0" baseline="0" noProof="0" dirty="0">
                <a:ln>
                  <a:noFill/>
                </a:ln>
                <a:solidFill>
                  <a:srgbClr val="E3EBF1"/>
                </a:solidFill>
                <a:effectLst/>
                <a:uLnTx/>
                <a:uFillTx/>
                <a:latin typeface="MS PGothic" panose="020B0600070205080204" pitchFamily="34" charset="-128"/>
                <a:ea typeface="MS PGothic" pitchFamily="34" charset="-128"/>
                <a:cs typeface="Arial"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14 &amp; 16</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79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天堂</a:t>
              </a:r>
              <a:r>
                <a:rPr kumimoji="0" lang="en-US" altLang="zh-CN"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a:t>
              </a:r>
              <a:r>
                <a:rPr kumimoji="0" lang="zh-CN" altLang="en-US"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乐园</a:t>
              </a:r>
              <a:r>
                <a:rPr kumimoji="0" lang="en-US" altLang="zh-CN"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a:t>
              </a:r>
              <a:endParaRPr kumimoji="0" lang="en-US" altLang="en-US" sz="3600" b="1" i="0" u="none" strike="noStrike" kern="1200" cap="none" spc="0" normalizeH="0" baseline="0" noProof="0" dirty="0">
                <a:ln>
                  <a:noFill/>
                </a:ln>
                <a:solidFill>
                  <a:srgbClr val="003399">
                    <a:lumMod val="60000"/>
                    <a:lumOff val="40000"/>
                  </a:srgbClr>
                </a:solidFill>
                <a:effectLst/>
                <a:uLnTx/>
                <a:uFillTx/>
                <a:latin typeface="Aramis Italic" pitchFamily="-111" charset="0"/>
                <a:ea typeface="MS PGothic" pitchFamily="34" charset="-128"/>
                <a:cs typeface="+mn-cs"/>
              </a:endParaRPr>
            </a:p>
          </p:txBody>
        </p:sp>
      </p:grpSp>
      <p:pic>
        <p:nvPicPr>
          <p:cNvPr id="207879" name="Picture 1" descr="rev 20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阴间</a:t>
              </a:r>
              <a:endParaRPr kumimoji="0" lang="en-US" altLang="en-US" sz="5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79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天堂</a:t>
              </a:r>
              <a:endParaRPr kumimoji="0" lang="en-US" altLang="en-US" sz="2800" b="1" i="0" u="none" strike="noStrike" kern="1200" cap="none" spc="0" normalizeH="0" baseline="0" noProof="0" dirty="0">
                <a:ln>
                  <a:noFill/>
                </a:ln>
                <a:solidFill>
                  <a:srgbClr val="003399"/>
                </a:solidFill>
                <a:effectLst/>
                <a:uLnTx/>
                <a:uFillTx/>
                <a:latin typeface="Aramis Italic" pitchFamily="-111" charset="0"/>
                <a:ea typeface="MS PGothic" pitchFamily="34" charset="-128"/>
                <a:cs typeface="+mn-cs"/>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阴间</a:t>
              </a:r>
              <a:endParaRPr kumimoji="0" lang="en-US" altLang="en-US" sz="5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2238375" y="6299945"/>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zh-CN" altLang="en-US"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启示录</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rPr>
              <a:t>20:14-15</a:t>
            </a: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rPr>
              <a:t>Eph. 4:8-10</a:t>
            </a:r>
            <a:endParaRPr kumimoji="0" lang="en-US" altLang="en-US" sz="28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3" name="Group 2"/>
          <p:cNvGrpSpPr>
            <a:grpSpLocks/>
          </p:cNvGrpSpPr>
          <p:nvPr/>
        </p:nvGrpSpPr>
        <p:grpSpPr bwMode="auto">
          <a:xfrm>
            <a:off x="-42637" y="5766545"/>
            <a:ext cx="4170137" cy="1091455"/>
            <a:chOff x="-42637" y="5766545"/>
            <a:chExt cx="4170137" cy="1091455"/>
          </a:xfrm>
        </p:grpSpPr>
        <p:sp>
          <p:nvSpPr>
            <p:cNvPr id="2" name="Rectangular Callout 1"/>
            <p:cNvSpPr/>
            <p:nvPr/>
          </p:nvSpPr>
          <p:spPr bwMode="auto">
            <a:xfrm>
              <a:off x="-42637" y="5766545"/>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5" name="Rectangle 3"/>
            <p:cNvSpPr txBox="1">
              <a:spLocks noChangeArrowheads="1"/>
            </p:cNvSpPr>
            <p:nvPr/>
          </p:nvSpPr>
          <p:spPr bwMode="auto">
            <a:xfrm>
              <a:off x="1270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26 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况且，在你我中间隔着一道深渊，这边的人不能到你那边去，你那边的人也不能到这里来。’</a:t>
              </a:r>
            </a:p>
            <a:p>
              <a:pPr marL="0" marR="0" lvl="0" indent="0" algn="ctr" defTabSz="914400" rtl="0" eaLnBrk="0" fontAlgn="base" latinLnBrk="0" hangingPunct="0">
                <a:lnSpc>
                  <a:spcPct val="100000"/>
                </a:lnSpc>
                <a:spcBef>
                  <a:spcPct val="0"/>
                </a:spcBef>
                <a:spcAft>
                  <a:spcPct val="0"/>
                </a:spcAft>
                <a:buClr>
                  <a:srgbClr val="66CCFF"/>
                </a:buClr>
                <a:buSzTx/>
                <a:buFont typeface="Wingdings" pitchFamily="2" charset="2"/>
                <a:buNone/>
                <a:tabLst/>
                <a:defRPr/>
              </a:pPr>
              <a:br>
                <a:rPr kumimoji="0" lang="zh-CN" altLang="en-US" sz="1600" b="0"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br>
              <a:endParaRPr kumimoji="0" lang="en-US" sz="1800" b="0"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endParaRPr>
            </a:p>
          </p:txBody>
        </p:sp>
      </p:grpSp>
      <p:sp>
        <p:nvSpPr>
          <p:cNvPr id="2078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NLT</a:t>
            </a:r>
            <a:endParaRPr kumimoji="0" lang="en-US" altLang="en-US" sz="1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grpSp>
        <p:nvGrpSpPr>
          <p:cNvPr id="9" name="Group 8"/>
          <p:cNvGrpSpPr>
            <a:grpSpLocks/>
          </p:cNvGrpSpPr>
          <p:nvPr/>
        </p:nvGrpSpPr>
        <p:grpSpPr bwMode="auto">
          <a:xfrm>
            <a:off x="76200" y="1905000"/>
            <a:ext cx="2514600" cy="888341"/>
            <a:chOff x="76200" y="1905000"/>
            <a:chExt cx="2514600" cy="888341"/>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0" name="Rectangle 3"/>
            <p:cNvSpPr txBox="1">
              <a:spLocks noChangeArrowheads="1"/>
            </p:cNvSpPr>
            <p:nvPr/>
          </p:nvSpPr>
          <p:spPr bwMode="auto">
            <a:xfrm>
              <a:off x="76200" y="1955525"/>
              <a:ext cx="2514600" cy="83781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 typeface="Wingdings" pitchFamily="2" charset="2"/>
                <a:buNone/>
                <a:tabLst/>
                <a:defRPr/>
              </a:pPr>
              <a:r>
                <a:rPr kumimoji="0" lang="en-US" altLang="zh-CN" sz="1600" b="1" i="0" u="none" strike="noStrike" kern="1200" cap="none" spc="0" normalizeH="0" baseline="30000" noProof="0" dirty="0">
                  <a:ln>
                    <a:noFill/>
                  </a:ln>
                  <a:solidFill>
                    <a:srgbClr val="E3EBF1"/>
                  </a:solidFill>
                  <a:effectLst/>
                  <a:uLnTx/>
                  <a:uFillTx/>
                  <a:latin typeface="Arial"/>
                  <a:ea typeface="ＭＳ Ｐゴシック"/>
                  <a:cs typeface="Arial"/>
                </a:rPr>
                <a:t>43</a:t>
              </a:r>
              <a:r>
                <a:rPr kumimoji="0" lang="en-US" altLang="zh-CN" sz="16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 </a:t>
              </a:r>
              <a:r>
                <a:rPr kumimoji="0" lang="zh-CN" altLang="en-US" sz="16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“我实在告诉你，今天你要和我一起在乐园里了。”</a:t>
              </a:r>
              <a:endParaRPr kumimoji="0" lang="en-US" sz="1600" b="1"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endParaRPr>
            </a:p>
          </p:txBody>
        </p:sp>
      </p:grpSp>
      <p:grpSp>
        <p:nvGrpSpPr>
          <p:cNvPr id="6" name="Group 5"/>
          <p:cNvGrpSpPr>
            <a:grpSpLocks/>
          </p:cNvGrpSpPr>
          <p:nvPr/>
        </p:nvGrpSpPr>
        <p:grpSpPr bwMode="auto">
          <a:xfrm>
            <a:off x="4648200" y="2733591"/>
            <a:ext cx="4419600" cy="3048000"/>
            <a:chOff x="4433103" y="3321760"/>
            <a:chExt cx="4495800" cy="3048000"/>
          </a:xfrm>
        </p:grpSpPr>
        <p:sp>
          <p:nvSpPr>
            <p:cNvPr id="37" name="Rectangular Callout 36"/>
            <p:cNvSpPr/>
            <p:nvPr/>
          </p:nvSpPr>
          <p:spPr bwMode="auto">
            <a:xfrm>
              <a:off x="4433103" y="332176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8" name="Rectangle 3"/>
            <p:cNvSpPr txBox="1">
              <a:spLocks noChangeArrowheads="1"/>
            </p:cNvSpPr>
            <p:nvPr/>
          </p:nvSpPr>
          <p:spPr bwMode="auto">
            <a:xfrm>
              <a:off x="4570048" y="3527306"/>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18 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因为基督也曾一次为罪受苦，以无罪之身代替不义之人，为要领你们到上帝面前。祂的肉体虽被处死，但祂借着圣灵复活了。 </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19 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祂还借着圣灵向那些监狱中的灵魂传道， </a:t>
              </a:r>
              <a:r>
                <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20 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他们就是从前在挪亚造方舟、上帝耐心等候人们悔改的时代中那些不肯信的人。当时进入方舟，从洪水中得救的人很少，只有八个人。</a:t>
              </a:r>
              <a:endParaRPr kumimoji="0" lang="en-US" sz="1800" b="0"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endParaRPr>
            </a:p>
          </p:txBody>
        </p:sp>
      </p:grpSp>
      <p:grpSp>
        <p:nvGrpSpPr>
          <p:cNvPr id="5" name="Group 4"/>
          <p:cNvGrpSpPr>
            <a:grpSpLocks/>
          </p:cNvGrpSpPr>
          <p:nvPr/>
        </p:nvGrpSpPr>
        <p:grpSpPr bwMode="auto">
          <a:xfrm>
            <a:off x="4154540" y="5798793"/>
            <a:ext cx="5057723" cy="1100638"/>
            <a:chOff x="3077558" y="8245491"/>
            <a:chExt cx="5057949" cy="1100638"/>
          </a:xfrm>
        </p:grpSpPr>
        <p:sp>
          <p:nvSpPr>
            <p:cNvPr id="41" name="Rectangular Callout 40"/>
            <p:cNvSpPr/>
            <p:nvPr/>
          </p:nvSpPr>
          <p:spPr bwMode="auto">
            <a:xfrm>
              <a:off x="3077558" y="8245491"/>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2" name="Rectangle 3"/>
            <p:cNvSpPr txBox="1">
              <a:spLocks noChangeArrowheads="1"/>
            </p:cNvSpPr>
            <p:nvPr/>
          </p:nvSpPr>
          <p:spPr bwMode="auto">
            <a:xfrm>
              <a:off x="3106307" y="8355529"/>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altLang="zh-CN" sz="20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14 </a:t>
              </a:r>
              <a:r>
                <a:rPr kumimoji="0" lang="zh-CN" altLang="en-US" sz="20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死亡和阴间也被拋在火湖里</a:t>
              </a:r>
              <a:r>
                <a:rPr kumimoji="0" lang="en-US" altLang="zh-CN" sz="20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a:t>
              </a:r>
              <a:r>
                <a:rPr kumimoji="0" lang="en-US" altLang="zh-CN" sz="20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15 </a:t>
              </a:r>
              <a:r>
                <a:rPr kumimoji="0" lang="zh-CN" altLang="en-US" sz="20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凡是名字没有记在生命册上的，他就被拋在火湖里</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endParaRPr>
            </a:p>
          </p:txBody>
        </p:sp>
      </p:grpSp>
      <p:grpSp>
        <p:nvGrpSpPr>
          <p:cNvPr id="7" name="Group 6"/>
          <p:cNvGrpSpPr>
            <a:grpSpLocks/>
          </p:cNvGrpSpPr>
          <p:nvPr/>
        </p:nvGrpSpPr>
        <p:grpSpPr bwMode="auto">
          <a:xfrm>
            <a:off x="3781477" y="0"/>
            <a:ext cx="5410200" cy="2209800"/>
            <a:chOff x="7695459" y="-1343819"/>
            <a:chExt cx="5410200" cy="2209800"/>
          </a:xfrm>
        </p:grpSpPr>
        <p:sp>
          <p:nvSpPr>
            <p:cNvPr id="43" name="Rectangular Callout 42"/>
            <p:cNvSpPr/>
            <p:nvPr/>
          </p:nvSpPr>
          <p:spPr bwMode="auto">
            <a:xfrm>
              <a:off x="7695459" y="-1343819"/>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4" name="Rectangle 3"/>
            <p:cNvSpPr txBox="1">
              <a:spLocks noChangeArrowheads="1"/>
            </p:cNvSpPr>
            <p:nvPr/>
          </p:nvSpPr>
          <p:spPr bwMode="auto">
            <a:xfrm>
              <a:off x="7723982" y="-1191419"/>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en-US" altLang="zh-CN" sz="18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8 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所以他说：“他升上高天的时候，</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掳了许多俘虏，</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把赏赐给了人。”</a:t>
              </a:r>
              <a:r>
                <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 </a:t>
              </a:r>
            </a:p>
            <a:p>
              <a:pPr marL="0" marR="0" lvl="0" indent="0" algn="l"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en-US" altLang="zh-CN" sz="18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9 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（“他升上”这句话是甚么意思呢？他不是也曾降到地上吗？ </a:t>
              </a:r>
              <a:r>
                <a:rPr kumimoji="0" lang="en-US" altLang="zh-CN" sz="18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10 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那降下的，就是那升到诸天之上的，为了要使他充满万</a:t>
              </a:r>
              <a:r>
                <a:rPr kumimoji="0" lang="zh-CN" altLang="en-US" sz="1800" b="0" i="0" u="none" strike="noStrike" kern="1200" cap="none" spc="0" normalizeH="0" baseline="0" noProof="0" dirty="0">
                  <a:ln>
                    <a:noFill/>
                  </a:ln>
                  <a:solidFill>
                    <a:srgbClr val="E3EBF1"/>
                  </a:solidFill>
                  <a:effectLst/>
                  <a:uLnTx/>
                  <a:uFillTx/>
                  <a:latin typeface="Arial"/>
                  <a:ea typeface="ＭＳ Ｐゴシック"/>
                  <a:cs typeface="Arial"/>
                </a:rPr>
                <a:t>有。）</a:t>
              </a:r>
              <a:endPar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路加福音</a:t>
            </a:r>
            <a:r>
              <a:rPr kumimoji="0" lang="en-US" altLang="zh-CN"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16:26</a:t>
            </a:r>
            <a:endParaRPr kumimoji="0" lang="en-US" altLang="en-US" sz="2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grpSp>
        <p:nvGrpSpPr>
          <p:cNvPr id="50" name="Group 49"/>
          <p:cNvGrpSpPr>
            <a:grpSpLocks/>
          </p:cNvGrpSpPr>
          <p:nvPr/>
        </p:nvGrpSpPr>
        <p:grpSpPr bwMode="auto">
          <a:xfrm>
            <a:off x="6565899" y="185852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rPr>
                <a:t>"</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被提到第三层天</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上</a:t>
              </a:r>
              <a:r>
                <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被提到天上</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的乐园里</a:t>
              </a:r>
              <a:r>
                <a:rPr kumimoji="0" lang="en-US" sz="1800" b="0"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rPr>
                <a:t>"</a:t>
              </a: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endParaRPr>
            </a:p>
          </p:txBody>
        </p:sp>
      </p:grpSp>
      <p:sp>
        <p:nvSpPr>
          <p:cNvPr id="21" name="Rectangle 3"/>
          <p:cNvSpPr txBox="1">
            <a:spLocks noChangeArrowheads="1"/>
          </p:cNvSpPr>
          <p:nvPr/>
        </p:nvSpPr>
        <p:spPr bwMode="auto">
          <a:xfrm>
            <a:off x="49069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
                <a:srgbClr val="66CCFF"/>
              </a:buClr>
              <a:buSzTx/>
              <a:buFont typeface="Wingdings" pitchFamily="2" charset="2"/>
              <a:buNone/>
              <a:tabLst/>
              <a:defRPr/>
            </a:pPr>
            <a:r>
              <a:rPr kumimoji="0" lang="zh-CN" altLang="en-US" sz="24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Arial" panose="020B0604020202020204" pitchFamily="34" charset="0"/>
              </a:rPr>
              <a:t>哥林多后书</a:t>
            </a:r>
            <a:r>
              <a:rPr kumimoji="0" lang="en-US" altLang="zh-CN" sz="24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Arial" panose="020B0604020202020204" pitchFamily="34" charset="0"/>
              </a:rPr>
              <a:t>12:2-14</a:t>
            </a: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路加福音</a:t>
            </a:r>
            <a:r>
              <a:rPr kumimoji="0" lang="en-US" altLang="zh-CN"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23:43</a:t>
            </a:r>
            <a:endParaRPr kumimoji="0" lang="en-US" altLang="en-US" sz="2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0" fontAlgn="base" latinLnBrk="0" hangingPunct="0">
              <a:lnSpc>
                <a:spcPct val="100000"/>
              </a:lnSpc>
              <a:spcBef>
                <a:spcPct val="20000"/>
              </a:spcBef>
              <a:spcAft>
                <a:spcPct val="0"/>
              </a:spcAft>
              <a:buClr>
                <a:srgbClr val="66CCFF"/>
              </a:buClr>
              <a:buSzTx/>
              <a:buFont typeface="Wingdings" pitchFamily="2" charset="2"/>
              <a:buNone/>
              <a:tabLst/>
              <a:defRPr/>
            </a:pPr>
            <a:r>
              <a:rPr kumimoji="0" lang="zh-CN" altLang="en-US" sz="24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mn-cs"/>
              </a:rPr>
              <a:t>彼得前书 </a:t>
            </a:r>
            <a:r>
              <a:rPr kumimoji="0" lang="en-US" altLang="zh-CN" sz="24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mn-cs"/>
              </a:rPr>
              <a:t>3:18-20</a:t>
            </a:r>
          </a:p>
        </p:txBody>
      </p:sp>
    </p:spTree>
    <p:extLst>
      <p:ext uri="{BB962C8B-B14F-4D97-AF65-F5344CB8AC3E}">
        <p14:creationId xmlns:p14="http://schemas.microsoft.com/office/powerpoint/2010/main" val="3288062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endParaRPr lang="en-US" altLang="en-US"/>
          </a:p>
        </p:txBody>
      </p:sp>
      <p:pic>
        <p:nvPicPr>
          <p:cNvPr id="66563" name="Picture 3" descr="bv3005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pic>
        <p:nvPicPr>
          <p:cNvPr id="80900" name="Picture 4" descr="MCj0331780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52800" y="3200400"/>
            <a:ext cx="1752600" cy="270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Rectangle 5"/>
          <p:cNvSpPr>
            <a:spLocks noChangeArrowheads="1"/>
          </p:cNvSpPr>
          <p:nvPr/>
        </p:nvSpPr>
        <p:spPr bwMode="auto">
          <a:xfrm>
            <a:off x="6324600" y="1828800"/>
            <a:ext cx="2036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GB" sz="3200">
                <a:solidFill>
                  <a:srgbClr val="FFFF00"/>
                </a:solidFill>
                <a:latin typeface="Arial" charset="0"/>
              </a:rPr>
              <a:t>林后 </a:t>
            </a:r>
            <a:r>
              <a:rPr lang="en-GB" altLang="en-US" sz="3200">
                <a:solidFill>
                  <a:srgbClr val="FFFF00"/>
                </a:solidFill>
                <a:latin typeface="Arial" charset="0"/>
              </a:rPr>
              <a:t>12:7</a:t>
            </a:r>
            <a:r>
              <a:rPr lang="en-US" altLang="en-US" sz="3200" b="0">
                <a:solidFill>
                  <a:srgbClr val="FFFF00"/>
                </a:solidFill>
                <a:latin typeface="Arial" charset="0"/>
              </a:rPr>
              <a:t> </a:t>
            </a:r>
          </a:p>
        </p:txBody>
      </p:sp>
      <p:pic>
        <p:nvPicPr>
          <p:cNvPr id="80902" name="Picture 6" descr="MCj0275260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38200" y="1828800"/>
            <a:ext cx="2922588" cy="417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3" name="Picture 7" descr="MCj02942120000[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94425" y="3429000"/>
            <a:ext cx="241935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4" name="WordArt 8"/>
          <p:cNvSpPr>
            <a:spLocks noChangeArrowheads="1" noChangeShapeType="1" noTextEdit="1"/>
          </p:cNvSpPr>
          <p:nvPr/>
        </p:nvSpPr>
        <p:spPr bwMode="auto">
          <a:xfrm>
            <a:off x="609600" y="457200"/>
            <a:ext cx="6705600" cy="1143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刺加在肉体上</a:t>
            </a:r>
            <a:endParaRPr lang="en-GB"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0904"/>
                                        </p:tgtEl>
                                        <p:attrNameLst>
                                          <p:attrName>style.visibility</p:attrName>
                                        </p:attrNameLst>
                                      </p:cBhvr>
                                      <p:to>
                                        <p:strVal val="visible"/>
                                      </p:to>
                                    </p:set>
                                    <p:anim calcmode="lin" valueType="num">
                                      <p:cBhvr>
                                        <p:cTn id="7" dur="1000" fill="hold"/>
                                        <p:tgtEl>
                                          <p:spTgt spid="80904"/>
                                        </p:tgtEl>
                                        <p:attrNameLst>
                                          <p:attrName>ppt_w</p:attrName>
                                        </p:attrNameLst>
                                      </p:cBhvr>
                                      <p:tavLst>
                                        <p:tav tm="0">
                                          <p:val>
                                            <p:strVal val="#ppt_w*0.70"/>
                                          </p:val>
                                        </p:tav>
                                        <p:tav tm="100000">
                                          <p:val>
                                            <p:strVal val="#ppt_w"/>
                                          </p:val>
                                        </p:tav>
                                      </p:tavLst>
                                    </p:anim>
                                    <p:anim calcmode="lin" valueType="num">
                                      <p:cBhvr>
                                        <p:cTn id="8" dur="1000" fill="hold"/>
                                        <p:tgtEl>
                                          <p:spTgt spid="80904"/>
                                        </p:tgtEl>
                                        <p:attrNameLst>
                                          <p:attrName>ppt_h</p:attrName>
                                        </p:attrNameLst>
                                      </p:cBhvr>
                                      <p:tavLst>
                                        <p:tav tm="0">
                                          <p:val>
                                            <p:strVal val="#ppt_h"/>
                                          </p:val>
                                        </p:tav>
                                        <p:tav tm="100000">
                                          <p:val>
                                            <p:strVal val="#ppt_h"/>
                                          </p:val>
                                        </p:tav>
                                      </p:tavLst>
                                    </p:anim>
                                    <p:animEffect transition="in" filter="fade">
                                      <p:cBhvr>
                                        <p:cTn id="9" dur="1000"/>
                                        <p:tgtEl>
                                          <p:spTgt spid="80904"/>
                                        </p:tgtEl>
                                      </p:cBhvr>
                                    </p:animEffect>
                                  </p:childTnLst>
                                </p:cTn>
                              </p:par>
                            </p:childTnLst>
                          </p:cTn>
                        </p:par>
                        <p:par>
                          <p:cTn id="10" fill="hold" nodeType="afterGroup">
                            <p:stCondLst>
                              <p:cond delay="10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80901"/>
                                        </p:tgtEl>
                                        <p:attrNameLst>
                                          <p:attrName>style.visibility</p:attrName>
                                        </p:attrNameLst>
                                      </p:cBhvr>
                                      <p:to>
                                        <p:strVal val="visible"/>
                                      </p:to>
                                    </p:set>
                                    <p:animEffect transition="in" filter="fade">
                                      <p:cBhvr>
                                        <p:cTn id="13" dur="2000"/>
                                        <p:tgtEl>
                                          <p:spTgt spid="80901"/>
                                        </p:tgtEl>
                                      </p:cBhvr>
                                    </p:animEffect>
                                    <p:anim calcmode="lin" valueType="num">
                                      <p:cBhvr>
                                        <p:cTn id="14" dur="2000" fill="hold"/>
                                        <p:tgtEl>
                                          <p:spTgt spid="80901"/>
                                        </p:tgtEl>
                                        <p:attrNameLst>
                                          <p:attrName>ppt_w</p:attrName>
                                        </p:attrNameLst>
                                      </p:cBhvr>
                                      <p:tavLst>
                                        <p:tav tm="0" fmla="#ppt_w*sin(2.5*pi*$)">
                                          <p:val>
                                            <p:fltVal val="0"/>
                                          </p:val>
                                        </p:tav>
                                        <p:tav tm="100000">
                                          <p:val>
                                            <p:fltVal val="1"/>
                                          </p:val>
                                        </p:tav>
                                      </p:tavLst>
                                    </p:anim>
                                    <p:anim calcmode="lin" valueType="num">
                                      <p:cBhvr>
                                        <p:cTn id="15" dur="2000" fill="hold"/>
                                        <p:tgtEl>
                                          <p:spTgt spid="80901"/>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4000"/>
                            </p:stCondLst>
                            <p:childTnLst>
                              <p:par>
                                <p:cTn id="17" presetID="50" presetClass="entr" presetSubtype="0" decel="100000" fill="hold" nodeType="afterEffect">
                                  <p:stCondLst>
                                    <p:cond delay="0"/>
                                  </p:stCondLst>
                                  <p:childTnLst>
                                    <p:set>
                                      <p:cBhvr>
                                        <p:cTn id="18" dur="1" fill="hold">
                                          <p:stCondLst>
                                            <p:cond delay="0"/>
                                          </p:stCondLst>
                                        </p:cTn>
                                        <p:tgtEl>
                                          <p:spTgt spid="80902"/>
                                        </p:tgtEl>
                                        <p:attrNameLst>
                                          <p:attrName>style.visibility</p:attrName>
                                        </p:attrNameLst>
                                      </p:cBhvr>
                                      <p:to>
                                        <p:strVal val="visible"/>
                                      </p:to>
                                    </p:set>
                                    <p:anim calcmode="lin" valueType="num">
                                      <p:cBhvr>
                                        <p:cTn id="19" dur="1000" fill="hold"/>
                                        <p:tgtEl>
                                          <p:spTgt spid="80902"/>
                                        </p:tgtEl>
                                        <p:attrNameLst>
                                          <p:attrName>ppt_w</p:attrName>
                                        </p:attrNameLst>
                                      </p:cBhvr>
                                      <p:tavLst>
                                        <p:tav tm="0">
                                          <p:val>
                                            <p:strVal val="#ppt_w+.3"/>
                                          </p:val>
                                        </p:tav>
                                        <p:tav tm="100000">
                                          <p:val>
                                            <p:strVal val="#ppt_w"/>
                                          </p:val>
                                        </p:tav>
                                      </p:tavLst>
                                    </p:anim>
                                    <p:anim calcmode="lin" valueType="num">
                                      <p:cBhvr>
                                        <p:cTn id="20" dur="1000" fill="hold"/>
                                        <p:tgtEl>
                                          <p:spTgt spid="80902"/>
                                        </p:tgtEl>
                                        <p:attrNameLst>
                                          <p:attrName>ppt_h</p:attrName>
                                        </p:attrNameLst>
                                      </p:cBhvr>
                                      <p:tavLst>
                                        <p:tav tm="0">
                                          <p:val>
                                            <p:strVal val="#ppt_h"/>
                                          </p:val>
                                        </p:tav>
                                        <p:tav tm="100000">
                                          <p:val>
                                            <p:strVal val="#ppt_h"/>
                                          </p:val>
                                        </p:tav>
                                      </p:tavLst>
                                    </p:anim>
                                    <p:animEffect transition="in" filter="fade">
                                      <p:cBhvr>
                                        <p:cTn id="21" dur="1000"/>
                                        <p:tgtEl>
                                          <p:spTgt spid="8090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0900"/>
                                        </p:tgtEl>
                                        <p:attrNameLst>
                                          <p:attrName>style.visibility</p:attrName>
                                        </p:attrNameLst>
                                      </p:cBhvr>
                                      <p:to>
                                        <p:strVal val="visible"/>
                                      </p:to>
                                    </p:set>
                                    <p:anim calcmode="lin" valueType="num">
                                      <p:cBhvr>
                                        <p:cTn id="24" dur="1000" fill="hold"/>
                                        <p:tgtEl>
                                          <p:spTgt spid="80900"/>
                                        </p:tgtEl>
                                        <p:attrNameLst>
                                          <p:attrName>ppt_w</p:attrName>
                                        </p:attrNameLst>
                                      </p:cBhvr>
                                      <p:tavLst>
                                        <p:tav tm="0">
                                          <p:val>
                                            <p:strVal val="#ppt_w+.3"/>
                                          </p:val>
                                        </p:tav>
                                        <p:tav tm="100000">
                                          <p:val>
                                            <p:strVal val="#ppt_w"/>
                                          </p:val>
                                        </p:tav>
                                      </p:tavLst>
                                    </p:anim>
                                    <p:anim calcmode="lin" valueType="num">
                                      <p:cBhvr>
                                        <p:cTn id="25" dur="1000" fill="hold"/>
                                        <p:tgtEl>
                                          <p:spTgt spid="80900"/>
                                        </p:tgtEl>
                                        <p:attrNameLst>
                                          <p:attrName>ppt_h</p:attrName>
                                        </p:attrNameLst>
                                      </p:cBhvr>
                                      <p:tavLst>
                                        <p:tav tm="0">
                                          <p:val>
                                            <p:strVal val="#ppt_h"/>
                                          </p:val>
                                        </p:tav>
                                        <p:tav tm="100000">
                                          <p:val>
                                            <p:strVal val="#ppt_h"/>
                                          </p:val>
                                        </p:tav>
                                      </p:tavLst>
                                    </p:anim>
                                    <p:animEffect transition="in" filter="fade">
                                      <p:cBhvr>
                                        <p:cTn id="26" dur="1000"/>
                                        <p:tgtEl>
                                          <p:spTgt spid="80900"/>
                                        </p:tgtEl>
                                      </p:cBhvr>
                                    </p:animEffect>
                                  </p:childTnLst>
                                </p:cTn>
                              </p:par>
                            </p:childTnLst>
                          </p:cTn>
                        </p:par>
                        <p:par>
                          <p:cTn id="27" fill="hold" nodeType="afterGroup">
                            <p:stCondLst>
                              <p:cond delay="5000"/>
                            </p:stCondLst>
                            <p:childTnLst>
                              <p:par>
                                <p:cTn id="28" presetID="10" presetClass="entr" presetSubtype="0" fill="hold" nodeType="afterEffect">
                                  <p:stCondLst>
                                    <p:cond delay="0"/>
                                  </p:stCondLst>
                                  <p:childTnLst>
                                    <p:set>
                                      <p:cBhvr>
                                        <p:cTn id="29" dur="1" fill="hold">
                                          <p:stCondLst>
                                            <p:cond delay="0"/>
                                          </p:stCondLst>
                                        </p:cTn>
                                        <p:tgtEl>
                                          <p:spTgt spid="80903"/>
                                        </p:tgtEl>
                                        <p:attrNameLst>
                                          <p:attrName>style.visibility</p:attrName>
                                        </p:attrNameLst>
                                      </p:cBhvr>
                                      <p:to>
                                        <p:strVal val="visible"/>
                                      </p:to>
                                    </p:set>
                                    <p:animEffect transition="in" filter="fade">
                                      <p:cBhvr>
                                        <p:cTn id="30" dur="2000"/>
                                        <p:tgtEl>
                                          <p:spTgt spid="80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P spid="80904"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endParaRPr lang="en-US" altLang="en-US"/>
          </a:p>
        </p:txBody>
      </p:sp>
      <p:pic>
        <p:nvPicPr>
          <p:cNvPr id="67587" name="Picture 3" descr="bv300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67588" name="WordArt 4"/>
          <p:cNvSpPr>
            <a:spLocks noChangeArrowheads="1" noChangeShapeType="1" noTextEdit="1"/>
          </p:cNvSpPr>
          <p:nvPr/>
        </p:nvSpPr>
        <p:spPr bwMode="auto">
          <a:xfrm>
            <a:off x="609600" y="457200"/>
            <a:ext cx="6705600" cy="1143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FF0000"/>
                    </a:gs>
                    <a:gs pos="100000">
                      <a:srgbClr val="FFFFFF"/>
                    </a:gs>
                  </a:gsLst>
                  <a:lin ang="5400000" scaled="1"/>
                </a:gradFill>
                <a:effectLst>
                  <a:outerShdw dist="45791" dir="3378596" algn="ctr" rotWithShape="0">
                    <a:srgbClr val="4D4D4D">
                      <a:alpha val="79999"/>
                    </a:srgbClr>
                  </a:outerShdw>
                </a:effectLst>
                <a:latin typeface="Arial Black"/>
              </a:rPr>
              <a:t>刺加在肉体上</a:t>
            </a:r>
            <a:endParaRPr lang="en-GB" sz="3600" kern="10" spc="720">
              <a:gradFill rotWithShape="1">
                <a:gsLst>
                  <a:gs pos="0">
                    <a:srgbClr val="FF0000"/>
                  </a:gs>
                  <a:gs pos="100000">
                    <a:srgbClr val="FFFFFF"/>
                  </a:gs>
                </a:gsLst>
                <a:lin ang="5400000" scaled="1"/>
              </a:gradFill>
              <a:effectLst>
                <a:outerShdw dist="45791" dir="3378596" algn="ctr" rotWithShape="0">
                  <a:srgbClr val="4D4D4D">
                    <a:alpha val="79999"/>
                  </a:srgbClr>
                </a:outerShdw>
              </a:effectLst>
              <a:latin typeface="Arial Black"/>
            </a:endParaRPr>
          </a:p>
        </p:txBody>
      </p:sp>
      <p:sp>
        <p:nvSpPr>
          <p:cNvPr id="81925" name="Text Box 5"/>
          <p:cNvSpPr txBox="1">
            <a:spLocks noChangeArrowheads="1"/>
          </p:cNvSpPr>
          <p:nvPr/>
        </p:nvSpPr>
        <p:spPr bwMode="auto">
          <a:xfrm>
            <a:off x="838200" y="2133600"/>
            <a:ext cx="7620000" cy="1311275"/>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3200" i="1">
                <a:solidFill>
                  <a:srgbClr val="FF0000"/>
                </a:solidFill>
                <a:latin typeface="Georgia" charset="0"/>
              </a:rPr>
              <a:t> </a:t>
            </a:r>
            <a:r>
              <a:rPr lang="zh-CN" altLang="en-US" sz="3200" i="1">
                <a:solidFill>
                  <a:srgbClr val="FF0000"/>
                </a:solidFill>
                <a:latin typeface="Georgia" charset="0"/>
              </a:rPr>
              <a:t>刺的意思</a:t>
            </a:r>
            <a:endParaRPr lang="en-US" altLang="ja-JP" sz="3200" i="1">
              <a:solidFill>
                <a:srgbClr val="FF0000"/>
              </a:solidFill>
              <a:latin typeface="Georgia" charset="0"/>
            </a:endParaRPr>
          </a:p>
          <a:p>
            <a:pPr algn="l" eaLnBrk="1" hangingPunct="1">
              <a:spcBef>
                <a:spcPct val="50000"/>
              </a:spcBef>
              <a:buFontTx/>
              <a:buChar char="•"/>
            </a:pPr>
            <a:r>
              <a:rPr lang="en-US" altLang="en-US" sz="3200" i="1">
                <a:solidFill>
                  <a:srgbClr val="FF0000"/>
                </a:solidFill>
                <a:latin typeface="Georgia" charset="0"/>
              </a:rPr>
              <a:t> </a:t>
            </a:r>
            <a:r>
              <a:rPr lang="zh-CN" altLang="en-US" sz="3200" i="1">
                <a:solidFill>
                  <a:srgbClr val="FF0000"/>
                </a:solidFill>
                <a:latin typeface="Georgia" charset="0"/>
              </a:rPr>
              <a:t>这些“刺”代表什么呢？</a:t>
            </a:r>
            <a:endParaRPr lang="en-US" altLang="en-US" sz="3200" i="1">
              <a:solidFill>
                <a:srgbClr val="FF0000"/>
              </a:solidFill>
              <a:latin typeface="Georgia" charset="0"/>
            </a:endParaRPr>
          </a:p>
        </p:txBody>
      </p:sp>
      <p:sp>
        <p:nvSpPr>
          <p:cNvPr id="81926" name="Rectangle 6"/>
          <p:cNvSpPr>
            <a:spLocks noChangeArrowheads="1"/>
          </p:cNvSpPr>
          <p:nvPr/>
        </p:nvSpPr>
        <p:spPr bwMode="auto">
          <a:xfrm>
            <a:off x="838200" y="3503613"/>
            <a:ext cx="7620000" cy="1373187"/>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pPr>
            <a:r>
              <a:rPr lang="en-US" altLang="en-US" sz="2800" i="1">
                <a:latin typeface="Arial" charset="0"/>
              </a:rPr>
              <a:t>	</a:t>
            </a:r>
            <a:r>
              <a:rPr lang="en-US" altLang="en-US" sz="2800" i="1">
                <a:solidFill>
                  <a:srgbClr val="FF0000"/>
                </a:solidFill>
                <a:latin typeface="Arial" charset="0"/>
              </a:rPr>
              <a:t>i.    </a:t>
            </a:r>
            <a:r>
              <a:rPr lang="zh-CN" altLang="en-US" sz="2800" i="1">
                <a:solidFill>
                  <a:srgbClr val="FF0000"/>
                </a:solidFill>
                <a:latin typeface="Arial" charset="0"/>
              </a:rPr>
              <a:t>属灵的骚扰</a:t>
            </a:r>
            <a:br>
              <a:rPr lang="en-US" altLang="ja-JP" sz="2800" i="1">
                <a:solidFill>
                  <a:srgbClr val="FF0000"/>
                </a:solidFill>
                <a:latin typeface="Arial" charset="0"/>
              </a:rPr>
            </a:br>
            <a:r>
              <a:rPr lang="en-US" altLang="ja-JP" sz="2800" i="1">
                <a:solidFill>
                  <a:srgbClr val="FF0000"/>
                </a:solidFill>
                <a:latin typeface="Arial" charset="0"/>
              </a:rPr>
              <a:t>	ii.   </a:t>
            </a:r>
            <a:r>
              <a:rPr lang="zh-CN" altLang="en-US" sz="2800" i="1">
                <a:solidFill>
                  <a:srgbClr val="FF0000"/>
                </a:solidFill>
                <a:latin typeface="Arial" charset="0"/>
              </a:rPr>
              <a:t>逼迫</a:t>
            </a:r>
            <a:br>
              <a:rPr lang="en-US" altLang="ja-JP" sz="2800" i="1">
                <a:solidFill>
                  <a:srgbClr val="FF0000"/>
                </a:solidFill>
                <a:latin typeface="Arial" charset="0"/>
              </a:rPr>
            </a:br>
            <a:r>
              <a:rPr lang="en-US" altLang="ja-JP" sz="2800" i="1">
                <a:solidFill>
                  <a:srgbClr val="FF0000"/>
                </a:solidFill>
                <a:latin typeface="Arial" charset="0"/>
              </a:rPr>
              <a:t>	iii.  </a:t>
            </a:r>
            <a:r>
              <a:rPr lang="zh-CN" altLang="en-US" sz="2800" i="1">
                <a:solidFill>
                  <a:srgbClr val="FF0000"/>
                </a:solidFill>
                <a:latin typeface="Arial" charset="0"/>
              </a:rPr>
              <a:t>身体病痛</a:t>
            </a:r>
            <a:endParaRPr lang="en-US" altLang="en-US" sz="2800" b="0">
              <a:solidFill>
                <a:srgbClr val="FF0000"/>
              </a:solidFill>
              <a:latin typeface="Arial" charset="0"/>
            </a:endParaRPr>
          </a:p>
        </p:txBody>
      </p:sp>
      <p:sp>
        <p:nvSpPr>
          <p:cNvPr id="81927" name="Text Box 7"/>
          <p:cNvSpPr txBox="1">
            <a:spLocks noChangeArrowheads="1"/>
          </p:cNvSpPr>
          <p:nvPr/>
        </p:nvSpPr>
        <p:spPr bwMode="auto">
          <a:xfrm>
            <a:off x="838200" y="4953000"/>
            <a:ext cx="7620000" cy="579438"/>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3200" i="1">
                <a:solidFill>
                  <a:srgbClr val="FF0000"/>
                </a:solidFill>
                <a:latin typeface="Georgia" charset="0"/>
              </a:rPr>
              <a:t> </a:t>
            </a:r>
            <a:r>
              <a:rPr lang="zh-CN" altLang="en-US" sz="3200" i="1">
                <a:solidFill>
                  <a:srgbClr val="FF0000"/>
                </a:solidFill>
                <a:latin typeface="Georgia" charset="0"/>
              </a:rPr>
              <a:t>从保罗身上学到的功课</a:t>
            </a:r>
            <a:endParaRPr lang="en-US" altLang="en-US" sz="3200" i="1">
              <a:solidFill>
                <a:srgbClr val="FF0000"/>
              </a:solidFill>
              <a:latin typeface="Georgia" charset="0"/>
            </a:endParaRPr>
          </a:p>
        </p:txBody>
      </p:sp>
      <p:pic>
        <p:nvPicPr>
          <p:cNvPr id="67592" name="Picture 8" descr="MCj0331780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53200" y="3505200"/>
            <a:ext cx="1900238" cy="293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wd">
                                    <p:tmPct val="50000"/>
                                  </p:iterate>
                                  <p:childTnLst>
                                    <p:set>
                                      <p:cBhvr>
                                        <p:cTn id="6" dur="1" fill="hold">
                                          <p:stCondLst>
                                            <p:cond delay="0"/>
                                          </p:stCondLst>
                                        </p:cTn>
                                        <p:tgtEl>
                                          <p:spTgt spid="81925">
                                            <p:txEl>
                                              <p:pRg st="0" end="0"/>
                                            </p:txEl>
                                          </p:spTgt>
                                        </p:tgtEl>
                                        <p:attrNameLst>
                                          <p:attrName>style.visibility</p:attrName>
                                        </p:attrNameLst>
                                      </p:cBhvr>
                                      <p:to>
                                        <p:strVal val="visible"/>
                                      </p:to>
                                    </p:set>
                                    <p:anim calcmode="discrete" valueType="clr">
                                      <p:cBhvr override="childStyle">
                                        <p:cTn id="7" dur="1000"/>
                                        <p:tgtEl>
                                          <p:spTgt spid="81925">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8" dur="1000"/>
                                        <p:tgtEl>
                                          <p:spTgt spid="81925">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8192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wd">
                                    <p:tmPct val="50000"/>
                                  </p:iterate>
                                  <p:childTnLst>
                                    <p:set>
                                      <p:cBhvr>
                                        <p:cTn id="13" dur="1" fill="hold">
                                          <p:stCondLst>
                                            <p:cond delay="0"/>
                                          </p:stCondLst>
                                        </p:cTn>
                                        <p:tgtEl>
                                          <p:spTgt spid="81925">
                                            <p:txEl>
                                              <p:pRg st="1" end="1"/>
                                            </p:txEl>
                                          </p:spTgt>
                                        </p:tgtEl>
                                        <p:attrNameLst>
                                          <p:attrName>style.visibility</p:attrName>
                                        </p:attrNameLst>
                                      </p:cBhvr>
                                      <p:to>
                                        <p:strVal val="visible"/>
                                      </p:to>
                                    </p:set>
                                    <p:anim calcmode="discrete" valueType="clr">
                                      <p:cBhvr override="childStyle">
                                        <p:cTn id="14" dur="500"/>
                                        <p:tgtEl>
                                          <p:spTgt spid="81925">
                                            <p:txEl>
                                              <p:pRg st="1" end="1"/>
                                            </p:txEl>
                                          </p:spTgt>
                                        </p:tgtEl>
                                        <p:attrNameLst>
                                          <p:attrName>style.color</p:attrName>
                                        </p:attrNameLst>
                                      </p:cBhvr>
                                      <p:tavLst>
                                        <p:tav tm="0">
                                          <p:val>
                                            <p:clrVal>
                                              <a:srgbClr val="FF0000"/>
                                            </p:clrVal>
                                          </p:val>
                                        </p:tav>
                                        <p:tav tm="50000">
                                          <p:val>
                                            <p:clrVal>
                                              <a:srgbClr val="FFFF00"/>
                                            </p:clrVal>
                                          </p:val>
                                        </p:tav>
                                      </p:tavLst>
                                    </p:anim>
                                    <p:anim calcmode="discrete" valueType="clr">
                                      <p:cBhvr>
                                        <p:cTn id="15" dur="500"/>
                                        <p:tgtEl>
                                          <p:spTgt spid="8192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8192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81926">
                                            <p:txEl>
                                              <p:pRg st="0" end="0"/>
                                            </p:txEl>
                                          </p:spTgt>
                                        </p:tgtEl>
                                        <p:attrNameLst>
                                          <p:attrName>style.visibility</p:attrName>
                                        </p:attrNameLst>
                                      </p:cBhvr>
                                      <p:to>
                                        <p:strVal val="visible"/>
                                      </p:to>
                                    </p:set>
                                    <p:animEffect transition="in" filter="fade">
                                      <p:cBhvr>
                                        <p:cTn id="21" dur="500"/>
                                        <p:tgtEl>
                                          <p:spTgt spid="8192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wd">
                                    <p:tmPct val="50000"/>
                                  </p:iterate>
                                  <p:childTnLst>
                                    <p:set>
                                      <p:cBhvr>
                                        <p:cTn id="25" dur="1" fill="hold">
                                          <p:stCondLst>
                                            <p:cond delay="0"/>
                                          </p:stCondLst>
                                        </p:cTn>
                                        <p:tgtEl>
                                          <p:spTgt spid="81927">
                                            <p:txEl>
                                              <p:pRg st="0" end="0"/>
                                            </p:txEl>
                                          </p:spTgt>
                                        </p:tgtEl>
                                        <p:attrNameLst>
                                          <p:attrName>style.visibility</p:attrName>
                                        </p:attrNameLst>
                                      </p:cBhvr>
                                      <p:to>
                                        <p:strVal val="visible"/>
                                      </p:to>
                                    </p:set>
                                    <p:anim calcmode="discrete" valueType="clr">
                                      <p:cBhvr override="childStyle">
                                        <p:cTn id="26" dur="1000"/>
                                        <p:tgtEl>
                                          <p:spTgt spid="81927">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27" dur="1000"/>
                                        <p:tgtEl>
                                          <p:spTgt spid="81927">
                                            <p:txEl>
                                              <p:pRg st="0" end="0"/>
                                            </p:txEl>
                                          </p:spTgt>
                                        </p:tgtEl>
                                        <p:attrNameLst>
                                          <p:attrName>fillcolor</p:attrName>
                                        </p:attrNameLst>
                                      </p:cBhvr>
                                      <p:tavLst>
                                        <p:tav tm="0">
                                          <p:val>
                                            <p:clrVal>
                                              <a:schemeClr val="accent2"/>
                                            </p:clrVal>
                                          </p:val>
                                        </p:tav>
                                        <p:tav tm="50000">
                                          <p:val>
                                            <p:clrVal>
                                              <a:schemeClr val="hlink"/>
                                            </p:clrVal>
                                          </p:val>
                                        </p:tav>
                                      </p:tavLst>
                                    </p:anim>
                                    <p:set>
                                      <p:cBhvr>
                                        <p:cTn id="28" dur="1000"/>
                                        <p:tgtEl>
                                          <p:spTgt spid="819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1927" grpId="0" build="p"/>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en-US" altLang="en-US"/>
          </a:p>
        </p:txBody>
      </p:sp>
      <p:pic>
        <p:nvPicPr>
          <p:cNvPr id="68611" name="Picture 3" descr="bv3003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82948" name="Rectangle 4"/>
          <p:cNvSpPr>
            <a:spLocks noChangeArrowheads="1"/>
          </p:cNvSpPr>
          <p:nvPr/>
        </p:nvSpPr>
        <p:spPr bwMode="auto">
          <a:xfrm>
            <a:off x="762000" y="1052513"/>
            <a:ext cx="617220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GB" altLang="zh-CN" sz="7200" b="0">
                <a:solidFill>
                  <a:srgbClr val="FFFF00"/>
                </a:solidFill>
                <a:latin typeface="Impact" charset="0"/>
              </a:rPr>
              <a:t>“</a:t>
            </a:r>
            <a:r>
              <a:rPr lang="zh-CN" altLang="en-GB" sz="7200" b="0">
                <a:solidFill>
                  <a:srgbClr val="FFFF00"/>
                </a:solidFill>
                <a:latin typeface="Impact" charset="0"/>
              </a:rPr>
              <a:t>夸口”</a:t>
            </a:r>
            <a:r>
              <a:rPr lang="zh-CN" altLang="en-GB" sz="5400" b="0">
                <a:solidFill>
                  <a:srgbClr val="FFFF00"/>
                </a:solidFill>
                <a:latin typeface="Impact" charset="0"/>
              </a:rPr>
              <a:t>是不是</a:t>
            </a:r>
            <a:r>
              <a:rPr lang="zh-CN" altLang="en-GB" sz="7200" b="0">
                <a:solidFill>
                  <a:srgbClr val="FFFF00"/>
                </a:solidFill>
                <a:latin typeface="Impact" charset="0"/>
              </a:rPr>
              <a:t> </a:t>
            </a:r>
          </a:p>
        </p:txBody>
      </p:sp>
      <p:sp>
        <p:nvSpPr>
          <p:cNvPr id="82949" name="Rectangle 5"/>
          <p:cNvSpPr>
            <a:spLocks noChangeArrowheads="1"/>
          </p:cNvSpPr>
          <p:nvPr/>
        </p:nvSpPr>
        <p:spPr bwMode="auto">
          <a:xfrm>
            <a:off x="4953000" y="2143125"/>
            <a:ext cx="20193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GB" sz="3600">
                <a:solidFill>
                  <a:srgbClr val="FF9900"/>
                </a:solidFill>
                <a:latin typeface="Impact" charset="0"/>
              </a:rPr>
              <a:t>用来形容</a:t>
            </a:r>
            <a:endParaRPr lang="en-US" altLang="en-US" sz="3600">
              <a:solidFill>
                <a:srgbClr val="FF9900"/>
              </a:solidFill>
              <a:latin typeface="Impact" charset="0"/>
            </a:endParaRPr>
          </a:p>
        </p:txBody>
      </p:sp>
      <p:sp>
        <p:nvSpPr>
          <p:cNvPr id="82950" name="WordArt 6"/>
          <p:cNvSpPr>
            <a:spLocks noChangeArrowheads="1" noChangeShapeType="1" noTextEdit="1"/>
          </p:cNvSpPr>
          <p:nvPr/>
        </p:nvSpPr>
        <p:spPr bwMode="auto">
          <a:xfrm>
            <a:off x="5638800" y="2895600"/>
            <a:ext cx="2133600" cy="1295400"/>
          </a:xfrm>
          <a:prstGeom prst="rect">
            <a:avLst/>
          </a:prstGeom>
        </p:spPr>
        <p:txBody>
          <a:bodyPr wrap="none" fromWordArt="1">
            <a:prstTxWarp prst="textPlain">
              <a:avLst>
                <a:gd name="adj" fmla="val 50000"/>
              </a:avLst>
            </a:prstTxWarp>
          </a:bodyPr>
          <a:lstStyle/>
          <a:p>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骄傲？</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endParaRPr>
          </a:p>
        </p:txBody>
      </p:sp>
      <p:pic>
        <p:nvPicPr>
          <p:cNvPr id="82951" name="Picture 7" descr="PMDMO02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flipH="1">
            <a:off x="914400" y="2133600"/>
            <a:ext cx="3886200" cy="294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fade">
                                      <p:cBhvr>
                                        <p:cTn id="7" dur="1000"/>
                                        <p:tgtEl>
                                          <p:spTgt spid="82951"/>
                                        </p:tgtEl>
                                      </p:cBhvr>
                                    </p:animEffect>
                                    <p:anim calcmode="lin" valueType="num">
                                      <p:cBhvr>
                                        <p:cTn id="8" dur="1000" fill="hold"/>
                                        <p:tgtEl>
                                          <p:spTgt spid="82951"/>
                                        </p:tgtEl>
                                        <p:attrNameLst>
                                          <p:attrName>ppt_x</p:attrName>
                                        </p:attrNameLst>
                                      </p:cBhvr>
                                      <p:tavLst>
                                        <p:tav tm="0">
                                          <p:val>
                                            <p:strVal val="#ppt_x"/>
                                          </p:val>
                                        </p:tav>
                                        <p:tav tm="100000">
                                          <p:val>
                                            <p:strVal val="#ppt_x"/>
                                          </p:val>
                                        </p:tav>
                                      </p:tavLst>
                                    </p:anim>
                                    <p:anim calcmode="lin" valueType="num">
                                      <p:cBhvr>
                                        <p:cTn id="9" dur="1000" fill="hold"/>
                                        <p:tgtEl>
                                          <p:spTgt spid="8295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2948"/>
                                        </p:tgtEl>
                                        <p:attrNameLst>
                                          <p:attrName>style.visibility</p:attrName>
                                        </p:attrNameLst>
                                      </p:cBhvr>
                                      <p:to>
                                        <p:strVal val="visible"/>
                                      </p:to>
                                    </p:set>
                                    <p:animEffect transition="in" filter="fade">
                                      <p:cBhvr>
                                        <p:cTn id="13" dur="2000"/>
                                        <p:tgtEl>
                                          <p:spTgt spid="82948"/>
                                        </p:tgtEl>
                                      </p:cBhvr>
                                    </p:animEffect>
                                  </p:childTnLst>
                                </p:cTn>
                              </p:par>
                            </p:childTnLst>
                          </p:cTn>
                        </p:par>
                        <p:par>
                          <p:cTn id="14" fill="hold" nodeType="afterGroup">
                            <p:stCondLst>
                              <p:cond delay="3000"/>
                            </p:stCondLst>
                            <p:childTnLst>
                              <p:par>
                                <p:cTn id="15" presetID="29" presetClass="entr" presetSubtype="0" fill="hold" grpId="0" nodeType="afterEffect">
                                  <p:stCondLst>
                                    <p:cond delay="0"/>
                                  </p:stCondLst>
                                  <p:childTnLst>
                                    <p:set>
                                      <p:cBhvr>
                                        <p:cTn id="16" dur="1" fill="hold">
                                          <p:stCondLst>
                                            <p:cond delay="0"/>
                                          </p:stCondLst>
                                        </p:cTn>
                                        <p:tgtEl>
                                          <p:spTgt spid="82949"/>
                                        </p:tgtEl>
                                        <p:attrNameLst>
                                          <p:attrName>style.visibility</p:attrName>
                                        </p:attrNameLst>
                                      </p:cBhvr>
                                      <p:to>
                                        <p:strVal val="visible"/>
                                      </p:to>
                                    </p:set>
                                    <p:anim calcmode="lin" valueType="num">
                                      <p:cBhvr>
                                        <p:cTn id="17" dur="2000" fill="hold"/>
                                        <p:tgtEl>
                                          <p:spTgt spid="82949"/>
                                        </p:tgtEl>
                                        <p:attrNameLst>
                                          <p:attrName>ppt_x</p:attrName>
                                        </p:attrNameLst>
                                      </p:cBhvr>
                                      <p:tavLst>
                                        <p:tav tm="0">
                                          <p:val>
                                            <p:strVal val="#ppt_x-.2"/>
                                          </p:val>
                                        </p:tav>
                                        <p:tav tm="100000">
                                          <p:val>
                                            <p:strVal val="#ppt_x"/>
                                          </p:val>
                                        </p:tav>
                                      </p:tavLst>
                                    </p:anim>
                                    <p:anim calcmode="lin" valueType="num">
                                      <p:cBhvr>
                                        <p:cTn id="18" dur="2000" fill="hold"/>
                                        <p:tgtEl>
                                          <p:spTgt spid="82949"/>
                                        </p:tgtEl>
                                        <p:attrNameLst>
                                          <p:attrName>ppt_y</p:attrName>
                                        </p:attrNameLst>
                                      </p:cBhvr>
                                      <p:tavLst>
                                        <p:tav tm="0">
                                          <p:val>
                                            <p:strVal val="#ppt_y"/>
                                          </p:val>
                                        </p:tav>
                                        <p:tav tm="100000">
                                          <p:val>
                                            <p:strVal val="#ppt_y"/>
                                          </p:val>
                                        </p:tav>
                                      </p:tavLst>
                                    </p:anim>
                                    <p:animEffect transition="in" filter="wipe(right)" prLst="gradientSize: 0.1">
                                      <p:cBhvr>
                                        <p:cTn id="19" dur="2000"/>
                                        <p:tgtEl>
                                          <p:spTgt spid="82949"/>
                                        </p:tgtEl>
                                      </p:cBhvr>
                                    </p:animEffect>
                                  </p:childTnLst>
                                </p:cTn>
                              </p:par>
                            </p:childTnLst>
                          </p:cTn>
                        </p:par>
                        <p:par>
                          <p:cTn id="20" fill="hold" nodeType="afterGroup">
                            <p:stCondLst>
                              <p:cond delay="5000"/>
                            </p:stCondLst>
                            <p:childTnLst>
                              <p:par>
                                <p:cTn id="21" presetID="3" presetClass="entr" presetSubtype="10" fill="hold" grpId="0" nodeType="afterEffect">
                                  <p:stCondLst>
                                    <p:cond delay="0"/>
                                  </p:stCondLst>
                                  <p:childTnLst>
                                    <p:set>
                                      <p:cBhvr>
                                        <p:cTn id="22" dur="1" fill="hold">
                                          <p:stCondLst>
                                            <p:cond delay="0"/>
                                          </p:stCondLst>
                                        </p:cTn>
                                        <p:tgtEl>
                                          <p:spTgt spid="82950"/>
                                        </p:tgtEl>
                                        <p:attrNameLst>
                                          <p:attrName>style.visibility</p:attrName>
                                        </p:attrNameLst>
                                      </p:cBhvr>
                                      <p:to>
                                        <p:strVal val="visible"/>
                                      </p:to>
                                    </p:set>
                                    <p:animEffect transition="in" filter="blinds(horizontal)">
                                      <p:cBhvr>
                                        <p:cTn id="23" dur="500"/>
                                        <p:tgtEl>
                                          <p:spTgt spid="82950"/>
                                        </p:tgtEl>
                                      </p:cBhvr>
                                    </p:animEffect>
                                  </p:childTnLst>
                                </p:cTn>
                              </p:par>
                            </p:childTnLst>
                          </p:cTn>
                        </p:par>
                        <p:par>
                          <p:cTn id="24" fill="hold" nodeType="afterGroup">
                            <p:stCondLst>
                              <p:cond delay="5500"/>
                            </p:stCondLst>
                            <p:childTnLst>
                              <p:par>
                                <p:cTn id="25" presetID="33" presetClass="emph" presetSubtype="0" repeatCount="2000" fill="remove" grpId="1" nodeType="afterEffect">
                                  <p:stCondLst>
                                    <p:cond delay="0"/>
                                  </p:stCondLst>
                                  <p:childTnLst>
                                    <p:animClr clrSpc="rgb" dir="cw">
                                      <p:cBhvr override="childStyle">
                                        <p:cTn id="26" dur="1000" accel="50000" autoRev="1" fill="hold" tmFilter="0, 0; .33333, 1; 1, 1">
                                          <p:stCondLst>
                                            <p:cond delay="0"/>
                                          </p:stCondLst>
                                        </p:cTn>
                                        <p:tgtEl>
                                          <p:spTgt spid="82950"/>
                                        </p:tgtEl>
                                        <p:attrNameLst>
                                          <p:attrName>style.color</p:attrName>
                                        </p:attrNameLst>
                                      </p:cBhvr>
                                      <p:to>
                                        <a:schemeClr val="accent2"/>
                                      </p:to>
                                    </p:animClr>
                                    <p:animClr clrSpc="rgb" dir="cw">
                                      <p:cBhvr>
                                        <p:cTn id="27" dur="1000" accel="50000" autoRev="1" fill="hold" tmFilter="0, 0; .33333, 1; 1, 1">
                                          <p:stCondLst>
                                            <p:cond delay="0"/>
                                          </p:stCondLst>
                                        </p:cTn>
                                        <p:tgtEl>
                                          <p:spTgt spid="82950"/>
                                        </p:tgtEl>
                                        <p:attrNameLst>
                                          <p:attrName>fillcolor</p:attrName>
                                        </p:attrNameLst>
                                      </p:cBhvr>
                                      <p:to>
                                        <a:schemeClr val="accent2"/>
                                      </p:to>
                                    </p:animClr>
                                    <p:set>
                                      <p:cBhvr>
                                        <p:cTn id="28" dur="2000" fill="hold"/>
                                        <p:tgtEl>
                                          <p:spTgt spid="82950"/>
                                        </p:tgtEl>
                                        <p:attrNameLst>
                                          <p:attrName>fill.type</p:attrName>
                                        </p:attrNameLst>
                                      </p:cBhvr>
                                      <p:to>
                                        <p:strVal val="solid"/>
                                      </p:to>
                                    </p:set>
                                    <p:set>
                                      <p:cBhvr>
                                        <p:cTn id="29" dur="2000" fill="hold"/>
                                        <p:tgtEl>
                                          <p:spTgt spid="82950"/>
                                        </p:tgtEl>
                                        <p:attrNameLst>
                                          <p:attrName>fill.on</p:attrName>
                                        </p:attrNameLst>
                                      </p:cBhvr>
                                      <p:to>
                                        <p:strVal val="true"/>
                                      </p:to>
                                    </p:set>
                                    <p:animScale>
                                      <p:cBhvr>
                                        <p:cTn id="30" dur="1000" accel="50000" autoRev="1" fill="hold" tmFilter="0, 0; .33333, 1; 1, 1">
                                          <p:stCondLst>
                                            <p:cond delay="0"/>
                                          </p:stCondLst>
                                        </p:cTn>
                                        <p:tgtEl>
                                          <p:spTgt spid="8295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P spid="82949" grpId="0"/>
      <p:bldP spid="82950" grpId="0" animBg="1"/>
      <p:bldP spid="82950" grpId="1"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284192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bv302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35843" name="Rectangle 3"/>
          <p:cNvSpPr>
            <a:spLocks noGrp="1" noChangeArrowheads="1"/>
          </p:cNvSpPr>
          <p:nvPr>
            <p:ph type="title"/>
          </p:nvPr>
        </p:nvSpPr>
        <p:spPr>
          <a:xfrm>
            <a:off x="457200" y="304800"/>
            <a:ext cx="2362200" cy="685800"/>
          </a:xfrm>
          <a:solidFill>
            <a:schemeClr val="accent1">
              <a:alpha val="70979"/>
            </a:schemeClr>
          </a:solidFill>
        </p:spPr>
        <p:txBody>
          <a:bodyPr/>
          <a:lstStyle/>
          <a:p>
            <a:pPr eaLnBrk="1" hangingPunct="1"/>
            <a:r>
              <a:rPr lang="zh-CN" altLang="en-US" b="1" i="1">
                <a:solidFill>
                  <a:srgbClr val="FF0000"/>
                </a:solidFill>
                <a:latin typeface="Comic Sans MS" charset="0"/>
                <a:ea typeface="SimSun" pitchFamily="2" charset="-122"/>
              </a:rPr>
              <a:t>主题</a:t>
            </a:r>
          </a:p>
        </p:txBody>
      </p:sp>
      <p:sp>
        <p:nvSpPr>
          <p:cNvPr id="35844" name="WordArt 4"/>
          <p:cNvSpPr>
            <a:spLocks noChangeArrowheads="1" noChangeShapeType="1" noTextEdit="1"/>
          </p:cNvSpPr>
          <p:nvPr/>
        </p:nvSpPr>
        <p:spPr bwMode="auto">
          <a:xfrm>
            <a:off x="914400" y="1143000"/>
            <a:ext cx="3848100"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a:solidFill>
                  <a:srgbClr val="00FFFF"/>
                </a:solidFill>
                <a:effectLst>
                  <a:outerShdw dist="45791" dir="2021404" algn="ctr" rotWithShape="0">
                    <a:srgbClr val="B2B2B2">
                      <a:alpha val="79999"/>
                    </a:srgbClr>
                  </a:outerShdw>
                </a:effectLst>
                <a:latin typeface="Impact"/>
              </a:rPr>
              <a:t>保罗辩护他的</a:t>
            </a:r>
            <a:r>
              <a:rPr lang="en-US" altLang="zh-CN" sz="3600" kern="10">
                <a:solidFill>
                  <a:srgbClr val="00FFFF"/>
                </a:solidFill>
                <a:effectLst>
                  <a:outerShdw dist="45791" dir="2021404" algn="ctr" rotWithShape="0">
                    <a:srgbClr val="B2B2B2">
                      <a:alpha val="79999"/>
                    </a:srgbClr>
                  </a:outerShdw>
                </a:effectLst>
                <a:latin typeface="Impact"/>
              </a:rPr>
              <a:t>...</a:t>
            </a:r>
            <a:endParaRPr lang="en-GB" sz="3600" kern="10">
              <a:solidFill>
                <a:srgbClr val="00FFFF"/>
              </a:solidFill>
              <a:effectLst>
                <a:outerShdw dist="45791" dir="2021404" algn="ctr" rotWithShape="0">
                  <a:srgbClr val="B2B2B2">
                    <a:alpha val="79999"/>
                  </a:srgbClr>
                </a:outerShdw>
              </a:effectLst>
              <a:latin typeface="Impact"/>
            </a:endParaRPr>
          </a:p>
        </p:txBody>
      </p:sp>
      <p:sp>
        <p:nvSpPr>
          <p:cNvPr id="35845" name="WordArt 5"/>
          <p:cNvSpPr>
            <a:spLocks noChangeArrowheads="1" noChangeShapeType="1" noTextEdit="1"/>
          </p:cNvSpPr>
          <p:nvPr/>
        </p:nvSpPr>
        <p:spPr bwMode="auto">
          <a:xfrm>
            <a:off x="2514600" y="3810000"/>
            <a:ext cx="4419600" cy="1143000"/>
          </a:xfrm>
          <a:prstGeom prst="rect">
            <a:avLst/>
          </a:prstGeom>
        </p:spPr>
        <p:txBody>
          <a:bodyPr wrap="none" fromWordArt="1">
            <a:prstTxWarp prst="textPlain">
              <a:avLst>
                <a:gd name="adj" fmla="val 50000"/>
              </a:avLst>
            </a:prstTxWarp>
          </a:bodyPr>
          <a:lstStyle/>
          <a:p>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信息</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endParaRPr>
          </a:p>
        </p:txBody>
      </p:sp>
      <p:sp>
        <p:nvSpPr>
          <p:cNvPr id="35846" name="WordArt 6"/>
          <p:cNvSpPr>
            <a:spLocks noChangeArrowheads="1" noChangeShapeType="1" noTextEdit="1"/>
          </p:cNvSpPr>
          <p:nvPr/>
        </p:nvSpPr>
        <p:spPr bwMode="auto">
          <a:xfrm>
            <a:off x="1371600" y="1905000"/>
            <a:ext cx="6324600" cy="1524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CN" altLang="en-US" sz="3600" kern="10">
                <a:ln w="9525">
                  <a:round/>
                  <a:headEnd/>
                  <a:tailEnd/>
                </a:ln>
                <a:gradFill rotWithShape="1">
                  <a:gsLst>
                    <a:gs pos="0">
                      <a:srgbClr val="FFFFCC"/>
                    </a:gs>
                    <a:gs pos="100000">
                      <a:srgbClr val="FF9999"/>
                    </a:gs>
                  </a:gsLst>
                  <a:lin ang="5400000" scaled="1"/>
                </a:gradFill>
                <a:latin typeface="Tahoma"/>
                <a:cs typeface="Tahoma"/>
              </a:rPr>
              <a:t>使徒地位</a:t>
            </a:r>
            <a:endParaRPr lang="en-GB" sz="3600" kern="10">
              <a:ln w="9525">
                <a:round/>
                <a:headEnd/>
                <a:tailEnd/>
              </a:ln>
              <a:gradFill rotWithShape="1">
                <a:gsLst>
                  <a:gs pos="0">
                    <a:srgbClr val="FFFFCC"/>
                  </a:gs>
                  <a:gs pos="100000">
                    <a:srgbClr val="FF9999"/>
                  </a:gs>
                </a:gsLst>
                <a:lin ang="5400000" scaled="1"/>
              </a:gradFill>
              <a:latin typeface="Tahoma"/>
              <a:ea typeface="Tahoma"/>
              <a:cs typeface="Tahoma"/>
            </a:endParaRPr>
          </a:p>
        </p:txBody>
      </p:sp>
      <p:sp>
        <p:nvSpPr>
          <p:cNvPr id="35847" name="Text Box 7"/>
          <p:cNvSpPr txBox="1">
            <a:spLocks noChangeArrowheads="1"/>
          </p:cNvSpPr>
          <p:nvPr/>
        </p:nvSpPr>
        <p:spPr bwMode="auto">
          <a:xfrm>
            <a:off x="1524000" y="5059363"/>
            <a:ext cx="6324600" cy="143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spcBef>
                <a:spcPct val="50000"/>
              </a:spcBef>
            </a:pPr>
            <a:r>
              <a:rPr lang="zh-CN" altLang="en-US" sz="8800">
                <a:solidFill>
                  <a:srgbClr val="CCFF33"/>
                </a:solidFill>
                <a:latin typeface="Impact" charset="0"/>
              </a:rPr>
              <a:t>正直</a:t>
            </a:r>
            <a:endParaRPr lang="en-US" altLang="en-US" sz="8800">
              <a:solidFill>
                <a:srgbClr val="CCFF33"/>
              </a:solidFill>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heckerboard(across)">
                                      <p:cBhvr>
                                        <p:cTn id="7" dur="500"/>
                                        <p:tgtEl>
                                          <p:spTgt spid="3584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844"/>
                                        </p:tgtEl>
                                        <p:attrNameLst>
                                          <p:attrName>style.visibility</p:attrName>
                                        </p:attrNameLst>
                                      </p:cBhvr>
                                      <p:to>
                                        <p:strVal val="visible"/>
                                      </p:to>
                                    </p:set>
                                    <p:animEffect transition="in" filter="dissolve">
                                      <p:cBhvr>
                                        <p:cTn id="11" dur="500"/>
                                        <p:tgtEl>
                                          <p:spTgt spid="35844"/>
                                        </p:tgtEl>
                                      </p:cBhvr>
                                    </p:animEffect>
                                  </p:childTnLst>
                                </p:cTn>
                              </p:par>
                            </p:childTnLst>
                          </p:cTn>
                        </p:par>
                        <p:par>
                          <p:cTn id="12" fill="hold" nodeType="afterGroup">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5846"/>
                                        </p:tgtEl>
                                        <p:attrNameLst>
                                          <p:attrName>style.visibility</p:attrName>
                                        </p:attrNameLst>
                                      </p:cBhvr>
                                      <p:to>
                                        <p:strVal val="visible"/>
                                      </p:to>
                                    </p:set>
                                    <p:anim calcmode="lin" valueType="num">
                                      <p:cBhvr>
                                        <p:cTn id="15" dur="500" fill="hold"/>
                                        <p:tgtEl>
                                          <p:spTgt spid="35846"/>
                                        </p:tgtEl>
                                        <p:attrNameLst>
                                          <p:attrName>ppt_w</p:attrName>
                                        </p:attrNameLst>
                                      </p:cBhvr>
                                      <p:tavLst>
                                        <p:tav tm="0">
                                          <p:val>
                                            <p:fltVal val="0"/>
                                          </p:val>
                                        </p:tav>
                                        <p:tav tm="100000">
                                          <p:val>
                                            <p:strVal val="#ppt_w"/>
                                          </p:val>
                                        </p:tav>
                                      </p:tavLst>
                                    </p:anim>
                                    <p:anim calcmode="lin" valueType="num">
                                      <p:cBhvr>
                                        <p:cTn id="16" dur="500" fill="hold"/>
                                        <p:tgtEl>
                                          <p:spTgt spid="35846"/>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500"/>
                            </p:stCondLst>
                            <p:childTnLst>
                              <p:par>
                                <p:cTn id="18" presetID="15" presetClass="entr" presetSubtype="0" fill="hold" grpId="0" nodeType="afterEffect">
                                  <p:stCondLst>
                                    <p:cond delay="0"/>
                                  </p:stCondLst>
                                  <p:childTnLst>
                                    <p:set>
                                      <p:cBhvr>
                                        <p:cTn id="19" dur="1" fill="hold">
                                          <p:stCondLst>
                                            <p:cond delay="0"/>
                                          </p:stCondLst>
                                        </p:cTn>
                                        <p:tgtEl>
                                          <p:spTgt spid="35845"/>
                                        </p:tgtEl>
                                        <p:attrNameLst>
                                          <p:attrName>style.visibility</p:attrName>
                                        </p:attrNameLst>
                                      </p:cBhvr>
                                      <p:to>
                                        <p:strVal val="visible"/>
                                      </p:to>
                                    </p:set>
                                    <p:anim calcmode="lin" valueType="num">
                                      <p:cBhvr>
                                        <p:cTn id="20" dur="1000" fill="hold"/>
                                        <p:tgtEl>
                                          <p:spTgt spid="35845"/>
                                        </p:tgtEl>
                                        <p:attrNameLst>
                                          <p:attrName>ppt_w</p:attrName>
                                        </p:attrNameLst>
                                      </p:cBhvr>
                                      <p:tavLst>
                                        <p:tav tm="0">
                                          <p:val>
                                            <p:fltVal val="0"/>
                                          </p:val>
                                        </p:tav>
                                        <p:tav tm="100000">
                                          <p:val>
                                            <p:strVal val="#ppt_w"/>
                                          </p:val>
                                        </p:tav>
                                      </p:tavLst>
                                    </p:anim>
                                    <p:anim calcmode="lin" valueType="num">
                                      <p:cBhvr>
                                        <p:cTn id="21" dur="1000" fill="hold"/>
                                        <p:tgtEl>
                                          <p:spTgt spid="35845"/>
                                        </p:tgtEl>
                                        <p:attrNameLst>
                                          <p:attrName>ppt_h</p:attrName>
                                        </p:attrNameLst>
                                      </p:cBhvr>
                                      <p:tavLst>
                                        <p:tav tm="0">
                                          <p:val>
                                            <p:fltVal val="0"/>
                                          </p:val>
                                        </p:tav>
                                        <p:tav tm="100000">
                                          <p:val>
                                            <p:strVal val="#ppt_h"/>
                                          </p:val>
                                        </p:tav>
                                      </p:tavLst>
                                    </p:anim>
                                    <p:anim calcmode="lin" valueType="num">
                                      <p:cBhvr>
                                        <p:cTn id="22"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2500"/>
                            </p:stCondLst>
                            <p:childTnLst>
                              <p:par>
                                <p:cTn id="25" presetID="40" presetClass="entr" presetSubtype="0" fill="hold" grpId="0" nodeType="afterEffect">
                                  <p:stCondLst>
                                    <p:cond delay="0"/>
                                  </p:stCondLst>
                                  <p:iterate type="lt">
                                    <p:tmPct val="10000"/>
                                  </p:iterate>
                                  <p:childTnLst>
                                    <p:set>
                                      <p:cBhvr>
                                        <p:cTn id="26" dur="1" fill="hold">
                                          <p:stCondLst>
                                            <p:cond delay="0"/>
                                          </p:stCondLst>
                                        </p:cTn>
                                        <p:tgtEl>
                                          <p:spTgt spid="35847"/>
                                        </p:tgtEl>
                                        <p:attrNameLst>
                                          <p:attrName>style.visibility</p:attrName>
                                        </p:attrNameLst>
                                      </p:cBhvr>
                                      <p:to>
                                        <p:strVal val="visible"/>
                                      </p:to>
                                    </p:set>
                                    <p:animEffect transition="in" filter="fade">
                                      <p:cBhvr>
                                        <p:cTn id="27" dur="1000"/>
                                        <p:tgtEl>
                                          <p:spTgt spid="35847"/>
                                        </p:tgtEl>
                                      </p:cBhvr>
                                    </p:animEffect>
                                    <p:anim calcmode="lin" valueType="num">
                                      <p:cBhvr>
                                        <p:cTn id="28" dur="1000" fill="hold"/>
                                        <p:tgtEl>
                                          <p:spTgt spid="35847"/>
                                        </p:tgtEl>
                                        <p:attrNameLst>
                                          <p:attrName>ppt_x</p:attrName>
                                        </p:attrNameLst>
                                      </p:cBhvr>
                                      <p:tavLst>
                                        <p:tav tm="0">
                                          <p:val>
                                            <p:strVal val="#ppt_x-.1"/>
                                          </p:val>
                                        </p:tav>
                                        <p:tav tm="100000">
                                          <p:val>
                                            <p:strVal val="#ppt_x"/>
                                          </p:val>
                                        </p:tav>
                                      </p:tavLst>
                                    </p:anim>
                                    <p:anim calcmode="lin" valueType="num">
                                      <p:cBhvr>
                                        <p:cTn id="29" dur="1000" fill="hold"/>
                                        <p:tgtEl>
                                          <p:spTgt spid="358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5" grpId="0" animBg="1"/>
      <p:bldP spid="35846" grpId="0" animBg="1"/>
      <p:bldP spid="35847"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027288"/>
          </a:xfrm>
          <a:effectLst>
            <a:outerShdw blurRad="63500" dist="35921" dir="2700000" algn="ctr" rotWithShape="0">
              <a:schemeClr val="tx2">
                <a:alpha val="74998"/>
              </a:schemeClr>
            </a:outerShdw>
          </a:effectLst>
        </p:spPr>
        <p:txBody>
          <a:bodyPr anchor="t"/>
          <a:lstStyle/>
          <a:p>
            <a:pPr>
              <a:defRPr/>
            </a:pPr>
            <a:r>
              <a:rPr lang="en-US" altLang="zh-CN" b="1" dirty="0">
                <a:effectLst>
                  <a:glow rad="127000">
                    <a:schemeClr val="tx1"/>
                  </a:glow>
                </a:effectLst>
                <a:latin typeface="Arial" charset="0"/>
                <a:ea typeface="ＭＳ Ｐゴシック" charset="0"/>
                <a:cs typeface="ＭＳ Ｐゴシック" charset="0"/>
              </a:rPr>
              <a:t>13</a:t>
            </a:r>
            <a:r>
              <a:rPr lang="zh-CN" altLang="en-US" b="1" dirty="0">
                <a:effectLst>
                  <a:glow rad="127000">
                    <a:schemeClr val="tx1"/>
                  </a:glow>
                </a:effectLst>
                <a:latin typeface="Arial" charset="0"/>
                <a:ea typeface="ＭＳ Ｐゴシック" charset="0"/>
                <a:cs typeface="ＭＳ Ｐゴシック" charset="0"/>
              </a:rPr>
              <a:t>愿主耶稣基督的恩惠、上帝的慈爱、圣灵的感动常与你们众人同在！</a:t>
            </a:r>
            <a:br>
              <a:rPr lang="en-SG" b="1" dirty="0">
                <a:effectLst>
                  <a:glow rad="127000">
                    <a:schemeClr val="tx1"/>
                  </a:glow>
                </a:effectLst>
                <a:latin typeface="Arial" charset="0"/>
                <a:ea typeface="ＭＳ Ｐゴシック" charset="0"/>
                <a:cs typeface="ＭＳ Ｐゴシック" charset="0"/>
              </a:rPr>
            </a:br>
            <a:r>
              <a:rPr lang="en-SG" b="1" dirty="0">
                <a:effectLst>
                  <a:glow rad="127000">
                    <a:schemeClr val="tx1"/>
                  </a:glow>
                </a:effectLst>
                <a:latin typeface="Arial" charset="0"/>
                <a:ea typeface="ＭＳ Ｐゴシック" charset="0"/>
                <a:cs typeface="ＭＳ Ｐゴシック" charset="0"/>
              </a:rPr>
              <a:t>(</a:t>
            </a:r>
            <a:r>
              <a:rPr lang="en-SG" b="1" dirty="0" err="1">
                <a:effectLst>
                  <a:glow rad="127000">
                    <a:schemeClr val="tx1"/>
                  </a:glow>
                </a:effectLst>
                <a:latin typeface="Arial" charset="0"/>
                <a:ea typeface="ＭＳ Ｐゴシック" charset="0"/>
                <a:cs typeface="ＭＳ Ｐゴシック" charset="0"/>
              </a:rPr>
              <a:t>林后</a:t>
            </a:r>
            <a:r>
              <a:rPr lang="en-SG" b="1" dirty="0">
                <a:effectLst>
                  <a:glow rad="127000">
                    <a:schemeClr val="tx1"/>
                  </a:glow>
                </a:effectLst>
                <a:latin typeface="Arial" charset="0"/>
                <a:ea typeface="ＭＳ Ｐゴシック" charset="0"/>
                <a:cs typeface="ＭＳ Ｐゴシック" charset="0"/>
              </a:rPr>
              <a:t> 13:1</a:t>
            </a:r>
            <a:r>
              <a:rPr lang="en-US" altLang="zh-CN" b="1" dirty="0">
                <a:effectLst>
                  <a:glow rad="127000">
                    <a:schemeClr val="tx1"/>
                  </a:glow>
                </a:effectLst>
                <a:latin typeface="Arial" charset="0"/>
                <a:ea typeface="ＭＳ Ｐゴシック" charset="0"/>
                <a:cs typeface="ＭＳ Ｐゴシック" charset="0"/>
              </a:rPr>
              <a:t>3</a:t>
            </a:r>
            <a:r>
              <a:rPr lang="en-SG" b="1" dirty="0">
                <a:effectLst>
                  <a:glow rad="127000">
                    <a:schemeClr val="tx1"/>
                  </a:glow>
                </a:effectLst>
                <a:latin typeface="Arial" charset="0"/>
                <a:ea typeface="ＭＳ Ｐゴシック" charset="0"/>
                <a:cs typeface="ＭＳ Ｐゴシック" charset="0"/>
              </a:rPr>
              <a:t>)</a:t>
            </a:r>
            <a:br>
              <a:rPr lang="en-SG"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265418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https://dg.imgix.net/prayer-for-beginners-g13leaiz-en/landscape/prayer-for-beginners-g13leaiz.jpg?ts=1461346161&amp;ixlib=rails-3.0.2&amp;auto=format%2Ccompress&amp;fit=min&amp;w=700&amp;h=394&amp;dpr=2&amp;ch=Width%2CDPR">
            <a:extLst>
              <a:ext uri="{FF2B5EF4-FFF2-40B4-BE49-F238E27FC236}">
                <a16:creationId xmlns:a16="http://schemas.microsoft.com/office/drawing/2014/main" id="{92F12538-A09B-C34A-A465-8B10063563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696"/>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3413016"/>
          </a:xfrm>
          <a:effectLst/>
        </p:spPr>
        <p:txBody>
          <a:bodyPr/>
          <a:lstStyle/>
          <a:p>
            <a:pPr>
              <a:defRPr/>
            </a:pPr>
            <a:r>
              <a:rPr lang="zh-CN" altLang="en-US" sz="4800" b="1" dirty="0">
                <a:solidFill>
                  <a:schemeClr val="tx1"/>
                </a:solidFill>
                <a:effectLst>
                  <a:glow rad="127000">
                    <a:schemeClr val="bg1"/>
                  </a:glow>
                </a:effectLst>
                <a:latin typeface="Arial" charset="0"/>
                <a:ea typeface="ＭＳ Ｐゴシック" charset="0"/>
                <a:cs typeface="ＭＳ Ｐゴシック" charset="0"/>
              </a:rPr>
              <a:t>你是否以敞开的双手和心灵将你的生命献给神？</a:t>
            </a:r>
            <a:endParaRPr lang="en-US" sz="4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251041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328620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87421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dirty="0">
                <a:latin typeface="Arial" charset="0"/>
                <a:ea typeface="Osaka" charset="0"/>
                <a:cs typeface="Arial" charset="0"/>
              </a:rPr>
              <a:t>哥林多后书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25324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sz="3600" dirty="0">
                <a:effectLst>
                  <a:glow rad="127000">
                    <a:schemeClr val="tx1"/>
                  </a:glow>
                </a:effectLst>
                <a:latin typeface="Arial" charset="0"/>
                <a:ea typeface="ＭＳ Ｐゴシック" charset="0"/>
                <a:cs typeface="ＭＳ Ｐゴシック" charset="0"/>
              </a:rPr>
              <a:t>我能这样做来向神敞开心胸</a:t>
            </a:r>
            <a:r>
              <a:rPr lang="en-SG" sz="3600"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的应用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128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050467561"/>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Grp="1" noChangeAspect="1"/>
          </p:cNvGraphicFramePr>
          <p:nvPr>
            <p:ph idx="1"/>
          </p:nvPr>
        </p:nvGraphicFramePr>
        <p:xfrm>
          <a:off x="4640263" y="0"/>
          <a:ext cx="4503737" cy="6858000"/>
        </p:xfrm>
        <a:graphic>
          <a:graphicData uri="http://schemas.openxmlformats.org/presentationml/2006/ole">
            <mc:AlternateContent xmlns:mc="http://schemas.openxmlformats.org/markup-compatibility/2006">
              <mc:Choice xmlns:v="urn:schemas-microsoft-com:vml" Requires="v">
                <p:oleObj name="Bitmap Image" r:id="rId2" imgW="5191850" imgH="6323810" progId="Paint.Picture">
                  <p:embed/>
                </p:oleObj>
              </mc:Choice>
              <mc:Fallback>
                <p:oleObj name="Bitmap Image" r:id="rId2" imgW="5191850" imgH="6323810"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0"/>
                        <a:ext cx="450373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71683" name="Picture 3" descr="ISRAEL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8" name="Rectangle 4"/>
          <p:cNvSpPr>
            <a:spLocks noChangeArrowheads="1"/>
          </p:cNvSpPr>
          <p:nvPr/>
        </p:nvSpPr>
        <p:spPr bwMode="auto">
          <a:xfrm>
            <a:off x="762000" y="2514600"/>
            <a:ext cx="7848600" cy="1190625"/>
          </a:xfrm>
          <a:prstGeom prst="rect">
            <a:avLst/>
          </a:prstGeom>
          <a:solidFill>
            <a:schemeClr val="accent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GB" sz="3600">
                <a:solidFill>
                  <a:srgbClr val="000000"/>
                </a:solidFill>
                <a:latin typeface="Arial" charset="0"/>
                <a:cs typeface="Times New Roman" charset="0"/>
              </a:rPr>
              <a:t>今日教会有什么问题是和</a:t>
            </a:r>
          </a:p>
          <a:p>
            <a:pPr eaLnBrk="1" hangingPunct="1"/>
            <a:r>
              <a:rPr lang="zh-CN" altLang="en-GB" sz="3600">
                <a:solidFill>
                  <a:srgbClr val="000000"/>
                </a:solidFill>
                <a:latin typeface="Arial" charset="0"/>
                <a:cs typeface="Times New Roman" charset="0"/>
              </a:rPr>
              <a:t>我们有关的？</a:t>
            </a:r>
            <a:endParaRPr lang="en-GB" altLang="en-US" sz="3600">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1683"/>
                                        </p:tgtEl>
                                        <p:attrNameLst>
                                          <p:attrName>style.visibility</p:attrName>
                                        </p:attrNameLst>
                                      </p:cBhvr>
                                      <p:to>
                                        <p:strVal val="visible"/>
                                      </p:to>
                                    </p:set>
                                    <p:anim calcmode="lin" valueType="num">
                                      <p:cBhvr>
                                        <p:cTn id="7" dur="1000" fill="hold"/>
                                        <p:tgtEl>
                                          <p:spTgt spid="71683"/>
                                        </p:tgtEl>
                                        <p:attrNameLst>
                                          <p:attrName>ppt_w</p:attrName>
                                        </p:attrNameLst>
                                      </p:cBhvr>
                                      <p:tavLst>
                                        <p:tav tm="0">
                                          <p:val>
                                            <p:fltVal val="0"/>
                                          </p:val>
                                        </p:tav>
                                        <p:tav tm="100000">
                                          <p:val>
                                            <p:strVal val="#ppt_w"/>
                                          </p:val>
                                        </p:tav>
                                      </p:tavLst>
                                    </p:anim>
                                    <p:anim calcmode="lin" valueType="num">
                                      <p:cBhvr>
                                        <p:cTn id="8" dur="1000" fill="hold"/>
                                        <p:tgtEl>
                                          <p:spTgt spid="71683"/>
                                        </p:tgtEl>
                                        <p:attrNameLst>
                                          <p:attrName>ppt_h</p:attrName>
                                        </p:attrNameLst>
                                      </p:cBhvr>
                                      <p:tavLst>
                                        <p:tav tm="0">
                                          <p:val>
                                            <p:fltVal val="0"/>
                                          </p:val>
                                        </p:tav>
                                        <p:tav tm="100000">
                                          <p:val>
                                            <p:strVal val="#ppt_h"/>
                                          </p:val>
                                        </p:tav>
                                      </p:tavLst>
                                    </p:anim>
                                    <p:anim calcmode="lin" valueType="num">
                                      <p:cBhvr>
                                        <p:cTn id="9" dur="1000" fill="hold"/>
                                        <p:tgtEl>
                                          <p:spTgt spid="71683"/>
                                        </p:tgtEl>
                                        <p:attrNameLst>
                                          <p:attrName>style.rotation</p:attrName>
                                        </p:attrNameLst>
                                      </p:cBhvr>
                                      <p:tavLst>
                                        <p:tav tm="0">
                                          <p:val>
                                            <p:fltVal val="90"/>
                                          </p:val>
                                        </p:tav>
                                        <p:tav tm="100000">
                                          <p:val>
                                            <p:fltVal val="0"/>
                                          </p:val>
                                        </p:tav>
                                      </p:tavLst>
                                    </p:anim>
                                    <p:animEffect transition="in" filter="fade">
                                      <p:cBhvr>
                                        <p:cTn id="10" dur="1000"/>
                                        <p:tgtEl>
                                          <p:spTgt spid="71683"/>
                                        </p:tgtEl>
                                      </p:cBhvr>
                                    </p:animEffect>
                                  </p:childTnLst>
                                </p:cTn>
                              </p:par>
                            </p:childTnLst>
                          </p:cTn>
                        </p:par>
                        <p:par>
                          <p:cTn id="11" fill="hold" nodeType="afterGroup">
                            <p:stCondLst>
                              <p:cond delay="1000"/>
                            </p:stCondLst>
                            <p:childTnLst>
                              <p:par>
                                <p:cTn id="12" presetID="29" presetClass="entr" presetSubtype="0" fill="hold" nodeType="afterEffect">
                                  <p:stCondLst>
                                    <p:cond delay="0"/>
                                  </p:stCondLst>
                                  <p:childTnLst>
                                    <p:set>
                                      <p:cBhvr>
                                        <p:cTn id="13" dur="1" fill="hold">
                                          <p:stCondLst>
                                            <p:cond delay="0"/>
                                          </p:stCondLst>
                                        </p:cTn>
                                        <p:tgtEl>
                                          <p:spTgt spid="71682"/>
                                        </p:tgtEl>
                                        <p:attrNameLst>
                                          <p:attrName>style.visibility</p:attrName>
                                        </p:attrNameLst>
                                      </p:cBhvr>
                                      <p:to>
                                        <p:strVal val="visible"/>
                                      </p:to>
                                    </p:set>
                                    <p:anim calcmode="lin" valueType="num">
                                      <p:cBhvr>
                                        <p:cTn id="14" dur="1000" fill="hold"/>
                                        <p:tgtEl>
                                          <p:spTgt spid="71682"/>
                                        </p:tgtEl>
                                        <p:attrNameLst>
                                          <p:attrName>ppt_x</p:attrName>
                                        </p:attrNameLst>
                                      </p:cBhvr>
                                      <p:tavLst>
                                        <p:tav tm="0">
                                          <p:val>
                                            <p:strVal val="#ppt_x-.2"/>
                                          </p:val>
                                        </p:tav>
                                        <p:tav tm="100000">
                                          <p:val>
                                            <p:strVal val="#ppt_x"/>
                                          </p:val>
                                        </p:tav>
                                      </p:tavLst>
                                    </p:anim>
                                    <p:anim calcmode="lin" valueType="num">
                                      <p:cBhvr>
                                        <p:cTn id="15" dur="1000" fill="hold"/>
                                        <p:tgtEl>
                                          <p:spTgt spid="7168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8305800"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164</a:t>
            </a:r>
          </a:p>
        </p:txBody>
      </p:sp>
      <p:sp>
        <p:nvSpPr>
          <p:cNvPr id="69635" name="Text Box 6"/>
          <p:cNvSpPr txBox="1">
            <a:spLocks noChangeArrowheads="1"/>
          </p:cNvSpPr>
          <p:nvPr/>
        </p:nvSpPr>
        <p:spPr bwMode="auto">
          <a:xfrm>
            <a:off x="4081463" y="22225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组织</a:t>
            </a:r>
          </a:p>
        </p:txBody>
      </p:sp>
      <p:sp>
        <p:nvSpPr>
          <p:cNvPr id="24583" name="Text Box 7"/>
          <p:cNvSpPr txBox="1">
            <a:spLocks noChangeArrowheads="1"/>
          </p:cNvSpPr>
          <p:nvPr/>
        </p:nvSpPr>
        <p:spPr bwMode="auto">
          <a:xfrm>
            <a:off x="3040063" y="3163888"/>
            <a:ext cx="2065337" cy="528637"/>
          </a:xfrm>
          <a:prstGeom prst="rect">
            <a:avLst/>
          </a:prstGeom>
          <a:solidFill>
            <a:srgbClr val="B2B2B2"/>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en-US" altLang="zh-CN" sz="2800">
                <a:latin typeface="Arial" charset="0"/>
                <a:cs typeface="Arial" charset="0"/>
              </a:rPr>
              <a:t>8-9	</a:t>
            </a:r>
            <a:r>
              <a:rPr lang="zh-CN" altLang="en-US" sz="2800">
                <a:latin typeface="Arial" charset="0"/>
                <a:cs typeface="Arial" charset="0"/>
              </a:rPr>
              <a:t>奉献</a:t>
            </a:r>
            <a:endParaRPr lang="en-US" altLang="zh-CN" sz="2800">
              <a:latin typeface="Arial" charset="0"/>
              <a:cs typeface="Arial" charset="0"/>
            </a:endParaRPr>
          </a:p>
        </p:txBody>
      </p:sp>
      <p:sp>
        <p:nvSpPr>
          <p:cNvPr id="24584" name="Text Box 8"/>
          <p:cNvSpPr txBox="1">
            <a:spLocks noChangeArrowheads="1"/>
          </p:cNvSpPr>
          <p:nvPr/>
        </p:nvSpPr>
        <p:spPr bwMode="auto">
          <a:xfrm>
            <a:off x="228600" y="1317625"/>
            <a:ext cx="3429000" cy="528638"/>
          </a:xfrm>
          <a:prstGeom prst="rect">
            <a:avLst/>
          </a:prstGeom>
          <a:solidFill>
            <a:srgbClr val="B2B2B2"/>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en-US" altLang="zh-CN" sz="2800">
                <a:latin typeface="Arial" charset="0"/>
                <a:cs typeface="Arial" charset="0"/>
              </a:rPr>
              <a:t>1-7	</a:t>
            </a:r>
            <a:r>
              <a:rPr lang="zh-CN" altLang="en-US" sz="2800">
                <a:latin typeface="Arial" charset="0"/>
                <a:cs typeface="Arial" charset="0"/>
              </a:rPr>
              <a:t>事工上的虔诚</a:t>
            </a:r>
            <a:endParaRPr lang="en-US" altLang="zh-CN" sz="2800">
              <a:latin typeface="Arial" charset="0"/>
              <a:cs typeface="Arial" charset="0"/>
            </a:endParaRPr>
          </a:p>
        </p:txBody>
      </p:sp>
      <p:sp>
        <p:nvSpPr>
          <p:cNvPr id="24585" name="Text Box 9"/>
          <p:cNvSpPr txBox="1">
            <a:spLocks noChangeArrowheads="1"/>
          </p:cNvSpPr>
          <p:nvPr/>
        </p:nvSpPr>
        <p:spPr bwMode="auto">
          <a:xfrm>
            <a:off x="4800600" y="5011738"/>
            <a:ext cx="4038600" cy="528637"/>
          </a:xfrm>
          <a:prstGeom prst="rect">
            <a:avLst/>
          </a:prstGeom>
          <a:solidFill>
            <a:srgbClr val="B2B2B2"/>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en-US" altLang="zh-CN" sz="2800">
                <a:latin typeface="Arial" charset="0"/>
                <a:cs typeface="Arial" charset="0"/>
              </a:rPr>
              <a:t>10-13	     </a:t>
            </a:r>
            <a:r>
              <a:rPr lang="zh-CN" altLang="en-US" sz="2800">
                <a:latin typeface="Arial" charset="0"/>
                <a:cs typeface="Arial" charset="0"/>
              </a:rPr>
              <a:t>事工上的权柄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3"/>
                                        </p:tgtEl>
                                        <p:attrNameLst>
                                          <p:attrName>style.visibility</p:attrName>
                                        </p:attrNameLst>
                                      </p:cBhvr>
                                      <p:to>
                                        <p:strVal val="visible"/>
                                      </p:to>
                                    </p:set>
                                    <p:anim calcmode="lin" valueType="num">
                                      <p:cBhvr additive="base">
                                        <p:cTn id="13" dur="500" fill="hold"/>
                                        <p:tgtEl>
                                          <p:spTgt spid="24583"/>
                                        </p:tgtEl>
                                        <p:attrNameLst>
                                          <p:attrName>ppt_x</p:attrName>
                                        </p:attrNameLst>
                                      </p:cBhvr>
                                      <p:tavLst>
                                        <p:tav tm="0">
                                          <p:val>
                                            <p:strVal val="0-#ppt_w/2"/>
                                          </p:val>
                                        </p:tav>
                                        <p:tav tm="100000">
                                          <p:val>
                                            <p:strVal val="#ppt_x"/>
                                          </p:val>
                                        </p:tav>
                                      </p:tavLst>
                                    </p:anim>
                                    <p:anim calcmode="lin" valueType="num">
                                      <p:cBhvr additive="base">
                                        <p:cTn id="14"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5"/>
                                        </p:tgtEl>
                                        <p:attrNameLst>
                                          <p:attrName>style.visibility</p:attrName>
                                        </p:attrNameLst>
                                      </p:cBhvr>
                                      <p:to>
                                        <p:strVal val="visible"/>
                                      </p:to>
                                    </p:set>
                                    <p:anim calcmode="lin" valueType="num">
                                      <p:cBhvr additive="base">
                                        <p:cTn id="19" dur="500" fill="hold"/>
                                        <p:tgtEl>
                                          <p:spTgt spid="24585"/>
                                        </p:tgtEl>
                                        <p:attrNameLst>
                                          <p:attrName>ppt_x</p:attrName>
                                        </p:attrNameLst>
                                      </p:cBhvr>
                                      <p:tavLst>
                                        <p:tav tm="0">
                                          <p:val>
                                            <p:strVal val="0-#ppt_w/2"/>
                                          </p:val>
                                        </p:tav>
                                        <p:tav tm="100000">
                                          <p:val>
                                            <p:strVal val="#ppt_x"/>
                                          </p:val>
                                        </p:tav>
                                      </p:tavLst>
                                    </p:anim>
                                    <p:anim calcmode="lin" valueType="num">
                                      <p:cBhvr additive="base">
                                        <p:cTn id="20"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autoUpdateAnimBg="0"/>
      <p:bldP spid="24584" grpId="0" animBg="1" autoUpdateAnimBg="0"/>
      <p:bldP spid="24585"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Microsoft YaHei UI" panose="020B0503020204020204" pitchFamily="34" charset="-122"/>
                <a:ea typeface="Microsoft YaHei UI" panose="020B0503020204020204" pitchFamily="34" charset="-122"/>
                <a:cs typeface="SimSun" charset="0"/>
              </a:rPr>
              <a:t>Walk Thru the Pauline Epistles</a:t>
            </a:r>
          </a:p>
        </p:txBody>
      </p:sp>
      <p:pic>
        <p:nvPicPr>
          <p:cNvPr id="394244" name="Picture 5" descr="Walk Thru P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752129"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Microsoft YaHei UI" panose="020B0503020204020204" pitchFamily="34" charset="-122"/>
                  <a:ea typeface="Microsoft YaHei UI" panose="020B0503020204020204" pitchFamily="34" charset="-122"/>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Microsoft YaHei UI" panose="020B0503020204020204" pitchFamily="34" charset="-122"/>
                  <a:ea typeface="Microsoft YaHei UI" panose="020B0503020204020204" pitchFamily="34" charset="-122"/>
                </a:rPr>
                <a:t>教牧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保罗书信</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综览</a:t>
            </a:r>
            <a:endPar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a:outerShdw blurRad="63500" dist="20000" dir="5400000" rotWithShape="0">
              <a:srgbClr val="000000">
                <a:alpha val="37999"/>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新约</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综</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览</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38</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124</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39-41</a:t>
            </a:r>
          </a:p>
        </p:txBody>
      </p:sp>
      <p:sp>
        <p:nvSpPr>
          <p:cNvPr id="22" name="Text Box 6"/>
          <p:cNvSpPr txBox="1">
            <a:spLocks noChangeArrowheads="1"/>
          </p:cNvSpPr>
          <p:nvPr/>
        </p:nvSpPr>
        <p:spPr bwMode="auto">
          <a:xfrm>
            <a:off x="76200" y="1143000"/>
            <a:ext cx="62484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「直到世界最偏僻的地方」</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9  13       14  15  16        18          21     27   28</a:t>
            </a:r>
          </a:p>
        </p:txBody>
      </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夏</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大</a:t>
            </a: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士革</a:t>
            </a:r>
            <a:b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安提阿</a:t>
            </a:r>
            <a:endPar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260" name="Text Box 7"/>
          <p:cNvSpPr txBox="1">
            <a:spLocks noChangeArrowheads="1"/>
          </p:cNvSpPr>
          <p:nvPr/>
        </p:nvSpPr>
        <p:spPr bwMode="auto">
          <a:xfrm>
            <a:off x="914400" y="208114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48-</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加拉太</a:t>
            </a:r>
            <a:endPar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公会</a:t>
            </a:r>
            <a:endParaRPr kumimoji="0" lang="zh-CN"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2" name="Text Box 7"/>
          <p:cNvSpPr txBox="1">
            <a:spLocks noChangeArrowheads="1"/>
          </p:cNvSpPr>
          <p:nvPr/>
        </p:nvSpPr>
        <p:spPr bwMode="auto">
          <a:xfrm>
            <a:off x="2667000" y="2028646"/>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50-</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2</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400" b="0" i="0" u="none" strike="noStrike" kern="120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rPr>
              <a:t> </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爱琴海</a:t>
            </a:r>
            <a:endParaRPr kumimoji="0" lang="zh-CN" altLang="en-US" sz="2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3" name="Text Box 9"/>
          <p:cNvSpPr txBox="1">
            <a:spLocks noChangeArrowheads="1"/>
          </p:cNvSpPr>
          <p:nvPr/>
        </p:nvSpPr>
        <p:spPr bwMode="auto">
          <a:xfrm>
            <a:off x="3743325"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53-</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3</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亚细亚</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57-</a:t>
            </a:r>
            <a:b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八月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试验</a:t>
            </a:r>
            <a:endParaRPr kumimoji="0" lang="zh-CN"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6" name="Text Box 10"/>
          <p:cNvSpPr txBox="1">
            <a:spLocks noChangeArrowheads="1"/>
          </p:cNvSpPr>
          <p:nvPr/>
        </p:nvSpPr>
        <p:spPr bwMode="auto">
          <a:xfrm>
            <a:off x="5364163" y="2019960"/>
            <a:ext cx="990600" cy="1246188"/>
          </a:xfrm>
          <a:prstGeom prst="rect">
            <a:avLst/>
          </a:prstGeom>
          <a:solidFill>
            <a:schemeClr val="bg2"/>
          </a:solidFill>
          <a:ln w="12700">
            <a:solidFill>
              <a:schemeClr val="tx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二月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60-</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三月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endParaRPr kumimoji="0" lang="en-US" altLang="zh-CN"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Microsoft YaHei UI" panose="020B0503020204020204" pitchFamily="34" charset="-122"/>
              <a:ea typeface="Microsoft YaHei UI" panose="020B0503020204020204" pitchFamily="34" charset="-122"/>
            </a:endParaRPr>
          </a:p>
        </p:txBody>
      </p:sp>
      <p:sp>
        <p:nvSpPr>
          <p:cNvPr id="394268" name="Text Box 11"/>
          <p:cNvSpPr txBox="1">
            <a:spLocks noChangeArrowheads="1"/>
          </p:cNvSpPr>
          <p:nvPr/>
        </p:nvSpPr>
        <p:spPr bwMode="auto">
          <a:xfrm>
            <a:off x="7235825" y="2019960"/>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秋</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67-</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9" name="Text Box 9"/>
          <p:cNvSpPr txBox="1">
            <a:spLocks noChangeArrowheads="1"/>
          </p:cNvSpPr>
          <p:nvPr/>
        </p:nvSpPr>
        <p:spPr bwMode="auto">
          <a:xfrm>
            <a:off x="6324600"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62-</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a:t>
            </a:r>
            <a:br>
              <a:rPr kumimoji="0" lang="en-US" altLang="zh-CN" sz="3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西班牙</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路加</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1" name="Text Box 21"/>
          <p:cNvSpPr txBox="1">
            <a:spLocks noChangeArrowheads="1"/>
          </p:cNvSpPr>
          <p:nvPr/>
        </p:nvSpPr>
        <p:spPr bwMode="auto">
          <a:xfrm>
            <a:off x="0" y="3276600"/>
            <a:ext cx="9144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太</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使徒行传</a:t>
            </a:r>
            <a:endParaRPr kumimoji="0" lang="en-US"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可</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约翰</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帖上</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帖下</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罗马</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弗</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西</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門</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腓</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多</a:t>
            </a:r>
            <a:endParaRPr kumimoji="0" 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grpSp>
        <p:nvGrpSpPr>
          <p:cNvPr id="8" name="Group 13"/>
          <p:cNvGrpSpPr>
            <a:grpSpLocks/>
          </p:cNvGrpSpPr>
          <p:nvPr/>
        </p:nvGrpSpPr>
        <p:grpSpPr bwMode="auto">
          <a:xfrm>
            <a:off x="6588125" y="4076676"/>
            <a:ext cx="1981200" cy="1442166"/>
            <a:chOff x="3744" y="2736"/>
            <a:chExt cx="1248" cy="759"/>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2" name="Text Box 15"/>
            <p:cNvSpPr txBox="1">
              <a:spLocks noChangeArrowheads="1"/>
            </p:cNvSpPr>
            <p:nvPr/>
          </p:nvSpPr>
          <p:spPr bwMode="auto">
            <a:xfrm>
              <a:off x="3888" y="3155"/>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福音和使徒行</a:t>
            </a:r>
            <a:r>
              <a:rPr kumimoji="0" lang="zh-CN" altLang="en-US" sz="1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传</a:t>
            </a:r>
            <a:endParaRPr kumimoji="0" 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C000"/>
                </a:solidFill>
                <a:effectLst/>
                <a:uLnTx/>
                <a:uFillTx/>
                <a:latin typeface="Microsoft YaHei UI" panose="020B0503020204020204" pitchFamily="34" charset="-122"/>
                <a:ea typeface="Microsoft YaHei UI" panose="020B0503020204020204" pitchFamily="34" charset="-122"/>
              </a:rPr>
              <a:t>监狱</a:t>
            </a: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保罗书</a:t>
            </a:r>
            <a:r>
              <a:rPr kumimoji="0" lang="zh-TW"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信</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旅程</a:t>
            </a:r>
            <a:endPar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收</a:t>
            </a: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监</a:t>
            </a:r>
          </a:p>
        </p:txBody>
      </p:sp>
      <p:sp>
        <p:nvSpPr>
          <p:cNvPr id="394299" name="Text Box 20"/>
          <p:cNvSpPr txBox="1">
            <a:spLocks noChangeArrowheads="1"/>
          </p:cNvSpPr>
          <p:nvPr/>
        </p:nvSpPr>
        <p:spPr bwMode="auto">
          <a:xfrm>
            <a:off x="6477000" y="663271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Pauline</a:t>
            </a:r>
            <a:endPar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3" name="Text Box 9">
            <a:extLst>
              <a:ext uri="{FF2B5EF4-FFF2-40B4-BE49-F238E27FC236}">
                <a16:creationId xmlns:a16="http://schemas.microsoft.com/office/drawing/2014/main" id="{209829C2-C5D0-704A-9D26-67D27DAD51B9}"/>
              </a:ext>
            </a:extLst>
          </p:cNvPr>
          <p:cNvSpPr txBox="1">
            <a:spLocks noChangeArrowheads="1"/>
          </p:cNvSpPr>
          <p:nvPr/>
        </p:nvSpPr>
        <p:spPr bwMode="auto">
          <a:xfrm>
            <a:off x="900119" y="4930353"/>
            <a:ext cx="2027231" cy="52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pple LiGothic Medium" charset="0"/>
                <a:ea typeface="Apple LiGothic Medium" charset="0"/>
                <a:cs typeface="Apple LiGothic Medium" charset="0"/>
              </a:rPr>
              <a:t>宣教</a:t>
            </a:r>
          </a:p>
        </p:txBody>
      </p:sp>
      <p:sp>
        <p:nvSpPr>
          <p:cNvPr id="74" name="Text Box 15">
            <a:extLst>
              <a:ext uri="{FF2B5EF4-FFF2-40B4-BE49-F238E27FC236}">
                <a16:creationId xmlns:a16="http://schemas.microsoft.com/office/drawing/2014/main" id="{23DF9AD6-93EB-8F41-B985-4C16A9641329}"/>
              </a:ext>
            </a:extLst>
          </p:cNvPr>
          <p:cNvSpPr txBox="1">
            <a:spLocks noChangeArrowheads="1"/>
          </p:cNvSpPr>
          <p:nvPr/>
        </p:nvSpPr>
        <p:spPr bwMode="auto">
          <a:xfrm>
            <a:off x="6781800" y="4908913"/>
            <a:ext cx="1444625" cy="522662"/>
          </a:xfrm>
          <a:prstGeom prst="rect">
            <a:avLst/>
          </a:prstGeom>
          <a:noFill/>
          <a:ln w="9525">
            <a:noFill/>
            <a:miter lim="800000"/>
            <a:headEnd/>
            <a:tailEnd/>
          </a:ln>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cs typeface="ＭＳ Ｐゴシック" charset="0"/>
              </a:defRPr>
            </a:lvl2pPr>
            <a:lvl3pPr marL="1143000" indent="-228600">
              <a:defRPr kumimoji="1" sz="2400">
                <a:solidFill>
                  <a:schemeClr val="tx1"/>
                </a:solidFill>
                <a:latin typeface="Times New Roman" charset="0"/>
                <a:ea typeface="ＭＳ Ｐゴシック" charset="0"/>
                <a:cs typeface="ＭＳ Ｐゴシック" charset="0"/>
              </a:defRPr>
            </a:lvl3pPr>
            <a:lvl4pPr marL="1600200" indent="-228600">
              <a:defRPr kumimoji="1" sz="2400">
                <a:solidFill>
                  <a:schemeClr val="tx1"/>
                </a:solidFill>
                <a:latin typeface="Times New Roman" charset="0"/>
                <a:ea typeface="ＭＳ Ｐゴシック" charset="0"/>
                <a:cs typeface="ＭＳ Ｐゴシック" charset="0"/>
              </a:defRPr>
            </a:lvl4pPr>
            <a:lvl5pPr marL="2057400" indent="-228600">
              <a:defRPr kumimoji="1" sz="2400">
                <a:solidFill>
                  <a:schemeClr val="tx1"/>
                </a:solidFill>
                <a:latin typeface="Times New Roman" charset="0"/>
                <a:ea typeface="ＭＳ Ｐゴシック" charset="0"/>
                <a:cs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charset="0"/>
                <a:ea typeface="ＭＳ Ｐゴシック" charset="0"/>
              </a:rPr>
              <a:t>教</a:t>
            </a:r>
            <a:r>
              <a:rPr kumimoji="0" lang="en-US" sz="2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rPr>
              <a:t>牧</a:t>
            </a:r>
            <a:endParaRPr kumimoji="0" lang="zh-CN" alt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endParaRPr>
          </a:p>
        </p:txBody>
      </p:sp>
    </p:spTree>
    <p:extLst>
      <p:ext uri="{BB962C8B-B14F-4D97-AF65-F5344CB8AC3E}">
        <p14:creationId xmlns:p14="http://schemas.microsoft.com/office/powerpoint/2010/main" val="1825335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42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dissolve">
                                      <p:cBhvr>
                                        <p:cTn id="69" dur="500"/>
                                        <p:tgtEl>
                                          <p:spTgt spid="7"/>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3942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dissolve">
                                      <p:cBhvr>
                                        <p:cTn id="76" dur="500"/>
                                        <p:tgtEl>
                                          <p:spTgt spid="8"/>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394293" grpId="0"/>
      <p:bldP spid="78" grpId="0" animBg="1"/>
      <p:bldP spid="73" grpId="0"/>
      <p:bldP spid="74" grpId="0"/>
    </p:bldLst>
  </p:timing>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165-166</a:t>
            </a:r>
          </a:p>
        </p:txBody>
      </p:sp>
      <p:sp>
        <p:nvSpPr>
          <p:cNvPr id="70659" name="Text Box 3"/>
          <p:cNvSpPr txBox="1">
            <a:spLocks noChangeArrowheads="1"/>
          </p:cNvSpPr>
          <p:nvPr/>
        </p:nvSpPr>
        <p:spPr bwMode="auto">
          <a:xfrm>
            <a:off x="4097338" y="14605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概要</a:t>
            </a:r>
          </a:p>
        </p:txBody>
      </p:sp>
      <p:sp>
        <p:nvSpPr>
          <p:cNvPr id="23557" name="Text Box 5"/>
          <p:cNvSpPr txBox="1">
            <a:spLocks noChangeArrowheads="1"/>
          </p:cNvSpPr>
          <p:nvPr/>
        </p:nvSpPr>
        <p:spPr bwMode="auto">
          <a:xfrm>
            <a:off x="457200" y="1089025"/>
            <a:ext cx="8153400" cy="1196975"/>
          </a:xfrm>
          <a:prstGeom prst="rect">
            <a:avLst/>
          </a:prstGeom>
          <a:solidFill>
            <a:srgbClr val="CCFFFF"/>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zh-CN" sz="2400">
                <a:solidFill>
                  <a:srgbClr val="000000"/>
                </a:solidFill>
                <a:latin typeface="Arial" charset="0"/>
                <a:cs typeface="Arial" charset="0"/>
              </a:rPr>
              <a:t>(1-7</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 </a:t>
            </a:r>
            <a:r>
              <a:rPr lang="zh-CN" altLang="en-US" sz="2400">
                <a:solidFill>
                  <a:srgbClr val="000000"/>
                </a:solidFill>
                <a:latin typeface="Arial" charset="0"/>
                <a:cs typeface="Arial" charset="0"/>
              </a:rPr>
              <a:t>保罗感谢神给他的安慰，</a:t>
            </a:r>
            <a:r>
              <a:rPr lang="zh-CN" altLang="en-US" sz="2400">
                <a:solidFill>
                  <a:srgbClr val="000000"/>
                </a:solidFill>
                <a:latin typeface="Times New Roman" charset="0"/>
                <a:cs typeface="Arial" charset="0"/>
              </a:rPr>
              <a:t>回应那制造诽谤的假使徒关于保罗事工的虔诚，和劝勉信徒恢复他们的自信来保证保罗在哥林多所立的根基。</a:t>
            </a:r>
            <a:endParaRPr lang="en-US" altLang="zh-CN" sz="2400">
              <a:solidFill>
                <a:srgbClr val="000000"/>
              </a:solidFill>
              <a:latin typeface="Arial" charset="0"/>
              <a:cs typeface="Arial" charset="0"/>
            </a:endParaRPr>
          </a:p>
        </p:txBody>
      </p:sp>
      <p:sp>
        <p:nvSpPr>
          <p:cNvPr id="23558" name="Text Box 6"/>
          <p:cNvSpPr txBox="1">
            <a:spLocks noChangeArrowheads="1"/>
          </p:cNvSpPr>
          <p:nvPr/>
        </p:nvSpPr>
        <p:spPr bwMode="auto">
          <a:xfrm>
            <a:off x="457200" y="2895600"/>
            <a:ext cx="8229600" cy="1196975"/>
          </a:xfrm>
          <a:prstGeom prst="rect">
            <a:avLst/>
          </a:prstGeom>
          <a:solidFill>
            <a:srgbClr val="CCFFFF"/>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zh-CN" sz="2400">
                <a:solidFill>
                  <a:srgbClr val="000000"/>
                </a:solidFill>
                <a:latin typeface="Arial" charset="0"/>
                <a:cs typeface="Arial" charset="0"/>
              </a:rPr>
              <a:t>(8-9</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 </a:t>
            </a:r>
            <a:r>
              <a:rPr lang="zh-CN" altLang="en-US" sz="2400">
                <a:solidFill>
                  <a:srgbClr val="000000"/>
                </a:solidFill>
                <a:latin typeface="Arial" charset="0"/>
                <a:cs typeface="Arial" charset="0"/>
              </a:rPr>
              <a:t>保罗解释榜样，目的，筹备，奉献给耶路撒冷教会的益处来鼓励哥林多教会完成他们要帮助这些受苦的圣徒的应许。</a:t>
            </a:r>
            <a:endParaRPr lang="en-US" altLang="en-US" sz="2400" b="0">
              <a:solidFill>
                <a:srgbClr val="000000"/>
              </a:solidFill>
              <a:latin typeface="Arial" charset="0"/>
              <a:cs typeface="Arial" charset="0"/>
            </a:endParaRPr>
          </a:p>
        </p:txBody>
      </p:sp>
      <p:sp>
        <p:nvSpPr>
          <p:cNvPr id="23559" name="Text Box 7"/>
          <p:cNvSpPr txBox="1">
            <a:spLocks noChangeArrowheads="1"/>
          </p:cNvSpPr>
          <p:nvPr/>
        </p:nvSpPr>
        <p:spPr bwMode="auto">
          <a:xfrm>
            <a:off x="457200" y="4724400"/>
            <a:ext cx="8229600" cy="1196975"/>
          </a:xfrm>
          <a:prstGeom prst="rect">
            <a:avLst/>
          </a:prstGeom>
          <a:solidFill>
            <a:srgbClr val="CCFFFF"/>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en-US" altLang="zh-CN" sz="2400">
                <a:solidFill>
                  <a:srgbClr val="000000"/>
                </a:solidFill>
                <a:latin typeface="Arial" charset="0"/>
                <a:cs typeface="Arial" charset="0"/>
              </a:rPr>
              <a:t>(10-13</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 </a:t>
            </a:r>
            <a:r>
              <a:rPr lang="zh-CN" altLang="en-US" sz="2400">
                <a:solidFill>
                  <a:srgbClr val="000000"/>
                </a:solidFill>
                <a:latin typeface="Arial" charset="0"/>
                <a:cs typeface="Arial" charset="0"/>
              </a:rPr>
              <a:t>保罗证明他的使徒权柄来对抗假使徒好让哥林多信徒来尊敬他的使徒权柄及他还没亲自来探访时所为基督牺牲的一切。</a:t>
            </a:r>
            <a:endParaRPr lang="en-US" altLang="zh-CN" sz="240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checkerboard(across)">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checkerboard(across)">
                                      <p:cBhvr>
                                        <p:cTn id="12" dur="500"/>
                                        <p:tgtEl>
                                          <p:spTgt spid="235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559"/>
                                        </p:tgtEl>
                                        <p:attrNameLst>
                                          <p:attrName>style.visibility</p:attrName>
                                        </p:attrNameLst>
                                      </p:cBhvr>
                                      <p:to>
                                        <p:strVal val="visible"/>
                                      </p:to>
                                    </p:set>
                                    <p:animEffect transition="in" filter="checkerboard(across)">
                                      <p:cBhvr>
                                        <p:cTn id="17"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P spid="23558" grpId="0" animBg="1" autoUpdateAnimBg="0"/>
      <p:bldP spid="23559" grpId="0" animBg="1"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p:nvPr>
        </p:nvSpPr>
        <p:spPr/>
        <p:txBody>
          <a:bodyPr/>
          <a:lstStyle/>
          <a:p>
            <a:pPr eaLnBrk="1" hangingPunct="1"/>
            <a:endParaRPr lang="en-US">
              <a:latin typeface="Arial" charset="0"/>
            </a:endParaRPr>
          </a:p>
        </p:txBody>
      </p:sp>
      <p:pic>
        <p:nvPicPr>
          <p:cNvPr id="378882" name="Picture 3" descr="beaches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83972" name="WordArt 4"/>
          <p:cNvSpPr>
            <a:spLocks noChangeArrowheads="1" noChangeShapeType="1" noTextEdit="1"/>
          </p:cNvSpPr>
          <p:nvPr/>
        </p:nvSpPr>
        <p:spPr bwMode="auto">
          <a:xfrm>
            <a:off x="76200" y="76200"/>
            <a:ext cx="6629400" cy="2590800"/>
          </a:xfrm>
          <a:prstGeom prst="rect">
            <a:avLst/>
          </a:prstGeom>
        </p:spPr>
        <p:txBody>
          <a:bodyPr wrap="none" fromWordArt="1">
            <a:prstTxWarp prst="textSlantUp">
              <a:avLst>
                <a:gd name="adj" fmla="val 55556"/>
              </a:avLst>
            </a:prstTxWarp>
          </a:bodyPr>
          <a:lstStyle/>
          <a:p>
            <a:r>
              <a:rPr lang="zh-CN" altLang="en-US" sz="8800" kern="0" dirty="0">
                <a:solidFill>
                  <a:srgbClr val="FFFFFF"/>
                </a:solidFill>
                <a:latin typeface="Arial" charset="0"/>
                <a:ea typeface="Osaka" charset="0"/>
                <a:cs typeface="Arial" charset="0"/>
              </a:rPr>
              <a:t>哥林多后书</a:t>
            </a:r>
            <a:endParaRPr lang="en-US" sz="3600" b="0" kern="10" dirty="0">
              <a:ln w="9525">
                <a:solidFill>
                  <a:srgbClr val="000000"/>
                </a:solidFill>
                <a:round/>
                <a:headEnd/>
                <a:tailEnd/>
              </a:ln>
              <a:solidFill>
                <a:srgbClr val="FF0000"/>
              </a:solidFill>
              <a:latin typeface="Arial Black"/>
              <a:ea typeface="Arial Black"/>
              <a:cs typeface="Arial Black"/>
            </a:endParaRPr>
          </a:p>
        </p:txBody>
      </p:sp>
      <p:sp>
        <p:nvSpPr>
          <p:cNvPr id="83973" name="WordArt 5"/>
          <p:cNvSpPr>
            <a:spLocks noChangeArrowheads="1" noChangeShapeType="1" noTextEdit="1"/>
          </p:cNvSpPr>
          <p:nvPr/>
        </p:nvSpPr>
        <p:spPr bwMode="auto">
          <a:xfrm>
            <a:off x="5791200" y="1447800"/>
            <a:ext cx="2667000" cy="914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en-US" sz="3600" b="0" kern="10">
                <a:solidFill>
                  <a:srgbClr val="FFFF99"/>
                </a:solidFill>
                <a:effectLst>
                  <a:outerShdw blurRad="63500" dist="46662" dir="2115817" algn="ctr" rotWithShape="0">
                    <a:srgbClr val="B2B2B2">
                      <a:alpha val="79999"/>
                    </a:srgbClr>
                  </a:outerShdw>
                </a:effectLst>
                <a:latin typeface="Times New Roman"/>
                <a:ea typeface="Times New Roman"/>
                <a:cs typeface="Times New Roman"/>
              </a:rPr>
              <a:t>Presented By</a:t>
            </a:r>
          </a:p>
        </p:txBody>
      </p:sp>
      <p:pic>
        <p:nvPicPr>
          <p:cNvPr id="83974" name="Picture 6" descr="PMDTR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471738"/>
            <a:ext cx="4267200" cy="408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5" name="Text Box 7"/>
          <p:cNvSpPr txBox="1">
            <a:spLocks noChangeArrowheads="1"/>
          </p:cNvSpPr>
          <p:nvPr/>
        </p:nvSpPr>
        <p:spPr bwMode="auto">
          <a:xfrm>
            <a:off x="5394325" y="2286000"/>
            <a:ext cx="3521075" cy="4206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Timothy Sng</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Jordan Tan</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Chong Wong Mui</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Timothy Pang</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Zajamo</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Lochumi</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Joyce</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Vincent Lee</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Patrick Fung</a:t>
            </a:r>
          </a:p>
        </p:txBody>
      </p:sp>
      <p:sp>
        <p:nvSpPr>
          <p:cNvPr id="83976" name="WordArt 8"/>
          <p:cNvSpPr>
            <a:spLocks noChangeArrowheads="1" noChangeShapeType="1" noTextEdit="1"/>
          </p:cNvSpPr>
          <p:nvPr/>
        </p:nvSpPr>
        <p:spPr bwMode="auto">
          <a:xfrm>
            <a:off x="4876800" y="2667000"/>
            <a:ext cx="4800600" cy="24384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lvl="0" defTabSz="456893" eaLnBrk="0" hangingPunct="0">
              <a:defRPr/>
            </a:pPr>
            <a:r>
              <a:rPr lang="zh-CN" altLang="en-US" sz="3600" b="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成圣</a:t>
            </a:r>
            <a:endParaRPr lang="en-US" sz="3600" b="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85959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p:cTn id="7" dur="1000" fill="hold"/>
                                        <p:tgtEl>
                                          <p:spTgt spid="83974"/>
                                        </p:tgtEl>
                                        <p:attrNameLst>
                                          <p:attrName>ppt_w</p:attrName>
                                        </p:attrNameLst>
                                      </p:cBhvr>
                                      <p:tavLst>
                                        <p:tav tm="0">
                                          <p:val>
                                            <p:strVal val="#ppt_w*0.70"/>
                                          </p:val>
                                        </p:tav>
                                        <p:tav tm="100000">
                                          <p:val>
                                            <p:strVal val="#ppt_w"/>
                                          </p:val>
                                        </p:tav>
                                      </p:tavLst>
                                    </p:anim>
                                    <p:anim calcmode="lin" valueType="num">
                                      <p:cBhvr>
                                        <p:cTn id="8" dur="1000" fill="hold"/>
                                        <p:tgtEl>
                                          <p:spTgt spid="83974"/>
                                        </p:tgtEl>
                                        <p:attrNameLst>
                                          <p:attrName>ppt_h</p:attrName>
                                        </p:attrNameLst>
                                      </p:cBhvr>
                                      <p:tavLst>
                                        <p:tav tm="0">
                                          <p:val>
                                            <p:strVal val="#ppt_h"/>
                                          </p:val>
                                        </p:tav>
                                        <p:tav tm="100000">
                                          <p:val>
                                            <p:strVal val="#ppt_h"/>
                                          </p:val>
                                        </p:tav>
                                      </p:tavLst>
                                    </p:anim>
                                    <p:animEffect transition="in" filter="fade">
                                      <p:cBhvr>
                                        <p:cTn id="9" dur="1000"/>
                                        <p:tgtEl>
                                          <p:spTgt spid="83974"/>
                                        </p:tgtEl>
                                      </p:cBhvr>
                                    </p:animEffect>
                                  </p:childTnLst>
                                </p:cTn>
                              </p:par>
                            </p:childTnLst>
                          </p:cTn>
                        </p:par>
                        <p:par>
                          <p:cTn id="10" fill="hold" nodeType="afterGroup">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83972"/>
                                        </p:tgtEl>
                                        <p:attrNameLst>
                                          <p:attrName>style.visibility</p:attrName>
                                        </p:attrNameLst>
                                      </p:cBhvr>
                                      <p:to>
                                        <p:strVal val="visible"/>
                                      </p:to>
                                    </p:set>
                                    <p:animEffect transition="in" filter="slide(fromBottom)">
                                      <p:cBhvr>
                                        <p:cTn id="13" dur="500"/>
                                        <p:tgtEl>
                                          <p:spTgt spid="83972"/>
                                        </p:tgtEl>
                                      </p:cBhvr>
                                    </p:animEffect>
                                  </p:childTnLst>
                                </p:cTn>
                              </p:par>
                            </p:childTnLst>
                          </p:cTn>
                        </p:par>
                        <p:par>
                          <p:cTn id="14" fill="hold" nodeType="afterGroup">
                            <p:stCondLst>
                              <p:cond delay="1500"/>
                            </p:stCondLst>
                            <p:childTnLst>
                              <p:par>
                                <p:cTn id="15" presetID="28" presetClass="entr" presetSubtype="0" fill="hold" grpId="0" nodeType="afterEffect">
                                  <p:stCondLst>
                                    <p:cond delay="0"/>
                                  </p:stCondLst>
                                  <p:childTnLst>
                                    <p:set>
                                      <p:cBhvr>
                                        <p:cTn id="16" dur="1" fill="hold">
                                          <p:stCondLst>
                                            <p:cond delay="0"/>
                                          </p:stCondLst>
                                        </p:cTn>
                                        <p:tgtEl>
                                          <p:spTgt spid="83973"/>
                                        </p:tgtEl>
                                        <p:attrNameLst>
                                          <p:attrName>style.visibility</p:attrName>
                                        </p:attrNameLst>
                                      </p:cBhvr>
                                      <p:to>
                                        <p:strVal val="visible"/>
                                      </p:to>
                                    </p:set>
                                    <p:anim calcmode="lin" valueType="num">
                                      <p:cBhvr>
                                        <p:cTn id="17" dur="15000" fill="hold"/>
                                        <p:tgtEl>
                                          <p:spTgt spid="83973"/>
                                        </p:tgtEl>
                                        <p:attrNameLst>
                                          <p:attrName>ppt_x</p:attrName>
                                        </p:attrNameLst>
                                      </p:cBhvr>
                                      <p:tavLst>
                                        <p:tav tm="0">
                                          <p:val>
                                            <p:strVal val="#ppt_x"/>
                                          </p:val>
                                        </p:tav>
                                        <p:tav tm="100000">
                                          <p:val>
                                            <p:strVal val="#ppt_x"/>
                                          </p:val>
                                        </p:tav>
                                      </p:tavLst>
                                    </p:anim>
                                    <p:anim calcmode="lin" valueType="num">
                                      <p:cBhvr>
                                        <p:cTn id="18" dur="15000" fill="hold"/>
                                        <p:tgtEl>
                                          <p:spTgt spid="83973"/>
                                        </p:tgtEl>
                                        <p:attrNameLst>
                                          <p:attrName>ppt_y</p:attrName>
                                        </p:attrNameLst>
                                      </p:cBhvr>
                                      <p:tavLst>
                                        <p:tav tm="0">
                                          <p:val>
                                            <p:strVal val="#ppt_y+1"/>
                                          </p:val>
                                        </p:tav>
                                        <p:tav tm="100000">
                                          <p:val>
                                            <p:strVal val="#ppt_y-1"/>
                                          </p:val>
                                        </p:tav>
                                      </p:tavLst>
                                    </p:anim>
                                  </p:childTnLst>
                                </p:cTn>
                              </p:par>
                              <p:par>
                                <p:cTn id="19" presetID="28" presetClass="entr" presetSubtype="0" fill="hold" grpId="0" nodeType="withEffect">
                                  <p:stCondLst>
                                    <p:cond delay="0"/>
                                  </p:stCondLst>
                                  <p:childTnLst>
                                    <p:set>
                                      <p:cBhvr>
                                        <p:cTn id="20" dur="1" fill="hold">
                                          <p:stCondLst>
                                            <p:cond delay="0"/>
                                          </p:stCondLst>
                                        </p:cTn>
                                        <p:tgtEl>
                                          <p:spTgt spid="83975"/>
                                        </p:tgtEl>
                                        <p:attrNameLst>
                                          <p:attrName>style.visibility</p:attrName>
                                        </p:attrNameLst>
                                      </p:cBhvr>
                                      <p:to>
                                        <p:strVal val="visible"/>
                                      </p:to>
                                    </p:set>
                                    <p:anim calcmode="lin" valueType="num">
                                      <p:cBhvr>
                                        <p:cTn id="21" dur="15000" fill="hold"/>
                                        <p:tgtEl>
                                          <p:spTgt spid="83975"/>
                                        </p:tgtEl>
                                        <p:attrNameLst>
                                          <p:attrName>ppt_x</p:attrName>
                                        </p:attrNameLst>
                                      </p:cBhvr>
                                      <p:tavLst>
                                        <p:tav tm="0">
                                          <p:val>
                                            <p:strVal val="#ppt_x"/>
                                          </p:val>
                                        </p:tav>
                                        <p:tav tm="100000">
                                          <p:val>
                                            <p:strVal val="#ppt_x"/>
                                          </p:val>
                                        </p:tav>
                                      </p:tavLst>
                                    </p:anim>
                                    <p:anim calcmode="lin" valueType="num">
                                      <p:cBhvr>
                                        <p:cTn id="22" dur="15000" fill="hold"/>
                                        <p:tgtEl>
                                          <p:spTgt spid="83975"/>
                                        </p:tgtEl>
                                        <p:attrNameLst>
                                          <p:attrName>ppt_y</p:attrName>
                                        </p:attrNameLst>
                                      </p:cBhvr>
                                      <p:tavLst>
                                        <p:tav tm="0">
                                          <p:val>
                                            <p:strVal val="#ppt_y+1"/>
                                          </p:val>
                                        </p:tav>
                                        <p:tav tm="100000">
                                          <p:val>
                                            <p:strVal val="#ppt_y-1"/>
                                          </p:val>
                                        </p:tav>
                                      </p:tavLst>
                                    </p:anim>
                                  </p:childTnLst>
                                </p:cTn>
                              </p:par>
                            </p:childTnLst>
                          </p:cTn>
                        </p:par>
                        <p:par>
                          <p:cTn id="23" fill="hold" nodeType="afterGroup">
                            <p:stCondLst>
                              <p:cond delay="16500"/>
                            </p:stCondLst>
                            <p:childTnLst>
                              <p:par>
                                <p:cTn id="24" presetID="23" presetClass="entr" presetSubtype="36" fill="hold" grpId="0" nodeType="afterEffect">
                                  <p:stCondLst>
                                    <p:cond delay="0"/>
                                  </p:stCondLst>
                                  <p:childTnLst>
                                    <p:set>
                                      <p:cBhvr>
                                        <p:cTn id="25" dur="1" fill="hold">
                                          <p:stCondLst>
                                            <p:cond delay="0"/>
                                          </p:stCondLst>
                                        </p:cTn>
                                        <p:tgtEl>
                                          <p:spTgt spid="83976"/>
                                        </p:tgtEl>
                                        <p:attrNameLst>
                                          <p:attrName>style.visibility</p:attrName>
                                        </p:attrNameLst>
                                      </p:cBhvr>
                                      <p:to>
                                        <p:strVal val="visible"/>
                                      </p:to>
                                    </p:set>
                                    <p:anim calcmode="lin" valueType="num">
                                      <p:cBhvr>
                                        <p:cTn id="26" dur="1000" fill="hold"/>
                                        <p:tgtEl>
                                          <p:spTgt spid="83976"/>
                                        </p:tgtEl>
                                        <p:attrNameLst>
                                          <p:attrName>ppt_w</p:attrName>
                                        </p:attrNameLst>
                                      </p:cBhvr>
                                      <p:tavLst>
                                        <p:tav tm="0">
                                          <p:val>
                                            <p:strVal val="(6*min(max(#ppt_w*#ppt_h,.3),1)-7.4)/-.7*#ppt_w"/>
                                          </p:val>
                                        </p:tav>
                                        <p:tav tm="100000">
                                          <p:val>
                                            <p:strVal val="#ppt_w"/>
                                          </p:val>
                                        </p:tav>
                                      </p:tavLst>
                                    </p:anim>
                                    <p:anim calcmode="lin" valueType="num">
                                      <p:cBhvr>
                                        <p:cTn id="27" dur="1000" fill="hold"/>
                                        <p:tgtEl>
                                          <p:spTgt spid="83976"/>
                                        </p:tgtEl>
                                        <p:attrNameLst>
                                          <p:attrName>ppt_h</p:attrName>
                                        </p:attrNameLst>
                                      </p:cBhvr>
                                      <p:tavLst>
                                        <p:tav tm="0">
                                          <p:val>
                                            <p:strVal val="(6*min(max(#ppt_w*#ppt_h,.3),1)-7.4)/-.7*#ppt_h"/>
                                          </p:val>
                                        </p:tav>
                                        <p:tav tm="100000">
                                          <p:val>
                                            <p:strVal val="#ppt_h"/>
                                          </p:val>
                                        </p:tav>
                                      </p:tavLst>
                                    </p:anim>
                                    <p:anim calcmode="lin" valueType="num">
                                      <p:cBhvr>
                                        <p:cTn id="28" dur="1000" fill="hold"/>
                                        <p:tgtEl>
                                          <p:spTgt spid="83976"/>
                                        </p:tgtEl>
                                        <p:attrNameLst>
                                          <p:attrName>ppt_x</p:attrName>
                                        </p:attrNameLst>
                                      </p:cBhvr>
                                      <p:tavLst>
                                        <p:tav tm="0">
                                          <p:val>
                                            <p:fltVal val="0.5"/>
                                          </p:val>
                                        </p:tav>
                                        <p:tav tm="100000">
                                          <p:val>
                                            <p:strVal val="#ppt_x"/>
                                          </p:val>
                                        </p:tav>
                                      </p:tavLst>
                                    </p:anim>
                                    <p:anim calcmode="lin" valueType="num">
                                      <p:cBhvr>
                                        <p:cTn id="29" dur="1000" fill="hold"/>
                                        <p:tgtEl>
                                          <p:spTgt spid="8397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P spid="83973" grpId="0" animBg="1"/>
      <p:bldP spid="83975" grpId="0"/>
      <p:bldP spid="83976"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578028682"/>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180" imgH="3428876" progId="PowerPoint.Slide.8">
                  <p:embed/>
                </p:oleObj>
              </mc:Choice>
              <mc:Fallback>
                <p:oleObj name="Slide" r:id="rId2" imgW="4572180" imgH="3428876"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180" imgH="3428876" progId="PowerPoint.Slide.8">
                  <p:embed/>
                </p:oleObj>
              </mc:Choice>
              <mc:Fallback>
                <p:oleObj name="Slide" r:id="rId2" imgW="4572180" imgH="3428876"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02028" y="1341867"/>
            <a:ext cx="848919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8F8F8"/>
                </a:solidFill>
                <a:effectLst/>
                <a:uLnTx/>
                <a:uFillTx/>
                <a:latin typeface="Microsoft YaHei UI" panose="020B0503020204020204" pitchFamily="34" charset="-122"/>
                <a:ea typeface="Microsoft YaHei UI" panose="020B0503020204020204" pitchFamily="34" charset="-122"/>
                <a:cs typeface="Arial" charset="0"/>
              </a:rPr>
              <a:t>护卫使徒的权柄</a:t>
            </a:r>
            <a:endParaRPr kumimoji="0" 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8" name="Rectangle 2">
            <a:extLst>
              <a:ext uri="{FF2B5EF4-FFF2-40B4-BE49-F238E27FC236}">
                <a16:creationId xmlns:a16="http://schemas.microsoft.com/office/drawing/2014/main" id="{45B40956-2548-7640-9BFB-3D32708431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2365068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180" imgH="3428876" progId="PowerPoint.Slide.8">
                  <p:embed/>
                </p:oleObj>
              </mc:Choice>
              <mc:Fallback>
                <p:oleObj name="Slide" r:id="rId2" imgW="4572180" imgH="3428876"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180" imgH="3428876" progId="PowerPoint.Slide.8">
                  <p:embed/>
                </p:oleObj>
              </mc:Choice>
              <mc:Fallback>
                <p:oleObj name="Slide" r:id="rId2" imgW="4572180" imgH="3428876"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extLst>
              <p:ext uri="{D42A27DB-BD31-4B8C-83A1-F6EECF244321}">
                <p14:modId xmlns:p14="http://schemas.microsoft.com/office/powerpoint/2010/main" val="1512279514"/>
              </p:ext>
            </p:extLst>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8F8F8"/>
                          </a:solidFill>
                          <a:effectLst/>
                          <a:latin typeface="Arial" charset="0"/>
                          <a:ea typeface="ＭＳ Ｐゴシック" charset="0"/>
                          <a:cs typeface="Arial" charset="0"/>
                        </a:rPr>
                        <a:t>辩护使徒的权柄</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事奉的诚意</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奉献</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事奉权柄</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1–7 </a:t>
                      </a:r>
                      <a:r>
                        <a:rPr kumimoji="1"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8–9 </a:t>
                      </a:r>
                      <a:r>
                        <a:rPr kumimoji="0"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10–13 </a:t>
                      </a:r>
                      <a:r>
                        <a:rPr kumimoji="1"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辩护保罗的用意</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辩护保罗的价值</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辩护保罗的品质</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保罗的人格</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收集圣徒的捐助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保罗的资格</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致敬</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600" b="1" i="0" u="none" strike="noStrike" cap="none" normalizeH="0" baseline="0" dirty="0">
                          <a:ln>
                            <a:noFill/>
                          </a:ln>
                          <a:solidFill>
                            <a:srgbClr val="000090"/>
                          </a:solidFill>
                          <a:effectLst/>
                          <a:latin typeface="Arial"/>
                          <a:ea typeface="ＭＳ Ｐゴシック" charset="0"/>
                          <a:cs typeface="Arial"/>
                        </a:rPr>
                        <a:t>辩护行为</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辩护事工</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恢复自信</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榜样</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目的</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筹备</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益处</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抵抗</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进攻</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警告</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终结</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马其顿</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公元</a:t>
                      </a:r>
                      <a:r>
                        <a:rPr kumimoji="0" lang="en-US" sz="1600" b="1" i="0" u="none" strike="noStrike" cap="none" normalizeH="0" baseline="0" dirty="0">
                          <a:ln>
                            <a:noFill/>
                          </a:ln>
                          <a:solidFill>
                            <a:srgbClr val="000090"/>
                          </a:solidFill>
                          <a:effectLst/>
                          <a:latin typeface="Arial"/>
                          <a:ea typeface="ＭＳ Ｐゴシック" charset="0"/>
                          <a:cs typeface="Arial"/>
                        </a:rPr>
                        <a:t>56</a:t>
                      </a:r>
                      <a:r>
                        <a:rPr kumimoji="0" lang="zh-CN" altLang="en-US" sz="1600" b="1" i="0" u="none" strike="noStrike" cap="none" normalizeH="0" baseline="0" dirty="0">
                          <a:ln>
                            <a:noFill/>
                          </a:ln>
                          <a:solidFill>
                            <a:srgbClr val="000090"/>
                          </a:solidFill>
                          <a:effectLst/>
                          <a:latin typeface="Arial"/>
                          <a:ea typeface="ＭＳ Ｐゴシック" charset="0"/>
                          <a:cs typeface="Arial"/>
                        </a:rPr>
                        <a:t>年 秋天</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FFFFFF"/>
                </a:solidFill>
                <a:latin typeface="Arial" charset="0"/>
                <a:cs typeface="Arial" charset="0"/>
              </a:rPr>
              <a:t>162</a:t>
            </a:r>
          </a:p>
        </p:txBody>
      </p:sp>
    </p:spTree>
    <p:extLst>
      <p:ext uri="{BB962C8B-B14F-4D97-AF65-F5344CB8AC3E}">
        <p14:creationId xmlns:p14="http://schemas.microsoft.com/office/powerpoint/2010/main" val="2123877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Text Box 2"/>
          <p:cNvSpPr txBox="1">
            <a:spLocks noChangeArrowheads="1"/>
          </p:cNvSpPr>
          <p:nvPr/>
        </p:nvSpPr>
        <p:spPr bwMode="auto">
          <a:xfrm>
            <a:off x="8287833" y="76200"/>
            <a:ext cx="7280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162</a:t>
            </a:r>
          </a:p>
        </p:txBody>
      </p:sp>
      <p:sp>
        <p:nvSpPr>
          <p:cNvPr id="163842" name="Text Box 3"/>
          <p:cNvSpPr txBox="1">
            <a:spLocks noChangeArrowheads="1"/>
          </p:cNvSpPr>
          <p:nvPr/>
        </p:nvSpPr>
        <p:spPr bwMode="auto">
          <a:xfrm>
            <a:off x="3543053" y="228600"/>
            <a:ext cx="198804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哥林多后书</a:t>
            </a:r>
          </a:p>
        </p:txBody>
      </p:sp>
      <p:sp>
        <p:nvSpPr>
          <p:cNvPr id="163843" name="Text Box 6"/>
          <p:cNvSpPr txBox="1">
            <a:spLocks noChangeArrowheads="1"/>
          </p:cNvSpPr>
          <p:nvPr/>
        </p:nvSpPr>
        <p:spPr bwMode="auto">
          <a:xfrm>
            <a:off x="1371600" y="1447800"/>
            <a:ext cx="6400800" cy="3539430"/>
          </a:xfrm>
          <a:prstGeom prst="rect">
            <a:avLst/>
          </a:prstGeom>
          <a:solidFill>
            <a:srgbClr val="F8F8F8"/>
          </a:solidFill>
          <a:ln w="9525">
            <a:solidFill>
              <a:schemeClr val="hlink"/>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保罗</a:t>
            </a:r>
            <a:r>
              <a:rPr kumimoji="0" lang="zh-CN" altLang="en-US" sz="3200" b="0" i="1" u="none" strike="noStrike" kern="1200" cap="none" spc="0" normalizeH="0" baseline="0" noProof="0" dirty="0">
                <a:ln>
                  <a:noFill/>
                </a:ln>
                <a:solidFill>
                  <a:srgbClr val="660066"/>
                </a:solidFill>
                <a:effectLst/>
                <a:uLnTx/>
                <a:uFillTx/>
                <a:latin typeface="Microsoft YaHei UI" panose="020B0503020204020204" pitchFamily="34" charset="-122"/>
                <a:ea typeface="Microsoft YaHei UI" panose="020B0503020204020204" pitchFamily="34" charset="-122"/>
                <a:cs typeface="Arial" charset="0"/>
              </a:rPr>
              <a:t>辩护他的使徒地位</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为对抗假使徒的攻击来确保哥林多信徒的</a:t>
            </a:r>
            <a:r>
              <a:rPr kumimoji="0" lang="zh-CN" altLang="en-US" sz="3200" b="0" i="1" u="none" strike="noStrike" kern="1200" cap="none" spc="0" normalizeH="0" baseline="0" noProof="0" dirty="0">
                <a:ln>
                  <a:noFill/>
                </a:ln>
                <a:solidFill>
                  <a:srgbClr val="660066"/>
                </a:solidFill>
                <a:effectLst/>
                <a:uLnTx/>
                <a:uFillTx/>
                <a:latin typeface="Microsoft YaHei UI" panose="020B0503020204020204" pitchFamily="34" charset="-122"/>
                <a:ea typeface="Microsoft YaHei UI" panose="020B0503020204020204" pitchFamily="34" charset="-122"/>
                <a:cs typeface="Arial" charset="0"/>
              </a:rPr>
              <a:t>教义根基</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及他们答应要给耶路撒冷圣徒的捐助，因此供应给今日教会领袖的</a:t>
            </a:r>
            <a:r>
              <a:rPr kumimoji="0" lang="zh-CN" alt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一个</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尊重榜样。</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2" name="Title 1"/>
          <p:cNvSpPr>
            <a:spLocks noGrp="1"/>
          </p:cNvSpPr>
          <p:nvPr>
            <p:ph type="title" idx="4294967295"/>
          </p:nvPr>
        </p:nvSpPr>
        <p:spPr>
          <a:xfrm>
            <a:off x="827088" y="1460272"/>
            <a:ext cx="7620000" cy="542925"/>
          </a:xfrm>
        </p:spPr>
        <p:txBody>
          <a:bodyPr/>
          <a:lstStyle/>
          <a:p>
            <a:pPr eaLnBrk="1" hangingPunct="1">
              <a:defRPr/>
            </a:pPr>
            <a:r>
              <a:rPr lang="zh-SG" altLang="en-US" sz="3200" b="1" u="sng" kern="1200" dirty="0">
                <a:solidFill>
                  <a:srgbClr val="000000"/>
                </a:solidFill>
                <a:latin typeface="Microsoft YaHei UI" panose="020B0503020204020204" pitchFamily="34" charset="-122"/>
                <a:ea typeface="Microsoft YaHei UI" panose="020B0503020204020204" pitchFamily="34" charset="-122"/>
                <a:cs typeface="SimSun"/>
              </a:rPr>
              <a:t>总结概要</a:t>
            </a:r>
            <a:endParaRPr 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22735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wipe(down)">
                                      <p:cBhvr>
                                        <p:cTn id="7" dur="5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162</a:t>
            </a:r>
          </a:p>
        </p:txBody>
      </p:sp>
      <p:sp>
        <p:nvSpPr>
          <p:cNvPr id="43011" name="Text Box 3"/>
          <p:cNvSpPr txBox="1">
            <a:spLocks noChangeArrowheads="1"/>
          </p:cNvSpPr>
          <p:nvPr/>
        </p:nvSpPr>
        <p:spPr bwMode="auto">
          <a:xfrm>
            <a:off x="4081463" y="2079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8F8F8"/>
                </a:solidFill>
                <a:latin typeface="Arial" charset="0"/>
                <a:cs typeface="Arial" charset="0"/>
              </a:rPr>
              <a:t>应用</a:t>
            </a:r>
            <a:endParaRPr lang="en-US" altLang="zh-CN" sz="2800">
              <a:solidFill>
                <a:srgbClr val="F8F8F8"/>
              </a:solidFill>
              <a:latin typeface="Arial" charset="0"/>
              <a:cs typeface="Arial" charset="0"/>
            </a:endParaRPr>
          </a:p>
        </p:txBody>
      </p:sp>
      <p:sp>
        <p:nvSpPr>
          <p:cNvPr id="16389" name="Text Box 5"/>
          <p:cNvSpPr txBox="1">
            <a:spLocks noChangeArrowheads="1"/>
          </p:cNvSpPr>
          <p:nvPr/>
        </p:nvSpPr>
        <p:spPr bwMode="auto">
          <a:xfrm>
            <a:off x="990600" y="1266825"/>
            <a:ext cx="7086600" cy="265430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Tx/>
              <a:buAutoNum type="arabicPeriod"/>
            </a:pPr>
            <a:r>
              <a:rPr lang="zh-CN" altLang="en-US" sz="2800" dirty="0">
                <a:solidFill>
                  <a:srgbClr val="000000"/>
                </a:solidFill>
                <a:latin typeface="Arial" charset="0"/>
                <a:cs typeface="Arial" charset="0"/>
              </a:rPr>
              <a:t>给教会的普通信徒</a:t>
            </a:r>
            <a:r>
              <a:rPr lang="en-US" altLang="zh-CN" sz="2800" dirty="0">
                <a:solidFill>
                  <a:srgbClr val="000000"/>
                </a:solidFill>
                <a:latin typeface="Arial" charset="0"/>
                <a:cs typeface="Arial" charset="0"/>
              </a:rPr>
              <a:t>: </a:t>
            </a:r>
          </a:p>
          <a:p>
            <a:pPr eaLnBrk="1" hangingPunct="1"/>
            <a:r>
              <a:rPr lang="zh-CN" altLang="en-US" sz="2800" dirty="0">
                <a:solidFill>
                  <a:srgbClr val="000000"/>
                </a:solidFill>
                <a:latin typeface="Arial" charset="0"/>
                <a:cs typeface="Arial" charset="0"/>
              </a:rPr>
              <a:t>你时常批评你的属灵领袖吗？</a:t>
            </a:r>
            <a:endParaRPr lang="en-US" altLang="zh-CN" sz="2800" dirty="0">
              <a:solidFill>
                <a:srgbClr val="000000"/>
              </a:solidFill>
              <a:latin typeface="Arial" charset="0"/>
              <a:cs typeface="Arial" charset="0"/>
            </a:endParaRPr>
          </a:p>
          <a:p>
            <a:pPr eaLnBrk="1" hangingPunct="1"/>
            <a:r>
              <a:rPr lang="en-US" altLang="zh-CN" sz="2800" dirty="0">
                <a:solidFill>
                  <a:srgbClr val="000000"/>
                </a:solidFill>
                <a:latin typeface="Arial" charset="0"/>
                <a:cs typeface="Arial" charset="0"/>
              </a:rPr>
              <a:t>(</a:t>
            </a:r>
            <a:r>
              <a:rPr lang="zh-CN" altLang="en-US" sz="2800" dirty="0">
                <a:solidFill>
                  <a:srgbClr val="000000"/>
                </a:solidFill>
                <a:latin typeface="Arial" charset="0"/>
                <a:cs typeface="Arial" charset="0"/>
              </a:rPr>
              <a:t>换句话说，你是否有问题顺服权柄？</a:t>
            </a:r>
            <a:r>
              <a:rPr lang="en-US" altLang="zh-CN" sz="2800" dirty="0">
                <a:solidFill>
                  <a:srgbClr val="000000"/>
                </a:solidFill>
                <a:latin typeface="Arial" charset="0"/>
                <a:cs typeface="Arial" charset="0"/>
              </a:rPr>
              <a:t>)</a:t>
            </a:r>
          </a:p>
          <a:p>
            <a:pPr eaLnBrk="1" hangingPunct="1"/>
            <a:r>
              <a:rPr lang="en-US" altLang="zh-CN" sz="2800" dirty="0">
                <a:solidFill>
                  <a:srgbClr val="000000"/>
                </a:solidFill>
                <a:latin typeface="Arial" charset="0"/>
                <a:cs typeface="Arial" charset="0"/>
              </a:rPr>
              <a:t> </a:t>
            </a:r>
          </a:p>
          <a:p>
            <a:pPr eaLnBrk="1" hangingPunct="1"/>
            <a:r>
              <a:rPr lang="en-US" altLang="zh-CN" sz="2800" dirty="0">
                <a:solidFill>
                  <a:srgbClr val="000000"/>
                </a:solidFill>
                <a:latin typeface="Arial" charset="0"/>
                <a:cs typeface="Arial" charset="0"/>
              </a:rPr>
              <a:t>2. </a:t>
            </a:r>
            <a:r>
              <a:rPr lang="zh-CN" altLang="en-US" sz="2800" dirty="0">
                <a:solidFill>
                  <a:srgbClr val="000000"/>
                </a:solidFill>
                <a:latin typeface="Arial" charset="0"/>
                <a:cs typeface="Arial" charset="0"/>
              </a:rPr>
              <a:t>给属灵领袖</a:t>
            </a:r>
            <a:r>
              <a:rPr lang="en-US" altLang="zh-CN" sz="2800" dirty="0">
                <a:solidFill>
                  <a:srgbClr val="000000"/>
                </a:solidFill>
                <a:latin typeface="Arial" charset="0"/>
                <a:cs typeface="Arial" charset="0"/>
              </a:rPr>
              <a:t>: </a:t>
            </a:r>
          </a:p>
          <a:p>
            <a:pPr eaLnBrk="1" hangingPunct="1"/>
            <a:r>
              <a:rPr lang="zh-CN" altLang="en-US" sz="2800" dirty="0">
                <a:solidFill>
                  <a:srgbClr val="000000"/>
                </a:solidFill>
                <a:latin typeface="Arial" charset="0"/>
                <a:cs typeface="Arial" charset="0"/>
              </a:rPr>
              <a:t>你是否害怕辩护神所给你的属灵权柄？</a:t>
            </a:r>
            <a:endParaRPr lang="en-US" altLang="zh-CN" sz="2800" dirty="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9">
                                            <p:txEl>
                                              <p:pRg st="3" end="3"/>
                                            </p:txEl>
                                          </p:spTgt>
                                        </p:tgtEl>
                                        <p:attrNameLst>
                                          <p:attrName>style.visibility</p:attrName>
                                        </p:attrNameLst>
                                      </p:cBhvr>
                                      <p:to>
                                        <p:strVal val="visible"/>
                                      </p:to>
                                    </p:set>
                                    <p:anim calcmode="lin" valueType="num">
                                      <p:cBhvr additive="base">
                                        <p:cTn id="25" dur="500" fill="hold"/>
                                        <p:tgtEl>
                                          <p:spTgt spid="1638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9">
                                            <p:txEl>
                                              <p:pRg st="4" end="4"/>
                                            </p:txEl>
                                          </p:spTgt>
                                        </p:tgtEl>
                                        <p:attrNameLst>
                                          <p:attrName>style.visibility</p:attrName>
                                        </p:attrNameLst>
                                      </p:cBhvr>
                                      <p:to>
                                        <p:strVal val="visible"/>
                                      </p:to>
                                    </p:set>
                                    <p:anim calcmode="lin" valueType="num">
                                      <p:cBhvr additive="base">
                                        <p:cTn id="31"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9">
                                            <p:txEl>
                                              <p:pRg st="5" end="5"/>
                                            </p:txEl>
                                          </p:spTgt>
                                        </p:tgtEl>
                                        <p:attrNameLst>
                                          <p:attrName>style.visibility</p:attrName>
                                        </p:attrNameLst>
                                      </p:cBhvr>
                                      <p:to>
                                        <p:strVal val="visible"/>
                                      </p:to>
                                    </p:set>
                                    <p:anim calcmode="lin" valueType="num">
                                      <p:cBhvr additive="base">
                                        <p:cTn id="37"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163</a:t>
            </a:r>
          </a:p>
        </p:txBody>
      </p:sp>
      <p:sp>
        <p:nvSpPr>
          <p:cNvPr id="44035" name="Text Box 3"/>
          <p:cNvSpPr txBox="1">
            <a:spLocks noChangeArrowheads="1"/>
          </p:cNvSpPr>
          <p:nvPr/>
        </p:nvSpPr>
        <p:spPr bwMode="auto">
          <a:xfrm>
            <a:off x="3911600" y="207963"/>
            <a:ext cx="1255713"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原作者</a:t>
            </a:r>
            <a:endParaRPr lang="en-US" altLang="en-US" sz="2800">
              <a:solidFill>
                <a:srgbClr val="FFFFFF"/>
              </a:solidFill>
              <a:latin typeface="Arial" charset="0"/>
              <a:cs typeface="Arial" charset="0"/>
            </a:endParaRPr>
          </a:p>
        </p:txBody>
      </p:sp>
      <p:sp>
        <p:nvSpPr>
          <p:cNvPr id="17413" name="Text Box 5"/>
          <p:cNvSpPr txBox="1">
            <a:spLocks noChangeArrowheads="1"/>
          </p:cNvSpPr>
          <p:nvPr/>
        </p:nvSpPr>
        <p:spPr bwMode="auto">
          <a:xfrm>
            <a:off x="306388" y="1143000"/>
            <a:ext cx="4113212" cy="4401205"/>
          </a:xfrm>
          <a:prstGeom prst="rect">
            <a:avLst/>
          </a:prstGeom>
          <a:solidFill>
            <a:schemeClr val="bg1"/>
          </a:solidFill>
          <a:ln>
            <a:noFill/>
          </a:ln>
        </p:spPr>
        <p:txBody>
          <a:bodyPr>
            <a:spAutoFit/>
          </a:bodyPr>
          <a:lstStyle>
            <a:defPPr>
              <a:defRPr lang="en-US"/>
            </a:defPPr>
            <a:lvl1pPr marL="457200" indent="-457200" eaLnBrk="1" hangingPunct="1">
              <a:buFontTx/>
              <a:buAutoNum type="arabicPeriod"/>
              <a:defRPr sz="2800">
                <a:solidFill>
                  <a:srgbClr val="000000"/>
                </a:solidFill>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indent="0">
              <a:buNone/>
            </a:pPr>
            <a:r>
              <a:rPr lang="zh-CN" altLang="en-US" u="sng" dirty="0"/>
              <a:t>外部证据</a:t>
            </a:r>
            <a:endParaRPr lang="en-US" altLang="zh-CN" u="sng" dirty="0"/>
          </a:p>
          <a:p>
            <a:pPr marL="0" indent="0">
              <a:buNone/>
            </a:pPr>
            <a:r>
              <a:rPr lang="zh-CN" altLang="en-US" dirty="0"/>
              <a:t>从早期基督教长老的遗书里，一些想象力丰富的批评家也赞同保罗是保罗书信的原作者。支持保罗是作者的早期教会作者包括</a:t>
            </a:r>
            <a:r>
              <a:rPr lang="en-US" altLang="zh-CN" dirty="0"/>
              <a:t>:</a:t>
            </a:r>
            <a:r>
              <a:rPr lang="zh-CN" altLang="en-US" dirty="0"/>
              <a:t>坡旅甲</a:t>
            </a:r>
            <a:r>
              <a:rPr lang="en-US" altLang="zh-CN" dirty="0"/>
              <a:t>(Polycarp)</a:t>
            </a:r>
            <a:r>
              <a:rPr lang="zh-CN" altLang="en-US" dirty="0"/>
              <a:t>，及其他人，包括了第二世纪的穆拉多利片断</a:t>
            </a:r>
            <a:r>
              <a:rPr lang="en-US" altLang="zh-CN" dirty="0"/>
              <a:t>(</a:t>
            </a:r>
            <a:r>
              <a:rPr lang="en-US" altLang="zh-CN" dirty="0" err="1"/>
              <a:t>Muratonian</a:t>
            </a:r>
            <a:r>
              <a:rPr lang="en-US" altLang="zh-CN" dirty="0"/>
              <a:t> Fragment)</a:t>
            </a:r>
            <a:r>
              <a:rPr lang="zh-CN" altLang="en-US" dirty="0"/>
              <a:t>。</a:t>
            </a:r>
          </a:p>
        </p:txBody>
      </p:sp>
      <p:sp>
        <p:nvSpPr>
          <p:cNvPr id="17414" name="Text Box 6"/>
          <p:cNvSpPr txBox="1">
            <a:spLocks noChangeArrowheads="1"/>
          </p:cNvSpPr>
          <p:nvPr/>
        </p:nvSpPr>
        <p:spPr bwMode="auto">
          <a:xfrm>
            <a:off x="4802188" y="2438400"/>
            <a:ext cx="4113212" cy="1384995"/>
          </a:xfrm>
          <a:prstGeom prst="rect">
            <a:avLst/>
          </a:prstGeom>
          <a:solidFill>
            <a:schemeClr val="bg1"/>
          </a:solidFill>
          <a:ln>
            <a:noFill/>
          </a:ln>
        </p:spPr>
        <p:txBody>
          <a:bodyPr>
            <a:spAutoFit/>
          </a:bodyPr>
          <a:lstStyle>
            <a:defPPr>
              <a:defRPr lang="en-US"/>
            </a:defPPr>
            <a:lvl1pPr marL="457200" indent="-457200" eaLnBrk="1" hangingPunct="1">
              <a:buFontTx/>
              <a:buAutoNum type="arabicPeriod"/>
              <a:defRPr sz="2800">
                <a:solidFill>
                  <a:srgbClr val="000000"/>
                </a:solidFill>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indent="0">
              <a:buNone/>
            </a:pPr>
            <a:r>
              <a:rPr lang="zh-CN" altLang="en-US" u="sng" dirty="0"/>
              <a:t>内部证据</a:t>
            </a:r>
            <a:endParaRPr lang="en-US" altLang="zh-CN" u="sng" dirty="0"/>
          </a:p>
          <a:p>
            <a:pPr marL="0" indent="0">
              <a:buNone/>
            </a:pPr>
            <a:r>
              <a:rPr lang="zh-CN" altLang="en-US" dirty="0"/>
              <a:t>这书信的前言更加强调表明保罗是原作者</a:t>
            </a:r>
            <a:r>
              <a:rPr lang="en-US" altLang="zh-CN" dirty="0"/>
              <a:t>(1:1)</a:t>
            </a:r>
            <a:r>
              <a:rPr lang="zh-CN"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163</a:t>
            </a:r>
          </a:p>
        </p:txBody>
      </p:sp>
      <p:sp>
        <p:nvSpPr>
          <p:cNvPr id="47107" name="Text Box 3"/>
          <p:cNvSpPr txBox="1">
            <a:spLocks noChangeArrowheads="1"/>
          </p:cNvSpPr>
          <p:nvPr/>
        </p:nvSpPr>
        <p:spPr bwMode="auto">
          <a:xfrm>
            <a:off x="4081463" y="2079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场面</a:t>
            </a:r>
            <a:endParaRPr lang="en-US" altLang="en-US" sz="2800">
              <a:solidFill>
                <a:srgbClr val="FFFFFF"/>
              </a:solidFill>
              <a:latin typeface="Arial" charset="0"/>
              <a:cs typeface="Arial" charset="0"/>
            </a:endParaRPr>
          </a:p>
        </p:txBody>
      </p:sp>
      <p:sp>
        <p:nvSpPr>
          <p:cNvPr id="19462" name="Text Box 6"/>
          <p:cNvSpPr txBox="1">
            <a:spLocks noChangeArrowheads="1"/>
          </p:cNvSpPr>
          <p:nvPr/>
        </p:nvSpPr>
        <p:spPr bwMode="auto">
          <a:xfrm>
            <a:off x="457200" y="5257800"/>
            <a:ext cx="8305800" cy="7016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b="0">
                <a:solidFill>
                  <a:srgbClr val="F8F8F8"/>
                </a:solidFill>
                <a:latin typeface="Arial" charset="0"/>
                <a:cs typeface="Arial" charset="0"/>
              </a:rPr>
              <a:t>不过，保罗还是觉得他应该写哥林多后书来辩护他自己并对抗这少数反抗者。</a:t>
            </a:r>
            <a:endParaRPr lang="en-US" altLang="zh-CN" b="0">
              <a:solidFill>
                <a:srgbClr val="F8F8F8"/>
              </a:solidFill>
              <a:latin typeface="Arial" charset="0"/>
              <a:cs typeface="Arial" charset="0"/>
            </a:endParaRPr>
          </a:p>
        </p:txBody>
      </p:sp>
      <p:sp>
        <p:nvSpPr>
          <p:cNvPr id="19464" name="Text Box 8"/>
          <p:cNvSpPr txBox="1">
            <a:spLocks noChangeArrowheads="1"/>
          </p:cNvSpPr>
          <p:nvPr/>
        </p:nvSpPr>
        <p:spPr bwMode="auto">
          <a:xfrm>
            <a:off x="457200" y="990600"/>
            <a:ext cx="8153400" cy="711200"/>
          </a:xfrm>
          <a:prstGeom prst="rect">
            <a:avLst/>
          </a:prstGeom>
          <a:solidFill>
            <a:srgbClr val="000000"/>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b="0">
                <a:solidFill>
                  <a:srgbClr val="F8F8F8"/>
                </a:solidFill>
                <a:latin typeface="Arial" charset="0"/>
                <a:cs typeface="Arial" charset="0"/>
              </a:rPr>
              <a:t>在保罗写哥林多前书的一年内，假使徒潜入教会并搬弄是非令会友指证保罗骄傲，易变，外表及讲道不吸引，不老实及不配做使徒。</a:t>
            </a:r>
            <a:endParaRPr lang="en-US" altLang="zh-CN" b="0">
              <a:solidFill>
                <a:srgbClr val="F8F8F8"/>
              </a:solidFill>
              <a:latin typeface="Arial" charset="0"/>
              <a:cs typeface="Arial" charset="0"/>
            </a:endParaRPr>
          </a:p>
        </p:txBody>
      </p:sp>
      <p:sp>
        <p:nvSpPr>
          <p:cNvPr id="19465" name="Text Box 9"/>
          <p:cNvSpPr txBox="1">
            <a:spLocks noChangeArrowheads="1"/>
          </p:cNvSpPr>
          <p:nvPr/>
        </p:nvSpPr>
        <p:spPr bwMode="auto">
          <a:xfrm>
            <a:off x="457200" y="2209800"/>
            <a:ext cx="8229600" cy="711200"/>
          </a:xfrm>
          <a:prstGeom prst="rect">
            <a:avLst/>
          </a:prstGeom>
          <a:solidFill>
            <a:srgbClr val="000000"/>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b="0">
                <a:solidFill>
                  <a:srgbClr val="F8F8F8"/>
                </a:solidFill>
                <a:latin typeface="Arial" charset="0"/>
                <a:cs typeface="Arial" charset="0"/>
              </a:rPr>
              <a:t>保罗认为这威胁有足够的理由他亲自去探访教会，而他提到这第二次探访为“忧愁的探访”。</a:t>
            </a:r>
            <a:endParaRPr lang="en-US" altLang="zh-CN" b="0">
              <a:solidFill>
                <a:srgbClr val="F8F8F8"/>
              </a:solidFill>
              <a:latin typeface="Arial" charset="0"/>
              <a:cs typeface="Arial" charset="0"/>
            </a:endParaRPr>
          </a:p>
        </p:txBody>
      </p:sp>
      <p:sp>
        <p:nvSpPr>
          <p:cNvPr id="19466" name="Text Box 10"/>
          <p:cNvSpPr txBox="1">
            <a:spLocks noChangeArrowheads="1"/>
          </p:cNvSpPr>
          <p:nvPr/>
        </p:nvSpPr>
        <p:spPr bwMode="auto">
          <a:xfrm>
            <a:off x="457200" y="3429000"/>
            <a:ext cx="8229600" cy="1320800"/>
          </a:xfrm>
          <a:prstGeom prst="rect">
            <a:avLst/>
          </a:prstGeom>
          <a:solidFill>
            <a:srgbClr val="000000"/>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b="0">
                <a:solidFill>
                  <a:srgbClr val="F8F8F8"/>
                </a:solidFill>
                <a:latin typeface="Arial" charset="0"/>
                <a:cs typeface="Arial" charset="0"/>
              </a:rPr>
              <a:t>第二次离开这教会之后，保罗写了一封忧愁的信</a:t>
            </a:r>
            <a:r>
              <a:rPr lang="en-US" altLang="zh-CN" b="0">
                <a:solidFill>
                  <a:srgbClr val="F8F8F8"/>
                </a:solidFill>
                <a:latin typeface="Arial" charset="0"/>
                <a:cs typeface="Arial" charset="0"/>
              </a:rPr>
              <a:t> (</a:t>
            </a:r>
            <a:r>
              <a:rPr lang="zh-CN" altLang="en-US" b="0">
                <a:solidFill>
                  <a:srgbClr val="F8F8F8"/>
                </a:solidFill>
                <a:latin typeface="Arial" charset="0"/>
                <a:cs typeface="Arial" charset="0"/>
              </a:rPr>
              <a:t>他第三封给教会的信</a:t>
            </a:r>
            <a:r>
              <a:rPr lang="en-US" altLang="zh-CN" b="0">
                <a:solidFill>
                  <a:srgbClr val="F8F8F8"/>
                </a:solidFill>
                <a:latin typeface="Arial" charset="0"/>
                <a:cs typeface="Arial" charset="0"/>
              </a:rPr>
              <a:t>) </a:t>
            </a:r>
            <a:r>
              <a:rPr lang="zh-CN" altLang="en-US" b="0">
                <a:solidFill>
                  <a:srgbClr val="F8F8F8"/>
                </a:solidFill>
                <a:latin typeface="Arial" charset="0"/>
                <a:cs typeface="Arial" charset="0"/>
              </a:rPr>
              <a:t>来催促教会纪律反抗的领袖。提多交送此信，然后在马其顿和保罗相遇。他带了好消息提到大多数的哥林多信徒都因反抗保罗的使徒权柄而悔改了。</a:t>
            </a:r>
            <a:endParaRPr lang="en-US" altLang="en-US" b="0">
              <a:solidFill>
                <a:srgbClr val="F8F8F8"/>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additive="base">
                                        <p:cTn id="7" dur="500" fill="hold"/>
                                        <p:tgtEl>
                                          <p:spTgt spid="19464"/>
                                        </p:tgtEl>
                                        <p:attrNameLst>
                                          <p:attrName>ppt_x</p:attrName>
                                        </p:attrNameLst>
                                      </p:cBhvr>
                                      <p:tavLst>
                                        <p:tav tm="0">
                                          <p:val>
                                            <p:strVal val="#ppt_x"/>
                                          </p:val>
                                        </p:tav>
                                        <p:tav tm="100000">
                                          <p:val>
                                            <p:strVal val="#ppt_x"/>
                                          </p:val>
                                        </p:tav>
                                      </p:tavLst>
                                    </p:anim>
                                    <p:anim calcmode="lin" valueType="num">
                                      <p:cBhvr additive="base">
                                        <p:cTn id="8" dur="500" fill="hold"/>
                                        <p:tgtEl>
                                          <p:spTgt spid="1946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5"/>
                                        </p:tgtEl>
                                        <p:attrNameLst>
                                          <p:attrName>style.visibility</p:attrName>
                                        </p:attrNameLst>
                                      </p:cBhvr>
                                      <p:to>
                                        <p:strVal val="visible"/>
                                      </p:to>
                                    </p:set>
                                    <p:anim calcmode="lin" valueType="num">
                                      <p:cBhvr additive="base">
                                        <p:cTn id="13" dur="500" fill="hold"/>
                                        <p:tgtEl>
                                          <p:spTgt spid="19465"/>
                                        </p:tgtEl>
                                        <p:attrNameLst>
                                          <p:attrName>ppt_x</p:attrName>
                                        </p:attrNameLst>
                                      </p:cBhvr>
                                      <p:tavLst>
                                        <p:tav tm="0">
                                          <p:val>
                                            <p:strVal val="#ppt_x"/>
                                          </p:val>
                                        </p:tav>
                                        <p:tav tm="100000">
                                          <p:val>
                                            <p:strVal val="#ppt_x"/>
                                          </p:val>
                                        </p:tav>
                                      </p:tavLst>
                                    </p:anim>
                                    <p:anim calcmode="lin" valueType="num">
                                      <p:cBhvr additive="base">
                                        <p:cTn id="14" dur="500" fill="hold"/>
                                        <p:tgtEl>
                                          <p:spTgt spid="1946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66"/>
                                        </p:tgtEl>
                                        <p:attrNameLst>
                                          <p:attrName>style.visibility</p:attrName>
                                        </p:attrNameLst>
                                      </p:cBhvr>
                                      <p:to>
                                        <p:strVal val="visible"/>
                                      </p:to>
                                    </p:set>
                                    <p:anim calcmode="lin" valueType="num">
                                      <p:cBhvr additive="base">
                                        <p:cTn id="19" dur="500" fill="hold"/>
                                        <p:tgtEl>
                                          <p:spTgt spid="19466"/>
                                        </p:tgtEl>
                                        <p:attrNameLst>
                                          <p:attrName>ppt_x</p:attrName>
                                        </p:attrNameLst>
                                      </p:cBhvr>
                                      <p:tavLst>
                                        <p:tav tm="0">
                                          <p:val>
                                            <p:strVal val="#ppt_x"/>
                                          </p:val>
                                        </p:tav>
                                        <p:tav tm="100000">
                                          <p:val>
                                            <p:strVal val="#ppt_x"/>
                                          </p:val>
                                        </p:tav>
                                      </p:tavLst>
                                    </p:anim>
                                    <p:anim calcmode="lin" valueType="num">
                                      <p:cBhvr additive="base">
                                        <p:cTn id="20" dur="500" fill="hold"/>
                                        <p:tgtEl>
                                          <p:spTgt spid="1946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62"/>
                                        </p:tgtEl>
                                        <p:attrNameLst>
                                          <p:attrName>style.visibility</p:attrName>
                                        </p:attrNameLst>
                                      </p:cBhvr>
                                      <p:to>
                                        <p:strVal val="visible"/>
                                      </p:to>
                                    </p:set>
                                    <p:anim calcmode="lin" valueType="num">
                                      <p:cBhvr additive="base">
                                        <p:cTn id="25" dur="500" fill="hold"/>
                                        <p:tgtEl>
                                          <p:spTgt spid="19462"/>
                                        </p:tgtEl>
                                        <p:attrNameLst>
                                          <p:attrName>ppt_x</p:attrName>
                                        </p:attrNameLst>
                                      </p:cBhvr>
                                      <p:tavLst>
                                        <p:tav tm="0">
                                          <p:val>
                                            <p:strVal val="#ppt_x"/>
                                          </p:val>
                                        </p:tav>
                                        <p:tav tm="100000">
                                          <p:val>
                                            <p:strVal val="#ppt_x"/>
                                          </p:val>
                                        </p:tav>
                                      </p:tavLst>
                                    </p:anim>
                                    <p:anim calcmode="lin" valueType="num">
                                      <p:cBhvr additive="base">
                                        <p:cTn id="26" dur="500" fill="hold"/>
                                        <p:tgtEl>
                                          <p:spTgt spid="194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19464" grpId="0" animBg="1" autoUpdateAnimBg="0"/>
      <p:bldP spid="19465" grpId="0" animBg="1" autoUpdateAnimBg="0"/>
      <p:bldP spid="1946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164</a:t>
            </a:r>
          </a:p>
        </p:txBody>
      </p:sp>
      <p:sp>
        <p:nvSpPr>
          <p:cNvPr id="48131" name="Text Box 3"/>
          <p:cNvSpPr txBox="1">
            <a:spLocks noChangeArrowheads="1"/>
          </p:cNvSpPr>
          <p:nvPr/>
        </p:nvSpPr>
        <p:spPr bwMode="auto">
          <a:xfrm>
            <a:off x="4084638" y="2079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特征</a:t>
            </a:r>
            <a:endParaRPr lang="en-US" altLang="en-US" sz="2800">
              <a:solidFill>
                <a:srgbClr val="FFFFFF"/>
              </a:solidFill>
              <a:latin typeface="Arial" charset="0"/>
              <a:cs typeface="Arial" charset="0"/>
            </a:endParaRPr>
          </a:p>
        </p:txBody>
      </p:sp>
      <p:sp>
        <p:nvSpPr>
          <p:cNvPr id="21508" name="Text Box 4"/>
          <p:cNvSpPr txBox="1">
            <a:spLocks noChangeArrowheads="1"/>
          </p:cNvSpPr>
          <p:nvPr/>
        </p:nvSpPr>
        <p:spPr bwMode="auto">
          <a:xfrm>
            <a:off x="457200" y="4572000"/>
            <a:ext cx="8305800" cy="835025"/>
          </a:xfrm>
          <a:prstGeom prst="rect">
            <a:avLst/>
          </a:prstGeom>
          <a:solidFill>
            <a:schemeClr val="bg1"/>
          </a:solidFill>
          <a:ln w="12700" cap="sq">
            <a:solidFill>
              <a:schemeClr val="tx1"/>
            </a:solidFill>
            <a:miter lim="800000"/>
            <a:headEnd type="none" w="sm" len="sm"/>
            <a:tailEnd type="none" w="sm" len="sm"/>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sz="2400" b="0">
                <a:solidFill>
                  <a:srgbClr val="000000"/>
                </a:solidFill>
                <a:latin typeface="Arial" charset="0"/>
                <a:cs typeface="Arial" charset="0"/>
              </a:rPr>
              <a:t>这封信扩张了保罗之前所给的关于捐助的命令</a:t>
            </a:r>
            <a:r>
              <a:rPr lang="en-US" altLang="zh-CN" sz="2400" b="0">
                <a:solidFill>
                  <a:srgbClr val="000000"/>
                </a:solidFill>
                <a:latin typeface="Arial" charset="0"/>
                <a:cs typeface="Arial" charset="0"/>
              </a:rPr>
              <a:t> (</a:t>
            </a:r>
            <a:r>
              <a:rPr lang="zh-CN" altLang="en-US" sz="2400" b="0">
                <a:solidFill>
                  <a:srgbClr val="000000"/>
                </a:solidFill>
                <a:latin typeface="Arial" charset="0"/>
                <a:cs typeface="Arial" charset="0"/>
              </a:rPr>
              <a:t>林前 </a:t>
            </a:r>
            <a:r>
              <a:rPr lang="en-US" altLang="zh-CN" sz="2400" b="0">
                <a:solidFill>
                  <a:srgbClr val="000000"/>
                </a:solidFill>
                <a:latin typeface="Arial" charset="0"/>
                <a:cs typeface="Arial" charset="0"/>
              </a:rPr>
              <a:t>16:1-4) </a:t>
            </a:r>
            <a:r>
              <a:rPr lang="zh-CN" altLang="en-US" sz="2400" b="0">
                <a:solidFill>
                  <a:srgbClr val="000000"/>
                </a:solidFill>
                <a:latin typeface="Arial" charset="0"/>
                <a:cs typeface="Arial" charset="0"/>
              </a:rPr>
              <a:t>加起来是最长的教导关于新约的奉献 </a:t>
            </a:r>
            <a:r>
              <a:rPr lang="en-US" altLang="zh-CN" sz="2400" b="0">
                <a:solidFill>
                  <a:srgbClr val="000000"/>
                </a:solidFill>
                <a:latin typeface="Arial" charset="0"/>
                <a:cs typeface="Arial" charset="0"/>
              </a:rPr>
              <a:t>(</a:t>
            </a:r>
            <a:r>
              <a:rPr lang="zh-CN" altLang="en-US" sz="2400" b="0">
                <a:solidFill>
                  <a:srgbClr val="000000"/>
                </a:solidFill>
                <a:latin typeface="Arial" charset="0"/>
                <a:cs typeface="Arial" charset="0"/>
              </a:rPr>
              <a:t>林后 </a:t>
            </a:r>
            <a:r>
              <a:rPr lang="en-US" altLang="zh-CN" sz="2400" b="0">
                <a:solidFill>
                  <a:srgbClr val="000000"/>
                </a:solidFill>
                <a:latin typeface="Arial" charset="0"/>
                <a:cs typeface="Arial" charset="0"/>
              </a:rPr>
              <a:t>8-9)</a:t>
            </a:r>
            <a:r>
              <a:rPr lang="zh-CN" altLang="en-US" sz="2400" b="0">
                <a:solidFill>
                  <a:srgbClr val="000000"/>
                </a:solidFill>
                <a:latin typeface="Arial" charset="0"/>
                <a:cs typeface="Arial" charset="0"/>
              </a:rPr>
              <a:t>。</a:t>
            </a:r>
          </a:p>
        </p:txBody>
      </p:sp>
      <p:sp>
        <p:nvSpPr>
          <p:cNvPr id="21509" name="Text Box 5"/>
          <p:cNvSpPr txBox="1">
            <a:spLocks noChangeArrowheads="1"/>
          </p:cNvSpPr>
          <p:nvPr/>
        </p:nvSpPr>
        <p:spPr bwMode="auto">
          <a:xfrm>
            <a:off x="457200" y="990600"/>
            <a:ext cx="8153400" cy="831850"/>
          </a:xfrm>
          <a:prstGeom prst="rect">
            <a:avLst/>
          </a:prstGeom>
          <a:solidFill>
            <a:schemeClr val="bg1"/>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sz="2400" b="0">
                <a:solidFill>
                  <a:srgbClr val="000000"/>
                </a:solidFill>
                <a:latin typeface="Arial" charset="0"/>
                <a:cs typeface="Arial" charset="0"/>
              </a:rPr>
              <a:t>哥林多后书显明保罗的人格，用意，优先事项，渴望及感情</a:t>
            </a:r>
            <a:r>
              <a:rPr lang="en-US" altLang="zh-CN" sz="2400" b="0">
                <a:solidFill>
                  <a:srgbClr val="000000"/>
                </a:solidFill>
                <a:latin typeface="Arial" charset="0"/>
                <a:cs typeface="Arial" charset="0"/>
              </a:rPr>
              <a:t>—</a:t>
            </a:r>
            <a:r>
              <a:rPr lang="zh-CN" altLang="en-US" sz="2400" b="0">
                <a:solidFill>
                  <a:srgbClr val="000000"/>
                </a:solidFill>
                <a:latin typeface="Arial" charset="0"/>
                <a:cs typeface="Arial" charset="0"/>
              </a:rPr>
              <a:t>多过其他新约书信。</a:t>
            </a:r>
            <a:endParaRPr lang="en-US" altLang="zh-CN" sz="2400" b="0">
              <a:solidFill>
                <a:srgbClr val="000000"/>
              </a:solidFill>
              <a:latin typeface="Arial" charset="0"/>
              <a:cs typeface="Arial" charset="0"/>
            </a:endParaRPr>
          </a:p>
        </p:txBody>
      </p:sp>
      <p:sp>
        <p:nvSpPr>
          <p:cNvPr id="21510" name="Text Box 6"/>
          <p:cNvSpPr txBox="1">
            <a:spLocks noChangeArrowheads="1"/>
          </p:cNvSpPr>
          <p:nvPr/>
        </p:nvSpPr>
        <p:spPr bwMode="auto">
          <a:xfrm>
            <a:off x="457200" y="2336800"/>
            <a:ext cx="8229600" cy="466725"/>
          </a:xfrm>
          <a:prstGeom prst="rect">
            <a:avLst/>
          </a:prstGeom>
          <a:solidFill>
            <a:schemeClr val="bg1"/>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sz="2400" b="0">
                <a:solidFill>
                  <a:srgbClr val="000000"/>
                </a:solidFill>
                <a:latin typeface="Arial" charset="0"/>
                <a:cs typeface="Arial" charset="0"/>
              </a:rPr>
              <a:t>这封书信可能是今日教会最少拿来教导及证道。</a:t>
            </a:r>
            <a:endParaRPr lang="en-US" altLang="zh-CN" sz="2400" b="0">
              <a:solidFill>
                <a:srgbClr val="000000"/>
              </a:solidFill>
              <a:latin typeface="Arial" charset="0"/>
              <a:cs typeface="Arial" charset="0"/>
            </a:endParaRPr>
          </a:p>
        </p:txBody>
      </p:sp>
      <p:sp>
        <p:nvSpPr>
          <p:cNvPr id="21511" name="Text Box 7"/>
          <p:cNvSpPr txBox="1">
            <a:spLocks noChangeArrowheads="1"/>
          </p:cNvSpPr>
          <p:nvPr/>
        </p:nvSpPr>
        <p:spPr bwMode="auto">
          <a:xfrm>
            <a:off x="457200" y="3429000"/>
            <a:ext cx="8229600" cy="466725"/>
          </a:xfrm>
          <a:prstGeom prst="rect">
            <a:avLst/>
          </a:prstGeom>
          <a:solidFill>
            <a:schemeClr val="bg1"/>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b="0">
                <a:solidFill>
                  <a:srgbClr val="000000"/>
                </a:solidFill>
                <a:latin typeface="Times New Roman" charset="0"/>
              </a:rPr>
              <a:t>哥林多后书也许是保罗最没系统的书信。</a:t>
            </a:r>
            <a:endParaRPr lang="en-US" altLang="en-US" sz="2400" b="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ox(in)">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box(in)">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ox(in)">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box(in)">
                                      <p:cBhvr>
                                        <p:cTn id="22"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P spid="21509" grpId="0" animBg="1" autoUpdateAnimBg="0"/>
      <p:bldP spid="21510" grpId="0" animBg="1" autoUpdateAnimBg="0"/>
      <p:bldP spid="21511"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164</a:t>
            </a:r>
          </a:p>
        </p:txBody>
      </p:sp>
      <p:sp>
        <p:nvSpPr>
          <p:cNvPr id="49155" name="Text Box 3"/>
          <p:cNvSpPr txBox="1">
            <a:spLocks noChangeArrowheads="1"/>
          </p:cNvSpPr>
          <p:nvPr/>
        </p:nvSpPr>
        <p:spPr bwMode="auto">
          <a:xfrm>
            <a:off x="4094163" y="2079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辩论</a:t>
            </a:r>
            <a:endParaRPr lang="en-US" altLang="en-US" sz="2800">
              <a:solidFill>
                <a:srgbClr val="FFFFFF"/>
              </a:solidFill>
              <a:latin typeface="Arial" charset="0"/>
              <a:cs typeface="Arial" charset="0"/>
            </a:endParaRPr>
          </a:p>
        </p:txBody>
      </p:sp>
      <p:sp>
        <p:nvSpPr>
          <p:cNvPr id="22533" name="Text Box 5"/>
          <p:cNvSpPr txBox="1">
            <a:spLocks noChangeArrowheads="1"/>
          </p:cNvSpPr>
          <p:nvPr/>
        </p:nvSpPr>
        <p:spPr bwMode="auto">
          <a:xfrm>
            <a:off x="457200" y="1368425"/>
            <a:ext cx="8153400" cy="2292350"/>
          </a:xfrm>
          <a:prstGeom prst="rect">
            <a:avLst/>
          </a:prstGeom>
          <a:solidFill>
            <a:srgbClr val="CCFFCC"/>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sz="2400">
                <a:solidFill>
                  <a:srgbClr val="000000"/>
                </a:solidFill>
                <a:latin typeface="Arial" charset="0"/>
                <a:cs typeface="Arial" charset="0"/>
              </a:rPr>
              <a:t>保罗写哥林多后书是为了辩护他的使徒权柄并对抗那制造诽谤的假使徒。他成功地和信徒沟通他对事奉的虔诚好让信徒相信他</a:t>
            </a:r>
            <a:r>
              <a:rPr lang="en-US" altLang="zh-CN" sz="2400">
                <a:solidFill>
                  <a:srgbClr val="000000"/>
                </a:solidFill>
                <a:latin typeface="Arial" charset="0"/>
                <a:cs typeface="Arial" charset="0"/>
              </a:rPr>
              <a:t> (1-7</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 </a:t>
            </a:r>
            <a:r>
              <a:rPr lang="zh-CN" altLang="en-US" sz="2400">
                <a:solidFill>
                  <a:srgbClr val="000000"/>
                </a:solidFill>
                <a:latin typeface="Arial" charset="0"/>
                <a:cs typeface="Arial" charset="0"/>
              </a:rPr>
              <a:t>在他们还没收完去年所应许的捐助</a:t>
            </a:r>
            <a:r>
              <a:rPr lang="en-US" altLang="zh-CN" sz="2400">
                <a:solidFill>
                  <a:srgbClr val="000000"/>
                </a:solidFill>
                <a:latin typeface="Arial" charset="0"/>
                <a:cs typeface="Arial" charset="0"/>
              </a:rPr>
              <a:t> (8-9</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a:t>
            </a:r>
            <a:r>
              <a:rPr lang="zh-CN" altLang="en-US" sz="2400">
                <a:solidFill>
                  <a:srgbClr val="000000"/>
                </a:solidFill>
                <a:latin typeface="Arial" charset="0"/>
                <a:cs typeface="Arial" charset="0"/>
              </a:rPr>
              <a:t>，经过了一些辩护及进攻，宣告了他使徒地位的证据</a:t>
            </a:r>
            <a:r>
              <a:rPr lang="en-US" altLang="zh-CN" sz="2400">
                <a:solidFill>
                  <a:srgbClr val="000000"/>
                </a:solidFill>
                <a:latin typeface="Arial" charset="0"/>
                <a:cs typeface="Arial" charset="0"/>
              </a:rPr>
              <a:t> (10-13</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a:t>
            </a:r>
            <a:r>
              <a:rPr lang="zh-CN" altLang="en-US" sz="2400">
                <a:solidFill>
                  <a:srgbClr val="000000"/>
                </a:solidFill>
                <a:latin typeface="Arial" charset="0"/>
                <a:cs typeface="Arial" charset="0"/>
              </a:rPr>
              <a:t>。因此，这封信纪录了他的个人资料，足够支持他在教会面前的正直，以便不败给敌人。</a:t>
            </a:r>
            <a:r>
              <a:rPr lang="en-US" altLang="zh-CN" sz="2400">
                <a:solidFill>
                  <a:srgbClr val="0000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fltVal val="0"/>
                                          </p:val>
                                        </p:tav>
                                        <p:tav tm="100000">
                                          <p:val>
                                            <p:strVal val="#ppt_w"/>
                                          </p:val>
                                        </p:tav>
                                      </p:tavLst>
                                    </p:anim>
                                    <p:anim calcmode="lin" valueType="num">
                                      <p:cBhvr>
                                        <p:cTn id="8" dur="1000" fill="hold"/>
                                        <p:tgtEl>
                                          <p:spTgt spid="22533"/>
                                        </p:tgtEl>
                                        <p:attrNameLst>
                                          <p:attrName>ppt_h</p:attrName>
                                        </p:attrNameLst>
                                      </p:cBhvr>
                                      <p:tavLst>
                                        <p:tav tm="0">
                                          <p:val>
                                            <p:fltVal val="0"/>
                                          </p:val>
                                        </p:tav>
                                        <p:tav tm="100000">
                                          <p:val>
                                            <p:strVal val="#ppt_h"/>
                                          </p:val>
                                        </p:tav>
                                      </p:tavLst>
                                    </p:anim>
                                    <p:anim calcmode="lin" valueType="num">
                                      <p:cBhvr>
                                        <p:cTn id="9" dur="1000" fill="hold"/>
                                        <p:tgtEl>
                                          <p:spTgt spid="225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200304009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graphicFrame>
        <p:nvGraphicFramePr>
          <p:cNvPr id="67645" name="Group 61"/>
          <p:cNvGraphicFramePr>
            <a:graphicFrameLocks noGrp="1"/>
          </p:cNvGraphicFramePr>
          <p:nvPr/>
        </p:nvGraphicFramePr>
        <p:xfrm>
          <a:off x="762000" y="1371600"/>
          <a:ext cx="7924800" cy="4907280"/>
        </p:xfrm>
        <a:graphic>
          <a:graphicData uri="http://schemas.openxmlformats.org/drawingml/2006/table">
            <a:tbl>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182563">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a:ln>
                            <a:noFill/>
                          </a:ln>
                          <a:solidFill>
                            <a:srgbClr val="FF0000"/>
                          </a:solidFill>
                          <a:effectLst/>
                          <a:latin typeface="Times New Roman" charset="0"/>
                          <a:ea typeface="SimSun" pitchFamily="2" charset="-122"/>
                          <a:cs typeface="Times New Roman" charset="0"/>
                        </a:rPr>
                        <a:t>科林</a:t>
                      </a:r>
                      <a:r>
                        <a:rPr kumimoji="0" lang="en-US" altLang="zh-CN" sz="2000" b="1" i="0" u="none" strike="noStrike" cap="none" normalizeH="0" baseline="0">
                          <a:ln>
                            <a:noFill/>
                          </a:ln>
                          <a:solidFill>
                            <a:srgbClr val="FF0000"/>
                          </a:solidFill>
                          <a:effectLst/>
                          <a:latin typeface="SimSun" pitchFamily="2" charset="-122"/>
                          <a:ea typeface="SimSun" pitchFamily="2" charset="-122"/>
                          <a:cs typeface="Times New Roman" charset="0"/>
                        </a:rPr>
                        <a:t>·</a:t>
                      </a:r>
                      <a:r>
                        <a:rPr kumimoji="0" lang="zh-CN" altLang="en-US" sz="2000" b="1" i="0" u="none" strike="noStrike" cap="none" normalizeH="0" baseline="0">
                          <a:ln>
                            <a:noFill/>
                          </a:ln>
                          <a:solidFill>
                            <a:srgbClr val="FF0000"/>
                          </a:solidFill>
                          <a:effectLst/>
                          <a:latin typeface="SimSun" pitchFamily="2" charset="-122"/>
                          <a:ea typeface="SimSun" pitchFamily="2" charset="-122"/>
                          <a:cs typeface="Times New Roman" charset="0"/>
                        </a:rPr>
                        <a:t>库鲁斯 </a:t>
                      </a:r>
                      <a:r>
                        <a:rPr kumimoji="0" lang="en-US" altLang="zh-CN" sz="2000" b="1" i="0" u="none" strike="noStrike" cap="none" normalizeH="0" baseline="0">
                          <a:ln>
                            <a:noFill/>
                          </a:ln>
                          <a:solidFill>
                            <a:srgbClr val="FF0000"/>
                          </a:solidFill>
                          <a:effectLst/>
                          <a:latin typeface="SimSun" pitchFamily="2" charset="-122"/>
                          <a:ea typeface="SimSun" pitchFamily="2" charset="-122"/>
                          <a:cs typeface="Times New Roman" charset="0"/>
                        </a:rPr>
                        <a:t>(</a:t>
                      </a:r>
                      <a:r>
                        <a:rPr kumimoji="0" lang="en-GB" altLang="ja-JP" sz="2000" b="1" i="0" u="none" strike="noStrike" cap="none" normalizeH="0" baseline="0">
                          <a:ln>
                            <a:noFill/>
                          </a:ln>
                          <a:solidFill>
                            <a:srgbClr val="FF0000"/>
                          </a:solidFill>
                          <a:effectLst/>
                          <a:latin typeface="Times New Roman" charset="0"/>
                          <a:ea typeface="SimSun" pitchFamily="2" charset="-122"/>
                          <a:cs typeface="Times New Roman" charset="0"/>
                        </a:rPr>
                        <a:t>Colin Kruse</a:t>
                      </a:r>
                      <a:r>
                        <a:rPr kumimoji="0" lang="en-GB" altLang="zh-CN" sz="2000" b="1"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GB" altLang="en-US" sz="2000" b="1"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a:ln>
                            <a:noFill/>
                          </a:ln>
                          <a:solidFill>
                            <a:srgbClr val="FF0000"/>
                          </a:solidFill>
                          <a:effectLst/>
                          <a:latin typeface="Times New Roman" charset="0"/>
                          <a:ea typeface="SimSun" pitchFamily="2" charset="-122"/>
                          <a:cs typeface="Times New Roman" charset="0"/>
                        </a:rPr>
                        <a:t>大卫</a:t>
                      </a:r>
                      <a:r>
                        <a:rPr kumimoji="0" lang="en-US" altLang="zh-CN" sz="2000" b="1" i="0" u="none" strike="noStrike" cap="none" normalizeH="0" baseline="0">
                          <a:ln>
                            <a:noFill/>
                          </a:ln>
                          <a:solidFill>
                            <a:srgbClr val="FF0000"/>
                          </a:solidFill>
                          <a:effectLst/>
                          <a:latin typeface="SimSun" pitchFamily="2" charset="-122"/>
                          <a:ea typeface="SimSun" pitchFamily="2" charset="-122"/>
                          <a:cs typeface="Times New Roman" charset="0"/>
                        </a:rPr>
                        <a:t>·</a:t>
                      </a:r>
                      <a:r>
                        <a:rPr kumimoji="0" lang="zh-CN" altLang="en-US" sz="2000" b="1" i="0" u="none" strike="noStrike" cap="none" normalizeH="0" baseline="0">
                          <a:ln>
                            <a:noFill/>
                          </a:ln>
                          <a:solidFill>
                            <a:srgbClr val="FF0000"/>
                          </a:solidFill>
                          <a:effectLst/>
                          <a:latin typeface="SimSun" pitchFamily="2" charset="-122"/>
                          <a:ea typeface="SimSun" pitchFamily="2" charset="-122"/>
                          <a:cs typeface="Times New Roman" charset="0"/>
                        </a:rPr>
                        <a:t>劳瑞 </a:t>
                      </a:r>
                      <a:r>
                        <a:rPr kumimoji="0" lang="en-US" altLang="zh-CN" sz="2000" b="1" i="0" u="none" strike="noStrike" cap="none" normalizeH="0" baseline="0">
                          <a:ln>
                            <a:noFill/>
                          </a:ln>
                          <a:solidFill>
                            <a:srgbClr val="FF0000"/>
                          </a:solidFill>
                          <a:effectLst/>
                          <a:latin typeface="SimSun" pitchFamily="2" charset="-122"/>
                          <a:ea typeface="SimSun" pitchFamily="2" charset="-122"/>
                          <a:cs typeface="Times New Roman" charset="0"/>
                        </a:rPr>
                        <a:t>(</a:t>
                      </a:r>
                      <a:r>
                        <a:rPr kumimoji="0" lang="en-GB" altLang="ja-JP" sz="2000" b="1" i="0" u="none" strike="noStrike" cap="none" normalizeH="0" baseline="0">
                          <a:ln>
                            <a:noFill/>
                          </a:ln>
                          <a:solidFill>
                            <a:srgbClr val="FF0000"/>
                          </a:solidFill>
                          <a:effectLst/>
                          <a:latin typeface="Times New Roman" charset="0"/>
                          <a:ea typeface="SimSun" pitchFamily="2" charset="-122"/>
                          <a:cs typeface="Times New Roman" charset="0"/>
                        </a:rPr>
                        <a:t>David K. Lowery</a:t>
                      </a:r>
                      <a:r>
                        <a:rPr kumimoji="0" lang="en-GB" altLang="zh-CN" sz="2000" b="1"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GB" altLang="en-US" sz="2000" b="1"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0"/>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第一次探访哥林多</a:t>
                      </a:r>
                      <a:endParaRPr kumimoji="0" lang="en-US" altLang="ja-JP"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第二次宣教旅程</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第一次探访哥林多</a:t>
                      </a:r>
                      <a:endParaRPr kumimoji="0" lang="en-US" altLang="ja-JP"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第二次宣教旅程</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1"/>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第一封信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林前</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5:9</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有提到</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 </a:t>
                      </a:r>
                      <a:endPar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现在遗失了</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第一封信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林前</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5:9</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有提到</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 </a:t>
                      </a:r>
                      <a:endPar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现在遗失了</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2"/>
                  </a:ext>
                </a:extLst>
              </a:tr>
              <a:tr h="274638">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哥林多前书</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哥林多前书</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3"/>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第二次探访哥林多</a:t>
                      </a:r>
                      <a:endParaRPr kumimoji="0" lang="en-US" altLang="ja-JP"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忧愁的探访’ </a:t>
                      </a: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 </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林后 </a:t>
                      </a: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2:1)</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第二次探访哥林多</a:t>
                      </a:r>
                      <a:endParaRPr kumimoji="0" lang="en-US" altLang="ja-JP"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忧愁的探访’ </a:t>
                      </a: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 </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林后 </a:t>
                      </a: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2:1)</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4"/>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第三封信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严重’的信林后 </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2:3-4, 7:8,12</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有提到 </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现在遗失了</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第三封信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严重’的信林后 </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2:3-4, 7:8,12</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有提到 </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现在遗失了</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5"/>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第四封信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哥林多后书</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1-9</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第四封信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哥林多后书</a:t>
                      </a:r>
                      <a:endPar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6"/>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第五封信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哥林多后书</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10-13</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000" b="0" i="0" u="none" strike="noStrike" cap="none" normalizeH="0" baseline="0">
                        <a:ln>
                          <a:noFill/>
                        </a:ln>
                        <a:solidFill>
                          <a:srgbClr val="FF0000"/>
                        </a:solidFill>
                        <a:effectLst/>
                        <a:latin typeface="Arial" charset="0"/>
                        <a:ea typeface="SimSun" pitchFamily="2" charset="-122"/>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7"/>
                  </a:ext>
                </a:extLst>
              </a:tr>
              <a:tr h="371475">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第三次探访哥林多</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第三次探访哥林多</a:t>
                      </a:r>
                      <a:endPar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8"/>
                  </a:ext>
                </a:extLst>
              </a:tr>
            </a:tbl>
          </a:graphicData>
        </a:graphic>
      </p:graphicFrame>
      <p:sp>
        <p:nvSpPr>
          <p:cNvPr id="50211" name="Rectangle 35"/>
          <p:cNvSpPr>
            <a:spLocks noGrp="1" noChangeArrowheads="1"/>
          </p:cNvSpPr>
          <p:nvPr>
            <p:ph type="title"/>
          </p:nvPr>
        </p:nvSpPr>
        <p:spPr>
          <a:xfrm>
            <a:off x="457200" y="274638"/>
            <a:ext cx="8229600" cy="944562"/>
          </a:xfrm>
        </p:spPr>
        <p:txBody>
          <a:bodyPr/>
          <a:lstStyle/>
          <a:p>
            <a:pPr eaLnBrk="1" hangingPunct="1"/>
            <a:r>
              <a:rPr lang="zh-CN" altLang="en-US" b="1">
                <a:solidFill>
                  <a:srgbClr val="99FF33"/>
                </a:solidFill>
                <a:latin typeface="Impact" charset="0"/>
                <a:ea typeface="SimSun" pitchFamily="2" charset="-122"/>
              </a:rPr>
              <a:t>书信及探访的次数</a:t>
            </a:r>
            <a:endParaRPr lang="en-US" altLang="en-US" b="1">
              <a:solidFill>
                <a:srgbClr val="99FF33"/>
              </a:solidFill>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645"/>
                                        </p:tgtEl>
                                        <p:attrNameLst>
                                          <p:attrName>style.visibility</p:attrName>
                                        </p:attrNameLst>
                                      </p:cBhvr>
                                      <p:to>
                                        <p:strVal val="visible"/>
                                      </p:to>
                                    </p:set>
                                    <p:animEffect transition="in" filter="fade">
                                      <p:cBhvr>
                                        <p:cTn id="7" dur="2000"/>
                                        <p:tgtEl>
                                          <p:spTgt spid="67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75771" y="1602008"/>
            <a:ext cx="8515452" cy="36706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我们原不是传自己，乃是传基督耶稣为主，并且自己因耶稣作你们的仆人。那吩咐光从黑暗里照出来的神，已经照在我们心里，叫我们得知神荣耀的光显在耶稣基督的面上</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(4:5-6).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
        <p:nvSpPr>
          <p:cNvPr id="7" name="Text Box 24"/>
          <p:cNvSpPr txBox="1">
            <a:spLocks noChangeArrowheads="1"/>
          </p:cNvSpPr>
          <p:nvPr/>
        </p:nvSpPr>
        <p:spPr bwMode="auto">
          <a:xfrm>
            <a:off x="8359849"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162</a:t>
            </a:r>
          </a:p>
        </p:txBody>
      </p:sp>
    </p:spTree>
    <p:extLst>
      <p:ext uri="{BB962C8B-B14F-4D97-AF65-F5344CB8AC3E}">
        <p14:creationId xmlns:p14="http://schemas.microsoft.com/office/powerpoint/2010/main" val="3754794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v30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51203" name="WordArt 3"/>
          <p:cNvSpPr>
            <a:spLocks noChangeArrowheads="1" noChangeShapeType="1" noTextEdit="1"/>
          </p:cNvSpPr>
          <p:nvPr/>
        </p:nvSpPr>
        <p:spPr bwMode="auto">
          <a:xfrm>
            <a:off x="381000" y="304800"/>
            <a:ext cx="5638800" cy="1219200"/>
          </a:xfrm>
          <a:prstGeom prst="rect">
            <a:avLst/>
          </a:prstGeom>
        </p:spPr>
        <p:txBody>
          <a:bodyPr wrap="none" fromWordArt="1">
            <a:prstTxWarp prst="textPlain">
              <a:avLst>
                <a:gd name="adj" fmla="val 50000"/>
              </a:avLst>
            </a:prstTxWarp>
          </a:bodyPr>
          <a:lstStyle/>
          <a:p>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保罗第一次探访</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endParaRPr>
          </a:p>
        </p:txBody>
      </p:sp>
      <p:pic>
        <p:nvPicPr>
          <p:cNvPr id="51204" name="Picture 4" descr="NSTSO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68738"/>
            <a:ext cx="4413250" cy="298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Rectangle 5"/>
          <p:cNvSpPr>
            <a:spLocks noChangeArrowheads="1"/>
          </p:cNvSpPr>
          <p:nvPr/>
        </p:nvSpPr>
        <p:spPr bwMode="auto">
          <a:xfrm>
            <a:off x="4021138" y="1981200"/>
            <a:ext cx="4672012" cy="1066800"/>
          </a:xfrm>
          <a:prstGeom prst="rect">
            <a:avLst/>
          </a:prstGeom>
          <a:solidFill>
            <a:schemeClr val="accent1">
              <a:alpha val="3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r" eaLnBrk="1" hangingPunct="1"/>
            <a:r>
              <a:rPr lang="zh-CN" altLang="en-GB" sz="3200">
                <a:solidFill>
                  <a:srgbClr val="000066"/>
                </a:solidFill>
                <a:latin typeface="Garamond" charset="0"/>
              </a:rPr>
              <a:t>第一封给哥林多教会的信</a:t>
            </a:r>
            <a:endParaRPr lang="en-GB" altLang="ja-JP" sz="3200">
              <a:solidFill>
                <a:srgbClr val="000066"/>
              </a:solidFill>
              <a:latin typeface="Garamond" charset="0"/>
            </a:endParaRPr>
          </a:p>
          <a:p>
            <a:pPr algn="r" eaLnBrk="1" hangingPunct="1"/>
            <a:r>
              <a:rPr lang="en-GB" altLang="en-US" sz="3200" i="1">
                <a:solidFill>
                  <a:srgbClr val="000066"/>
                </a:solidFill>
                <a:latin typeface="Garamond" charset="0"/>
              </a:rPr>
              <a:t> </a:t>
            </a:r>
            <a:r>
              <a:rPr lang="en-GB" altLang="zh-CN" sz="3200" i="1">
                <a:solidFill>
                  <a:srgbClr val="000066"/>
                </a:solidFill>
                <a:latin typeface="Garamond" charset="0"/>
              </a:rPr>
              <a:t>‘</a:t>
            </a:r>
            <a:r>
              <a:rPr lang="zh-CN" altLang="en-GB" sz="3200" i="1">
                <a:solidFill>
                  <a:srgbClr val="000066"/>
                </a:solidFill>
                <a:latin typeface="Garamond" charset="0"/>
              </a:rPr>
              <a:t>之前’之信</a:t>
            </a:r>
            <a:endParaRPr lang="en-GB" altLang="en-US" sz="3200" i="1">
              <a:solidFill>
                <a:srgbClr val="000066"/>
              </a:solidFill>
              <a:latin typeface="Garamond" charset="0"/>
            </a:endParaRPr>
          </a:p>
        </p:txBody>
      </p:sp>
      <p:sp>
        <p:nvSpPr>
          <p:cNvPr id="68614" name="Rectangle 6"/>
          <p:cNvSpPr>
            <a:spLocks noChangeArrowheads="1"/>
          </p:cNvSpPr>
          <p:nvPr/>
        </p:nvSpPr>
        <p:spPr bwMode="auto">
          <a:xfrm>
            <a:off x="4017963" y="3429000"/>
            <a:ext cx="4672012" cy="1066800"/>
          </a:xfrm>
          <a:prstGeom prst="rect">
            <a:avLst/>
          </a:prstGeom>
          <a:solidFill>
            <a:schemeClr val="accent1">
              <a:alpha val="3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r" eaLnBrk="1" hangingPunct="1"/>
            <a:r>
              <a:rPr lang="zh-CN" altLang="en-GB" sz="3200">
                <a:solidFill>
                  <a:srgbClr val="000066"/>
                </a:solidFill>
                <a:latin typeface="Garamond" charset="0"/>
                <a:cs typeface="Times New Roman" charset="0"/>
              </a:rPr>
              <a:t>第二封给哥林多教会的信</a:t>
            </a:r>
            <a:endParaRPr lang="en-GB" altLang="ja-JP" sz="3200" i="1">
              <a:solidFill>
                <a:srgbClr val="000066"/>
              </a:solidFill>
              <a:latin typeface="Garamond" charset="0"/>
              <a:cs typeface="Times New Roman" charset="0"/>
            </a:endParaRPr>
          </a:p>
          <a:p>
            <a:pPr algn="r" eaLnBrk="1" hangingPunct="1"/>
            <a:r>
              <a:rPr lang="en-GB" altLang="en-US" sz="3200" i="1">
                <a:solidFill>
                  <a:srgbClr val="000066"/>
                </a:solidFill>
                <a:latin typeface="Garamond" charset="0"/>
                <a:cs typeface="Times New Roman" charset="0"/>
              </a:rPr>
              <a:t> </a:t>
            </a:r>
            <a:r>
              <a:rPr lang="zh-CN" altLang="en-GB" sz="3200" i="1">
                <a:solidFill>
                  <a:srgbClr val="000066"/>
                </a:solidFill>
                <a:latin typeface="Garamond" charset="0"/>
                <a:cs typeface="Times New Roman" charset="0"/>
              </a:rPr>
              <a:t>哥林多前书</a:t>
            </a:r>
            <a:endParaRPr lang="en-GB" altLang="en-US" sz="3200" i="1">
              <a:solidFill>
                <a:srgbClr val="000066"/>
              </a:solidFill>
              <a:latin typeface="Garamond"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fade">
                                      <p:cBhvr>
                                        <p:cTn id="7" dur="2000"/>
                                        <p:tgtEl>
                                          <p:spTgt spid="68613"/>
                                        </p:tgtEl>
                                      </p:cBhvr>
                                    </p:animEffect>
                                    <p:anim calcmode="lin" valueType="num">
                                      <p:cBhvr>
                                        <p:cTn id="8" dur="2000" fill="hold"/>
                                        <p:tgtEl>
                                          <p:spTgt spid="68613"/>
                                        </p:tgtEl>
                                        <p:attrNameLst>
                                          <p:attrName>ppt_x</p:attrName>
                                        </p:attrNameLst>
                                      </p:cBhvr>
                                      <p:tavLst>
                                        <p:tav tm="0">
                                          <p:val>
                                            <p:strVal val="#ppt_x"/>
                                          </p:val>
                                        </p:tav>
                                        <p:tav tm="100000">
                                          <p:val>
                                            <p:strVal val="#ppt_x"/>
                                          </p:val>
                                        </p:tav>
                                      </p:tavLst>
                                    </p:anim>
                                    <p:anim calcmode="lin" valueType="num">
                                      <p:cBhvr>
                                        <p:cTn id="9" dur="2000" fill="hold"/>
                                        <p:tgtEl>
                                          <p:spTgt spid="686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68614"/>
                                        </p:tgtEl>
                                        <p:attrNameLst>
                                          <p:attrName>style.visibility</p:attrName>
                                        </p:attrNameLst>
                                      </p:cBhvr>
                                      <p:to>
                                        <p:strVal val="visible"/>
                                      </p:to>
                                    </p:set>
                                    <p:animEffect transition="in" filter="fade">
                                      <p:cBhvr>
                                        <p:cTn id="13" dur="2000"/>
                                        <p:tgtEl>
                                          <p:spTgt spid="68614"/>
                                        </p:tgtEl>
                                      </p:cBhvr>
                                    </p:animEffect>
                                    <p:anim calcmode="lin" valueType="num">
                                      <p:cBhvr>
                                        <p:cTn id="14" dur="2000" fill="hold"/>
                                        <p:tgtEl>
                                          <p:spTgt spid="68614"/>
                                        </p:tgtEl>
                                        <p:attrNameLst>
                                          <p:attrName>ppt_x</p:attrName>
                                        </p:attrNameLst>
                                      </p:cBhvr>
                                      <p:tavLst>
                                        <p:tav tm="0">
                                          <p:val>
                                            <p:strVal val="#ppt_x"/>
                                          </p:val>
                                        </p:tav>
                                        <p:tav tm="100000">
                                          <p:val>
                                            <p:strVal val="#ppt_x"/>
                                          </p:val>
                                        </p:tav>
                                      </p:tavLst>
                                    </p:anim>
                                    <p:anim calcmode="lin" valueType="num">
                                      <p:cBhvr>
                                        <p:cTn id="15" dur="2000" fill="hold"/>
                                        <p:tgtEl>
                                          <p:spTgt spid="686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P spid="686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bv300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pic>
        <p:nvPicPr>
          <p:cNvPr id="52227" name="Picture 3" descr="CPLCL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05400" y="2971800"/>
            <a:ext cx="381635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WordArt 4"/>
          <p:cNvSpPr>
            <a:spLocks noChangeArrowheads="1" noChangeShapeType="1" noTextEdit="1"/>
          </p:cNvSpPr>
          <p:nvPr/>
        </p:nvSpPr>
        <p:spPr bwMode="auto">
          <a:xfrm>
            <a:off x="457200" y="381000"/>
            <a:ext cx="6248400" cy="11334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r>
              <a:rPr lang="zh-CN" altLang="en-US" sz="3600" kern="10">
                <a:ln w="9525">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cs typeface="Times New Roman"/>
              </a:rPr>
              <a:t>保罗第二次探访</a:t>
            </a:r>
            <a:endParaRPr lang="en-GB" sz="3600" kern="10">
              <a:ln w="9525">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cs typeface="Times New Roman"/>
            </a:endParaRPr>
          </a:p>
        </p:txBody>
      </p:sp>
      <p:sp>
        <p:nvSpPr>
          <p:cNvPr id="69637" name="Rectangle 5"/>
          <p:cNvSpPr>
            <a:spLocks noChangeArrowheads="1"/>
          </p:cNvSpPr>
          <p:nvPr/>
        </p:nvSpPr>
        <p:spPr bwMode="auto">
          <a:xfrm>
            <a:off x="990600" y="2041525"/>
            <a:ext cx="326548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r" eaLnBrk="1" hangingPunct="1"/>
            <a:r>
              <a:rPr lang="en-GB" altLang="zh-CN" sz="4400">
                <a:solidFill>
                  <a:srgbClr val="FFFF99"/>
                </a:solidFill>
                <a:latin typeface="Garamond" charset="0"/>
                <a:cs typeface="Times New Roman" charset="0"/>
              </a:rPr>
              <a:t>‘</a:t>
            </a:r>
            <a:r>
              <a:rPr lang="zh-CN" altLang="en-GB" sz="4400">
                <a:solidFill>
                  <a:srgbClr val="FFFF99"/>
                </a:solidFill>
                <a:latin typeface="Garamond" charset="0"/>
                <a:cs typeface="Times New Roman" charset="0"/>
              </a:rPr>
              <a:t>忧愁的探访’</a:t>
            </a:r>
            <a:endParaRPr lang="en-GB" altLang="en-US" sz="4400" i="1">
              <a:solidFill>
                <a:srgbClr val="FFFF99"/>
              </a:solidFill>
              <a:latin typeface="Garamond" charset="0"/>
              <a:cs typeface="Times New Roman" charset="0"/>
            </a:endParaRPr>
          </a:p>
        </p:txBody>
      </p:sp>
      <p:sp>
        <p:nvSpPr>
          <p:cNvPr id="69638" name="Rectangle 6"/>
          <p:cNvSpPr>
            <a:spLocks noChangeArrowheads="1"/>
          </p:cNvSpPr>
          <p:nvPr/>
        </p:nvSpPr>
        <p:spPr bwMode="auto">
          <a:xfrm>
            <a:off x="1074738" y="2759075"/>
            <a:ext cx="2844800"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GB" sz="4400">
                <a:solidFill>
                  <a:schemeClr val="bg1"/>
                </a:solidFill>
                <a:latin typeface="Garamond" charset="0"/>
              </a:rPr>
              <a:t>第三封信</a:t>
            </a:r>
            <a:r>
              <a:rPr lang="en-GB" altLang="ja-JP" sz="4400">
                <a:solidFill>
                  <a:schemeClr val="bg1"/>
                </a:solidFill>
                <a:latin typeface="Garamond" charset="0"/>
              </a:rPr>
              <a:t> </a:t>
            </a:r>
            <a:br>
              <a:rPr lang="en-GB" altLang="ja-JP" sz="4400">
                <a:solidFill>
                  <a:schemeClr val="bg1"/>
                </a:solidFill>
                <a:latin typeface="Garamond" charset="0"/>
              </a:rPr>
            </a:br>
            <a:r>
              <a:rPr lang="en-GB" altLang="zh-CN" sz="4400">
                <a:solidFill>
                  <a:schemeClr val="bg1"/>
                </a:solidFill>
                <a:latin typeface="Garamond" charset="0"/>
              </a:rPr>
              <a:t>‘</a:t>
            </a:r>
            <a:r>
              <a:rPr lang="zh-CN" altLang="en-GB" sz="4400">
                <a:solidFill>
                  <a:schemeClr val="bg1"/>
                </a:solidFill>
                <a:latin typeface="Garamond" charset="0"/>
              </a:rPr>
              <a:t>严格’之信</a:t>
            </a:r>
            <a:r>
              <a:rPr lang="en-US" altLang="ja-JP" sz="4400">
                <a:solidFill>
                  <a:schemeClr val="bg1"/>
                </a:solidFill>
                <a:latin typeface="Garamond" charset="0"/>
              </a:rPr>
              <a:t> </a:t>
            </a:r>
            <a:endParaRPr lang="en-US" altLang="en-US" sz="4400">
              <a:solidFill>
                <a:schemeClr val="bg1"/>
              </a:solidFill>
              <a:latin typeface="Garamond" charset="0"/>
            </a:endParaRPr>
          </a:p>
        </p:txBody>
      </p:sp>
      <p:sp>
        <p:nvSpPr>
          <p:cNvPr id="69639" name="Rectangle 7"/>
          <p:cNvSpPr>
            <a:spLocks noChangeArrowheads="1"/>
          </p:cNvSpPr>
          <p:nvPr/>
        </p:nvSpPr>
        <p:spPr bwMode="auto">
          <a:xfrm>
            <a:off x="1143000" y="4343400"/>
            <a:ext cx="2986088"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zh-CN" altLang="en-GB" sz="4400">
                <a:solidFill>
                  <a:schemeClr val="bg1"/>
                </a:solidFill>
                <a:latin typeface="Garamond" charset="0"/>
                <a:cs typeface="Times New Roman" charset="0"/>
              </a:rPr>
              <a:t>第四封信</a:t>
            </a:r>
            <a:r>
              <a:rPr lang="en-GB" altLang="ja-JP" sz="4400">
                <a:solidFill>
                  <a:schemeClr val="bg1"/>
                </a:solidFill>
                <a:latin typeface="Garamond" charset="0"/>
                <a:cs typeface="Times New Roman" charset="0"/>
              </a:rPr>
              <a:t> </a:t>
            </a:r>
            <a:br>
              <a:rPr lang="en-GB" altLang="ja-JP" sz="4400">
                <a:solidFill>
                  <a:schemeClr val="bg1"/>
                </a:solidFill>
                <a:latin typeface="Garamond" charset="0"/>
                <a:cs typeface="Times New Roman" charset="0"/>
              </a:rPr>
            </a:br>
            <a:r>
              <a:rPr lang="zh-CN" altLang="en-GB" sz="4400">
                <a:solidFill>
                  <a:schemeClr val="bg1"/>
                </a:solidFill>
                <a:latin typeface="Garamond" charset="0"/>
                <a:cs typeface="Times New Roman" charset="0"/>
              </a:rPr>
              <a:t>哥林多后书</a:t>
            </a:r>
            <a:endParaRPr lang="en-GB" altLang="en-US" sz="4400">
              <a:solidFill>
                <a:schemeClr val="bg1"/>
              </a:solidFill>
              <a:latin typeface="Garamond"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fade">
                                      <p:cBhvr>
                                        <p:cTn id="7" dur="2000"/>
                                        <p:tgtEl>
                                          <p:spTgt spid="69637"/>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69638"/>
                                        </p:tgtEl>
                                        <p:attrNameLst>
                                          <p:attrName>style.visibility</p:attrName>
                                        </p:attrNameLst>
                                      </p:cBhvr>
                                      <p:to>
                                        <p:strVal val="visible"/>
                                      </p:to>
                                    </p:set>
                                    <p:anim calcmode="lin" valueType="num">
                                      <p:cBhvr>
                                        <p:cTn id="11" dur="1000" fill="hold"/>
                                        <p:tgtEl>
                                          <p:spTgt spid="69638"/>
                                        </p:tgtEl>
                                        <p:attrNameLst>
                                          <p:attrName>ppt_x</p:attrName>
                                        </p:attrNameLst>
                                      </p:cBhvr>
                                      <p:tavLst>
                                        <p:tav tm="0">
                                          <p:val>
                                            <p:strVal val="#ppt_x-.2"/>
                                          </p:val>
                                        </p:tav>
                                        <p:tav tm="100000">
                                          <p:val>
                                            <p:strVal val="#ppt_x"/>
                                          </p:val>
                                        </p:tav>
                                      </p:tavLst>
                                    </p:anim>
                                    <p:anim calcmode="lin" valueType="num">
                                      <p:cBhvr>
                                        <p:cTn id="12" dur="1000" fill="hold"/>
                                        <p:tgtEl>
                                          <p:spTgt spid="6963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69638"/>
                                        </p:tgtEl>
                                      </p:cBhvr>
                                    </p:animEffect>
                                  </p:childTnLst>
                                </p:cTn>
                              </p:par>
                            </p:childTnLst>
                          </p:cTn>
                        </p:par>
                        <p:par>
                          <p:cTn id="14" fill="hold" nodeType="afterGroup">
                            <p:stCondLst>
                              <p:cond delay="3000"/>
                            </p:stCondLst>
                            <p:childTnLst>
                              <p:par>
                                <p:cTn id="15" presetID="50" presetClass="entr" presetSubtype="0" decel="100000" fill="hold" grpId="0" nodeType="afterEffect">
                                  <p:stCondLst>
                                    <p:cond delay="0"/>
                                  </p:stCondLst>
                                  <p:childTnLst>
                                    <p:set>
                                      <p:cBhvr>
                                        <p:cTn id="16" dur="1" fill="hold">
                                          <p:stCondLst>
                                            <p:cond delay="0"/>
                                          </p:stCondLst>
                                        </p:cTn>
                                        <p:tgtEl>
                                          <p:spTgt spid="69639"/>
                                        </p:tgtEl>
                                        <p:attrNameLst>
                                          <p:attrName>style.visibility</p:attrName>
                                        </p:attrNameLst>
                                      </p:cBhvr>
                                      <p:to>
                                        <p:strVal val="visible"/>
                                      </p:to>
                                    </p:set>
                                    <p:anim calcmode="lin" valueType="num">
                                      <p:cBhvr>
                                        <p:cTn id="17" dur="1000" fill="hold"/>
                                        <p:tgtEl>
                                          <p:spTgt spid="69639"/>
                                        </p:tgtEl>
                                        <p:attrNameLst>
                                          <p:attrName>ppt_w</p:attrName>
                                        </p:attrNameLst>
                                      </p:cBhvr>
                                      <p:tavLst>
                                        <p:tav tm="0">
                                          <p:val>
                                            <p:strVal val="#ppt_w+.3"/>
                                          </p:val>
                                        </p:tav>
                                        <p:tav tm="100000">
                                          <p:val>
                                            <p:strVal val="#ppt_w"/>
                                          </p:val>
                                        </p:tav>
                                      </p:tavLst>
                                    </p:anim>
                                    <p:anim calcmode="lin" valueType="num">
                                      <p:cBhvr>
                                        <p:cTn id="18" dur="1000" fill="hold"/>
                                        <p:tgtEl>
                                          <p:spTgt spid="69639"/>
                                        </p:tgtEl>
                                        <p:attrNameLst>
                                          <p:attrName>ppt_h</p:attrName>
                                        </p:attrNameLst>
                                      </p:cBhvr>
                                      <p:tavLst>
                                        <p:tav tm="0">
                                          <p:val>
                                            <p:strVal val="#ppt_h"/>
                                          </p:val>
                                        </p:tav>
                                        <p:tav tm="100000">
                                          <p:val>
                                            <p:strVal val="#ppt_h"/>
                                          </p:val>
                                        </p:tav>
                                      </p:tavLst>
                                    </p:anim>
                                    <p:animEffect transition="in" filter="fade">
                                      <p:cBhvr>
                                        <p:cTn id="19" dur="10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8" grpId="0"/>
      <p:bldP spid="696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en-US" altLang="en-US"/>
          </a:p>
        </p:txBody>
      </p:sp>
      <p:pic>
        <p:nvPicPr>
          <p:cNvPr id="53251" name="Picture 3" descr="bv300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53252" name="WordArt 4"/>
          <p:cNvSpPr>
            <a:spLocks noChangeArrowheads="1" noChangeShapeType="1" noTextEdit="1"/>
          </p:cNvSpPr>
          <p:nvPr/>
        </p:nvSpPr>
        <p:spPr bwMode="auto">
          <a:xfrm>
            <a:off x="1219200" y="1828800"/>
            <a:ext cx="6781800" cy="2462213"/>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rPr>
              <a:t>保罗第三次探访</a:t>
            </a:r>
            <a:endParaRPr lang="en-GB" sz="3600" kern="10" spc="-36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en-US" altLang="en-US"/>
          </a:p>
        </p:txBody>
      </p:sp>
      <p:pic>
        <p:nvPicPr>
          <p:cNvPr id="54275" name="Picture 3" descr="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solidFill>
            <a:srgbClr val="FFFF99"/>
          </a:solidFill>
        </p:spPr>
      </p:pic>
      <p:sp>
        <p:nvSpPr>
          <p:cNvPr id="84996" name="WordArt 4"/>
          <p:cNvSpPr>
            <a:spLocks noChangeArrowheads="1" noChangeShapeType="1" noTextEdit="1"/>
          </p:cNvSpPr>
          <p:nvPr/>
        </p:nvSpPr>
        <p:spPr bwMode="auto">
          <a:xfrm>
            <a:off x="304800" y="228600"/>
            <a:ext cx="3124200" cy="990600"/>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FFFFFF"/>
                </a:solidFill>
                <a:effectLst>
                  <a:outerShdw dist="125724" dir="18900000" algn="ctr" rotWithShape="0">
                    <a:srgbClr val="000099">
                      <a:alpha val="74997"/>
                    </a:srgbClr>
                  </a:outerShdw>
                </a:effectLst>
                <a:latin typeface="Times New Roman"/>
                <a:cs typeface="Times New Roman"/>
              </a:rPr>
              <a:t>概要</a:t>
            </a:r>
            <a:endParaRPr lang="en-GB" sz="3600" kern="10" spc="-360">
              <a:ln w="12700">
                <a:solidFill>
                  <a:srgbClr val="000099"/>
                </a:solidFill>
                <a:round/>
                <a:headEnd/>
                <a:tailEnd/>
              </a:ln>
              <a:solidFill>
                <a:srgbClr val="FFFFFF"/>
              </a:solidFill>
              <a:effectLst>
                <a:outerShdw dist="125724" dir="18900000" algn="ctr" rotWithShape="0">
                  <a:srgbClr val="000099">
                    <a:alpha val="74997"/>
                  </a:srgbClr>
                </a:outerShdw>
              </a:effectLst>
              <a:latin typeface="Times New Roman"/>
              <a:cs typeface="Times New Roman"/>
            </a:endParaRPr>
          </a:p>
        </p:txBody>
      </p:sp>
      <p:sp>
        <p:nvSpPr>
          <p:cNvPr id="84997" name="Rectangle 5"/>
          <p:cNvSpPr>
            <a:spLocks noChangeArrowheads="1"/>
          </p:cNvSpPr>
          <p:nvPr/>
        </p:nvSpPr>
        <p:spPr bwMode="auto">
          <a:xfrm>
            <a:off x="228600" y="1858963"/>
            <a:ext cx="5848350" cy="4572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a:latin typeface="Times New Roman" charset="0"/>
                <a:cs typeface="Times New Roman" charset="0"/>
              </a:rPr>
              <a:t>I. </a:t>
            </a:r>
            <a:r>
              <a:rPr lang="zh-CN" altLang="en-US" sz="2400">
                <a:latin typeface="Times New Roman" charset="0"/>
                <a:cs typeface="Times New Roman" charset="0"/>
              </a:rPr>
              <a:t>保罗解释他的行为及使徒事奉 </a:t>
            </a:r>
            <a:r>
              <a:rPr lang="en-US" altLang="en-US" sz="2400">
                <a:latin typeface="Times New Roman" charset="0"/>
                <a:cs typeface="Times New Roman" charset="0"/>
              </a:rPr>
              <a:t>(1:1-7:16)</a:t>
            </a:r>
            <a:r>
              <a:rPr lang="en-US" altLang="en-US" b="0">
                <a:latin typeface="Times New Roman" charset="0"/>
                <a:cs typeface="Times New Roman" charset="0"/>
              </a:rPr>
              <a:t> </a:t>
            </a:r>
          </a:p>
        </p:txBody>
      </p:sp>
      <p:sp>
        <p:nvSpPr>
          <p:cNvPr id="84998" name="Rectangle 6"/>
          <p:cNvSpPr>
            <a:spLocks noChangeArrowheads="1"/>
          </p:cNvSpPr>
          <p:nvPr/>
        </p:nvSpPr>
        <p:spPr bwMode="auto">
          <a:xfrm>
            <a:off x="236538" y="2819400"/>
            <a:ext cx="2439987" cy="45720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A. </a:t>
            </a:r>
            <a:r>
              <a:rPr lang="zh-CN" altLang="en-US" sz="2400" i="1">
                <a:solidFill>
                  <a:srgbClr val="000066"/>
                </a:solidFill>
                <a:latin typeface="Arial" charset="0"/>
              </a:rPr>
              <a:t>前言 </a:t>
            </a:r>
            <a:r>
              <a:rPr lang="en-US" altLang="en-US" sz="2400" i="1">
                <a:solidFill>
                  <a:srgbClr val="000066"/>
                </a:solidFill>
                <a:latin typeface="Arial" charset="0"/>
              </a:rPr>
              <a:t>(1:1-11)</a:t>
            </a:r>
            <a:r>
              <a:rPr lang="en-US" altLang="en-US" sz="2400">
                <a:solidFill>
                  <a:srgbClr val="000066"/>
                </a:solidFill>
                <a:latin typeface="Arial" charset="0"/>
              </a:rPr>
              <a:t> </a:t>
            </a:r>
          </a:p>
        </p:txBody>
      </p:sp>
      <p:sp>
        <p:nvSpPr>
          <p:cNvPr id="84999" name="Rectangle 7"/>
          <p:cNvSpPr>
            <a:spLocks noChangeArrowheads="1"/>
          </p:cNvSpPr>
          <p:nvPr/>
        </p:nvSpPr>
        <p:spPr bwMode="auto">
          <a:xfrm>
            <a:off x="236538" y="3505200"/>
            <a:ext cx="4635500" cy="45720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B. </a:t>
            </a:r>
            <a:r>
              <a:rPr lang="zh-CN" altLang="en-US" sz="2400" i="1">
                <a:solidFill>
                  <a:srgbClr val="000066"/>
                </a:solidFill>
                <a:latin typeface="Arial" charset="0"/>
              </a:rPr>
              <a:t>保罗解释他的行为 </a:t>
            </a:r>
            <a:r>
              <a:rPr lang="en-US" altLang="en-US" sz="2400" i="1">
                <a:solidFill>
                  <a:srgbClr val="000066"/>
                </a:solidFill>
                <a:latin typeface="Arial" charset="0"/>
              </a:rPr>
              <a:t>(1:12-2:13)</a:t>
            </a:r>
          </a:p>
        </p:txBody>
      </p:sp>
      <p:sp>
        <p:nvSpPr>
          <p:cNvPr id="85000" name="Rectangle 8"/>
          <p:cNvSpPr>
            <a:spLocks noChangeArrowheads="1"/>
          </p:cNvSpPr>
          <p:nvPr/>
        </p:nvSpPr>
        <p:spPr bwMode="auto">
          <a:xfrm>
            <a:off x="228600" y="4495800"/>
            <a:ext cx="6386513" cy="45720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C. </a:t>
            </a:r>
            <a:r>
              <a:rPr lang="zh-CN" altLang="en-US" sz="2400" i="1">
                <a:solidFill>
                  <a:srgbClr val="000066"/>
                </a:solidFill>
                <a:latin typeface="Arial" charset="0"/>
              </a:rPr>
              <a:t>最离谱的离题</a:t>
            </a:r>
            <a:r>
              <a:rPr lang="en-US" altLang="zh-CN" sz="2400" i="1">
                <a:solidFill>
                  <a:srgbClr val="000066"/>
                </a:solidFill>
                <a:latin typeface="Arial" charset="0"/>
              </a:rPr>
              <a:t>—</a:t>
            </a:r>
            <a:r>
              <a:rPr lang="zh-CN" altLang="en-US" sz="2400" i="1">
                <a:solidFill>
                  <a:srgbClr val="000066"/>
                </a:solidFill>
                <a:latin typeface="Arial" charset="0"/>
              </a:rPr>
              <a:t>解释使徒的事奉 </a:t>
            </a:r>
            <a:r>
              <a:rPr lang="en-US" altLang="ja-JP" sz="2400" i="1">
                <a:solidFill>
                  <a:srgbClr val="000066"/>
                </a:solidFill>
                <a:latin typeface="Arial" charset="0"/>
              </a:rPr>
              <a:t>(2:14-7:4)</a:t>
            </a:r>
            <a:r>
              <a:rPr lang="en-US" altLang="ja-JP" sz="2400">
                <a:solidFill>
                  <a:srgbClr val="000066"/>
                </a:solidFill>
                <a:latin typeface="Arial" charset="0"/>
              </a:rPr>
              <a:t> </a:t>
            </a:r>
            <a:endParaRPr lang="en-US" altLang="en-US" sz="2400">
              <a:solidFill>
                <a:srgbClr val="000066"/>
              </a:solidFill>
              <a:latin typeface="Arial" charset="0"/>
            </a:endParaRPr>
          </a:p>
        </p:txBody>
      </p:sp>
      <p:sp>
        <p:nvSpPr>
          <p:cNvPr id="85001" name="Rectangle 9"/>
          <p:cNvSpPr>
            <a:spLocks noChangeArrowheads="1"/>
          </p:cNvSpPr>
          <p:nvPr/>
        </p:nvSpPr>
        <p:spPr bwMode="auto">
          <a:xfrm>
            <a:off x="228600" y="5410200"/>
            <a:ext cx="4806950" cy="45720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D. </a:t>
            </a:r>
            <a:r>
              <a:rPr lang="zh-CN" altLang="en-US" sz="2400" i="1">
                <a:solidFill>
                  <a:srgbClr val="000066"/>
                </a:solidFill>
                <a:latin typeface="Arial" charset="0"/>
              </a:rPr>
              <a:t>保罗与哥林多信徒和好</a:t>
            </a:r>
            <a:r>
              <a:rPr lang="en-US" altLang="ja-JP" sz="2400" i="1">
                <a:solidFill>
                  <a:srgbClr val="000066"/>
                </a:solidFill>
                <a:latin typeface="Arial" charset="0"/>
              </a:rPr>
              <a:t> (7:5-16)</a:t>
            </a:r>
            <a:endParaRPr lang="en-US" altLang="en-US" sz="2400" i="1">
              <a:solidFill>
                <a:srgbClr val="000066"/>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1000" fill="hold"/>
                                        <p:tgtEl>
                                          <p:spTgt spid="84996"/>
                                        </p:tgtEl>
                                        <p:attrNameLst>
                                          <p:attrName>ppt_w</p:attrName>
                                        </p:attrNameLst>
                                      </p:cBhvr>
                                      <p:tavLst>
                                        <p:tav tm="0">
                                          <p:val>
                                            <p:strVal val="#ppt_w+.3"/>
                                          </p:val>
                                        </p:tav>
                                        <p:tav tm="100000">
                                          <p:val>
                                            <p:strVal val="#ppt_w"/>
                                          </p:val>
                                        </p:tav>
                                      </p:tavLst>
                                    </p:anim>
                                    <p:anim calcmode="lin" valueType="num">
                                      <p:cBhvr>
                                        <p:cTn id="8" dur="1000" fill="hold"/>
                                        <p:tgtEl>
                                          <p:spTgt spid="84996"/>
                                        </p:tgtEl>
                                        <p:attrNameLst>
                                          <p:attrName>ppt_h</p:attrName>
                                        </p:attrNameLst>
                                      </p:cBhvr>
                                      <p:tavLst>
                                        <p:tav tm="0">
                                          <p:val>
                                            <p:strVal val="#ppt_h"/>
                                          </p:val>
                                        </p:tav>
                                        <p:tav tm="100000">
                                          <p:val>
                                            <p:strVal val="#ppt_h"/>
                                          </p:val>
                                        </p:tav>
                                      </p:tavLst>
                                    </p:anim>
                                    <p:animEffect transition="in" filter="fade">
                                      <p:cBhvr>
                                        <p:cTn id="9" dur="1000"/>
                                        <p:tgtEl>
                                          <p:spTgt spid="84996"/>
                                        </p:tgtEl>
                                      </p:cBhvr>
                                    </p:animEffect>
                                  </p:childTnLst>
                                </p:cTn>
                              </p:par>
                            </p:childTnLst>
                          </p:cTn>
                        </p:par>
                        <p:par>
                          <p:cTn id="10" fill="hold" nodeType="afterGroup">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84997"/>
                                        </p:tgtEl>
                                        <p:attrNameLst>
                                          <p:attrName>style.visibility</p:attrName>
                                        </p:attrNameLst>
                                      </p:cBhvr>
                                      <p:to>
                                        <p:strVal val="visible"/>
                                      </p:to>
                                    </p:set>
                                    <p:anim calcmode="lin" valueType="num">
                                      <p:cBhvr>
                                        <p:cTn id="13" dur="1000" fill="hold"/>
                                        <p:tgtEl>
                                          <p:spTgt spid="84997"/>
                                        </p:tgtEl>
                                        <p:attrNameLst>
                                          <p:attrName>ppt_x</p:attrName>
                                        </p:attrNameLst>
                                      </p:cBhvr>
                                      <p:tavLst>
                                        <p:tav tm="0">
                                          <p:val>
                                            <p:strVal val="#ppt_x-.2"/>
                                          </p:val>
                                        </p:tav>
                                        <p:tav tm="100000">
                                          <p:val>
                                            <p:strVal val="#ppt_x"/>
                                          </p:val>
                                        </p:tav>
                                      </p:tavLst>
                                    </p:anim>
                                    <p:anim calcmode="lin" valueType="num">
                                      <p:cBhvr>
                                        <p:cTn id="14" dur="1000" fill="hold"/>
                                        <p:tgtEl>
                                          <p:spTgt spid="8499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4997"/>
                                        </p:tgtEl>
                                      </p:cBhvr>
                                    </p:animEffect>
                                  </p:childTnLst>
                                </p:cTn>
                              </p:par>
                            </p:childTnLst>
                          </p:cTn>
                        </p:par>
                        <p:par>
                          <p:cTn id="16" fill="hold" nodeType="afterGroup">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84998"/>
                                        </p:tgtEl>
                                        <p:attrNameLst>
                                          <p:attrName>style.visibility</p:attrName>
                                        </p:attrNameLst>
                                      </p:cBhvr>
                                      <p:to>
                                        <p:strVal val="visible"/>
                                      </p:to>
                                    </p:set>
                                    <p:animEffect transition="in" filter="slide(fromBottom)">
                                      <p:cBhvr>
                                        <p:cTn id="19" dur="1000"/>
                                        <p:tgtEl>
                                          <p:spTgt spid="84998"/>
                                        </p:tgtEl>
                                      </p:cBhvr>
                                    </p:animEffect>
                                  </p:childTnLst>
                                </p:cTn>
                              </p:par>
                            </p:childTnLst>
                          </p:cTn>
                        </p:par>
                        <p:par>
                          <p:cTn id="20" fill="hold" nodeType="afterGroup">
                            <p:stCondLst>
                              <p:cond delay="3000"/>
                            </p:stCondLst>
                            <p:childTnLst>
                              <p:par>
                                <p:cTn id="21" presetID="12" presetClass="entr" presetSubtype="4" fill="hold" grpId="0" nodeType="afterEffect">
                                  <p:stCondLst>
                                    <p:cond delay="0"/>
                                  </p:stCondLst>
                                  <p:childTnLst>
                                    <p:set>
                                      <p:cBhvr>
                                        <p:cTn id="22" dur="1" fill="hold">
                                          <p:stCondLst>
                                            <p:cond delay="0"/>
                                          </p:stCondLst>
                                        </p:cTn>
                                        <p:tgtEl>
                                          <p:spTgt spid="84999"/>
                                        </p:tgtEl>
                                        <p:attrNameLst>
                                          <p:attrName>style.visibility</p:attrName>
                                        </p:attrNameLst>
                                      </p:cBhvr>
                                      <p:to>
                                        <p:strVal val="visible"/>
                                      </p:to>
                                    </p:set>
                                    <p:animEffect transition="in" filter="slide(fromBottom)">
                                      <p:cBhvr>
                                        <p:cTn id="23" dur="1000"/>
                                        <p:tgtEl>
                                          <p:spTgt spid="84999"/>
                                        </p:tgtEl>
                                      </p:cBhvr>
                                    </p:animEffect>
                                  </p:childTnLst>
                                </p:cTn>
                              </p:par>
                            </p:childTnLst>
                          </p:cTn>
                        </p:par>
                        <p:par>
                          <p:cTn id="24" fill="hold" nodeType="afterGroup">
                            <p:stCondLst>
                              <p:cond delay="4000"/>
                            </p:stCondLst>
                            <p:childTnLst>
                              <p:par>
                                <p:cTn id="25" presetID="12" presetClass="entr" presetSubtype="4" fill="hold" grpId="0" nodeType="afterEffect">
                                  <p:stCondLst>
                                    <p:cond delay="0"/>
                                  </p:stCondLst>
                                  <p:childTnLst>
                                    <p:set>
                                      <p:cBhvr>
                                        <p:cTn id="26" dur="1" fill="hold">
                                          <p:stCondLst>
                                            <p:cond delay="0"/>
                                          </p:stCondLst>
                                        </p:cTn>
                                        <p:tgtEl>
                                          <p:spTgt spid="85000"/>
                                        </p:tgtEl>
                                        <p:attrNameLst>
                                          <p:attrName>style.visibility</p:attrName>
                                        </p:attrNameLst>
                                      </p:cBhvr>
                                      <p:to>
                                        <p:strVal val="visible"/>
                                      </p:to>
                                    </p:set>
                                    <p:animEffect transition="in" filter="slide(fromBottom)">
                                      <p:cBhvr>
                                        <p:cTn id="27" dur="1000"/>
                                        <p:tgtEl>
                                          <p:spTgt spid="85000"/>
                                        </p:tgtEl>
                                      </p:cBhvr>
                                    </p:animEffect>
                                  </p:childTnLst>
                                </p:cTn>
                              </p:par>
                            </p:childTnLst>
                          </p:cTn>
                        </p:par>
                        <p:par>
                          <p:cTn id="28" fill="hold" nodeType="afterGroup">
                            <p:stCondLst>
                              <p:cond delay="5000"/>
                            </p:stCondLst>
                            <p:childTnLst>
                              <p:par>
                                <p:cTn id="29" presetID="12" presetClass="entr" presetSubtype="4" fill="hold" grpId="0" nodeType="afterEffect">
                                  <p:stCondLst>
                                    <p:cond delay="0"/>
                                  </p:stCondLst>
                                  <p:childTnLst>
                                    <p:set>
                                      <p:cBhvr>
                                        <p:cTn id="30" dur="1" fill="hold">
                                          <p:stCondLst>
                                            <p:cond delay="0"/>
                                          </p:stCondLst>
                                        </p:cTn>
                                        <p:tgtEl>
                                          <p:spTgt spid="85001"/>
                                        </p:tgtEl>
                                        <p:attrNameLst>
                                          <p:attrName>style.visibility</p:attrName>
                                        </p:attrNameLst>
                                      </p:cBhvr>
                                      <p:to>
                                        <p:strVal val="visible"/>
                                      </p:to>
                                    </p:set>
                                    <p:animEffect transition="in" filter="slide(fromBottom)">
                                      <p:cBhvr>
                                        <p:cTn id="31" dur="10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P spid="84997" grpId="0" animBg="1"/>
      <p:bldP spid="84998" grpId="0" animBg="1"/>
      <p:bldP spid="84999" grpId="0" animBg="1"/>
      <p:bldP spid="85000" grpId="0" animBg="1"/>
      <p:bldP spid="8500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要反应灵敏</a:t>
            </a:r>
            <a:endParaRPr lang="en-US" sz="5400" b="1" dirty="0">
              <a:effectLst>
                <a:glow rad="127000">
                  <a:schemeClr val="tx1"/>
                </a:glow>
              </a:effectLst>
              <a:latin typeface="Arial" charset="0"/>
              <a:ea typeface="ＭＳ Ｐゴシック" charset="0"/>
              <a:cs typeface="ＭＳ Ｐゴシック" charset="0"/>
            </a:endParaRPr>
          </a:p>
        </p:txBody>
      </p:sp>
      <p:pic>
        <p:nvPicPr>
          <p:cNvPr id="394242" name="Picture 2" descr="https://40uu5c99f3a2ja7s7miveqgqu-wpengine.netdna-ssl.com/wp-content/uploads/2015/07/change-and-alignment-born-out-of-confrontation.jpg">
            <a:extLst>
              <a:ext uri="{FF2B5EF4-FFF2-40B4-BE49-F238E27FC236}">
                <a16:creationId xmlns:a16="http://schemas.microsoft.com/office/drawing/2014/main" id="{187B49D8-09A8-744C-B520-4E016CBDB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5" y="1206500"/>
            <a:ext cx="9118018" cy="531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815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39128" y="232008"/>
            <a:ext cx="5604872" cy="204486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要反应灵敏</a:t>
            </a:r>
            <a:endParaRPr lang="en-US" sz="5400" b="1" dirty="0">
              <a:effectLst>
                <a:glow rad="127000">
                  <a:schemeClr val="tx1"/>
                </a:glow>
              </a:effectLst>
              <a:latin typeface="Arial" charset="0"/>
              <a:ea typeface="ＭＳ Ｐゴシック" charset="0"/>
              <a:cs typeface="ＭＳ Ｐゴシック" charset="0"/>
            </a:endParaRPr>
          </a:p>
        </p:txBody>
      </p:sp>
      <p:pic>
        <p:nvPicPr>
          <p:cNvPr id="396290" name="Picture 2" descr="http://sixminutes.dlugan.com/wp-content/uploads/2010/09/speaker-audience-team.jpg">
            <a:extLst>
              <a:ext uri="{FF2B5EF4-FFF2-40B4-BE49-F238E27FC236}">
                <a16:creationId xmlns:a16="http://schemas.microsoft.com/office/drawing/2014/main" id="{8E40A314-56E0-914D-9A28-91F9E6058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7" y="-16024"/>
            <a:ext cx="3565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28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Responsive</a:t>
            </a:r>
          </a:p>
        </p:txBody>
      </p:sp>
      <p:pic>
        <p:nvPicPr>
          <p:cNvPr id="397314" name="Picture 2" descr="https://www.premiumwishes.com/wp-content/uploads/2018/03/q1.jpg">
            <a:extLst>
              <a:ext uri="{FF2B5EF4-FFF2-40B4-BE49-F238E27FC236}">
                <a16:creationId xmlns:a16="http://schemas.microsoft.com/office/drawing/2014/main" id="{D18A132C-0546-8943-993A-00526C23E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C0104EB-FA3D-4D4D-848B-B0BE2784CD84}"/>
              </a:ext>
            </a:extLst>
          </p:cNvPr>
          <p:cNvSpPr txBox="1">
            <a:spLocks noChangeArrowheads="1"/>
          </p:cNvSpPr>
          <p:nvPr/>
        </p:nvSpPr>
        <p:spPr bwMode="auto">
          <a:xfrm>
            <a:off x="5148064" y="768385"/>
            <a:ext cx="3995936" cy="554093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能够生存下来的物种并不是最强壮的，也不是最聪明的，而是对变化最能适应的。</a:t>
            </a:r>
          </a:p>
        </p:txBody>
      </p:sp>
    </p:spTree>
    <p:extLst>
      <p:ext uri="{BB962C8B-B14F-4D97-AF65-F5344CB8AC3E}">
        <p14:creationId xmlns:p14="http://schemas.microsoft.com/office/powerpoint/2010/main" val="2011449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3F4A0A9-33E1-AA4B-B242-36CE03E962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544" y="0"/>
            <a:ext cx="5784163" cy="4338122"/>
          </a:xfrm>
          <a:prstGeom prst="rect">
            <a:avLst/>
          </a:prstGeom>
        </p:spPr>
      </p:pic>
      <p:sp>
        <p:nvSpPr>
          <p:cNvPr id="900098" name="Rectangle 2"/>
          <p:cNvSpPr>
            <a:spLocks noGrp="1" noChangeArrowheads="1"/>
          </p:cNvSpPr>
          <p:nvPr>
            <p:ph type="ctrTitle"/>
          </p:nvPr>
        </p:nvSpPr>
        <p:spPr>
          <a:xfrm>
            <a:off x="1" y="3258002"/>
            <a:ext cx="9143999" cy="1080120"/>
          </a:xfrm>
          <a:effectLst/>
        </p:spPr>
        <p:txBody>
          <a:bodyPr/>
          <a:lstStyle/>
          <a:p>
            <a:pPr>
              <a:defRPr/>
            </a:pPr>
            <a:r>
              <a:rPr lang="zh-SG" alt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反应灵敏</a:t>
            </a:r>
            <a:endParaRPr 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2" name="Rectangle 1"/>
          <p:cNvSpPr/>
          <p:nvPr/>
        </p:nvSpPr>
        <p:spPr>
          <a:xfrm>
            <a:off x="1303132" y="1045620"/>
            <a:ext cx="2180297" cy="2246769"/>
          </a:xfrm>
          <a:prstGeom prst="rect">
            <a:avLst/>
          </a:prstGeom>
          <a:solidFill>
            <a:schemeClr val="tx2"/>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rPr>
              <a:t>要</a:t>
            </a:r>
            <a:endParaRPr kumimoji="0" 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3783546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0386" name="Picture 2" descr="https://encrypted-tbn0.gstatic.com/images?q=tbn:ANd9GcSLgwGbPobTXroF8cMkukcgivzX4nxMrnwL1FLwVRtXtX1DyTfo4w">
            <a:extLst>
              <a:ext uri="{FF2B5EF4-FFF2-40B4-BE49-F238E27FC236}">
                <a16:creationId xmlns:a16="http://schemas.microsoft.com/office/drawing/2014/main" id="{484B4D7F-4317-724B-9CF0-DD3829F48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43001" y="1412776"/>
            <a:ext cx="5373216" cy="1080120"/>
          </a:xfrm>
          <a:effectLst/>
        </p:spPr>
        <p:txBody>
          <a:bodyPr/>
          <a:lstStyle/>
          <a:p>
            <a:pPr>
              <a:defRPr/>
            </a:pPr>
            <a:r>
              <a:rPr lang="zh-CN" altLang="en-US" sz="8800" b="1" dirty="0">
                <a:solidFill>
                  <a:schemeClr val="tx2"/>
                </a:solidFill>
                <a:effectLst>
                  <a:glow rad="127000">
                    <a:schemeClr val="bg1"/>
                  </a:glow>
                </a:effectLst>
                <a:latin typeface="Arial" charset="0"/>
                <a:ea typeface="ＭＳ Ｐゴシック" charset="0"/>
                <a:cs typeface="ＭＳ Ｐゴシック" charset="0"/>
              </a:rPr>
              <a:t>你好</a:t>
            </a:r>
            <a:r>
              <a:rPr lang="en-US" altLang="zh-CN" sz="8800" b="1" dirty="0">
                <a:solidFill>
                  <a:schemeClr val="tx2"/>
                </a:solidFill>
                <a:effectLst>
                  <a:glow rad="127000">
                    <a:schemeClr val="bg1"/>
                  </a:glow>
                </a:effectLst>
                <a:latin typeface="Arial" charset="0"/>
                <a:ea typeface="ＭＳ Ｐゴシック" charset="0"/>
                <a:cs typeface="ＭＳ Ｐゴシック" charset="0"/>
              </a:rPr>
              <a:t>!</a:t>
            </a:r>
            <a:endParaRPr lang="en-US" sz="8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755814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875"/>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开放</a:t>
            </a:r>
            <a:endParaRPr lang="en-US" sz="4800" b="1" dirty="0">
              <a:effectLst>
                <a:glow rad="127000">
                  <a:schemeClr val="tx1"/>
                </a:glow>
              </a:effectLst>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15"/>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关闭</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sp>
        <p:nvSpPr>
          <p:cNvPr id="7" name="Rectangle 2">
            <a:extLst>
              <a:ext uri="{FF2B5EF4-FFF2-40B4-BE49-F238E27FC236}">
                <a16:creationId xmlns:a16="http://schemas.microsoft.com/office/drawing/2014/main" id="{C90E763B-4496-E747-9633-6855DA9CFD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p>
        </p:txBody>
      </p:sp>
    </p:spTree>
    <p:extLst>
      <p:ext uri="{BB962C8B-B14F-4D97-AF65-F5344CB8AC3E}">
        <p14:creationId xmlns:p14="http://schemas.microsoft.com/office/powerpoint/2010/main" val="3965794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Text Box 2"/>
          <p:cNvSpPr txBox="1">
            <a:spLocks noChangeArrowheads="1"/>
          </p:cNvSpPr>
          <p:nvPr/>
        </p:nvSpPr>
        <p:spPr bwMode="auto">
          <a:xfrm>
            <a:off x="8287833" y="76200"/>
            <a:ext cx="7280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162</a:t>
            </a:r>
          </a:p>
        </p:txBody>
      </p:sp>
      <p:sp>
        <p:nvSpPr>
          <p:cNvPr id="163842" name="Text Box 3"/>
          <p:cNvSpPr txBox="1">
            <a:spLocks noChangeArrowheads="1"/>
          </p:cNvSpPr>
          <p:nvPr/>
        </p:nvSpPr>
        <p:spPr bwMode="auto">
          <a:xfrm>
            <a:off x="3543053" y="228600"/>
            <a:ext cx="198804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哥林多后书</a:t>
            </a:r>
          </a:p>
        </p:txBody>
      </p:sp>
      <p:sp>
        <p:nvSpPr>
          <p:cNvPr id="163843" name="Text Box 6"/>
          <p:cNvSpPr txBox="1">
            <a:spLocks noChangeArrowheads="1"/>
          </p:cNvSpPr>
          <p:nvPr/>
        </p:nvSpPr>
        <p:spPr bwMode="auto">
          <a:xfrm>
            <a:off x="1371600" y="1447800"/>
            <a:ext cx="6400800" cy="3539430"/>
          </a:xfrm>
          <a:prstGeom prst="rect">
            <a:avLst/>
          </a:prstGeom>
          <a:solidFill>
            <a:srgbClr val="F8F8F8"/>
          </a:solidFill>
          <a:ln w="9525">
            <a:solidFill>
              <a:schemeClr val="hlink"/>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保罗</a:t>
            </a:r>
            <a:r>
              <a:rPr kumimoji="0" lang="zh-CN" altLang="en-US" sz="3200" b="0" i="1" u="none" strike="noStrike" kern="1200" cap="none" spc="0" normalizeH="0" baseline="0" noProof="0" dirty="0">
                <a:ln>
                  <a:noFill/>
                </a:ln>
                <a:solidFill>
                  <a:srgbClr val="660066"/>
                </a:solidFill>
                <a:effectLst/>
                <a:uLnTx/>
                <a:uFillTx/>
                <a:latin typeface="Microsoft YaHei UI" panose="020B0503020204020204" pitchFamily="34" charset="-122"/>
                <a:ea typeface="Microsoft YaHei UI" panose="020B0503020204020204" pitchFamily="34" charset="-122"/>
                <a:cs typeface="Arial" charset="0"/>
              </a:rPr>
              <a:t>辩护他的使徒地位</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为对抗假使徒的攻击来确保哥林多信徒的</a:t>
            </a:r>
            <a:r>
              <a:rPr kumimoji="0" lang="zh-CN" altLang="en-US" sz="3200" b="0" i="1" u="none" strike="noStrike" kern="1200" cap="none" spc="0" normalizeH="0" baseline="0" noProof="0" dirty="0">
                <a:ln>
                  <a:noFill/>
                </a:ln>
                <a:solidFill>
                  <a:srgbClr val="660066"/>
                </a:solidFill>
                <a:effectLst/>
                <a:uLnTx/>
                <a:uFillTx/>
                <a:latin typeface="Microsoft YaHei UI" panose="020B0503020204020204" pitchFamily="34" charset="-122"/>
                <a:ea typeface="Microsoft YaHei UI" panose="020B0503020204020204" pitchFamily="34" charset="-122"/>
                <a:cs typeface="Arial" charset="0"/>
              </a:rPr>
              <a:t>教义根基</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及他们答应要给耶路撒冷圣徒的捐助，因此供应给今日教会领袖的</a:t>
            </a:r>
            <a:r>
              <a:rPr kumimoji="0" lang="zh-CN" alt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一个</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尊重榜样。</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2" name="Title 1"/>
          <p:cNvSpPr>
            <a:spLocks noGrp="1"/>
          </p:cNvSpPr>
          <p:nvPr>
            <p:ph type="title" idx="4294967295"/>
          </p:nvPr>
        </p:nvSpPr>
        <p:spPr>
          <a:xfrm>
            <a:off x="827088" y="1460272"/>
            <a:ext cx="7620000" cy="542925"/>
          </a:xfrm>
        </p:spPr>
        <p:txBody>
          <a:bodyPr/>
          <a:lstStyle/>
          <a:p>
            <a:pPr eaLnBrk="1" hangingPunct="1">
              <a:defRPr/>
            </a:pPr>
            <a:r>
              <a:rPr lang="zh-SG" altLang="en-US" sz="3200" b="1" u="sng" kern="1200" dirty="0">
                <a:solidFill>
                  <a:srgbClr val="000000"/>
                </a:solidFill>
                <a:latin typeface="Microsoft YaHei UI" panose="020B0503020204020204" pitchFamily="34" charset="-122"/>
                <a:ea typeface="Microsoft YaHei UI" panose="020B0503020204020204" pitchFamily="34" charset="-122"/>
                <a:cs typeface="SimSun"/>
              </a:rPr>
              <a:t>总结概要</a:t>
            </a:r>
            <a:endParaRPr 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847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wipe(down)">
                                      <p:cBhvr>
                                        <p:cTn id="7" dur="5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神对你不是麻木的。</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189316C-BE1A-9B4C-8A8D-4A6049964EC7}"/>
              </a:ext>
            </a:extLst>
          </p:cNvPr>
          <p:cNvSpPr txBox="1">
            <a:spLocks noChangeArrowheads="1"/>
          </p:cNvSpPr>
          <p:nvPr/>
        </p:nvSpPr>
        <p:spPr bwMode="auto">
          <a:xfrm>
            <a:off x="36512" y="571297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274512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22877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01048"/>
          </a:xfrm>
          <a:effectLst>
            <a:outerShdw blurRad="63500" dist="35921" dir="2700000" algn="ctr" rotWithShape="0">
              <a:schemeClr val="tx2">
                <a:alpha val="74998"/>
              </a:schemeClr>
            </a:outerShdw>
          </a:effectLst>
        </p:spPr>
        <p:txBody>
          <a:bodyPr/>
          <a:lstStyle/>
          <a:p>
            <a:pPr>
              <a:defRPr/>
            </a:pPr>
            <a:r>
              <a:rPr lang="en-US" altLang="zh-CN" sz="7200" b="1" dirty="0">
                <a:effectLst>
                  <a:glow rad="127000">
                    <a:schemeClr val="tx1"/>
                  </a:glow>
                </a:effectLst>
                <a:latin typeface="Arial" charset="0"/>
                <a:ea typeface="ＭＳ Ｐゴシック" charset="0"/>
                <a:cs typeface="ＭＳ Ｐゴシック" charset="0"/>
              </a:rPr>
              <a:t>《</a:t>
            </a:r>
            <a:r>
              <a:rPr lang="zh-CN" altLang="en-US" sz="7200" b="1" dirty="0">
                <a:effectLst>
                  <a:glow rad="127000">
                    <a:schemeClr val="tx1"/>
                  </a:glow>
                </a:effectLst>
                <a:latin typeface="Arial" charset="0"/>
                <a:ea typeface="ＭＳ Ｐゴシック" charset="0"/>
                <a:cs typeface="ＭＳ Ｐゴシック" charset="0"/>
              </a:rPr>
              <a:t>哥林多后书</a:t>
            </a:r>
            <a:r>
              <a:rPr lang="en-US" altLang="zh-CN" sz="7200" b="1" dirty="0">
                <a:effectLst>
                  <a:glow rad="127000">
                    <a:schemeClr val="tx1"/>
                  </a:glow>
                </a:effectLst>
                <a:latin typeface="Arial" charset="0"/>
                <a:ea typeface="ＭＳ Ｐゴシック" charset="0"/>
                <a:cs typeface="ＭＳ Ｐゴシック" charset="0"/>
              </a:rPr>
              <a:t>》</a:t>
            </a:r>
            <a:r>
              <a:rPr lang="zh-CN" altLang="en-US" sz="7200" b="1" dirty="0">
                <a:effectLst>
                  <a:glow rad="127000">
                    <a:schemeClr val="tx1"/>
                  </a:glow>
                </a:effectLst>
                <a:latin typeface="Arial" charset="0"/>
                <a:ea typeface="ＭＳ Ｐゴシック" charset="0"/>
                <a:cs typeface="ＭＳ Ｐゴシック" charset="0"/>
              </a:rPr>
              <a:t>的背景</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3048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a:noFill/>
                </a:ln>
                <a:solidFill>
                  <a:srgbClr val="FBE7C3"/>
                </a:solidFill>
                <a:effectLst/>
                <a:uLnTx/>
                <a:uFillTx/>
                <a:latin typeface=""/>
                <a:ea typeface="Comic Sans MS"/>
                <a:cs typeface="Comic Sans MS"/>
              </a:rPr>
              <a:t>公元</a:t>
            </a:r>
            <a:r>
              <a:rPr kumimoji="0" lang="en-US" altLang="zh-CN" sz="3600" b="1" i="0" u="none" strike="noStrike" kern="10" cap="none" spc="0" normalizeH="0" baseline="0" noProof="0" dirty="0">
                <a:ln>
                  <a:noFill/>
                </a:ln>
                <a:solidFill>
                  <a:srgbClr val="FBE7C3"/>
                </a:solidFill>
                <a:effectLst/>
                <a:uLnTx/>
                <a:uFillTx/>
                <a:latin typeface=""/>
                <a:ea typeface="Comic Sans MS"/>
                <a:cs typeface="Comic Sans MS"/>
              </a:rPr>
              <a:t>56</a:t>
            </a:r>
            <a:r>
              <a:rPr kumimoji="0" lang="zh-CN" altLang="en-US" sz="3600" b="1" i="0" u="none" strike="noStrike" kern="10" cap="none" spc="0" normalizeH="0" baseline="0" noProof="0" dirty="0">
                <a:ln>
                  <a:noFill/>
                </a:ln>
                <a:solidFill>
                  <a:srgbClr val="FBE7C3"/>
                </a:solidFill>
                <a:effectLst/>
                <a:uLnTx/>
                <a:uFillTx/>
                <a:latin typeface=""/>
                <a:ea typeface="Comic Sans MS"/>
                <a:cs typeface="Comic Sans MS"/>
              </a:rPr>
              <a:t>年</a:t>
            </a:r>
            <a:r>
              <a:rPr kumimoji="0" lang="en-US" altLang="zh-CN" sz="3600" b="1" i="0" u="none" strike="noStrike" kern="10" cap="none" spc="0" normalizeH="0" baseline="0" noProof="0" dirty="0">
                <a:ln>
                  <a:noFill/>
                </a:ln>
                <a:solidFill>
                  <a:srgbClr val="FBE7C3"/>
                </a:solidFill>
                <a:effectLst/>
                <a:uLnTx/>
                <a:uFillTx/>
                <a:latin typeface=""/>
                <a:ea typeface="Comic Sans MS"/>
                <a:cs typeface="Comic Sans MS"/>
              </a:rPr>
              <a:t>《</a:t>
            </a:r>
            <a:r>
              <a:rPr kumimoji="0" lang="zh-CN" altLang="en-US" sz="3600" b="1" i="0" u="none" strike="noStrike" kern="10" cap="none" spc="0" normalizeH="0" baseline="0" noProof="0" dirty="0">
                <a:ln>
                  <a:noFill/>
                </a:ln>
                <a:solidFill>
                  <a:srgbClr val="FBE7C3"/>
                </a:solidFill>
                <a:effectLst/>
                <a:uLnTx/>
                <a:uFillTx/>
                <a:latin typeface=""/>
                <a:ea typeface="Comic Sans MS"/>
                <a:cs typeface="Comic Sans MS"/>
              </a:rPr>
              <a:t>哥林多后书</a:t>
            </a:r>
            <a:r>
              <a:rPr kumimoji="0" lang="en-US" altLang="zh-CN" sz="3600" b="1" i="0" u="none" strike="noStrike" kern="10" cap="none" spc="0" normalizeH="0" baseline="0" noProof="0" dirty="0">
                <a:ln>
                  <a:noFill/>
                </a:ln>
                <a:solidFill>
                  <a:srgbClr val="FBE7C3"/>
                </a:solidFill>
                <a:effectLst/>
                <a:uLnTx/>
                <a:uFillTx/>
                <a:latin typeface=""/>
                <a:ea typeface="Comic Sans MS"/>
                <a:cs typeface="Comic Sans MS"/>
              </a:rPr>
              <a:t>》</a:t>
            </a:r>
            <a:r>
              <a:rPr kumimoji="0" lang="zh-CN" altLang="en-US" sz="3600" b="1" i="0" u="none" strike="noStrike" kern="10" cap="none" spc="0" normalizeH="0" baseline="0" noProof="0" dirty="0">
                <a:ln>
                  <a:noFill/>
                </a:ln>
                <a:solidFill>
                  <a:srgbClr val="FBE7C3"/>
                </a:solidFill>
                <a:effectLst/>
                <a:uLnTx/>
                <a:uFillTx/>
                <a:latin typeface=""/>
                <a:ea typeface="Comic Sans MS"/>
                <a:cs typeface="Comic Sans MS"/>
              </a:rPr>
              <a:t>写成</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199172" y="1371600"/>
            <a:ext cx="172354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帖撒罗尼迦</a:t>
            </a:r>
          </a:p>
        </p:txBody>
      </p:sp>
      <p:sp>
        <p:nvSpPr>
          <p:cNvPr id="89103" name="TextBox 6"/>
          <p:cNvSpPr txBox="1">
            <a:spLocks noChangeArrowheads="1"/>
          </p:cNvSpPr>
          <p:nvPr/>
        </p:nvSpPr>
        <p:spPr bwMode="auto">
          <a:xfrm>
            <a:off x="2438400" y="2133600"/>
            <a:ext cx="110799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庇哩亚</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4" name="TextBox 6"/>
          <p:cNvSpPr txBox="1">
            <a:spLocks noChangeArrowheads="1"/>
          </p:cNvSpPr>
          <p:nvPr/>
        </p:nvSpPr>
        <p:spPr bwMode="auto">
          <a:xfrm>
            <a:off x="3416300" y="3957638"/>
            <a:ext cx="80021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雅典</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5" name="TextBox 6"/>
          <p:cNvSpPr txBox="1">
            <a:spLocks noChangeArrowheads="1"/>
          </p:cNvSpPr>
          <p:nvPr/>
        </p:nvSpPr>
        <p:spPr bwMode="auto">
          <a:xfrm>
            <a:off x="2514600" y="4567238"/>
            <a:ext cx="110799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哥林多</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60076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nimBg="1"/>
      <p:bldP spid="7207" grpId="0" animBg="1"/>
      <p:bldP spid="7209" grpId="0" animBg="1"/>
      <p:bldP spid="720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zh-CN" altLang="en-US" sz="6600" dirty="0">
                <a:solidFill>
                  <a:schemeClr val="bg1"/>
                </a:solidFill>
                <a:latin typeface="Arial" charset="0"/>
                <a:ea typeface="Osaka" charset="0"/>
                <a:cs typeface="Osaka" charset="0"/>
              </a:rPr>
              <a:t>早起的教会真</a:t>
            </a:r>
            <a:r>
              <a:rPr lang="zh-CN" altLang="en-US" sz="6600" i="1" dirty="0">
                <a:solidFill>
                  <a:srgbClr val="FFFF00"/>
                </a:solidFill>
                <a:effectLst>
                  <a:outerShdw blurRad="38100" dist="38100" dir="2700000" algn="tl">
                    <a:srgbClr val="000000">
                      <a:alpha val="43137"/>
                    </a:srgbClr>
                  </a:outerShdw>
                </a:effectLst>
                <a:latin typeface="Arial" charset="0"/>
                <a:ea typeface="Osaka" charset="0"/>
                <a:cs typeface="Osaka" charset="0"/>
              </a:rPr>
              <a:t>正是</a:t>
            </a:r>
            <a:r>
              <a:rPr lang="zh-CN" altLang="en-US" sz="6600" dirty="0">
                <a:solidFill>
                  <a:schemeClr val="bg1"/>
                </a:solidFill>
                <a:latin typeface="Arial" charset="0"/>
                <a:ea typeface="Osaka" charset="0"/>
                <a:cs typeface="Osaka" charset="0"/>
              </a:rPr>
              <a:t>如何的呢？</a:t>
            </a:r>
            <a:endParaRPr lang="en-US" sz="6600"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离婚</a:t>
            </a:r>
            <a:r>
              <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457200" y="49530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拜偶像</a:t>
            </a:r>
            <a:r>
              <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恩赐</a:t>
            </a:r>
            <a:r>
              <a:rPr kumimoji="0" lang="de-DE"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(12-14)</a:t>
            </a:r>
            <a:endPar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乱伦</a:t>
            </a:r>
            <a:r>
              <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(5)</a:t>
            </a:r>
          </a:p>
        </p:txBody>
      </p:sp>
      <p:sp>
        <p:nvSpPr>
          <p:cNvPr id="182280" name="Text Box 8"/>
          <p:cNvSpPr txBox="1">
            <a:spLocks noChangeArrowheads="1"/>
          </p:cNvSpPr>
          <p:nvPr/>
        </p:nvSpPr>
        <p:spPr bwMode="auto">
          <a:xfrm>
            <a:off x="2961098" y="4572000"/>
            <a:ext cx="3013841" cy="7693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charset="0"/>
                <a:ea typeface="Osaka" charset="0"/>
                <a:cs typeface="Osaka" charset="0"/>
              </a:rPr>
              <a:t>哥林多前书</a:t>
            </a:r>
            <a:endParaRPr kumimoji="0" lang="en-US" sz="44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2786976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61645"/>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73152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直 到 地 极</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徒</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行</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傳</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 徒 </a:t>
            </a: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9  13       14    15  16          18           21     27     28</a:t>
            </a:r>
          </a:p>
        </p:txBody>
      </p:sp>
      <p:sp>
        <p:nvSpPr>
          <p:cNvPr id="461830"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理事会</a:t>
            </a:r>
          </a:p>
        </p:txBody>
      </p:sp>
      <p:sp>
        <p:nvSpPr>
          <p:cNvPr id="461831"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57-</a:t>
            </a:r>
            <a:b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试验</a:t>
            </a:r>
            <a:endParaRPr kumimoji="0" lang="en-US" altLang="en-US" sz="18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461833" name="Text Box 20"/>
          <p:cNvSpPr txBox="1">
            <a:spLocks noChangeArrowheads="1"/>
          </p:cNvSpPr>
          <p:nvPr/>
        </p:nvSpPr>
        <p:spPr bwMode="auto">
          <a:xfrm>
            <a:off x="8296275" y="2324100"/>
            <a:ext cx="847725" cy="508000"/>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教会扩</a:t>
            </a:r>
            <a:r>
              <a:rPr kumimoji="0" lang="zh-CN"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长</a:t>
            </a:r>
            <a:endPar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4" name="Text Box 21"/>
          <p:cNvSpPr txBox="1">
            <a:spLocks noChangeArrowheads="1"/>
          </p:cNvSpPr>
          <p:nvPr/>
        </p:nvSpPr>
        <p:spPr bwMode="auto">
          <a:xfrm>
            <a:off x="0" y="3276600"/>
            <a:ext cx="91440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Times New Roman" charset="0"/>
              </a:rPr>
              <a:t>  35      48      49       50     52  53     57      60          62         67     68     95</a:t>
            </a:r>
          </a:p>
        </p:txBody>
      </p:sp>
      <p:sp>
        <p:nvSpPr>
          <p:cNvPr id="461835" name="Text Box 7"/>
          <p:cNvSpPr txBox="1">
            <a:spLocks noChangeArrowheads="1"/>
          </p:cNvSpPr>
          <p:nvPr/>
        </p:nvSpPr>
        <p:spPr bwMode="auto">
          <a:xfrm>
            <a:off x="9144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48-</a:t>
            </a:r>
            <a:b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1</a:t>
            </a:r>
            <a:b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加 拉 太</a:t>
            </a:r>
            <a:endParaRPr kumimoji="0" lang="en-US" altLang="ja-JP"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6" name="Text Box 9"/>
          <p:cNvSpPr txBox="1">
            <a:spLocks noChangeArrowheads="1"/>
          </p:cNvSpPr>
          <p:nvPr/>
        </p:nvSpPr>
        <p:spPr bwMode="auto">
          <a:xfrm>
            <a:off x="3733800" y="2168525"/>
            <a:ext cx="1000125"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53-</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3</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亚洲</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7" name="Text Box 10"/>
          <p:cNvSpPr txBox="1">
            <a:spLocks noChangeArrowheads="1"/>
          </p:cNvSpPr>
          <p:nvPr/>
        </p:nvSpPr>
        <p:spPr bwMode="auto">
          <a:xfrm>
            <a:off x="53340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二月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60-</a:t>
            </a:r>
            <a:b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三月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1</a:t>
            </a:r>
            <a:br>
              <a:rPr kumimoji="0" lang="en-US" altLang="en-US" sz="20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8" name="Text Box 11"/>
          <p:cNvSpPr txBox="1">
            <a:spLocks noChangeArrowheads="1"/>
          </p:cNvSpPr>
          <p:nvPr/>
        </p:nvSpPr>
        <p:spPr bwMode="auto">
          <a:xfrm>
            <a:off x="7315200" y="2133600"/>
            <a:ext cx="990600" cy="12017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67-</a:t>
            </a:r>
            <a:b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2</a:t>
            </a:r>
            <a:b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9"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57-</a:t>
            </a:r>
            <a:b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59</a:t>
            </a:r>
            <a:endPar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大 马 色</a:t>
            </a:r>
            <a:b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安</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提</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阿</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0"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38</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124</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39-41</a:t>
            </a:r>
          </a:p>
        </p:txBody>
      </p:sp>
      <p:sp>
        <p:nvSpPr>
          <p:cNvPr id="461841" name="Text Box 9"/>
          <p:cNvSpPr txBox="1">
            <a:spLocks noChangeArrowheads="1"/>
          </p:cNvSpPr>
          <p:nvPr/>
        </p:nvSpPr>
        <p:spPr bwMode="auto">
          <a:xfrm>
            <a:off x="6324600" y="2133600"/>
            <a:ext cx="990600" cy="12017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62-</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4</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西班牙</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spcBef>
                <a:spcPct val="50000"/>
              </a:spcBef>
            </a:pPr>
            <a:r>
              <a:rPr lang="en-US" altLang="en-US" sz="4000" dirty="0" err="1">
                <a:solidFill>
                  <a:srgbClr val="FFFFFF"/>
                </a:solidFill>
                <a:latin typeface="Microsoft YaHei UI" panose="020B0503020204020204" pitchFamily="34" charset="-122"/>
                <a:ea typeface="Microsoft YaHei UI" panose="020B0503020204020204" pitchFamily="34" charset="-122"/>
              </a:rPr>
              <a:t>新约</a:t>
            </a:r>
            <a:r>
              <a:rPr lang="zh-CN" altLang="en-US" sz="4000" dirty="0">
                <a:solidFill>
                  <a:srgbClr val="FFFFFF"/>
                </a:solidFill>
                <a:latin typeface="Microsoft YaHei UI" panose="020B0503020204020204" pitchFamily="34" charset="-122"/>
                <a:ea typeface="Microsoft YaHei UI" panose="020B0503020204020204" pitchFamily="34" charset="-122"/>
              </a:rPr>
              <a:t>综览</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r>
              <a:rPr lang="zh-CN" altLang="en-US" sz="4000" dirty="0">
                <a:solidFill>
                  <a:srgbClr val="FFFFFF"/>
                </a:solidFill>
                <a:latin typeface="Microsoft YaHei UI" panose="020B0503020204020204" pitchFamily="34" charset="-122"/>
                <a:ea typeface="Microsoft YaHei UI" panose="020B0503020204020204" pitchFamily="34" charset="-122"/>
              </a:rPr>
              <a:t>布道旅程</a:t>
            </a:r>
            <a:r>
              <a:rPr lang="en-US" altLang="zh-CN" sz="4000" dirty="0">
                <a:solidFill>
                  <a:srgbClr val="FFFFFF"/>
                </a:solidFill>
                <a:latin typeface="Microsoft YaHei UI" panose="020B0503020204020204" pitchFamily="34" charset="-122"/>
                <a:ea typeface="Microsoft YaHei UI" panose="020B0503020204020204" pitchFamily="34" charset="-122"/>
              </a:rPr>
              <a:t>+</a:t>
            </a:r>
            <a:r>
              <a:rPr lang="en-US" altLang="en-US" sz="4000" dirty="0" err="1">
                <a:solidFill>
                  <a:srgbClr val="FFFFFF"/>
                </a:solidFill>
                <a:latin typeface="Microsoft YaHei UI" panose="020B0503020204020204" pitchFamily="34" charset="-122"/>
                <a:ea typeface="Microsoft YaHei UI" panose="020B0503020204020204" pitchFamily="34" charset="-122"/>
              </a:rPr>
              <a:t>关键</a:t>
            </a:r>
            <a:r>
              <a:rPr lang="zh-CN"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字</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endParaRPr lang="en-US"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福音书以及使徒行传</a:t>
            </a:r>
            <a:r>
              <a:rPr kumimoji="0"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保罗布道旅程</a:t>
            </a:r>
            <a:r>
              <a:rPr kumimoji="0" lang="en-US" altLang="zh-CN"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关键</a:t>
            </a:r>
            <a:r>
              <a:rPr kumimoji="0" lang="zh-CN"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字</a:t>
            </a:r>
            <a:endParaRPr kumimoji="0" lang="en-US"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2" name="Text Box 7"/>
          <p:cNvSpPr txBox="1">
            <a:spLocks noChangeArrowheads="1"/>
          </p:cNvSpPr>
          <p:nvPr/>
        </p:nvSpPr>
        <p:spPr bwMode="auto">
          <a:xfrm>
            <a:off x="26670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50-</a:t>
            </a:r>
            <a:b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2</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爱琴海</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rPr>
              <a:t>保罗书信</a:t>
            </a:r>
            <a:endParaRPr kumimoji="0" lang="en-US"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endParaRPr>
          </a:p>
        </p:txBody>
      </p:sp>
      <p:sp>
        <p:nvSpPr>
          <p:cNvPr id="26" name="Text Box 20"/>
          <p:cNvSpPr txBox="1">
            <a:spLocks noChangeArrowheads="1"/>
          </p:cNvSpPr>
          <p:nvPr/>
        </p:nvSpPr>
        <p:spPr bwMode="auto">
          <a:xfrm>
            <a:off x="2713038" y="4434114"/>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前</a:t>
            </a:r>
            <a:endPar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7672" name="Text Box 21"/>
          <p:cNvSpPr txBox="1">
            <a:spLocks noChangeArrowheads="1"/>
          </p:cNvSpPr>
          <p:nvPr/>
        </p:nvSpPr>
        <p:spPr bwMode="auto">
          <a:xfrm>
            <a:off x="2713038" y="4891314"/>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8" name="Text Box 22"/>
          <p:cNvSpPr txBox="1">
            <a:spLocks noChangeArrowheads="1"/>
          </p:cNvSpPr>
          <p:nvPr/>
        </p:nvSpPr>
        <p:spPr bwMode="auto">
          <a:xfrm>
            <a:off x="3810000" y="4476977"/>
            <a:ext cx="792163" cy="338137"/>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歌前</a:t>
            </a:r>
          </a:p>
        </p:txBody>
      </p:sp>
      <p:sp>
        <p:nvSpPr>
          <p:cNvPr id="461855" name="Text Box 19"/>
          <p:cNvSpPr txBox="1">
            <a:spLocks noChangeArrowheads="1"/>
          </p:cNvSpPr>
          <p:nvPr/>
        </p:nvSpPr>
        <p:spPr bwMode="auto">
          <a:xfrm>
            <a:off x="990600" y="4107545"/>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天</a:t>
            </a: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国</a:t>
            </a:r>
          </a:p>
        </p:txBody>
      </p:sp>
      <p:sp>
        <p:nvSpPr>
          <p:cNvPr id="461856" name="Text Box 22"/>
          <p:cNvSpPr txBox="1">
            <a:spLocks noChangeArrowheads="1"/>
          </p:cNvSpPr>
          <p:nvPr/>
        </p:nvSpPr>
        <p:spPr bwMode="auto">
          <a:xfrm>
            <a:off x="45720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1</a:t>
            </a:r>
            <a:endPar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5" name="Text Box 31"/>
          <p:cNvSpPr txBox="1">
            <a:spLocks noChangeArrowheads="1"/>
          </p:cNvSpPr>
          <p:nvPr/>
        </p:nvSpPr>
        <p:spPr bwMode="auto">
          <a:xfrm>
            <a:off x="7391400" y="3976914"/>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信</a:t>
            </a: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心</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6" name="Text Box 29"/>
          <p:cNvSpPr txBox="1">
            <a:spLocks noChangeArrowheads="1"/>
          </p:cNvSpPr>
          <p:nvPr/>
        </p:nvSpPr>
        <p:spPr bwMode="auto">
          <a:xfrm>
            <a:off x="6446838" y="3976914"/>
            <a:ext cx="792162"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门徒</a:t>
            </a:r>
          </a:p>
        </p:txBody>
      </p:sp>
      <p:sp>
        <p:nvSpPr>
          <p:cNvPr id="461859" name="Text Box 22"/>
          <p:cNvSpPr txBox="1">
            <a:spLocks noChangeArrowheads="1"/>
          </p:cNvSpPr>
          <p:nvPr/>
        </p:nvSpPr>
        <p:spPr bwMode="auto">
          <a:xfrm>
            <a:off x="54864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2</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1" name="Text Box 20"/>
          <p:cNvSpPr txBox="1">
            <a:spLocks noChangeArrowheads="1"/>
          </p:cNvSpPr>
          <p:nvPr/>
        </p:nvSpPr>
        <p:spPr bwMode="auto">
          <a:xfrm>
            <a:off x="2723322" y="4434114"/>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被</a:t>
            </a:r>
            <a:r>
              <a:rPr kumimoji="0" lang="ja-JP"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提</a:t>
            </a:r>
            <a:endParaRPr kumimoji="0" lang="en-US"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2" name="Text Box 21"/>
          <p:cNvSpPr txBox="1">
            <a:spLocks noChangeArrowheads="1"/>
          </p:cNvSpPr>
          <p:nvPr/>
        </p:nvSpPr>
        <p:spPr bwMode="auto">
          <a:xfrm>
            <a:off x="2713038"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大患难</a:t>
            </a:r>
          </a:p>
        </p:txBody>
      </p:sp>
      <p:sp>
        <p:nvSpPr>
          <p:cNvPr id="33" name="Text Box 22"/>
          <p:cNvSpPr txBox="1">
            <a:spLocks noChangeArrowheads="1"/>
          </p:cNvSpPr>
          <p:nvPr/>
        </p:nvSpPr>
        <p:spPr bwMode="auto">
          <a:xfrm>
            <a:off x="3790122" y="4483809"/>
            <a:ext cx="792163"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成圣</a:t>
            </a:r>
          </a:p>
        </p:txBody>
      </p:sp>
      <p:sp>
        <p:nvSpPr>
          <p:cNvPr id="27683" name="Text Box 23"/>
          <p:cNvSpPr txBox="1">
            <a:spLocks noChangeArrowheads="1"/>
          </p:cNvSpPr>
          <p:nvPr/>
        </p:nvSpPr>
        <p:spPr bwMode="auto">
          <a:xfrm>
            <a:off x="3810000" y="4891314"/>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歌后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8" name="Text Box 23"/>
          <p:cNvSpPr txBox="1">
            <a:spLocks noChangeArrowheads="1"/>
          </p:cNvSpPr>
          <p:nvPr/>
        </p:nvSpPr>
        <p:spPr bwMode="auto">
          <a:xfrm>
            <a:off x="3780183"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使徒</a:t>
            </a:r>
            <a:endParaRPr kumimoji="0" lang="en-US"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7" name="Text Box 10"/>
          <p:cNvSpPr txBox="1">
            <a:spLocks noChangeArrowheads="1"/>
          </p:cNvSpPr>
          <p:nvPr/>
        </p:nvSpPr>
        <p:spPr bwMode="auto">
          <a:xfrm>
            <a:off x="3447143" y="6223002"/>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罗马</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20"/>
          <p:cNvSpPr txBox="1">
            <a:spLocks noChangeArrowheads="1"/>
          </p:cNvSpPr>
          <p:nvPr/>
        </p:nvSpPr>
        <p:spPr bwMode="auto">
          <a:xfrm>
            <a:off x="4513943" y="580549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旅程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9"/>
          <p:cNvSpPr txBox="1">
            <a:spLocks noChangeArrowheads="1"/>
          </p:cNvSpPr>
          <p:nvPr/>
        </p:nvSpPr>
        <p:spPr bwMode="auto">
          <a:xfrm>
            <a:off x="3447143" y="5759452"/>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20"/>
          <p:cNvSpPr txBox="1">
            <a:spLocks noChangeArrowheads="1"/>
          </p:cNvSpPr>
          <p:nvPr/>
        </p:nvSpPr>
        <p:spPr bwMode="auto">
          <a:xfrm>
            <a:off x="4513943" y="6269040"/>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囚狱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19">
            <a:extLst>
              <a:ext uri="{FF2B5EF4-FFF2-40B4-BE49-F238E27FC236}">
                <a16:creationId xmlns:a16="http://schemas.microsoft.com/office/drawing/2014/main" id="{79E13A6B-976B-984C-9967-4F8534D786E8}"/>
              </a:ext>
            </a:extLst>
          </p:cNvPr>
          <p:cNvSpPr txBox="1">
            <a:spLocks noChangeArrowheads="1"/>
          </p:cNvSpPr>
          <p:nvPr/>
        </p:nvSpPr>
        <p:spPr bwMode="auto">
          <a:xfrm>
            <a:off x="990599" y="4469722"/>
            <a:ext cx="792163" cy="30777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0" name="Text Box 19"/>
          <p:cNvSpPr txBox="1">
            <a:spLocks noChangeArrowheads="1"/>
          </p:cNvSpPr>
          <p:nvPr/>
        </p:nvSpPr>
        <p:spPr bwMode="auto">
          <a:xfrm>
            <a:off x="982937" y="4482118"/>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因信称义</a:t>
            </a:r>
            <a:endParaRPr kumimoji="0" lang="en-US" alt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p:txBody>
      </p:sp>
    </p:spTree>
    <p:extLst>
      <p:ext uri="{BB962C8B-B14F-4D97-AF65-F5344CB8AC3E}">
        <p14:creationId xmlns:p14="http://schemas.microsoft.com/office/powerpoint/2010/main" val="2106951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8" grpId="0" animBg="1"/>
      <p:bldP spid="3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313953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907989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不一样</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06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118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保罗道述不为人知的经历：没记载于使徒行传中的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些许迫害与苦难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(11:23-27)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，逃离大马士革的详述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(11:32-33)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，主显现于异象的乐园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(12:1-7)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以及“肉中一刺”之由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(12:7-10)</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6" name="Rectangle 2">
            <a:extLst>
              <a:ext uri="{FF2B5EF4-FFF2-40B4-BE49-F238E27FC236}">
                <a16:creationId xmlns:a16="http://schemas.microsoft.com/office/drawing/2014/main" id="{A5F13C74-3F1E-D044-895C-D9CCA8A0F20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708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1694845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 Corinthians</a:t>
            </a:r>
          </a:p>
        </p:txBody>
      </p:sp>
    </p:spTree>
    <p:extLst>
      <p:ext uri="{BB962C8B-B14F-4D97-AF65-F5344CB8AC3E}">
        <p14:creationId xmlns:p14="http://schemas.microsoft.com/office/powerpoint/2010/main" val="224691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3949276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8 3rd MJ"/>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Text Box 3"/>
          <p:cNvSpPr txBox="1">
            <a:spLocks noChangeArrowheads="1"/>
          </p:cNvSpPr>
          <p:nvPr/>
        </p:nvSpPr>
        <p:spPr bwMode="auto">
          <a:xfrm>
            <a:off x="8396288" y="2270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157</a:t>
            </a:r>
          </a:p>
        </p:txBody>
      </p:sp>
      <p:sp>
        <p:nvSpPr>
          <p:cNvPr id="28676" name="Text Box 4"/>
          <p:cNvSpPr txBox="1">
            <a:spLocks noChangeArrowheads="1"/>
          </p:cNvSpPr>
          <p:nvPr/>
        </p:nvSpPr>
        <p:spPr bwMode="auto">
          <a:xfrm rot="-1200000">
            <a:off x="3797300" y="762000"/>
            <a:ext cx="5121275" cy="3022600"/>
          </a:xfrm>
          <a:prstGeom prst="rect">
            <a:avLst/>
          </a:prstGeom>
          <a:solidFill>
            <a:schemeClr val="bg1"/>
          </a:solidFill>
          <a:ln w="9525">
            <a:solidFill>
              <a:schemeClr val="tx1"/>
            </a:solidFill>
            <a:miter lim="800000"/>
            <a:headEnd/>
            <a:tailEnd/>
          </a:ln>
        </p:spPr>
        <p:txBody>
          <a:bodyPr>
            <a:spAutoFit/>
          </a:bodyPr>
          <a:lstStyle>
            <a:lvl1pPr marL="285750" indent="-285750"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u="sng">
                <a:latin typeface="Times New Roman" charset="0"/>
              </a:rPr>
              <a:t>写作时间</a:t>
            </a:r>
            <a:endParaRPr lang="zh-CN" altLang="en-US" sz="2400">
              <a:latin typeface="Times New Roman" charset="0"/>
            </a:endParaRPr>
          </a:p>
          <a:p>
            <a:pPr algn="l" eaLnBrk="1" hangingPunct="1">
              <a:buFont typeface="Wingdings" charset="2"/>
              <a:buChar char="Ø"/>
            </a:pPr>
            <a:r>
              <a:rPr lang="zh-CN" altLang="en-US" sz="2400">
                <a:latin typeface="Times New Roman" charset="0"/>
              </a:rPr>
              <a:t>哥林多前书是在公元</a:t>
            </a:r>
            <a:r>
              <a:rPr lang="en-US" altLang="zh-CN" sz="2400">
                <a:latin typeface="Times New Roman" charset="0"/>
              </a:rPr>
              <a:t>56</a:t>
            </a:r>
            <a:r>
              <a:rPr lang="zh-CN" altLang="en-US" sz="2400">
                <a:latin typeface="Times New Roman" charset="0"/>
              </a:rPr>
              <a:t>年</a:t>
            </a:r>
            <a:r>
              <a:rPr lang="en-US" altLang="zh-CN" sz="2400">
                <a:latin typeface="Times New Roman" charset="0"/>
              </a:rPr>
              <a:t>5</a:t>
            </a:r>
            <a:r>
              <a:rPr lang="zh-CN" altLang="en-US" sz="2400">
                <a:latin typeface="Times New Roman" charset="0"/>
              </a:rPr>
              <a:t>月写的</a:t>
            </a:r>
            <a:r>
              <a:rPr lang="en-US" altLang="zh-CN" sz="2400">
                <a:latin typeface="Times New Roman" charset="0"/>
              </a:rPr>
              <a:t>(</a:t>
            </a:r>
            <a:r>
              <a:rPr lang="zh-CN" altLang="en-US" sz="2400">
                <a:latin typeface="Times New Roman" charset="0"/>
              </a:rPr>
              <a:t>林前</a:t>
            </a:r>
            <a:r>
              <a:rPr lang="en-US" altLang="zh-CN" sz="2400">
                <a:latin typeface="Times New Roman" charset="0"/>
              </a:rPr>
              <a:t>16:5-8)</a:t>
            </a:r>
            <a:r>
              <a:rPr lang="zh-CN" altLang="en-US" sz="2400">
                <a:latin typeface="Times New Roman" charset="0"/>
              </a:rPr>
              <a:t>。</a:t>
            </a:r>
          </a:p>
          <a:p>
            <a:pPr algn="l" eaLnBrk="1" hangingPunct="1">
              <a:buFont typeface="Wingdings" charset="2"/>
              <a:buChar char="Ø"/>
            </a:pPr>
            <a:r>
              <a:rPr lang="zh-CN" altLang="en-US" sz="2400">
                <a:latin typeface="Times New Roman" charset="0"/>
              </a:rPr>
              <a:t>哥林多后书是在哥林多前书后，少过一年的时间写的</a:t>
            </a:r>
            <a:r>
              <a:rPr lang="en-US" altLang="zh-CN" sz="2400">
                <a:latin typeface="Times New Roman" charset="0"/>
              </a:rPr>
              <a:t>(</a:t>
            </a:r>
            <a:r>
              <a:rPr lang="zh-CN" altLang="en-US" sz="2400">
                <a:latin typeface="Times New Roman" charset="0"/>
              </a:rPr>
              <a:t>林后</a:t>
            </a:r>
            <a:r>
              <a:rPr lang="en-US" altLang="zh-CN" sz="2400">
                <a:latin typeface="Times New Roman" charset="0"/>
              </a:rPr>
              <a:t>8:10; 9:2)</a:t>
            </a:r>
            <a:r>
              <a:rPr lang="zh-CN" altLang="en-US" sz="2400">
                <a:latin typeface="Times New Roman" charset="0"/>
              </a:rPr>
              <a:t>。</a:t>
            </a:r>
          </a:p>
          <a:p>
            <a:pPr algn="l" eaLnBrk="1" hangingPunct="1">
              <a:buFont typeface="Wingdings" charset="2"/>
              <a:buChar char="Ø"/>
            </a:pPr>
            <a:r>
              <a:rPr lang="zh-CN" altLang="en-US" sz="2400">
                <a:latin typeface="Times New Roman" charset="0"/>
              </a:rPr>
              <a:t>哥林多后书是在当年</a:t>
            </a:r>
            <a:r>
              <a:rPr lang="en-US" altLang="zh-CN" sz="2400">
                <a:latin typeface="Times New Roman" charset="0"/>
              </a:rPr>
              <a:t>(</a:t>
            </a:r>
            <a:r>
              <a:rPr lang="zh-CN" altLang="en-US" sz="2400">
                <a:latin typeface="Times New Roman" charset="0"/>
              </a:rPr>
              <a:t>公元</a:t>
            </a:r>
            <a:r>
              <a:rPr lang="en-US" altLang="zh-CN" sz="2400">
                <a:latin typeface="Times New Roman" charset="0"/>
              </a:rPr>
              <a:t>56</a:t>
            </a:r>
            <a:r>
              <a:rPr lang="zh-CN" altLang="en-US" sz="2400">
                <a:latin typeface="Times New Roman" charset="0"/>
              </a:rPr>
              <a:t>年</a:t>
            </a:r>
            <a:r>
              <a:rPr lang="en-US" altLang="zh-CN" sz="2400">
                <a:latin typeface="Times New Roman" charset="0"/>
              </a:rPr>
              <a:t>)</a:t>
            </a:r>
            <a:r>
              <a:rPr lang="zh-CN" altLang="en-US" sz="2400">
                <a:latin typeface="Times New Roman" charset="0"/>
              </a:rPr>
              <a:t>秋天完成。</a:t>
            </a:r>
            <a:endParaRPr lang="en-US" altLang="zh-CN" sz="2400">
              <a:latin typeface="Times New Roman" charset="0"/>
            </a:endParaRPr>
          </a:p>
        </p:txBody>
      </p:sp>
      <p:sp>
        <p:nvSpPr>
          <p:cNvPr id="45061" name="Text Box 6"/>
          <p:cNvSpPr txBox="1">
            <a:spLocks noChangeArrowheads="1"/>
          </p:cNvSpPr>
          <p:nvPr/>
        </p:nvSpPr>
        <p:spPr bwMode="auto">
          <a:xfrm>
            <a:off x="3552825" y="207963"/>
            <a:ext cx="1970088"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哥林多前书</a:t>
            </a:r>
          </a:p>
        </p:txBody>
      </p:sp>
      <p:sp>
        <p:nvSpPr>
          <p:cNvPr id="28679" name="Text Box 7"/>
          <p:cNvSpPr txBox="1">
            <a:spLocks noChangeArrowheads="1"/>
          </p:cNvSpPr>
          <p:nvPr/>
        </p:nvSpPr>
        <p:spPr bwMode="auto">
          <a:xfrm>
            <a:off x="2593975" y="3048000"/>
            <a:ext cx="1200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ja-JP" altLang="en-US" sz="2400">
                <a:solidFill>
                  <a:schemeClr val="bg1"/>
                </a:solidFill>
                <a:latin typeface="Arial" charset="0"/>
                <a:ea typeface="ＭＳ Ｐゴシック" charset="-128"/>
              </a:rPr>
              <a:t>出发点</a:t>
            </a:r>
            <a:r>
              <a:rPr lang="en-US" altLang="ja-JP" sz="2400">
                <a:solidFill>
                  <a:schemeClr val="bg1"/>
                </a:solidFill>
                <a:latin typeface="Arial" charset="0"/>
              </a:rPr>
              <a:t>:</a:t>
            </a:r>
          </a:p>
          <a:p>
            <a:pPr eaLnBrk="1" hangingPunct="1"/>
            <a:r>
              <a:rPr lang="ja-JP" altLang="en-US" sz="2400">
                <a:solidFill>
                  <a:schemeClr val="bg1"/>
                </a:solidFill>
                <a:latin typeface="Arial" charset="0"/>
                <a:ea typeface="ＭＳ Ｐゴシック" charset="-128"/>
              </a:rPr>
              <a:t>以弗所</a:t>
            </a:r>
            <a:endParaRPr lang="en-US" altLang="en-US" sz="2400">
              <a:solidFill>
                <a:schemeClr val="bg1"/>
              </a:solidFill>
              <a:latin typeface="Arial" charset="0"/>
            </a:endParaRPr>
          </a:p>
        </p:txBody>
      </p:sp>
      <p:sp>
        <p:nvSpPr>
          <p:cNvPr id="28680" name="Text Box 8"/>
          <p:cNvSpPr txBox="1">
            <a:spLocks noChangeArrowheads="1"/>
          </p:cNvSpPr>
          <p:nvPr/>
        </p:nvSpPr>
        <p:spPr bwMode="auto">
          <a:xfrm>
            <a:off x="38100" y="3048000"/>
            <a:ext cx="1200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ja-JP" altLang="en-US" sz="2400">
                <a:solidFill>
                  <a:schemeClr val="bg1"/>
                </a:solidFill>
                <a:latin typeface="Arial" charset="0"/>
                <a:ea typeface="ＭＳ Ｐゴシック" charset="-128"/>
              </a:rPr>
              <a:t>目的地</a:t>
            </a:r>
            <a:r>
              <a:rPr lang="en-US" altLang="ja-JP" sz="2400">
                <a:solidFill>
                  <a:schemeClr val="bg1"/>
                </a:solidFill>
                <a:latin typeface="Arial" charset="0"/>
              </a:rPr>
              <a:t>:</a:t>
            </a:r>
          </a:p>
          <a:p>
            <a:pPr eaLnBrk="1" hangingPunct="1"/>
            <a:r>
              <a:rPr lang="ja-JP" altLang="en-US" sz="2400">
                <a:solidFill>
                  <a:schemeClr val="bg1"/>
                </a:solidFill>
                <a:latin typeface="Arial" charset="0"/>
                <a:ea typeface="ＭＳ Ｐゴシック" charset="-128"/>
              </a:rPr>
              <a:t>哥林多</a:t>
            </a:r>
            <a:endParaRPr lang="en-US" altLang="en-US" sz="2400">
              <a:solidFill>
                <a:schemeClr val="bg1"/>
              </a:solidFill>
              <a:latin typeface="Arial" charset="0"/>
            </a:endParaRPr>
          </a:p>
        </p:txBody>
      </p:sp>
      <p:sp>
        <p:nvSpPr>
          <p:cNvPr id="28681"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sp>
        <p:nvSpPr>
          <p:cNvPr id="28682"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sp>
        <p:nvSpPr>
          <p:cNvPr id="28683"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grpSp>
        <p:nvGrpSpPr>
          <p:cNvPr id="45067" name="Group 19"/>
          <p:cNvGrpSpPr>
            <a:grpSpLocks/>
          </p:cNvGrpSpPr>
          <p:nvPr/>
        </p:nvGrpSpPr>
        <p:grpSpPr bwMode="auto">
          <a:xfrm>
            <a:off x="2628900" y="5257800"/>
            <a:ext cx="2247900" cy="1114425"/>
            <a:chOff x="2629272" y="5257800"/>
            <a:chExt cx="2247528" cy="1115200"/>
          </a:xfrm>
        </p:grpSpPr>
        <p:sp>
          <p:nvSpPr>
            <p:cNvPr id="45069" name="Rectangle 13"/>
            <p:cNvSpPr>
              <a:spLocks noChangeArrowheads="1"/>
            </p:cNvSpPr>
            <p:nvPr/>
          </p:nvSpPr>
          <p:spPr bwMode="auto">
            <a:xfrm>
              <a:off x="2667000" y="6096001"/>
              <a:ext cx="2209800" cy="276999"/>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pPr>
              <a:r>
                <a:rPr lang="zh-CN" altLang="en-US" sz="1200">
                  <a:solidFill>
                    <a:srgbClr val="000000"/>
                  </a:solidFill>
                  <a:latin typeface="Arial" charset="0"/>
                  <a:cs typeface="Arial" charset="0"/>
                </a:rPr>
                <a:t>保罗</a:t>
              </a:r>
              <a:r>
                <a:rPr lang="zh-CN" altLang="en-US" sz="1200">
                  <a:solidFill>
                    <a:srgbClr val="000000"/>
                  </a:solidFill>
                  <a:latin typeface="Times New Roman" charset="0"/>
                </a:rPr>
                <a:t>第三次宣教旅程</a:t>
              </a:r>
              <a:endParaRPr lang="en-US" altLang="en-US" sz="1200">
                <a:solidFill>
                  <a:srgbClr val="000000"/>
                </a:solidFill>
                <a:latin typeface="Times New Roman" charset="0"/>
              </a:endParaRPr>
            </a:p>
          </p:txBody>
        </p:sp>
        <p:grpSp>
          <p:nvGrpSpPr>
            <p:cNvPr id="45070" name="Group 18"/>
            <p:cNvGrpSpPr>
              <a:grpSpLocks/>
            </p:cNvGrpSpPr>
            <p:nvPr/>
          </p:nvGrpSpPr>
          <p:grpSpPr bwMode="auto">
            <a:xfrm>
              <a:off x="2629272" y="5257800"/>
              <a:ext cx="2171328" cy="914400"/>
              <a:chOff x="2629272" y="5257800"/>
              <a:chExt cx="2171328" cy="914400"/>
            </a:xfrm>
          </p:grpSpPr>
          <p:sp>
            <p:nvSpPr>
              <p:cNvPr id="45071" name="Rectangle 14"/>
              <p:cNvSpPr>
                <a:spLocks noChangeArrowheads="1"/>
              </p:cNvSpPr>
              <p:nvPr/>
            </p:nvSpPr>
            <p:spPr bwMode="auto">
              <a:xfrm>
                <a:off x="2629272" y="5257800"/>
                <a:ext cx="479618" cy="261610"/>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1100"/>
                  <a:t>城市</a:t>
                </a:r>
              </a:p>
            </p:txBody>
          </p:sp>
          <p:sp>
            <p:nvSpPr>
              <p:cNvPr id="45072" name="Rectangle 15"/>
              <p:cNvSpPr>
                <a:spLocks noChangeArrowheads="1"/>
              </p:cNvSpPr>
              <p:nvPr/>
            </p:nvSpPr>
            <p:spPr bwMode="auto">
              <a:xfrm>
                <a:off x="2667000" y="5486401"/>
                <a:ext cx="2133600" cy="24622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1000"/>
                  <a:t>收</a:t>
                </a:r>
                <a:r>
                  <a:rPr lang="zh-CN" altLang="en-US" sz="1000">
                    <a:latin typeface="Arial" charset="0"/>
                    <a:cs typeface="Arial" charset="0"/>
                  </a:rPr>
                  <a:t>保罗</a:t>
                </a:r>
                <a:r>
                  <a:rPr lang="en-US" altLang="en-US" sz="1000"/>
                  <a:t>信件的人</a:t>
                </a:r>
                <a:r>
                  <a:rPr lang="en-US" altLang="ja-JP" sz="1000"/>
                  <a:t> </a:t>
                </a:r>
                <a:endParaRPr lang="en-US" altLang="en-US" sz="1000"/>
              </a:p>
            </p:txBody>
          </p:sp>
          <p:sp>
            <p:nvSpPr>
              <p:cNvPr id="45073" name="Rectangle 16"/>
              <p:cNvSpPr>
                <a:spLocks noChangeArrowheads="1"/>
              </p:cNvSpPr>
              <p:nvPr/>
            </p:nvSpPr>
            <p:spPr bwMode="auto">
              <a:xfrm>
                <a:off x="2667000" y="5715000"/>
                <a:ext cx="1143000" cy="246221"/>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1000"/>
                  <a:t>隘口</a:t>
                </a:r>
              </a:p>
            </p:txBody>
          </p:sp>
          <p:sp>
            <p:nvSpPr>
              <p:cNvPr id="45074" name="Rectangle 17"/>
              <p:cNvSpPr>
                <a:spLocks noChangeArrowheads="1"/>
              </p:cNvSpPr>
              <p:nvPr/>
            </p:nvSpPr>
            <p:spPr bwMode="auto">
              <a:xfrm>
                <a:off x="2667000" y="5925979"/>
                <a:ext cx="1143000" cy="246221"/>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1000"/>
                  <a:t>山峰</a:t>
                </a:r>
              </a:p>
            </p:txBody>
          </p:sp>
        </p:grpSp>
      </p:grpSp>
      <p:sp>
        <p:nvSpPr>
          <p:cNvPr id="28677" name="Text Box 5"/>
          <p:cNvSpPr txBox="1">
            <a:spLocks noChangeArrowheads="1"/>
          </p:cNvSpPr>
          <p:nvPr/>
        </p:nvSpPr>
        <p:spPr bwMode="auto">
          <a:xfrm rot="1200000">
            <a:off x="1504950" y="4614863"/>
            <a:ext cx="4914900" cy="1196975"/>
          </a:xfrm>
          <a:prstGeom prst="rect">
            <a:avLst/>
          </a:prstGeom>
          <a:solidFill>
            <a:schemeClr val="tx1"/>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u="sng">
                <a:solidFill>
                  <a:schemeClr val="bg1"/>
                </a:solidFill>
                <a:latin typeface="Arial" charset="0"/>
                <a:cs typeface="Arial" charset="0"/>
              </a:rPr>
              <a:t>寄信来源</a:t>
            </a:r>
            <a:r>
              <a:rPr lang="en-US" altLang="zh-CN" sz="2400" u="sng">
                <a:solidFill>
                  <a:schemeClr val="bg1"/>
                </a:solidFill>
                <a:latin typeface="Arial" charset="0"/>
                <a:cs typeface="Arial" charset="0"/>
              </a:rPr>
              <a:t>/</a:t>
            </a:r>
            <a:r>
              <a:rPr lang="zh-CN" altLang="en-US" sz="2400" u="sng">
                <a:solidFill>
                  <a:schemeClr val="bg1"/>
                </a:solidFill>
                <a:latin typeface="Arial" charset="0"/>
                <a:cs typeface="Arial" charset="0"/>
              </a:rPr>
              <a:t>收</a:t>
            </a:r>
            <a:r>
              <a:rPr lang="en-US" altLang="en-US" sz="2400" u="sng">
                <a:solidFill>
                  <a:schemeClr val="bg1"/>
                </a:solidFill>
              </a:rPr>
              <a:t>信</a:t>
            </a:r>
            <a:r>
              <a:rPr lang="zh-CN" altLang="en-US" sz="2400" u="sng">
                <a:solidFill>
                  <a:schemeClr val="bg1"/>
                </a:solidFill>
                <a:latin typeface="Arial" charset="0"/>
                <a:cs typeface="Arial" charset="0"/>
              </a:rPr>
              <a:t>者</a:t>
            </a:r>
          </a:p>
          <a:p>
            <a:pPr eaLnBrk="1" hangingPunct="1"/>
            <a:r>
              <a:rPr lang="zh-CN" altLang="en-US" sz="2400">
                <a:solidFill>
                  <a:schemeClr val="bg1"/>
                </a:solidFill>
                <a:latin typeface="Arial" charset="0"/>
                <a:cs typeface="Arial" charset="0"/>
              </a:rPr>
              <a:t>保罗从以弗所转告越过爱琴海</a:t>
            </a:r>
            <a:r>
              <a:rPr lang="en-US" altLang="zh-CN" sz="2400">
                <a:solidFill>
                  <a:schemeClr val="bg1"/>
                </a:solidFill>
                <a:latin typeface="Arial" charset="0"/>
                <a:cs typeface="Arial" charset="0"/>
              </a:rPr>
              <a:t>(Aegean Sea)</a:t>
            </a:r>
            <a:r>
              <a:rPr lang="zh-CN" altLang="en-US" sz="2400">
                <a:solidFill>
                  <a:schemeClr val="bg1"/>
                </a:solidFill>
                <a:latin typeface="Arial" charset="0"/>
                <a:cs typeface="Arial" charset="0"/>
              </a:rPr>
              <a:t>的哥林多教会。</a:t>
            </a:r>
            <a:endParaRPr lang="en-US" altLang="en-US" sz="2400">
              <a:solidFill>
                <a:schemeClr val="bg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1+#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p:cTn id="13" dur="1000" fill="hold"/>
                                        <p:tgtEl>
                                          <p:spTgt spid="28679"/>
                                        </p:tgtEl>
                                        <p:attrNameLst>
                                          <p:attrName>ppt_w</p:attrName>
                                        </p:attrNameLst>
                                      </p:cBhvr>
                                      <p:tavLst>
                                        <p:tav tm="0">
                                          <p:val>
                                            <p:fltVal val="0"/>
                                          </p:val>
                                        </p:tav>
                                        <p:tav tm="100000">
                                          <p:val>
                                            <p:strVal val="#ppt_w"/>
                                          </p:val>
                                        </p:tav>
                                      </p:tavLst>
                                    </p:anim>
                                    <p:anim calcmode="lin" valueType="num">
                                      <p:cBhvr>
                                        <p:cTn id="14" dur="1000" fill="hold"/>
                                        <p:tgtEl>
                                          <p:spTgt spid="28679"/>
                                        </p:tgtEl>
                                        <p:attrNameLst>
                                          <p:attrName>ppt_h</p:attrName>
                                        </p:attrNameLst>
                                      </p:cBhvr>
                                      <p:tavLst>
                                        <p:tav tm="0">
                                          <p:val>
                                            <p:fltVal val="0"/>
                                          </p:val>
                                        </p:tav>
                                        <p:tav tm="100000">
                                          <p:val>
                                            <p:strVal val="#ppt_h"/>
                                          </p:val>
                                        </p:tav>
                                      </p:tavLst>
                                    </p:anim>
                                    <p:anim calcmode="lin" valueType="num">
                                      <p:cBhvr>
                                        <p:cTn id="15" dur="1000" fill="hold"/>
                                        <p:tgtEl>
                                          <p:spTgt spid="2867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7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1000" fill="hold"/>
                                        <p:tgtEl>
                                          <p:spTgt spid="28681"/>
                                        </p:tgtEl>
                                        <p:attrNameLst>
                                          <p:attrName>ppt_w</p:attrName>
                                        </p:attrNameLst>
                                      </p:cBhvr>
                                      <p:tavLst>
                                        <p:tav tm="0">
                                          <p:val>
                                            <p:fltVal val="0"/>
                                          </p:val>
                                        </p:tav>
                                        <p:tav tm="100000">
                                          <p:val>
                                            <p:strVal val="#ppt_w"/>
                                          </p:val>
                                        </p:tav>
                                      </p:tavLst>
                                    </p:anim>
                                    <p:anim calcmode="lin" valueType="num">
                                      <p:cBhvr>
                                        <p:cTn id="20" dur="1000" fill="hold"/>
                                        <p:tgtEl>
                                          <p:spTgt spid="28681"/>
                                        </p:tgtEl>
                                        <p:attrNameLst>
                                          <p:attrName>ppt_h</p:attrName>
                                        </p:attrNameLst>
                                      </p:cBhvr>
                                      <p:tavLst>
                                        <p:tav tm="0">
                                          <p:val>
                                            <p:fltVal val="0"/>
                                          </p:val>
                                        </p:tav>
                                        <p:tav tm="100000">
                                          <p:val>
                                            <p:strVal val="#ppt_h"/>
                                          </p:val>
                                        </p:tav>
                                      </p:tavLst>
                                    </p:anim>
                                    <p:anim calcmode="lin" valueType="num">
                                      <p:cBhvr>
                                        <p:cTn id="21"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683"/>
                                        </p:tgtEl>
                                        <p:attrNameLst>
                                          <p:attrName>style.visibility</p:attrName>
                                        </p:attrNameLst>
                                      </p:cBhvr>
                                      <p:to>
                                        <p:strVal val="visible"/>
                                      </p:to>
                                    </p:set>
                                    <p:animEffect transition="in" filter="wipe(right)">
                                      <p:cBhvr>
                                        <p:cTn id="27" dur="500"/>
                                        <p:tgtEl>
                                          <p:spTgt spid="286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1000" fill="hold"/>
                                        <p:tgtEl>
                                          <p:spTgt spid="28682"/>
                                        </p:tgtEl>
                                        <p:attrNameLst>
                                          <p:attrName>ppt_w</p:attrName>
                                        </p:attrNameLst>
                                      </p:cBhvr>
                                      <p:tavLst>
                                        <p:tav tm="0">
                                          <p:val>
                                            <p:fltVal val="0"/>
                                          </p:val>
                                        </p:tav>
                                        <p:tav tm="100000">
                                          <p:val>
                                            <p:strVal val="#ppt_w"/>
                                          </p:val>
                                        </p:tav>
                                      </p:tavLst>
                                    </p:anim>
                                    <p:anim calcmode="lin" valueType="num">
                                      <p:cBhvr>
                                        <p:cTn id="33" dur="1000" fill="hold"/>
                                        <p:tgtEl>
                                          <p:spTgt spid="28682"/>
                                        </p:tgtEl>
                                        <p:attrNameLst>
                                          <p:attrName>ppt_h</p:attrName>
                                        </p:attrNameLst>
                                      </p:cBhvr>
                                      <p:tavLst>
                                        <p:tav tm="0">
                                          <p:val>
                                            <p:fltVal val="0"/>
                                          </p:val>
                                        </p:tav>
                                        <p:tav tm="100000">
                                          <p:val>
                                            <p:strVal val="#ppt_h"/>
                                          </p:val>
                                        </p:tav>
                                      </p:tavLst>
                                    </p:anim>
                                    <p:anim calcmode="lin" valueType="num">
                                      <p:cBhvr>
                                        <p:cTn id="34"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868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28680"/>
                                        </p:tgtEl>
                                        <p:attrNameLst>
                                          <p:attrName>style.visibility</p:attrName>
                                        </p:attrNameLst>
                                      </p:cBhvr>
                                      <p:to>
                                        <p:strVal val="visible"/>
                                      </p:to>
                                    </p:set>
                                    <p:anim calcmode="lin" valueType="num">
                                      <p:cBhvr>
                                        <p:cTn id="38" dur="1000" fill="hold"/>
                                        <p:tgtEl>
                                          <p:spTgt spid="28680"/>
                                        </p:tgtEl>
                                        <p:attrNameLst>
                                          <p:attrName>ppt_w</p:attrName>
                                        </p:attrNameLst>
                                      </p:cBhvr>
                                      <p:tavLst>
                                        <p:tav tm="0">
                                          <p:val>
                                            <p:fltVal val="0"/>
                                          </p:val>
                                        </p:tav>
                                        <p:tav tm="100000">
                                          <p:val>
                                            <p:strVal val="#ppt_w"/>
                                          </p:val>
                                        </p:tav>
                                      </p:tavLst>
                                    </p:anim>
                                    <p:anim calcmode="lin" valueType="num">
                                      <p:cBhvr>
                                        <p:cTn id="39" dur="1000" fill="hold"/>
                                        <p:tgtEl>
                                          <p:spTgt spid="28680"/>
                                        </p:tgtEl>
                                        <p:attrNameLst>
                                          <p:attrName>ppt_h</p:attrName>
                                        </p:attrNameLst>
                                      </p:cBhvr>
                                      <p:tavLst>
                                        <p:tav tm="0">
                                          <p:val>
                                            <p:fltVal val="0"/>
                                          </p:val>
                                        </p:tav>
                                        <p:tav tm="100000">
                                          <p:val>
                                            <p:strVal val="#ppt_h"/>
                                          </p:val>
                                        </p:tav>
                                      </p:tavLst>
                                    </p:anim>
                                    <p:anim calcmode="lin" valueType="num">
                                      <p:cBhvr>
                                        <p:cTn id="4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0-#ppt_w/2"/>
                                          </p:val>
                                        </p:tav>
                                        <p:tav tm="100000">
                                          <p:val>
                                            <p:strVal val="#ppt_x"/>
                                          </p:val>
                                        </p:tav>
                                      </p:tavLst>
                                    </p:anim>
                                    <p:anim calcmode="lin" valueType="num">
                                      <p:cBhvr additive="base">
                                        <p:cTn id="4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9" grpId="0" animBg="1"/>
      <p:bldP spid="28680" grpId="0" animBg="1"/>
      <p:bldP spid="28681" grpId="0" animBg="1"/>
      <p:bldP spid="28682" grpId="0" animBg="1"/>
      <p:bldP spid="28683" grpId="0" animBg="1"/>
      <p:bldP spid="2867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Text Box 1031"/>
          <p:cNvSpPr txBox="1">
            <a:spLocks noChangeArrowheads="1"/>
          </p:cNvSpPr>
          <p:nvPr/>
        </p:nvSpPr>
        <p:spPr bwMode="auto">
          <a:xfrm>
            <a:off x="1559131" y="152400"/>
            <a:ext cx="1237839"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出发点</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马其顿</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4" name="Text Box 1032"/>
          <p:cNvSpPr txBox="1">
            <a:spLocks noChangeArrowheads="1"/>
          </p:cNvSpPr>
          <p:nvPr/>
        </p:nvSpPr>
        <p:spPr bwMode="auto">
          <a:xfrm>
            <a:off x="390738" y="3048000"/>
            <a:ext cx="1236237"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目的地</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哥林多</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67943" name="Text Box 1036"/>
          <p:cNvSpPr txBox="1">
            <a:spLocks noChangeArrowheads="1"/>
          </p:cNvSpPr>
          <p:nvPr/>
        </p:nvSpPr>
        <p:spPr bwMode="auto">
          <a:xfrm>
            <a:off x="8344073" y="76200"/>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163</a:t>
            </a:r>
          </a:p>
        </p:txBody>
      </p:sp>
      <p:sp>
        <p:nvSpPr>
          <p:cNvPr id="29709" name="Text Box 1037"/>
          <p:cNvSpPr txBox="1">
            <a:spLocks noChangeArrowheads="1"/>
          </p:cNvSpPr>
          <p:nvPr/>
        </p:nvSpPr>
        <p:spPr bwMode="auto">
          <a:xfrm rot="-1200000">
            <a:off x="381000" y="3709938"/>
            <a:ext cx="5121275" cy="2308324"/>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日期</a:t>
            </a:r>
            <a:endParaRPr kumimoji="0" lang="en-US" altLang="zh-CN"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哥林多后书在哥林多前书之后少过一年间写成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林后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8:10; 9:2)</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哥林多前书在主后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哥林多后书在同一年（主后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b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的秋天写成。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29710" name="Text Box 1038"/>
          <p:cNvSpPr txBox="1">
            <a:spLocks noChangeArrowheads="1"/>
          </p:cNvSpPr>
          <p:nvPr/>
        </p:nvSpPr>
        <p:spPr bwMode="auto">
          <a:xfrm rot="1200000">
            <a:off x="4191000" y="1931383"/>
            <a:ext cx="4914900" cy="156966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出发点</a:t>
            </a:r>
            <a:r>
              <a:rPr kumimoji="0" lang="en-US" altLang="zh-CN"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a:t>
            </a: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收信人</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保罗的这个第二封信是他在哥林多北上的马其顿省时写的，</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要发给哥林多教会。</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zh-CN" altLang="en-US" sz="2800" b="1" kern="1200" dirty="0">
                <a:solidFill>
                  <a:srgbClr val="FFFFFF"/>
                </a:solidFill>
                <a:latin typeface="Microsoft YaHei UI" panose="020B0503020204020204" pitchFamily="34" charset="-122"/>
                <a:ea typeface="Microsoft YaHei UI" panose="020B0503020204020204" pitchFamily="34" charset="-122"/>
                <a:cs typeface="SimSun"/>
              </a:rPr>
              <a:t>哥林多后书景况</a:t>
            </a:r>
            <a:endParaRPr 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17477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133343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74210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哥林多教会应该向保罗敞开心扉，因为上帝通过他关心了他们</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（哥林多后书 </a:t>
            </a:r>
            <a:r>
              <a:rPr lang="en-US" altLang="zh-CN" sz="4800" b="1" dirty="0">
                <a:effectLst>
                  <a:glow rad="127000">
                    <a:schemeClr val="tx1"/>
                  </a:glow>
                </a:effectLst>
                <a:latin typeface="Arial" charset="0"/>
                <a:ea typeface="ＭＳ Ｐゴシック" charset="0"/>
                <a:cs typeface="ＭＳ Ｐゴシック" charset="0"/>
              </a:rPr>
              <a:t>1-7</a:t>
            </a:r>
            <a:r>
              <a:rPr lang="zh-CN" altLang="en-US" sz="4800" b="1" dirty="0">
                <a:effectLst>
                  <a:glow rad="127000">
                    <a:schemeClr val="tx1"/>
                  </a:glow>
                </a:effectLst>
                <a:latin typeface="Arial" charset="0"/>
                <a:ea typeface="ＭＳ Ｐゴシック" charset="0"/>
                <a:cs typeface="ＭＳ Ｐゴシック" charset="0"/>
              </a:rPr>
              <a:t>章）。</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8662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47200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F776A-55C6-D040-9429-798F999FF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5219" name="Title 2"/>
          <p:cNvSpPr>
            <a:spLocks noGrp="1"/>
          </p:cNvSpPr>
          <p:nvPr>
            <p:ph type="title" idx="4294967295"/>
          </p:nvPr>
        </p:nvSpPr>
        <p:spPr>
          <a:xfrm>
            <a:off x="663387" y="2138779"/>
            <a:ext cx="9139942" cy="2585323"/>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charset="0"/>
                <a:ea typeface="ＭＳ Ｐゴシック" charset="0"/>
                <a:cs typeface="+mn-cs"/>
              </a:rPr>
              <a:t>—</a:t>
            </a:r>
            <a:r>
              <a:rPr lang="en-US" sz="5400" b="1" kern="1200" dirty="0" err="1">
                <a:solidFill>
                  <a:srgbClr val="FFFFFF"/>
                </a:solidFill>
                <a:effectLst>
                  <a:glow rad="228600">
                    <a:srgbClr val="000000">
                      <a:satMod val="175000"/>
                    </a:srgbClr>
                  </a:glow>
                </a:effectLst>
                <a:latin typeface="Arial" charset="0"/>
                <a:ea typeface="ＭＳ Ｐゴシック" charset="0"/>
                <a:cs typeface="+mn-cs"/>
              </a:rPr>
              <a:t>安慰之神</a:t>
            </a:r>
            <a:r>
              <a:rPr lang="en-US" sz="5400" b="1" kern="1200" dirty="0">
                <a:solidFill>
                  <a:srgbClr val="FFFFFF"/>
                </a:solidFill>
                <a:effectLst>
                  <a:glow rad="228600">
                    <a:srgbClr val="000000">
                      <a:satMod val="175000"/>
                    </a:srgbClr>
                  </a:glow>
                </a:effectLst>
                <a:latin typeface="Arial" charset="0"/>
                <a:ea typeface="ＭＳ Ｐゴシック" charset="0"/>
                <a:cs typeface="+mn-cs"/>
              </a:rPr>
              <a:t>—</a:t>
            </a:r>
            <a:br>
              <a:rPr lang="en-US" sz="5400" b="1" kern="1200" dirty="0">
                <a:solidFill>
                  <a:srgbClr val="FFFFFF"/>
                </a:solidFill>
                <a:effectLst>
                  <a:glow rad="228600">
                    <a:srgbClr val="000000">
                      <a:satMod val="175000"/>
                    </a:srgbClr>
                  </a:glow>
                </a:effectLst>
                <a:latin typeface="Arial" charset="0"/>
                <a:ea typeface="ＭＳ Ｐゴシック" charset="0"/>
                <a:cs typeface="+mn-cs"/>
              </a:rPr>
            </a:br>
            <a:br>
              <a:rPr lang="en-US" sz="5400" b="1" kern="1200" dirty="0">
                <a:solidFill>
                  <a:srgbClr val="FFFFFF"/>
                </a:solidFill>
                <a:effectLst>
                  <a:glow rad="228600">
                    <a:srgbClr val="000000">
                      <a:satMod val="175000"/>
                    </a:srgbClr>
                  </a:glow>
                </a:effectLst>
                <a:latin typeface="Arial" charset="0"/>
                <a:ea typeface="ＭＳ Ｐゴシック" charset="0"/>
                <a:cs typeface="+mn-cs"/>
              </a:rPr>
            </a:br>
            <a:r>
              <a:rPr lang="en-US" sz="5400" b="1" kern="1200" dirty="0" err="1">
                <a:solidFill>
                  <a:srgbClr val="FFFFFF"/>
                </a:solidFill>
                <a:effectLst>
                  <a:glow rad="228600">
                    <a:srgbClr val="000000">
                      <a:satMod val="175000"/>
                    </a:srgbClr>
                  </a:glow>
                </a:effectLst>
                <a:latin typeface="Arial" charset="0"/>
                <a:ea typeface="ＭＳ Ｐゴシック" charset="0"/>
                <a:cs typeface="+mn-cs"/>
              </a:rPr>
              <a:t>哥林多后书</a:t>
            </a:r>
            <a:r>
              <a:rPr lang="en-US" sz="4800" b="1" i="1" kern="1200" dirty="0">
                <a:solidFill>
                  <a:srgbClr val="FFFFFF"/>
                </a:solidFill>
                <a:effectLst>
                  <a:glow rad="228600">
                    <a:srgbClr val="000000">
                      <a:satMod val="175000"/>
                    </a:srgbClr>
                  </a:glow>
                </a:effectLst>
                <a:latin typeface="Arial" charset="0"/>
                <a:ea typeface="ＭＳ Ｐゴシック" charset="0"/>
              </a:rPr>
              <a:t> 1:3-11</a:t>
            </a:r>
            <a:endParaRPr lang="en-US" sz="5400" b="1" i="1" kern="1200" dirty="0">
              <a:solidFill>
                <a:srgbClr val="FFFFFF"/>
              </a:solidFill>
              <a:effectLst>
                <a:glow rad="228600">
                  <a:srgbClr val="000000">
                    <a:satMod val="175000"/>
                  </a:srgbClr>
                </a:glow>
              </a:effectLst>
              <a:latin typeface="Arial" charset="0"/>
              <a:ea typeface="ＭＳ Ｐゴシック" charset="0"/>
              <a:cs typeface="+mn-cs"/>
            </a:endParaRPr>
          </a:p>
        </p:txBody>
      </p:sp>
    </p:spTree>
    <p:extLst>
      <p:ext uri="{BB962C8B-B14F-4D97-AF65-F5344CB8AC3E}">
        <p14:creationId xmlns:p14="http://schemas.microsoft.com/office/powerpoint/2010/main" val="4039379209"/>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保罗于門徒成为新约的执事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(3:1–6:10)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乃是新约中最长陈述之一。</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E59AD17E-A56B-2645-87A6-DA7CD1BEF2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35062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291109" y="5976895"/>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林后</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1:3-4 </a:t>
            </a:r>
          </a:p>
        </p:txBody>
      </p:sp>
      <p:sp>
        <p:nvSpPr>
          <p:cNvPr id="5" name="Rectangle 4"/>
          <p:cNvSpPr/>
          <p:nvPr/>
        </p:nvSpPr>
        <p:spPr>
          <a:xfrm>
            <a:off x="1" y="1491838"/>
            <a:ext cx="9139942" cy="2259080"/>
          </a:xfrm>
          <a:prstGeom prst="rect">
            <a:avLst/>
          </a:prstGeom>
          <a:noFill/>
          <a:ln>
            <a:noFill/>
          </a:ln>
        </p:spPr>
        <p:txBody>
          <a:bodyPr vert="horz" wrap="square" lIns="91440" tIns="45720" rIns="91440" bIns="45720" numCol="1" anchor="ctr" anchorCtr="0" compatLnSpc="1">
            <a:prstTxWarp prst="textNoShape">
              <a:avLst/>
            </a:prstTxWarp>
            <a:spAutoFit/>
          </a:bodyPr>
          <a:lstStyle/>
          <a:p>
            <a:pPr>
              <a:lnSpc>
                <a:spcPct val="80000"/>
              </a:lnSpc>
              <a:defRPr/>
            </a:pP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愿颂赞归于上帝</a:t>
            </a: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我们主耶稣基督的父；他是发慈悲的父，赐各样安慰的上帝。</a:t>
            </a:r>
            <a:endPar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a:lnSpc>
                <a:spcPct val="80000"/>
              </a:lnSpc>
              <a:defRPr/>
            </a:pPr>
            <a:endParaRPr lang="en-US" altLang="zh-CN" sz="4800" baseline="30000" dirty="0">
              <a:solidFill>
                <a:srgbClr val="000000"/>
              </a:solidFill>
              <a:latin typeface="Arial" panose="020B0604020202020204" pitchFamily="34" charset="0"/>
              <a:ea typeface="ＭＳ Ｐゴシック" charset="0"/>
              <a:cs typeface="Arial" panose="020B0604020202020204" pitchFamily="34" charset="0"/>
            </a:endParaRPr>
          </a:p>
          <a:p>
            <a:pPr>
              <a:lnSpc>
                <a:spcPct val="80000"/>
              </a:lnSpc>
              <a:defRPr/>
            </a:pP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我们在一切患难中，他安慰我们，使我们能用上帝所赐的安慰去安慰那些遭各样患难的人</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3597461"/>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291109" y="5976895"/>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林后</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a:t>
            </a:r>
            <a: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1" y="2082769"/>
            <a:ext cx="9139942" cy="1077218"/>
          </a:xfrm>
          <a:prstGeom prst="rect">
            <a:avLst/>
          </a:prstGeom>
          <a:noFill/>
          <a:ln>
            <a:noFill/>
          </a:ln>
        </p:spPr>
        <p:txBody>
          <a:bodyPr vert="horz" wrap="square" lIns="91440" tIns="45720" rIns="91440" bIns="45720" numCol="1" anchor="ctr" anchorCtr="0" compatLnSpc="1">
            <a:prstTxWarp prst="textNoShape">
              <a:avLst/>
            </a:prstTxWarp>
            <a:spAutoFit/>
          </a:bodyPr>
          <a:lstStyle/>
          <a:p>
            <a:pPr>
              <a:lnSpc>
                <a:spcPct val="80000"/>
              </a:lnSpc>
              <a:defRPr/>
            </a:pPr>
            <a:r>
              <a:rPr kumimoji="0" lang="en-US" altLang="zh-CN"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r>
              <a:rPr kumimoji="0" lang="zh-CN" altLang="en-US" sz="4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正如我们跟基督同受许多苦楚，我们也靠基督得许多安慰。</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887166"/>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林后</a:t>
            </a:r>
            <a: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1:6-7</a:t>
            </a:r>
          </a:p>
        </p:txBody>
      </p:sp>
      <p:sp>
        <p:nvSpPr>
          <p:cNvPr id="7" name="Rectangle 6"/>
          <p:cNvSpPr/>
          <p:nvPr/>
        </p:nvSpPr>
        <p:spPr>
          <a:xfrm>
            <a:off x="0" y="1766942"/>
            <a:ext cx="9144000" cy="2012859"/>
          </a:xfrm>
          <a:prstGeom prst="rect">
            <a:avLst/>
          </a:prstGeom>
          <a:noFill/>
          <a:ln>
            <a:noFill/>
          </a:ln>
        </p:spPr>
        <p:txBody>
          <a:bodyPr vert="horz" wrap="square" lIns="91440" tIns="45720" rIns="91440" bIns="45720" numCol="1" anchor="ctr" anchorCtr="0" compatLnSpc="1">
            <a:prstTxWarp prst="textNoShape">
              <a:avLst/>
            </a:prstTxWarp>
            <a:spAutoFit/>
          </a:bodyPr>
          <a:lstStyle/>
          <a:p>
            <a:pPr>
              <a:lnSpc>
                <a:spcPct val="80000"/>
              </a:lnSpc>
              <a:defRPr/>
            </a:pPr>
            <a:r>
              <a:rPr kumimoji="0" lang="en-US" altLang="zh-CN"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a:t>
            </a:r>
            <a:r>
              <a:rPr kumimoji="0" lang="zh-CN" altLang="en-US"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如果我们受患难，那是为使你们得安慰，得拯救；如果我们得安慰，那也是为使你们得安慰，这安慰能使你们忍受我们所受同样的苦楚。 </a:t>
            </a:r>
            <a:endParaRPr kumimoji="0" lang="en-US" altLang="zh-CN"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a:lnSpc>
                <a:spcPct val="80000"/>
              </a:lnSpc>
              <a:defRPr/>
            </a:pPr>
            <a:endParaRPr lang="en-US" altLang="zh-CN" sz="3600" baseline="30000" dirty="0">
              <a:solidFill>
                <a:srgbClr val="000000"/>
              </a:solidFill>
              <a:latin typeface="Arial" panose="020B0604020202020204" pitchFamily="34" charset="0"/>
              <a:ea typeface="ＭＳ Ｐゴシック" charset="0"/>
              <a:cs typeface="Arial" panose="020B0604020202020204" pitchFamily="34" charset="0"/>
            </a:endParaRPr>
          </a:p>
          <a:p>
            <a:pPr>
              <a:lnSpc>
                <a:spcPct val="80000"/>
              </a:lnSpc>
              <a:defRPr/>
            </a:pPr>
            <a:r>
              <a:rPr kumimoji="0" lang="en-US" altLang="zh-CN"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zh-CN" altLang="en-US"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我们为你们所存的盼望是确定的，因为知道你们分担了我们的痛苦，也要分享我们的安慰。</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2780970"/>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林后</a:t>
            </a:r>
            <a: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1:8-9</a:t>
            </a:r>
          </a:p>
        </p:txBody>
      </p:sp>
      <p:sp>
        <p:nvSpPr>
          <p:cNvPr id="7" name="Rectangle 6"/>
          <p:cNvSpPr/>
          <p:nvPr/>
        </p:nvSpPr>
        <p:spPr>
          <a:xfrm>
            <a:off x="0" y="1914675"/>
            <a:ext cx="9144000" cy="1717393"/>
          </a:xfrm>
          <a:prstGeom prst="rect">
            <a:avLst/>
          </a:prstGeom>
          <a:noFill/>
          <a:ln>
            <a:noFill/>
          </a:ln>
        </p:spPr>
        <p:txBody>
          <a:bodyPr vert="horz" wrap="square" lIns="91440" tIns="45720" rIns="91440" bIns="45720" numCol="1" anchor="ctr" anchorCtr="0" compatLnSpc="1">
            <a:prstTxWarp prst="textNoShape">
              <a:avLst/>
            </a:prstTxWarp>
            <a:spAutoFit/>
          </a:bodyPr>
          <a:lstStyle/>
          <a:p>
            <a:pPr>
              <a:lnSpc>
                <a:spcPct val="80000"/>
              </a:lnSpc>
              <a:defRPr/>
            </a:pPr>
            <a:r>
              <a:rPr kumimoji="0" lang="en-US" altLang="zh-CN"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弟兄们，我们不要你们不知道，我们从前在亚细亚遭遇苦难，因受到无法忍受的压力，甚至连活命的指望都没有了。 </a:t>
            </a:r>
            <a:endParaRPr kumimoji="0" lang="en-US" altLang="zh-CN"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a:lnSpc>
                <a:spcPct val="80000"/>
              </a:lnSpc>
              <a:defRPr/>
            </a:pPr>
            <a:endParaRPr lang="en-US" altLang="zh-CN" sz="3600" baseline="30000" dirty="0">
              <a:solidFill>
                <a:srgbClr val="000000"/>
              </a:solidFill>
              <a:latin typeface="Arial" panose="020B0604020202020204" pitchFamily="34" charset="0"/>
              <a:ea typeface="ＭＳ Ｐゴシック" charset="0"/>
              <a:cs typeface="Arial" panose="020B0604020202020204" pitchFamily="34" charset="0"/>
            </a:endParaRPr>
          </a:p>
          <a:p>
            <a:pPr>
              <a:lnSpc>
                <a:spcPct val="80000"/>
              </a:lnSpc>
              <a:defRPr/>
            </a:pPr>
            <a:r>
              <a:rPr kumimoji="0" lang="en-US" altLang="zh-CN"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zh-CN" altLang="en-US"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自己心里也断定是必死无疑，这是要使我们不依靠自己，只依靠使死人复活的上帝。 </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8259393"/>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林后</a:t>
            </a:r>
            <a: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1:10-11</a:t>
            </a:r>
          </a:p>
        </p:txBody>
      </p:sp>
      <p:sp>
        <p:nvSpPr>
          <p:cNvPr id="7" name="Rectangle 6"/>
          <p:cNvSpPr/>
          <p:nvPr/>
        </p:nvSpPr>
        <p:spPr>
          <a:xfrm>
            <a:off x="0" y="1914676"/>
            <a:ext cx="9144000" cy="1717393"/>
          </a:xfrm>
          <a:prstGeom prst="rect">
            <a:avLst/>
          </a:prstGeom>
          <a:noFill/>
          <a:ln>
            <a:noFill/>
          </a:ln>
        </p:spPr>
        <p:txBody>
          <a:bodyPr vert="horz" wrap="square" lIns="91440" tIns="45720" rIns="91440" bIns="45720" numCol="1" anchor="ctr" anchorCtr="0" compatLnSpc="1">
            <a:prstTxWarp prst="textNoShape">
              <a:avLst/>
            </a:prstTxWarp>
            <a:spAutoFit/>
          </a:bodyPr>
          <a:lstStyle/>
          <a:p>
            <a:pPr>
              <a:lnSpc>
                <a:spcPct val="80000"/>
              </a:lnSpc>
              <a:defRPr/>
            </a:pPr>
            <a:r>
              <a:rPr kumimoji="0" lang="zh-CN" altLang="en-US"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他曾救我们脱离那极大的死亡，他要继续救我们，而且我们指望他将来还要救我们。 </a:t>
            </a:r>
            <a:endParaRPr kumimoji="0" lang="en-US" altLang="zh-CN"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a:lnSpc>
                <a:spcPct val="80000"/>
              </a:lnSpc>
              <a:defRPr/>
            </a:pPr>
            <a:endParaRPr lang="en-US" altLang="zh-CN" sz="3600" baseline="30000" dirty="0">
              <a:solidFill>
                <a:srgbClr val="000000"/>
              </a:solidFill>
              <a:latin typeface="Arial" panose="020B0604020202020204" pitchFamily="34" charset="0"/>
              <a:ea typeface="ＭＳ Ｐゴシック" charset="0"/>
              <a:cs typeface="Arial" panose="020B0604020202020204" pitchFamily="34" charset="0"/>
            </a:endParaRPr>
          </a:p>
          <a:p>
            <a:pPr>
              <a:lnSpc>
                <a:spcPct val="80000"/>
              </a:lnSpc>
              <a:defRPr/>
            </a:pPr>
            <a:r>
              <a:rPr kumimoji="0" lang="en-US" altLang="zh-CN"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a:t>
            </a:r>
            <a:r>
              <a:rPr kumimoji="0" lang="zh-CN" altLang="en-US"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你们也要一同用祈祷来帮助我们，好使许多人为我们感恩，因着他们许多的祷告，我们获得了恩赐。</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4259396"/>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endParaRPr lang="en-US" altLang="en-US"/>
          </a:p>
        </p:txBody>
      </p:sp>
      <p:pic>
        <p:nvPicPr>
          <p:cNvPr id="58371" name="Picture 3" descr="bv30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72708" name="Picture 4" descr="2.jpg (9345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362200"/>
            <a:ext cx="3276600" cy="212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WordArt 5"/>
          <p:cNvSpPr>
            <a:spLocks noChangeArrowheads="1" noChangeShapeType="1" noTextEdit="1"/>
          </p:cNvSpPr>
          <p:nvPr/>
        </p:nvSpPr>
        <p:spPr bwMode="auto">
          <a:xfrm rot="-369682">
            <a:off x="-9525" y="515938"/>
            <a:ext cx="5486400" cy="22860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r>
              <a:rPr lang="zh-CN" altLang="en-US" sz="4000" kern="10">
                <a:ln w="9525">
                  <a:round/>
                  <a:headEnd/>
                  <a:tailEnd/>
                </a:ln>
                <a:gradFill rotWithShape="1">
                  <a:gsLst>
                    <a:gs pos="0">
                      <a:srgbClr val="FE3E02"/>
                    </a:gs>
                    <a:gs pos="100000">
                      <a:srgbClr val="FFE701"/>
                    </a:gs>
                  </a:gsLst>
                  <a:lin ang="16560000" scaled="1"/>
                </a:gradFill>
                <a:latin typeface="Impact"/>
              </a:rPr>
              <a:t>受苦</a:t>
            </a:r>
            <a:endParaRPr lang="en-GB" sz="4000" kern="10">
              <a:ln w="9525">
                <a:round/>
                <a:headEnd/>
                <a:tailEnd/>
              </a:ln>
              <a:gradFill rotWithShape="1">
                <a:gsLst>
                  <a:gs pos="0">
                    <a:srgbClr val="FE3E02"/>
                  </a:gs>
                  <a:gs pos="100000">
                    <a:srgbClr val="FFE701"/>
                  </a:gs>
                </a:gsLst>
                <a:lin ang="16560000" scaled="1"/>
              </a:gradFill>
              <a:latin typeface="Impact"/>
            </a:endParaRPr>
          </a:p>
        </p:txBody>
      </p:sp>
      <p:sp>
        <p:nvSpPr>
          <p:cNvPr id="72710" name="Rectangle 6"/>
          <p:cNvSpPr>
            <a:spLocks noChangeArrowheads="1"/>
          </p:cNvSpPr>
          <p:nvPr/>
        </p:nvSpPr>
        <p:spPr bwMode="auto">
          <a:xfrm>
            <a:off x="5610225" y="5516563"/>
            <a:ext cx="30765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GB" altLang="en-US" sz="3200">
                <a:latin typeface="Arial" charset="0"/>
              </a:rPr>
              <a:t>(</a:t>
            </a:r>
            <a:r>
              <a:rPr lang="zh-CN" altLang="en-GB" sz="3200">
                <a:latin typeface="Arial" charset="0"/>
              </a:rPr>
              <a:t>林后 </a:t>
            </a:r>
            <a:r>
              <a:rPr lang="en-GB" altLang="en-US" sz="3200">
                <a:latin typeface="Arial" charset="0"/>
              </a:rPr>
              <a:t>1 : 1-11)</a:t>
            </a:r>
            <a:r>
              <a:rPr lang="en-GB" altLang="en-US" sz="1800" b="0">
                <a:latin typeface="Arial" charset="0"/>
              </a:rPr>
              <a:t>                                                         </a:t>
            </a:r>
          </a:p>
        </p:txBody>
      </p:sp>
      <p:pic>
        <p:nvPicPr>
          <p:cNvPr id="72711" name="Picture 7" descr="PNG3.jpg (38843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191000"/>
            <a:ext cx="3429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12" name="Picture 8" descr="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914400"/>
            <a:ext cx="2819400" cy="225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1000" fill="hold"/>
                                        <p:tgtEl>
                                          <p:spTgt spid="72709"/>
                                        </p:tgtEl>
                                        <p:attrNameLst>
                                          <p:attrName>ppt_w</p:attrName>
                                        </p:attrNameLst>
                                      </p:cBhvr>
                                      <p:tavLst>
                                        <p:tav tm="0">
                                          <p:val>
                                            <p:fltVal val="0"/>
                                          </p:val>
                                        </p:tav>
                                        <p:tav tm="100000">
                                          <p:val>
                                            <p:strVal val="#ppt_w"/>
                                          </p:val>
                                        </p:tav>
                                      </p:tavLst>
                                    </p:anim>
                                    <p:anim calcmode="lin" valueType="num">
                                      <p:cBhvr>
                                        <p:cTn id="8" dur="1000" fill="hold"/>
                                        <p:tgtEl>
                                          <p:spTgt spid="7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5" presetClass="entr" presetSubtype="0" fill="hold" nodeType="after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2000"/>
                                        <p:tgtEl>
                                          <p:spTgt spid="72712"/>
                                        </p:tgtEl>
                                      </p:cBhvr>
                                    </p:animEffect>
                                    <p:anim calcmode="lin" valueType="num">
                                      <p:cBhvr>
                                        <p:cTn id="13" dur="2000" fill="hold"/>
                                        <p:tgtEl>
                                          <p:spTgt spid="72712"/>
                                        </p:tgtEl>
                                        <p:attrNameLst>
                                          <p:attrName>style.rotation</p:attrName>
                                        </p:attrNameLst>
                                      </p:cBhvr>
                                      <p:tavLst>
                                        <p:tav tm="0">
                                          <p:val>
                                            <p:fltVal val="720"/>
                                          </p:val>
                                        </p:tav>
                                        <p:tav tm="100000">
                                          <p:val>
                                            <p:fltVal val="0"/>
                                          </p:val>
                                        </p:tav>
                                      </p:tavLst>
                                    </p:anim>
                                    <p:anim calcmode="lin" valueType="num">
                                      <p:cBhvr>
                                        <p:cTn id="14" dur="2000" fill="hold"/>
                                        <p:tgtEl>
                                          <p:spTgt spid="72712"/>
                                        </p:tgtEl>
                                        <p:attrNameLst>
                                          <p:attrName>ppt_h</p:attrName>
                                        </p:attrNameLst>
                                      </p:cBhvr>
                                      <p:tavLst>
                                        <p:tav tm="0">
                                          <p:val>
                                            <p:fltVal val="0"/>
                                          </p:val>
                                        </p:tav>
                                        <p:tav tm="100000">
                                          <p:val>
                                            <p:strVal val="#ppt_h"/>
                                          </p:val>
                                        </p:tav>
                                      </p:tavLst>
                                    </p:anim>
                                    <p:anim calcmode="lin" valueType="num">
                                      <p:cBhvr>
                                        <p:cTn id="15" dur="2000" fill="hold"/>
                                        <p:tgtEl>
                                          <p:spTgt spid="72712"/>
                                        </p:tgtEl>
                                        <p:attrNameLst>
                                          <p:attrName>ppt_w</p:attrName>
                                        </p:attrNameLst>
                                      </p:cBhvr>
                                      <p:tavLst>
                                        <p:tav tm="0">
                                          <p:val>
                                            <p:fltVal val="0"/>
                                          </p:val>
                                        </p:tav>
                                        <p:tav tm="100000">
                                          <p:val>
                                            <p:strVal val="#ppt_w"/>
                                          </p:val>
                                        </p:tav>
                                      </p:tavLst>
                                    </p:anim>
                                  </p:childTnLst>
                                </p:cTn>
                              </p:par>
                            </p:childTnLst>
                          </p:cTn>
                        </p:par>
                        <p:par>
                          <p:cTn id="16" fill="hold" nodeType="afterGroup">
                            <p:stCondLst>
                              <p:cond delay="3000"/>
                            </p:stCondLst>
                            <p:childTnLst>
                              <p:par>
                                <p:cTn id="17" presetID="2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p:cTn id="19" dur="500" decel="50000" fill="hold">
                                          <p:stCondLst>
                                            <p:cond delay="0"/>
                                          </p:stCondLst>
                                        </p:cTn>
                                        <p:tgtEl>
                                          <p:spTgt spid="7270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270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2708"/>
                                        </p:tgtEl>
                                        <p:attrNameLst>
                                          <p:attrName>ppt_w</p:attrName>
                                        </p:attrNameLst>
                                      </p:cBhvr>
                                      <p:tavLst>
                                        <p:tav tm="0">
                                          <p:val>
                                            <p:strVal val="#ppt_w*.05"/>
                                          </p:val>
                                        </p:tav>
                                        <p:tav tm="100000">
                                          <p:val>
                                            <p:strVal val="#ppt_w"/>
                                          </p:val>
                                        </p:tav>
                                      </p:tavLst>
                                    </p:anim>
                                    <p:anim calcmode="lin" valueType="num">
                                      <p:cBhvr>
                                        <p:cTn id="22" dur="1000" fill="hold"/>
                                        <p:tgtEl>
                                          <p:spTgt spid="7270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270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270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270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2708"/>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dissolve">
                                      <p:cBhvr>
                                        <p:cTn id="30" dur="1000"/>
                                        <p:tgtEl>
                                          <p:spTgt spid="72711"/>
                                        </p:tgtEl>
                                      </p:cBhvr>
                                    </p:animEffec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72710"/>
                                        </p:tgtEl>
                                        <p:attrNameLst>
                                          <p:attrName>style.visibility</p:attrName>
                                        </p:attrNameLst>
                                      </p:cBhvr>
                                      <p:to>
                                        <p:strVal val="visible"/>
                                      </p:to>
                                    </p:set>
                                    <p:animEffect transition="in" filter="fade">
                                      <p:cBhvr>
                                        <p:cTn id="34"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158352308"/>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endParaRPr lang="en-US" altLang="en-US"/>
          </a:p>
        </p:txBody>
      </p:sp>
      <p:pic>
        <p:nvPicPr>
          <p:cNvPr id="59395" name="Picture 3" descr="bluegreen_depths_d06_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70700"/>
          </a:xfrm>
        </p:spPr>
      </p:pic>
      <p:sp>
        <p:nvSpPr>
          <p:cNvPr id="59396" name="WordArt 4"/>
          <p:cNvSpPr>
            <a:spLocks noChangeArrowheads="1" noChangeShapeType="1" noTextEdit="1"/>
          </p:cNvSpPr>
          <p:nvPr/>
        </p:nvSpPr>
        <p:spPr bwMode="auto">
          <a:xfrm>
            <a:off x="152400" y="76200"/>
            <a:ext cx="3810000" cy="990600"/>
          </a:xfrm>
          <a:prstGeom prst="rect">
            <a:avLst/>
          </a:prstGeom>
        </p:spPr>
        <p:txBody>
          <a:bodyPr wrap="none" fromWordArt="1">
            <a:prstTxWarp prst="textPlain">
              <a:avLst>
                <a:gd name="adj" fmla="val 50000"/>
              </a:avLst>
            </a:prstTxWarp>
          </a:bodyPr>
          <a:lstStyle/>
          <a:p>
            <a:r>
              <a:rPr lang="zh-CN" altLang="en-US" sz="3600" kern="10">
                <a:ln w="19050">
                  <a:solidFill>
                    <a:srgbClr val="99CCFF"/>
                  </a:solidFill>
                  <a:round/>
                  <a:headEnd/>
                  <a:tailEnd/>
                </a:ln>
                <a:solidFill>
                  <a:srgbClr val="FFFF00"/>
                </a:solidFill>
                <a:effectLst>
                  <a:outerShdw dist="35921" dir="2700000" algn="ctr" rotWithShape="0">
                    <a:srgbClr val="990000">
                      <a:alpha val="74997"/>
                    </a:srgbClr>
                  </a:outerShdw>
                </a:effectLst>
                <a:latin typeface="Impact"/>
              </a:rPr>
              <a:t>受苦</a:t>
            </a:r>
            <a:endParaRPr lang="en-GB" sz="3600" kern="10">
              <a:ln w="19050">
                <a:solidFill>
                  <a:srgbClr val="99CCFF"/>
                </a:solidFill>
                <a:round/>
                <a:headEnd/>
                <a:tailEnd/>
              </a:ln>
              <a:solidFill>
                <a:srgbClr val="FFFF00"/>
              </a:solidFill>
              <a:effectLst>
                <a:outerShdw dist="35921" dir="2700000" algn="ctr" rotWithShape="0">
                  <a:srgbClr val="990000">
                    <a:alpha val="74997"/>
                  </a:srgbClr>
                </a:outerShdw>
              </a:effectLst>
              <a:latin typeface="Impact"/>
            </a:endParaRPr>
          </a:p>
        </p:txBody>
      </p:sp>
      <p:sp>
        <p:nvSpPr>
          <p:cNvPr id="73733" name="Text Box 5"/>
          <p:cNvSpPr txBox="1">
            <a:spLocks noChangeArrowheads="1"/>
          </p:cNvSpPr>
          <p:nvPr/>
        </p:nvSpPr>
        <p:spPr bwMode="auto">
          <a:xfrm>
            <a:off x="1219200" y="1219200"/>
            <a:ext cx="7162800" cy="308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2800" i="1" dirty="0">
                <a:latin typeface="Georgia" charset="0"/>
              </a:rPr>
              <a:t> </a:t>
            </a:r>
            <a:r>
              <a:rPr lang="zh-CN" altLang="en-US" sz="2800" i="1" dirty="0">
                <a:latin typeface="Georgia" charset="0"/>
              </a:rPr>
              <a:t>保罗的受苦</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保罗对受苦的态度</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基督的经验</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受苦中的安慰</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我们如何面对苦难？</a:t>
            </a:r>
            <a:endParaRPr lang="en-US" altLang="en-US" sz="2800" i="1" dirty="0">
              <a:latin typeface="Georgia" charset="0"/>
            </a:endParaRPr>
          </a:p>
        </p:txBody>
      </p:sp>
      <p:pic>
        <p:nvPicPr>
          <p:cNvPr id="73734" name="Picture 6" descr="NPLSO0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8800" y="1143000"/>
            <a:ext cx="30099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5" name="Picture 7" descr="NWWCJ00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2508250"/>
            <a:ext cx="2195513" cy="434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6" name="Picture 8" descr="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048000"/>
            <a:ext cx="60960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a:grpSpLocks/>
          </p:cNvGrpSpPr>
          <p:nvPr/>
        </p:nvGrpSpPr>
        <p:grpSpPr bwMode="auto">
          <a:xfrm>
            <a:off x="2619375" y="2895600"/>
            <a:ext cx="5457825" cy="3962400"/>
            <a:chOff x="1392" y="1824"/>
            <a:chExt cx="3438" cy="2496"/>
          </a:xfrm>
        </p:grpSpPr>
        <p:pic>
          <p:nvPicPr>
            <p:cNvPr id="59405" name="Picture 10" descr="MNSIM008"/>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392" y="2304"/>
              <a:ext cx="2112"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6" name="Picture 11" descr="PMDWC00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96" y="1824"/>
              <a:ext cx="1134" cy="2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2"/>
          <p:cNvGrpSpPr>
            <a:grpSpLocks/>
          </p:cNvGrpSpPr>
          <p:nvPr/>
        </p:nvGrpSpPr>
        <p:grpSpPr bwMode="auto">
          <a:xfrm>
            <a:off x="1828800" y="3352800"/>
            <a:ext cx="6804025" cy="3505200"/>
            <a:chOff x="1152" y="2112"/>
            <a:chExt cx="4286" cy="2208"/>
          </a:xfrm>
        </p:grpSpPr>
        <p:pic>
          <p:nvPicPr>
            <p:cNvPr id="59403" name="Picture 13" descr="NCHSJ00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152" y="2736"/>
              <a:ext cx="2736"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4" name="Picture 14" descr="IS1CR07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984" y="2112"/>
              <a:ext cx="1454"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blinds(horizontal)">
                                      <p:cBhvr>
                                        <p:cTn id="7" dur="500"/>
                                        <p:tgtEl>
                                          <p:spTgt spid="737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blinds(horizontal)">
                                      <p:cBhvr>
                                        <p:cTn id="10" dur="1000"/>
                                        <p:tgtEl>
                                          <p:spTgt spid="73734"/>
                                        </p:tgtEl>
                                      </p:cBhvr>
                                    </p:animEffect>
                                  </p:childTnLst>
                                  <p:subTnLst>
                                    <p:set>
                                      <p:cBhvr override="childStyle">
                                        <p:cTn dur="1" fill="hold" display="0" masterRel="nextClick" afterEffect="1"/>
                                        <p:tgtEl>
                                          <p:spTgt spid="7373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iterate type="wd">
                                    <p:tmPct val="10000"/>
                                  </p:iterate>
                                  <p:childTnLst>
                                    <p:set>
                                      <p:cBhvr>
                                        <p:cTn id="14" dur="1" fill="hold">
                                          <p:stCondLst>
                                            <p:cond delay="0"/>
                                          </p:stCondLst>
                                        </p:cTn>
                                        <p:tgtEl>
                                          <p:spTgt spid="73733">
                                            <p:txEl>
                                              <p:pRg st="1" end="1"/>
                                            </p:txEl>
                                          </p:spTgt>
                                        </p:tgtEl>
                                        <p:attrNameLst>
                                          <p:attrName>style.visibility</p:attrName>
                                        </p:attrNameLst>
                                      </p:cBhvr>
                                      <p:to>
                                        <p:strVal val="visible"/>
                                      </p:to>
                                    </p:set>
                                    <p:animEffect transition="in" filter="blinds(horizontal)">
                                      <p:cBhvr>
                                        <p:cTn id="15" dur="500"/>
                                        <p:tgtEl>
                                          <p:spTgt spid="73733">
                                            <p:txEl>
                                              <p:pRg st="1" end="1"/>
                                            </p:txEl>
                                          </p:spTgt>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fltVal val="0"/>
                                          </p:val>
                                        </p:tav>
                                        <p:tav tm="100000">
                                          <p:val>
                                            <p:strVal val="#ppt_w"/>
                                          </p:val>
                                        </p:tav>
                                      </p:tavLst>
                                    </p:anim>
                                    <p:anim calcmode="lin" valueType="num">
                                      <p:cBhvr>
                                        <p:cTn id="19" dur="1000" fill="hold"/>
                                        <p:tgtEl>
                                          <p:spTgt spid="73735"/>
                                        </p:tgtEl>
                                        <p:attrNameLst>
                                          <p:attrName>ppt_h</p:attrName>
                                        </p:attrNameLst>
                                      </p:cBhvr>
                                      <p:tavLst>
                                        <p:tav tm="0">
                                          <p:val>
                                            <p:fltVal val="0"/>
                                          </p:val>
                                        </p:tav>
                                        <p:tav tm="100000">
                                          <p:val>
                                            <p:strVal val="#ppt_h"/>
                                          </p:val>
                                        </p:tav>
                                      </p:tavLst>
                                    </p:anim>
                                    <p:anim calcmode="lin" valueType="num">
                                      <p:cBhvr>
                                        <p:cTn id="20" dur="1000" fill="hold"/>
                                        <p:tgtEl>
                                          <p:spTgt spid="73735"/>
                                        </p:tgtEl>
                                        <p:attrNameLst>
                                          <p:attrName>style.rotation</p:attrName>
                                        </p:attrNameLst>
                                      </p:cBhvr>
                                      <p:tavLst>
                                        <p:tav tm="0">
                                          <p:val>
                                            <p:fltVal val="90"/>
                                          </p:val>
                                        </p:tav>
                                        <p:tav tm="100000">
                                          <p:val>
                                            <p:fltVal val="0"/>
                                          </p:val>
                                        </p:tav>
                                      </p:tavLst>
                                    </p:anim>
                                    <p:animEffect transition="in" filter="fade">
                                      <p:cBhvr>
                                        <p:cTn id="21" dur="1000"/>
                                        <p:tgtEl>
                                          <p:spTgt spid="73735"/>
                                        </p:tgtEl>
                                      </p:cBhvr>
                                    </p:animEffect>
                                  </p:childTnLst>
                                  <p:subTnLst>
                                    <p:set>
                                      <p:cBhvr override="childStyle">
                                        <p:cTn dur="1" fill="hold" display="0" masterRel="nextClick" afterEffect="1"/>
                                        <p:tgtEl>
                                          <p:spTgt spid="73735"/>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iterate type="wd">
                                    <p:tmPct val="10000"/>
                                  </p:iterate>
                                  <p:childTnLst>
                                    <p:set>
                                      <p:cBhvr>
                                        <p:cTn id="25" dur="1" fill="hold">
                                          <p:stCondLst>
                                            <p:cond delay="0"/>
                                          </p:stCondLst>
                                        </p:cTn>
                                        <p:tgtEl>
                                          <p:spTgt spid="73733">
                                            <p:txEl>
                                              <p:pRg st="2" end="2"/>
                                            </p:txEl>
                                          </p:spTgt>
                                        </p:tgtEl>
                                        <p:attrNameLst>
                                          <p:attrName>style.visibility</p:attrName>
                                        </p:attrNameLst>
                                      </p:cBhvr>
                                      <p:to>
                                        <p:strVal val="visible"/>
                                      </p:to>
                                    </p:set>
                                    <p:animEffect transition="in" filter="blinds(horizontal)">
                                      <p:cBhvr>
                                        <p:cTn id="26" dur="500"/>
                                        <p:tgtEl>
                                          <p:spTgt spid="73733">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73736"/>
                                        </p:tgtEl>
                                        <p:attrNameLst>
                                          <p:attrName>style.visibility</p:attrName>
                                        </p:attrNameLst>
                                      </p:cBhvr>
                                      <p:to>
                                        <p:strVal val="visible"/>
                                      </p:to>
                                    </p:set>
                                    <p:anim calcmode="lin" valueType="num">
                                      <p:cBhvr>
                                        <p:cTn id="29" dur="1000" fill="hold"/>
                                        <p:tgtEl>
                                          <p:spTgt spid="73736"/>
                                        </p:tgtEl>
                                        <p:attrNameLst>
                                          <p:attrName>ppt_w</p:attrName>
                                        </p:attrNameLst>
                                      </p:cBhvr>
                                      <p:tavLst>
                                        <p:tav tm="0">
                                          <p:val>
                                            <p:fltVal val="0"/>
                                          </p:val>
                                        </p:tav>
                                        <p:tav tm="100000">
                                          <p:val>
                                            <p:strVal val="#ppt_w"/>
                                          </p:val>
                                        </p:tav>
                                      </p:tavLst>
                                    </p:anim>
                                    <p:anim calcmode="lin" valueType="num">
                                      <p:cBhvr>
                                        <p:cTn id="30" dur="1000" fill="hold"/>
                                        <p:tgtEl>
                                          <p:spTgt spid="73736"/>
                                        </p:tgtEl>
                                        <p:attrNameLst>
                                          <p:attrName>ppt_h</p:attrName>
                                        </p:attrNameLst>
                                      </p:cBhvr>
                                      <p:tavLst>
                                        <p:tav tm="0">
                                          <p:val>
                                            <p:fltVal val="0"/>
                                          </p:val>
                                        </p:tav>
                                        <p:tav tm="100000">
                                          <p:val>
                                            <p:strVal val="#ppt_h"/>
                                          </p:val>
                                        </p:tav>
                                      </p:tavLst>
                                    </p:anim>
                                    <p:animEffect transition="in" filter="fade">
                                      <p:cBhvr>
                                        <p:cTn id="31" dur="1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iterate type="wd">
                                    <p:tmPct val="10000"/>
                                  </p:iterate>
                                  <p:childTnLst>
                                    <p:set>
                                      <p:cBhvr>
                                        <p:cTn id="35" dur="1" fill="hold">
                                          <p:stCondLst>
                                            <p:cond delay="0"/>
                                          </p:stCondLst>
                                        </p:cTn>
                                        <p:tgtEl>
                                          <p:spTgt spid="73733">
                                            <p:txEl>
                                              <p:pRg st="3" end="3"/>
                                            </p:txEl>
                                          </p:spTgt>
                                        </p:tgtEl>
                                        <p:attrNameLst>
                                          <p:attrName>style.visibility</p:attrName>
                                        </p:attrNameLst>
                                      </p:cBhvr>
                                      <p:to>
                                        <p:strVal val="visible"/>
                                      </p:to>
                                    </p:set>
                                    <p:animEffect transition="in" filter="blinds(horizontal)">
                                      <p:cBhvr>
                                        <p:cTn id="36" dur="500"/>
                                        <p:tgtEl>
                                          <p:spTgt spid="73733">
                                            <p:txEl>
                                              <p:pRg st="3" end="3"/>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strVal val="#ppt_w*0.70"/>
                                          </p:val>
                                        </p:tav>
                                        <p:tav tm="100000">
                                          <p:val>
                                            <p:strVal val="#ppt_w"/>
                                          </p:val>
                                        </p:tav>
                                      </p:tavLst>
                                    </p:anim>
                                    <p:anim calcmode="lin" valueType="num">
                                      <p:cBhvr>
                                        <p:cTn id="40" dur="1000" fill="hold"/>
                                        <p:tgtEl>
                                          <p:spTgt spid="2"/>
                                        </p:tgtEl>
                                        <p:attrNameLst>
                                          <p:attrName>ppt_h</p:attrName>
                                        </p:attrNameLst>
                                      </p:cBhvr>
                                      <p:tavLst>
                                        <p:tav tm="0">
                                          <p:val>
                                            <p:strVal val="#ppt_h"/>
                                          </p:val>
                                        </p:tav>
                                        <p:tav tm="100000">
                                          <p:val>
                                            <p:strVal val="#ppt_h"/>
                                          </p:val>
                                        </p:tav>
                                      </p:tavLst>
                                    </p:anim>
                                    <p:animEffect transition="in" filter="fade">
                                      <p:cBhvr>
                                        <p:cTn id="41"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iterate type="wd">
                                    <p:tmPct val="10000"/>
                                  </p:iterate>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blinds(horizontal)">
                                      <p:cBhvr>
                                        <p:cTn id="46" dur="500"/>
                                        <p:tgtEl>
                                          <p:spTgt spid="73733">
                                            <p:txEl>
                                              <p:pRg st="4" end="4"/>
                                            </p:txEl>
                                          </p:spTgt>
                                        </p:tgtEl>
                                      </p:cBhvr>
                                    </p:animEffect>
                                  </p:childTnLst>
                                </p:cTn>
                              </p:par>
                              <p:par>
                                <p:cTn id="47" presetID="17" presetClass="entr" presetSubtype="1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437959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9" name="Title 1"/>
          <p:cNvSpPr>
            <a:spLocks noGrp="1"/>
          </p:cNvSpPr>
          <p:nvPr>
            <p:ph type="ctrTitle"/>
          </p:nvPr>
        </p:nvSpPr>
        <p:spPr>
          <a:xfrm>
            <a:off x="0" y="0"/>
            <a:ext cx="9144000" cy="1143000"/>
          </a:xfrm>
        </p:spPr>
        <p:txBody>
          <a:bodyPr/>
          <a:lstStyle/>
          <a:p>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新</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代替</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 “</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旧</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endParaRPr lang="en-US" b="1" dirty="0">
              <a:solidFill>
                <a:schemeClr val="bg1"/>
              </a:solidFill>
              <a:latin typeface="Kaiti SC" panose="02010600040101010101" pitchFamily="2" charset="-122"/>
              <a:ea typeface="Kaiti SC" panose="02010600040101010101" pitchFamily="2" charset="-122"/>
              <a:cs typeface="ＭＳ Ｐゴシック" charset="0"/>
            </a:endParaRPr>
          </a:p>
        </p:txBody>
      </p:sp>
      <p:sp>
        <p:nvSpPr>
          <p:cNvPr id="173060" name="Text Box 2"/>
          <p:cNvSpPr txBox="1">
            <a:spLocks noChangeArrowheads="1"/>
          </p:cNvSpPr>
          <p:nvPr/>
        </p:nvSpPr>
        <p:spPr bwMode="auto">
          <a:xfrm>
            <a:off x="8464550" y="71438"/>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24</a:t>
            </a: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sym typeface="Arial"/>
              <a:rtl val="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在基督里，‘旧约</a:t>
            </a:r>
            <a:r>
              <a:rPr kumimoji="0" lang="en-SG" altLang="zh-CN"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和 ‘新约’的对比是什么呢</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它不代表整本旧约圣经</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因为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en-US" sz="32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亚伯拉罕之约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大卫之约在新约里都不曾被称为‘旧’</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然而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只有摩西之约，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那在</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西奈山上所立的约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19-24)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才被称为‘旧约’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3:14; cf.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8:6, 13)</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。这‘旧约’在基督里将会被‘新约’取代。</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路</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22:20;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林前</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11:25;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3:6;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8:8, 13; 9:15; 12:24)</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a:t>
            </a:r>
            <a:endParaRPr kumimoji="0" 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endParaRPr>
          </a:p>
        </p:txBody>
      </p:sp>
      <p:sp>
        <p:nvSpPr>
          <p:cNvPr id="9" name="Title 1"/>
          <p:cNvSpPr txBox="1">
            <a:spLocks/>
          </p:cNvSpPr>
          <p:nvPr/>
        </p:nvSpPr>
        <p:spPr bwMode="auto">
          <a:xfrm>
            <a:off x="0" y="838200"/>
            <a:ext cx="914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Wayne Grudem, </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系统神学（</a:t>
            </a:r>
            <a:r>
              <a:rPr kumimoji="0" 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Systematic Theology</a:t>
            </a:r>
            <a:r>
              <a:rPr kumimoji="0" lang="zh-CN" alt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a:t>
            </a: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 521</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页</a:t>
            </a:r>
            <a:endPar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endParaRPr>
          </a:p>
        </p:txBody>
      </p:sp>
    </p:spTree>
    <p:extLst>
      <p:ext uri="{BB962C8B-B14F-4D97-AF65-F5344CB8AC3E}">
        <p14:creationId xmlns:p14="http://schemas.microsoft.com/office/powerpoint/2010/main" val="907810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488"/>
            <a:ext cx="9284529" cy="6966488"/>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信徒的救恩永在，永不遗失。</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(1:21-22; 5:10)</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AEF64966-5317-924E-A484-6724857A1C9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393389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zh-CN" altLang="en-US" sz="2800" b="1" dirty="0">
                <a:solidFill>
                  <a:srgbClr val="FFFFFF"/>
                </a:solidFill>
                <a:latin typeface="Arial" charset="0"/>
                <a:ea typeface="ＭＳ Ｐゴシック" charset="0"/>
              </a:rPr>
              <a:t>旧约和新约的差异</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哥林多后书 </a:t>
            </a:r>
            <a:r>
              <a:rPr lang="en-US" altLang="zh-CN" sz="2800" b="1" dirty="0">
                <a:solidFill>
                  <a:srgbClr val="FFFFFF"/>
                </a:solidFill>
                <a:latin typeface="Arial" charset="0"/>
                <a:ea typeface="ＭＳ Ｐゴシック" charset="0"/>
              </a:rPr>
              <a:t>3–4 )</a:t>
            </a:r>
          </a:p>
        </p:txBody>
      </p:sp>
      <p:graphicFrame>
        <p:nvGraphicFramePr>
          <p:cNvPr id="48" name="Table 47"/>
          <p:cNvGraphicFramePr>
            <a:graphicFrameLocks noGrp="1"/>
          </p:cNvGraphicFramePr>
          <p:nvPr>
            <p:extLst>
              <p:ext uri="{D42A27DB-BD31-4B8C-83A1-F6EECF244321}">
                <p14:modId xmlns:p14="http://schemas.microsoft.com/office/powerpoint/2010/main" val="2834393893"/>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旧约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新约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 摩西开始的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基督开始的</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凭着字句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凭着精意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圣灵</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活</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写在石版上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写在心版上</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更有荣光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荣光退去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荣上加荣</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定罪的职事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称义的职事</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欺骗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大胆</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蒙摩西的脸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敞着脸</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心底刚强</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自由</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Arial" charset="0"/>
                        </a:rPr>
                        <a:t>摩西返照主的荣光</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全部信徒反照主的荣光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没有改变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缺乏热情</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自信，坚定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谬讲</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虔诚</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166c</a:t>
            </a:r>
          </a:p>
        </p:txBody>
      </p:sp>
    </p:spTree>
    <p:extLst>
      <p:ext uri="{BB962C8B-B14F-4D97-AF65-F5344CB8AC3E}">
        <p14:creationId xmlns:p14="http://schemas.microsoft.com/office/powerpoint/2010/main" val="14840172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lgn="l">
              <a:defRPr/>
            </a:pPr>
            <a:endParaRPr lang="en-US" sz="2400" b="0">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2579076687"/>
              </p:ext>
            </p:extLst>
          </p:nvPr>
        </p:nvGraphicFramePr>
        <p:xfrm>
          <a:off x="0" y="0"/>
          <a:ext cx="9144000" cy="6748463"/>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34623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重述摩西</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没有新约</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批判的</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考图里尔</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Couturier)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杜麦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Duhm</a:t>
                      </a:r>
                      <a:r>
                        <a:rPr kumimoji="0" lang="en-US"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施密特</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Schmidt)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波特</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Potter)</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新约 本文的特质被忽略</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有条件的，新约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无条件的</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暂时，新约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永恒</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外部，新约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内部</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没启动，新约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启动</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和平，繁荣，避难所，圣灵 </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经文一致</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66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单单教会</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以色列没参加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无千禧年</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后千禧年</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亚立施</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Allis)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考克斯</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Cox)</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施密克</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Smick</a:t>
                      </a:r>
                      <a:r>
                        <a:rPr kumimoji="0" lang="en-US"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伯特纳</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Boettner</a:t>
                      </a:r>
                      <a:r>
                        <a:rPr kumimoji="0" lang="en-US"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把以色列及教会同等化而忽略了旧约的资料</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新约的介绍不是旧约的成就</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现代需要认识上帝</a:t>
                      </a:r>
                      <a:r>
                        <a:rPr kumimoji="0" lang="en-US" altLang="zh-CN" sz="1800" b="1" i="0" u="none" strike="noStrike" cap="none" normalizeH="0" baseline="0" dirty="0">
                          <a:ln>
                            <a:noFill/>
                          </a:ln>
                          <a:solidFill>
                            <a:schemeClr val="tx1"/>
                          </a:solidFill>
                          <a:effectLst/>
                          <a:latin typeface="Arial" charset="0"/>
                          <a:ea typeface="SimSun" charset="0"/>
                          <a:cs typeface="SimSun" charset="0"/>
                        </a:rPr>
                        <a:t>(YHWH)(</a:t>
                      </a:r>
                      <a:r>
                        <a:rPr kumimoji="0" lang="zh-CN" altLang="en-US" sz="1800" b="1" i="0" u="none" strike="noStrike" cap="none" normalizeH="0" baseline="0" dirty="0">
                          <a:ln>
                            <a:noFill/>
                          </a:ln>
                          <a:solidFill>
                            <a:schemeClr val="tx1"/>
                          </a:solidFill>
                          <a:effectLst/>
                          <a:latin typeface="Arial" charset="0"/>
                          <a:ea typeface="SimSun" charset="0"/>
                          <a:cs typeface="SimSun" charset="0"/>
                        </a:rPr>
                        <a:t>大使命的需要</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公元</a:t>
                      </a:r>
                      <a:r>
                        <a:rPr kumimoji="0" lang="en-US" altLang="zh-CN" sz="1800" b="1" i="0" u="none" strike="noStrike" cap="none" normalizeH="0" baseline="0" dirty="0">
                          <a:ln>
                            <a:noFill/>
                          </a:ln>
                          <a:solidFill>
                            <a:schemeClr val="tx1"/>
                          </a:solidFill>
                          <a:effectLst/>
                          <a:latin typeface="Arial" charset="0"/>
                          <a:ea typeface="SimSun" charset="0"/>
                          <a:cs typeface="SimSun" charset="0"/>
                        </a:rPr>
                        <a:t>70</a:t>
                      </a:r>
                      <a:r>
                        <a:rPr kumimoji="0" lang="zh-CN" altLang="en-US" sz="1800" b="1" i="0" u="none" strike="noStrike" cap="none" normalizeH="0" baseline="0" dirty="0">
                          <a:ln>
                            <a:noFill/>
                          </a:ln>
                          <a:solidFill>
                            <a:schemeClr val="tx1"/>
                          </a:solidFill>
                          <a:effectLst/>
                          <a:latin typeface="Arial" charset="0"/>
                          <a:ea typeface="SimSun" charset="0"/>
                          <a:cs typeface="SimSun" charset="0"/>
                        </a:rPr>
                        <a:t>年耶路撒冷 </a:t>
                      </a:r>
                      <a:r>
                        <a:rPr kumimoji="0" lang="en-US" altLang="zh-CN" sz="1800" b="1" i="0" u="none" strike="noStrike" cap="none" normalizeH="0" baseline="0" dirty="0">
                          <a:ln>
                            <a:noFill/>
                          </a:ln>
                          <a:solidFill>
                            <a:schemeClr val="tx1"/>
                          </a:solidFill>
                          <a:effectLst/>
                          <a:latin typeface="Arial" charset="0"/>
                          <a:ea typeface="SimSun" charset="0"/>
                          <a:cs typeface="SimSun" charset="0"/>
                        </a:rPr>
                        <a:t>vs. </a:t>
                      </a:r>
                      <a:r>
                        <a:rPr kumimoji="0" lang="zh-CN" altLang="en-US" sz="1800" b="1" i="0" u="none" strike="noStrike" cap="none" normalizeH="0" baseline="0" dirty="0">
                          <a:ln>
                            <a:noFill/>
                          </a:ln>
                          <a:solidFill>
                            <a:schemeClr val="tx1"/>
                          </a:solidFill>
                          <a:effectLst/>
                          <a:latin typeface="Arial" charset="0"/>
                          <a:ea typeface="SimSun" charset="0"/>
                          <a:cs typeface="SimSun" charset="0"/>
                        </a:rPr>
                        <a:t>耶利米书 </a:t>
                      </a:r>
                      <a:r>
                        <a:rPr kumimoji="0" lang="en-US" altLang="zh-CN" sz="1800" b="1" i="0" u="none" strike="noStrike" cap="none" normalizeH="0" baseline="0" dirty="0">
                          <a:ln>
                            <a:noFill/>
                          </a:ln>
                          <a:solidFill>
                            <a:schemeClr val="tx1"/>
                          </a:solidFill>
                          <a:effectLst/>
                          <a:latin typeface="Arial" charset="0"/>
                          <a:ea typeface="SimSun" charset="0"/>
                          <a:cs typeface="SimSun" charset="0"/>
                        </a:rPr>
                        <a:t>31:40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0248"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EFEEF"/>
                </a:solidFill>
                <a:latin typeface="Arial" charset="0"/>
                <a:cs typeface="Arial" charset="0"/>
              </a:rPr>
              <a:t>166d</a:t>
            </a:r>
          </a:p>
        </p:txBody>
      </p:sp>
      <p:sp>
        <p:nvSpPr>
          <p:cNvPr id="180249" name="Title 6"/>
          <p:cNvSpPr>
            <a:spLocks noGrp="1"/>
          </p:cNvSpPr>
          <p:nvPr>
            <p:ph type="title" idx="4294967295"/>
          </p:nvPr>
        </p:nvSpPr>
        <p:spPr>
          <a:xfrm>
            <a:off x="533400" y="2590800"/>
            <a:ext cx="4419600" cy="914400"/>
          </a:xfrm>
          <a:solidFill>
            <a:srgbClr val="000000"/>
          </a:solidFill>
        </p:spPr>
        <p:txBody>
          <a:bodyPr/>
          <a:lstStyle/>
          <a:p>
            <a:pPr eaLnBrk="1" hangingPunct="1"/>
            <a:r>
              <a:rPr lang="zh-CN" altLang="en-US" sz="2800" b="1" dirty="0">
                <a:solidFill>
                  <a:srgbClr val="FFFFFF"/>
                </a:solidFill>
                <a:latin typeface="Arial" charset="0"/>
                <a:ea typeface="SimSun" charset="0"/>
                <a:cs typeface="SimSun" charset="0"/>
              </a:rPr>
              <a:t>新约成就的看法</a:t>
            </a:r>
          </a:p>
        </p:txBody>
      </p:sp>
    </p:spTree>
    <p:extLst>
      <p:ext uri="{BB962C8B-B14F-4D97-AF65-F5344CB8AC3E}">
        <p14:creationId xmlns:p14="http://schemas.microsoft.com/office/powerpoint/2010/main" val="1656864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lgn="l">
              <a:defRPr/>
            </a:pPr>
            <a:endParaRPr lang="en-US" sz="2400" b="0">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3944024718"/>
              </p:ext>
            </p:extLst>
          </p:nvPr>
        </p:nvGraphicFramePr>
        <p:xfrm>
          <a:off x="0" y="0"/>
          <a:ext cx="9144000" cy="6197601"/>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a:t>
                      </a:r>
                      <a:r>
                        <a:rPr kumimoji="0" lang="en-US" altLang="zh-CN" sz="2000" b="1" i="0" u="none" strike="noStrike" cap="none" normalizeH="0" baseline="0" dirty="0">
                          <a:ln>
                            <a:noFill/>
                          </a:ln>
                          <a:solidFill>
                            <a:srgbClr val="FEFEEF"/>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7736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单单以色列</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教会没参加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其它</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经典时代论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达比</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Darby)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汤普森</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Thompson)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冯拉德 </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von Rad)</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忽略新约资料</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基督最后晚餐的话</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保罗的声明</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希伯来书对教会的应用</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2.   </a:t>
                      </a:r>
                      <a:r>
                        <a:rPr kumimoji="0" lang="zh-CN" altLang="en-US" sz="1800" b="1" i="0" u="none" strike="noStrike" cap="none" normalizeH="0" baseline="0" dirty="0">
                          <a:ln>
                            <a:noFill/>
                          </a:ln>
                          <a:solidFill>
                            <a:schemeClr val="tx1"/>
                          </a:solidFill>
                          <a:effectLst/>
                          <a:latin typeface="Arial" charset="0"/>
                          <a:ea typeface="SimSun" charset="0"/>
                          <a:cs typeface="SimSun" charset="0"/>
                        </a:rPr>
                        <a:t>忽略圣灵现在的工作</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80167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两个新约</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以色列的新约</a:t>
                      </a:r>
                      <a:r>
                        <a:rPr kumimoji="0" lang="en-US" sz="1800" b="1" i="0" u="none" strike="noStrike" cap="none" normalizeH="0" baseline="0" dirty="0">
                          <a:ln>
                            <a:noFill/>
                          </a:ln>
                          <a:solidFill>
                            <a:schemeClr val="tx1"/>
                          </a:solidFill>
                          <a:effectLst/>
                          <a:latin typeface="Arial" charset="0"/>
                          <a:ea typeface="SimSun" charset="0"/>
                          <a:cs typeface="SimSun" charset="0"/>
                        </a:rPr>
                        <a:t>+ </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教会的新月</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早期二十世纪时代论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查非</a:t>
                      </a:r>
                      <a:r>
                        <a:rPr kumimoji="0" lang="en-US" altLang="zh-CN" sz="1800" b="1" i="0" u="none" strike="noStrike" cap="none" normalizeH="0" baseline="0" dirty="0">
                          <a:ln>
                            <a:noFill/>
                          </a:ln>
                          <a:solidFill>
                            <a:schemeClr val="tx1"/>
                          </a:solidFill>
                          <a:effectLst/>
                          <a:latin typeface="Arial" charset="0"/>
                          <a:ea typeface="SimSun" charset="0"/>
                          <a:cs typeface="SimSun" charset="0"/>
                        </a:rPr>
                        <a:t>(Chafer)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华富德</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altLang="zh-CN" sz="1800" b="1" i="0" u="none" strike="noStrike" cap="none" normalizeH="0" baseline="0" dirty="0" err="1">
                          <a:ln>
                            <a:noFill/>
                          </a:ln>
                          <a:solidFill>
                            <a:schemeClr val="tx1"/>
                          </a:solidFill>
                          <a:effectLst/>
                          <a:latin typeface="Arial" charset="0"/>
                          <a:ea typeface="SimSun" charset="0"/>
                          <a:cs typeface="SimSun" charset="0"/>
                        </a:rPr>
                        <a:t>Walvoord</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旧</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来利</a:t>
                      </a:r>
                      <a:r>
                        <a:rPr kumimoji="0" lang="en-US" altLang="zh-CN" sz="1800" b="1" i="0" u="none" strike="noStrike" cap="none" normalizeH="0" baseline="0" dirty="0">
                          <a:ln>
                            <a:noFill/>
                          </a:ln>
                          <a:solidFill>
                            <a:schemeClr val="tx1"/>
                          </a:solidFill>
                          <a:effectLst/>
                          <a:latin typeface="Arial" charset="0"/>
                          <a:ea typeface="SimSun" charset="0"/>
                          <a:cs typeface="SimSun" charset="0"/>
                        </a:rPr>
                        <a:t>(Ryrie)(</a:t>
                      </a:r>
                      <a:r>
                        <a:rPr kumimoji="0" lang="zh-CN" altLang="en-US" sz="1800" b="1" i="0" u="none" strike="noStrike" cap="none" normalizeH="0" baseline="0" dirty="0">
                          <a:ln>
                            <a:noFill/>
                          </a:ln>
                          <a:solidFill>
                            <a:schemeClr val="tx1"/>
                          </a:solidFill>
                          <a:effectLst/>
                          <a:latin typeface="Arial" charset="0"/>
                          <a:ea typeface="SimSun" charset="0"/>
                          <a:cs typeface="SimSun" charset="0"/>
                        </a:rPr>
                        <a:t>旧</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同样的用辞给旧约及新约</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以色列</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教会的特质太准</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饶恕的基本是一样</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若两个新约那教会没旧约</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教会没有以色列的应许</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127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EFEEF"/>
                </a:solidFill>
                <a:latin typeface="Arial" charset="0"/>
                <a:cs typeface="Arial" charset="0"/>
              </a:rPr>
              <a:t>166d</a:t>
            </a:r>
          </a:p>
        </p:txBody>
      </p:sp>
      <p:sp>
        <p:nvSpPr>
          <p:cNvPr id="181273" name="Title 6"/>
          <p:cNvSpPr>
            <a:spLocks noGrp="1"/>
          </p:cNvSpPr>
          <p:nvPr>
            <p:ph type="title" idx="4294967295"/>
          </p:nvPr>
        </p:nvSpPr>
        <p:spPr>
          <a:xfrm>
            <a:off x="533400" y="2438400"/>
            <a:ext cx="4495800" cy="990600"/>
          </a:xfrm>
          <a:solidFill>
            <a:srgbClr val="000000"/>
          </a:solidFill>
        </p:spPr>
        <p:txBody>
          <a:bodyPr/>
          <a:lstStyle/>
          <a:p>
            <a:r>
              <a:rPr lang="zh-CN" altLang="en-US" sz="2800" b="1" dirty="0">
                <a:solidFill>
                  <a:srgbClr val="FFFFFF"/>
                </a:solidFill>
                <a:latin typeface="Arial" charset="0"/>
                <a:ea typeface="SimSun" charset="0"/>
                <a:cs typeface="SimSun" charset="0"/>
              </a:rPr>
              <a:t>新约成就的看法</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4029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lgn="l">
              <a:defRPr/>
            </a:pPr>
            <a:endParaRPr lang="en-US" sz="2400" b="0">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3629115000"/>
              </p:ext>
            </p:extLst>
          </p:nvPr>
        </p:nvGraphicFramePr>
        <p:xfrm>
          <a:off x="0" y="0"/>
          <a:ext cx="9144000" cy="5590540"/>
        </p:xfrm>
        <a:graphic>
          <a:graphicData uri="http://schemas.openxmlformats.org/drawingml/2006/table">
            <a:tbl>
              <a:tblPr/>
              <a:tblGrid>
                <a:gridCol w="1547664">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2130152">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a:t>
                      </a:r>
                      <a:r>
                        <a:rPr kumimoji="0" lang="en-US" altLang="zh-CN" sz="2000" b="1" i="0" u="none" strike="noStrike" cap="none" normalizeH="0" baseline="0" dirty="0">
                          <a:ln>
                            <a:noFill/>
                          </a:ln>
                          <a:solidFill>
                            <a:srgbClr val="FEFEEF"/>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801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111125" marR="0" lvl="0" indent="-111125"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先是以色列</a:t>
                      </a:r>
                      <a:endParaRPr kumimoji="0" lang="en-US" altLang="zh-CN" sz="2000" b="1" i="0" u="none" strike="noStrike" cap="none" normalizeH="0" baseline="0" dirty="0">
                        <a:ln>
                          <a:noFill/>
                        </a:ln>
                        <a:solidFill>
                          <a:schemeClr val="tx1"/>
                        </a:solidFill>
                        <a:effectLst/>
                        <a:latin typeface="Arial" charset="0"/>
                        <a:ea typeface="ＭＳ Ｐゴシック" charset="0"/>
                        <a:cs typeface="Times New Roman" charset="0"/>
                      </a:endParaRPr>
                    </a:p>
                    <a:p>
                      <a:pPr marL="111125" marR="0" lvl="0" indent="-111125"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后是教会</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其它</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现代时代论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克尔</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err="1">
                          <a:ln>
                            <a:noFill/>
                          </a:ln>
                          <a:solidFill>
                            <a:schemeClr val="tx1"/>
                          </a:solidFill>
                          <a:effectLst/>
                          <a:latin typeface="Arial" charset="0"/>
                          <a:ea typeface="SimSun" charset="0"/>
                          <a:cs typeface="SimSun" charset="0"/>
                        </a:rPr>
                        <a:t>Keil</a:t>
                      </a:r>
                      <a:r>
                        <a:rPr kumimoji="0" lang="en-US" sz="1800" b="1" i="0" u="sng"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莱姆克</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Lemke)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布莱特</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Bright)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斯科菲尔德</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Scofield)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华富德</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err="1">
                          <a:ln>
                            <a:noFill/>
                          </a:ln>
                          <a:solidFill>
                            <a:schemeClr val="tx1"/>
                          </a:solidFill>
                          <a:effectLst/>
                          <a:latin typeface="Arial" charset="0"/>
                          <a:ea typeface="SimSun" charset="0"/>
                          <a:cs typeface="SimSun" charset="0"/>
                        </a:rPr>
                        <a:t>Walvoord</a:t>
                      </a:r>
                      <a:r>
                        <a:rPr kumimoji="0" lang="en-US" sz="1800" b="1" i="0" u="sng" strike="noStrike" cap="none" normalizeH="0" baseline="0" dirty="0">
                          <a:ln>
                            <a:noFill/>
                          </a:ln>
                          <a:solidFill>
                            <a:schemeClr val="tx1"/>
                          </a:solidFill>
                          <a:effectLst/>
                          <a:latin typeface="Arial" charset="0"/>
                          <a:ea typeface="SimSun" charset="0"/>
                          <a:cs typeface="SimSun" charset="0"/>
                        </a:rPr>
                        <a:t>)(DTS)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来利</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Ryrie) (DTS)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阿彻</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Archer)(TEDS)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凯撒</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Kaiser)(TEDS)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费因伯格</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Feinberg)(Talbot)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费毅申</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Thiessen)(Talbot)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支持</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主要完成未来</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罗马书</a:t>
                      </a:r>
                      <a:r>
                        <a:rPr kumimoji="0" lang="en-US" altLang="zh-CN" sz="1800" b="1" i="0" u="none" strike="noStrike" cap="none" normalizeH="0" baseline="0" dirty="0">
                          <a:ln>
                            <a:noFill/>
                          </a:ln>
                          <a:solidFill>
                            <a:schemeClr val="tx1"/>
                          </a:solidFill>
                          <a:effectLst/>
                          <a:latin typeface="Arial" charset="0"/>
                          <a:ea typeface="SimSun" charset="0"/>
                          <a:cs typeface="SimSun" charset="0"/>
                        </a:rPr>
                        <a:t>11</a:t>
                      </a:r>
                      <a:r>
                        <a:rPr kumimoji="0" lang="zh-CN" altLang="en-US" sz="1800" b="1" i="0" u="none" strike="noStrike" cap="none" normalizeH="0" baseline="0" dirty="0">
                          <a:ln>
                            <a:noFill/>
                          </a:ln>
                          <a:solidFill>
                            <a:schemeClr val="tx1"/>
                          </a:solidFill>
                          <a:effectLst/>
                          <a:latin typeface="Arial" charset="0"/>
                          <a:ea typeface="SimSun" charset="0"/>
                          <a:cs typeface="SimSun" charset="0"/>
                        </a:rPr>
                        <a:t>章</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处理旧约新约资料</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饶恕</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圣灵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现有的祝福</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新约有新律法</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反驳以上所有的看法</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2291" name="Title 6"/>
          <p:cNvSpPr>
            <a:spLocks noGrp="1"/>
          </p:cNvSpPr>
          <p:nvPr>
            <p:ph type="title" idx="4294967295"/>
          </p:nvPr>
        </p:nvSpPr>
        <p:spPr>
          <a:xfrm rot="16200000">
            <a:off x="4315480" y="3685381"/>
            <a:ext cx="1046440" cy="4648200"/>
          </a:xfrm>
          <a:solidFill>
            <a:schemeClr val="tx1"/>
          </a:soli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a:spAutoFit/>
          </a:bodyPr>
          <a:lstStyle/>
          <a:p>
            <a:r>
              <a:rPr lang="zh-CN" altLang="en-US" sz="2800" b="1" dirty="0">
                <a:solidFill>
                  <a:srgbClr val="FFFFFF"/>
                </a:solidFill>
                <a:latin typeface="Arial" charset="0"/>
                <a:ea typeface="SimSun" charset="0"/>
                <a:cs typeface="SimSun" charset="0"/>
              </a:rPr>
              <a:t>新约成就的看法</a:t>
            </a:r>
            <a:r>
              <a:rPr lang="en-US" altLang="zh-CN" sz="2800" b="1" dirty="0">
                <a:solidFill>
                  <a:srgbClr val="FFFF00"/>
                </a:solidFill>
                <a:latin typeface="Arial" charset="0"/>
                <a:ea typeface="SimSun" charset="0"/>
                <a:cs typeface="SimSun" charset="0"/>
              </a:rPr>
              <a:t> </a:t>
            </a:r>
            <a:br>
              <a:rPr lang="en-US" altLang="zh-CN" sz="2800" b="1" dirty="0">
                <a:solidFill>
                  <a:srgbClr val="FFFF00"/>
                </a:solidFill>
                <a:latin typeface="Arial" charset="0"/>
                <a:ea typeface="SimSun" charset="0"/>
                <a:cs typeface="SimSun" charset="0"/>
              </a:rPr>
            </a:br>
            <a:r>
              <a:rPr lang="en-US" altLang="zh-CN" sz="2800" b="1" dirty="0">
                <a:solidFill>
                  <a:srgbClr val="FFFF00"/>
                </a:solidFill>
                <a:latin typeface="Arial" charset="0"/>
                <a:ea typeface="SimSun" charset="0"/>
                <a:cs typeface="SimSun" charset="0"/>
              </a:rPr>
              <a:t>= </a:t>
            </a:r>
            <a:r>
              <a:rPr lang="zh-CN" altLang="en-US" sz="2800" b="1" dirty="0">
                <a:solidFill>
                  <a:srgbClr val="FFFF00"/>
                </a:solidFill>
                <a:latin typeface="Arial" charset="0"/>
                <a:ea typeface="SimSun" charset="0"/>
                <a:cs typeface="SimSun" charset="0"/>
              </a:rPr>
              <a:t>这是我的看法</a:t>
            </a:r>
            <a:r>
              <a:rPr lang="en-US" altLang="zh-CN" sz="2800" b="1" dirty="0">
                <a:solidFill>
                  <a:srgbClr val="FFFF00"/>
                </a:solidFill>
                <a:latin typeface="Arial" charset="0"/>
                <a:ea typeface="SimSun" charset="0"/>
                <a:cs typeface="SimSun" charset="0"/>
              </a:rPr>
              <a:t> </a:t>
            </a:r>
            <a:endParaRPr lang="en-US" altLang="zh-CN" sz="2800" b="1" dirty="0">
              <a:solidFill>
                <a:srgbClr val="FFFFFF"/>
              </a:solidFill>
              <a:latin typeface="Arial" charset="0"/>
              <a:ea typeface="SimSun" charset="0"/>
              <a:cs typeface="SimSun" charset="0"/>
            </a:endParaRPr>
          </a:p>
        </p:txBody>
      </p:sp>
      <p:sp>
        <p:nvSpPr>
          <p:cNvPr id="18229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EFEEF"/>
                </a:solidFill>
                <a:latin typeface="Arial" charset="0"/>
                <a:cs typeface="Arial" charset="0"/>
              </a:rPr>
              <a:t>166d</a:t>
            </a:r>
          </a:p>
        </p:txBody>
      </p:sp>
    </p:spTree>
    <p:extLst>
      <p:ext uri="{BB962C8B-B14F-4D97-AF65-F5344CB8AC3E}">
        <p14:creationId xmlns:p14="http://schemas.microsoft.com/office/powerpoint/2010/main" val="38321314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algn="l">
              <a:defRPr/>
            </a:pPr>
            <a:endParaRPr lang="en-US" sz="2400" b="0">
              <a:solidFill>
                <a:srgbClr val="000000"/>
              </a:solidFill>
              <a:latin typeface="Arial" pitchFamily="-107" charset="0"/>
              <a:ea typeface="ＭＳ Ｐゴシック" pitchFamily="-107" charset="-128"/>
              <a:cs typeface="ＭＳ Ｐゴシック" pitchFamily="-107" charset="-128"/>
            </a:endParaRPr>
          </a:p>
        </p:txBody>
      </p:sp>
      <p:sp>
        <p:nvSpPr>
          <p:cNvPr id="183298"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000000"/>
                </a:solidFill>
                <a:latin typeface="Arial" charset="0"/>
                <a:cs typeface="Arial" charset="0"/>
              </a:rPr>
              <a:t>166e</a:t>
            </a:r>
          </a:p>
        </p:txBody>
      </p:sp>
      <p:graphicFrame>
        <p:nvGraphicFramePr>
          <p:cNvPr id="7172" name="Group 4"/>
          <p:cNvGraphicFramePr>
            <a:graphicFrameLocks noGrp="1"/>
          </p:cNvGraphicFramePr>
          <p:nvPr>
            <p:extLst>
              <p:ext uri="{D42A27DB-BD31-4B8C-83A1-F6EECF244321}">
                <p14:modId xmlns:p14="http://schemas.microsoft.com/office/powerpoint/2010/main" val="2646629559"/>
              </p:ext>
            </p:extLst>
          </p:nvPr>
        </p:nvGraphicFramePr>
        <p:xfrm>
          <a:off x="152400" y="641350"/>
          <a:ext cx="8839200" cy="6281352"/>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570038">
                  <a:extLst>
                    <a:ext uri="{9D8B030D-6E8A-4147-A177-3AD203B41FA5}">
                      <a16:colId xmlns:a16="http://schemas.microsoft.com/office/drawing/2014/main" val="20002"/>
                    </a:ext>
                  </a:extLst>
                </a:gridCol>
                <a:gridCol w="1630362">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圣约</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定义</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应许</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成就</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象徵</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挪亚</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没条件地应许以后都不再用洪水淹盖地球</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创 </a:t>
                      </a:r>
                      <a:r>
                        <a:rPr kumimoji="0" lang="en-US" sz="1600" b="1" i="0" u="none" strike="noStrike" cap="none" normalizeH="0" baseline="0" dirty="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没有海</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启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彩虹</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创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亚伯拉罕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应许供应以色列土地，统治及属灵祝福</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创 </a:t>
                      </a:r>
                      <a:r>
                        <a:rPr kumimoji="0" lang="en-US" sz="1600" b="1" i="0" u="none" strike="noStrike" cap="none" normalizeH="0" baseline="0" dirty="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持续到今日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加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3:17) </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但以色列还有未来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看 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割礼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创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摩西</a:t>
                      </a:r>
                      <a:endParaRPr kumimoji="0" lang="en-US" sz="1800" b="1" i="0" u="none" strike="noStrike" cap="none" normalizeH="0" baseline="0" dirty="0">
                        <a:ln>
                          <a:noFill/>
                        </a:ln>
                        <a:solidFill>
                          <a:schemeClr val="tx1"/>
                        </a:solidFill>
                        <a:effectLst/>
                        <a:latin typeface="Arial" charset="0"/>
                        <a:ea typeface="SimSun" charset="0"/>
                        <a:cs typeface="SimSun"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有条件约束祝福以色列</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出 </a:t>
                      </a:r>
                      <a:r>
                        <a:rPr kumimoji="0" lang="en-US" sz="1600" b="1" i="0" u="none" strike="noStrike" cap="none" normalizeH="0" baseline="0" dirty="0">
                          <a:ln>
                            <a:noFill/>
                          </a:ln>
                          <a:solidFill>
                            <a:schemeClr val="tx1"/>
                          </a:solidFill>
                          <a:effectLst/>
                          <a:latin typeface="Arial" charset="0"/>
                          <a:ea typeface="SimSun" charset="0"/>
                          <a:cs typeface="SimSun" charset="0"/>
                        </a:rPr>
                        <a:t>19</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sz="1600" b="1" i="0" u="none" strike="noStrike" cap="none" normalizeH="0" baseline="0" dirty="0">
                          <a:ln>
                            <a:noFill/>
                          </a:ln>
                          <a:solidFill>
                            <a:schemeClr val="tx1"/>
                          </a:solidFill>
                          <a:effectLst/>
                          <a:latin typeface="Arial" charset="0"/>
                          <a:ea typeface="ＭＳ Ｐゴシック" charset="0"/>
                          <a:cs typeface="Arial" charset="0"/>
                        </a:rPr>
                        <a:t>31;</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申</a:t>
                      </a:r>
                      <a:r>
                        <a:rPr kumimoji="0" lang="en-US" sz="1600" b="1" i="0" u="none" strike="noStrike" cap="none" normalizeH="0" baseline="0" dirty="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基督之死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安息日</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出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土地</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应许从埃及小河直到伯拉河的土地</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申 </a:t>
                      </a:r>
                      <a:r>
                        <a:rPr kumimoji="0" lang="en-US" sz="1600" b="1" i="0" u="none" strike="noStrike" cap="none" normalizeH="0" baseline="0" dirty="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土地被祝福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摩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没有象徵</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我所知道的</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大卫</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应许了大卫的后裔永远统治</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撒下</a:t>
                      </a:r>
                      <a:r>
                        <a:rPr kumimoji="0" lang="en-US" sz="1600" b="1" i="0" u="none" strike="noStrike" cap="none" normalizeH="0" baseline="0" dirty="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统治更新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摩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基督坐在父的右边</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徒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a:t>
                      </a:r>
                      <a:endParaRPr kumimoji="0" lang="en-US" sz="1800" b="1" i="0" u="none" strike="noStrike" cap="none" normalizeH="0" baseline="0" dirty="0">
                        <a:ln>
                          <a:noFill/>
                        </a:ln>
                        <a:solidFill>
                          <a:schemeClr val="tx1"/>
                        </a:solidFill>
                        <a:effectLst/>
                        <a:latin typeface="Arial" charset="0"/>
                        <a:ea typeface="SimSun" charset="0"/>
                        <a:cs typeface="SimSun"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应许圣灵的同在 </a:t>
                      </a: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律法写在心上”</a:t>
                      </a: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 </a:t>
                      </a: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饶恕及向全以色列传福音。</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耶</a:t>
                      </a:r>
                      <a:r>
                        <a:rPr kumimoji="0" lang="zh-CN" altLang="en-US" sz="1600" b="1" i="0" u="none" strike="noStrike" cap="none" normalizeH="0" baseline="0" dirty="0">
                          <a:ln>
                            <a:noFill/>
                          </a:ln>
                          <a:solidFill>
                            <a:schemeClr val="tx1"/>
                          </a:solidFill>
                          <a:effectLst/>
                          <a:latin typeface="Arial" charset="0"/>
                          <a:ea typeface="SimSun" charset="0"/>
                          <a:cs typeface="SimSun" charset="0"/>
                        </a:rPr>
                        <a:t> </a:t>
                      </a:r>
                      <a:r>
                        <a:rPr kumimoji="0" lang="en-US" sz="1600" b="1" i="0" u="none" strike="noStrike" cap="none" normalizeH="0" baseline="0" dirty="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保罗和使徒</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林后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全以色列得救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圣餐的杯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路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22:20; </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林前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3349" name="Title 5"/>
          <p:cNvSpPr>
            <a:spLocks noGrp="1"/>
          </p:cNvSpPr>
          <p:nvPr>
            <p:ph type="title" idx="4294967295"/>
          </p:nvPr>
        </p:nvSpPr>
        <p:spPr>
          <a:xfrm>
            <a:off x="685800" y="0"/>
            <a:ext cx="7696200" cy="609600"/>
          </a:xfrm>
        </p:spPr>
        <p:txBody>
          <a:bodyPr/>
          <a:lstStyle/>
          <a:p>
            <a:r>
              <a:rPr lang="zh-CN" altLang="en-US" sz="2800" b="1" dirty="0">
                <a:latin typeface="Arial" charset="0"/>
                <a:ea typeface="ＭＳ Ｐゴシック" charset="0"/>
              </a:rPr>
              <a:t>圣约的象徵</a:t>
            </a:r>
          </a:p>
        </p:txBody>
      </p:sp>
    </p:spTree>
    <p:extLst>
      <p:ext uri="{BB962C8B-B14F-4D97-AF65-F5344CB8AC3E}">
        <p14:creationId xmlns:p14="http://schemas.microsoft.com/office/powerpoint/2010/main" val="32203491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p:spPr>
        <p:txBody>
          <a:bodyPr/>
          <a:lstStyle/>
          <a:p>
            <a:pPr eaLnBrk="1" hangingPunct="1">
              <a:defRPr/>
            </a:pPr>
            <a:r>
              <a:rPr lang="zh-CN" altLang="ja-JP" sz="3600" b="1" dirty="0">
                <a:effectLst>
                  <a:glow rad="101600">
                    <a:schemeClr val="accent4">
                      <a:lumMod val="10000"/>
                      <a:alpha val="75000"/>
                    </a:schemeClr>
                  </a:glow>
                  <a:outerShdw blurRad="34925" dist="101600" dir="2700000" algn="tl" rotWithShape="0">
                    <a:srgbClr val="000000"/>
                  </a:outerShdw>
                </a:effectLst>
                <a:latin typeface="0"/>
                <a:cs typeface="0"/>
              </a:rPr>
              <a:t>“</a:t>
            </a:r>
            <a:r>
              <a:rPr lang="zh-TW" altLang="en-US" sz="3600" b="1" dirty="0">
                <a:latin typeface="0"/>
                <a:cs typeface="0"/>
              </a:rPr>
              <a:t>这 杯 是 用 我 血 所 立 的 新 约”</a:t>
            </a:r>
            <a:br>
              <a:rPr lang="en-US" altLang="zh-TW" sz="3600" b="1" dirty="0">
                <a:effectLst>
                  <a:glow rad="101600">
                    <a:schemeClr val="accent4">
                      <a:lumMod val="10000"/>
                      <a:alpha val="75000"/>
                    </a:schemeClr>
                  </a:glow>
                  <a:outerShdw blurRad="34925" dist="101600" dir="2700000" algn="tl" rotWithShape="0">
                    <a:srgbClr val="000000"/>
                  </a:outerShdw>
                </a:effectLst>
                <a:latin typeface="0"/>
                <a:cs typeface="0"/>
              </a:rPr>
            </a:br>
            <a:r>
              <a:rPr lang="en-US" altLang="ja-JP" sz="3600" b="1" dirty="0">
                <a:effectLst>
                  <a:glow rad="101600">
                    <a:schemeClr val="accent4">
                      <a:lumMod val="10000"/>
                      <a:alpha val="75000"/>
                    </a:schemeClr>
                  </a:glow>
                  <a:outerShdw blurRad="34925" dist="101600" dir="2700000" algn="tl" rotWithShape="0">
                    <a:srgbClr val="000000"/>
                  </a:outerShdw>
                </a:effectLst>
                <a:latin typeface="0"/>
                <a:cs typeface="0"/>
              </a:rPr>
              <a:t>(</a:t>
            </a:r>
            <a:r>
              <a:rPr lang="zh-CN" altLang="en-US" sz="3600" b="1" dirty="0">
                <a:effectLst>
                  <a:glow rad="101600">
                    <a:schemeClr val="accent4">
                      <a:lumMod val="10000"/>
                      <a:alpha val="75000"/>
                    </a:schemeClr>
                  </a:glow>
                  <a:outerShdw blurRad="34925" dist="101600" dir="2700000" algn="tl" rotWithShape="0">
                    <a:srgbClr val="000000"/>
                  </a:outerShdw>
                </a:effectLst>
                <a:latin typeface="0"/>
                <a:cs typeface="0"/>
              </a:rPr>
              <a:t>路加福音</a:t>
            </a:r>
            <a:r>
              <a:rPr lang="en-US" altLang="zh-CN" sz="3600" b="1" dirty="0">
                <a:effectLst>
                  <a:glow rad="101600">
                    <a:schemeClr val="accent4">
                      <a:lumMod val="10000"/>
                      <a:alpha val="75000"/>
                    </a:schemeClr>
                  </a:glow>
                  <a:outerShdw blurRad="34925" dist="101600" dir="2700000" algn="tl" rotWithShape="0">
                    <a:srgbClr val="000000"/>
                  </a:outerShdw>
                </a:effectLst>
                <a:latin typeface="0"/>
                <a:cs typeface="0"/>
              </a:rPr>
              <a:t> </a:t>
            </a:r>
            <a:r>
              <a:rPr lang="en-US" altLang="zh-CN" sz="3600" b="1" dirty="0">
                <a:effectLst>
                  <a:glow rad="101600">
                    <a:schemeClr val="accent4">
                      <a:lumMod val="10000"/>
                      <a:alpha val="75000"/>
                    </a:schemeClr>
                  </a:glow>
                  <a:outerShdw blurRad="34925" dist="101600" dir="2700000" algn="tl" rotWithShape="0">
                    <a:srgbClr val="000000"/>
                  </a:outerShdw>
                </a:effectLst>
                <a:latin typeface="Arial"/>
                <a:cs typeface="Arial"/>
              </a:rPr>
              <a:t>22:20</a:t>
            </a:r>
            <a:r>
              <a:rPr lang="zh-CN" altLang="en-US" sz="3600" b="1" dirty="0">
                <a:effectLst>
                  <a:glow rad="101600">
                    <a:schemeClr val="accent4">
                      <a:lumMod val="10000"/>
                      <a:alpha val="75000"/>
                    </a:schemeClr>
                  </a:glow>
                  <a:outerShdw blurRad="34925" dist="101600" dir="2700000" algn="tl" rotWithShape="0">
                    <a:srgbClr val="000000"/>
                  </a:outerShdw>
                </a:effectLst>
                <a:latin typeface="body"/>
                <a:cs typeface="body"/>
              </a:rPr>
              <a:t>）</a:t>
            </a:r>
            <a:endParaRPr lang="en-US" sz="4000" b="1" dirty="0">
              <a:effectLst>
                <a:glow rad="101600">
                  <a:schemeClr val="accent4">
                    <a:lumMod val="10000"/>
                    <a:alpha val="75000"/>
                  </a:schemeClr>
                </a:glow>
                <a:outerShdw blurRad="34925" dist="101600" dir="2700000" algn="tl" rotWithShape="0">
                  <a:srgbClr val="000000"/>
                </a:outerShdw>
              </a:effectLst>
              <a:latin typeface="body"/>
              <a:cs typeface="body"/>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indent="-342900" algn="l">
              <a:spcBef>
                <a:spcPct val="20000"/>
              </a:spcBef>
              <a:buClr>
                <a:srgbClr val="FFCC66"/>
              </a:buClr>
              <a:buSzPct val="80000"/>
              <a:buFont typeface="Wingdings" charset="0"/>
              <a:buChar char="n"/>
              <a:defRPr/>
            </a:pP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引述耶利米书</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 </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Arial"/>
                <a:ea typeface="宋体"/>
                <a:cs typeface="Arial"/>
              </a:rPr>
              <a:t>31:31-34</a:t>
            </a:r>
            <a:endPar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Arial"/>
              <a:ea typeface="宋体"/>
              <a:cs typeface="Arial"/>
            </a:endParaRPr>
          </a:p>
          <a:p>
            <a:pPr marL="342900" indent="-342900" algn="l">
              <a:spcBef>
                <a:spcPct val="20000"/>
              </a:spcBef>
              <a:buClr>
                <a:srgbClr val="FFCC66"/>
              </a:buClr>
              <a:buSzPct val="80000"/>
              <a:buFont typeface="Wingdings" charset="0"/>
              <a:buChar char="n"/>
              <a:defRPr/>
            </a:pP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新约取代旧约</a:t>
            </a:r>
            <a:endPar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endParaRPr>
          </a:p>
          <a:p>
            <a:pPr marL="342900" indent="-342900" algn="l">
              <a:spcBef>
                <a:spcPct val="20000"/>
              </a:spcBef>
              <a:buClr>
                <a:srgbClr val="FFCC66"/>
              </a:buClr>
              <a:buSzPct val="80000"/>
              <a:buFont typeface="Wingdings" charset="0"/>
              <a:buChar char="n"/>
              <a:defRPr/>
            </a:pP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教会参与以色列盟约</a:t>
            </a:r>
            <a:endPar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endParaRPr>
          </a:p>
          <a:p>
            <a:pPr marL="342900" indent="-342900" algn="l">
              <a:spcBef>
                <a:spcPct val="20000"/>
              </a:spcBef>
              <a:buClr>
                <a:srgbClr val="FFCC66"/>
              </a:buClr>
              <a:buSzPct val="80000"/>
              <a:buFont typeface="Wingdings" charset="0"/>
              <a:buChar char="n"/>
              <a:defRPr/>
            </a:pP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神没弃绝以色列</a:t>
            </a:r>
            <a:r>
              <a:rPr lang="zh-CN"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a:t>
            </a: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圣经也从没注明教会将取代以国</a:t>
            </a:r>
            <a:r>
              <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 (</a:t>
            </a: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罗马书</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0"/>
                <a:ea typeface="ＭＳ Ｐゴシック" charset="0"/>
                <a:cs typeface="0"/>
              </a:rPr>
              <a:t> </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Arial"/>
                <a:ea typeface="ＭＳ Ｐゴシック" charset="0"/>
                <a:cs typeface="Arial"/>
              </a:rPr>
              <a:t>11:1</a:t>
            </a: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比拟耶利米书</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0"/>
                <a:ea typeface="ＭＳ Ｐゴシック" charset="0"/>
                <a:cs typeface="0"/>
              </a:rPr>
              <a:t> </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Arial"/>
                <a:ea typeface="ＭＳ Ｐゴシック" charset="0"/>
                <a:cs typeface="Arial"/>
              </a:rPr>
              <a:t>31:35-37</a:t>
            </a: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0"/>
                <a:ea typeface="ＭＳ Ｐゴシック" charset="0"/>
                <a:cs typeface="0"/>
              </a:rPr>
              <a:t>）</a:t>
            </a:r>
            <a:endPar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0"/>
              <a:ea typeface="ＭＳ Ｐゴシック" charset="0"/>
              <a:cs typeface="0"/>
            </a:endParaRPr>
          </a:p>
        </p:txBody>
      </p:sp>
    </p:spTree>
    <p:extLst>
      <p:ext uri="{BB962C8B-B14F-4D97-AF65-F5344CB8AC3E}">
        <p14:creationId xmlns:p14="http://schemas.microsoft.com/office/powerpoint/2010/main" val="2868431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5392014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ctrTitle"/>
          </p:nvPr>
        </p:nvSpPr>
        <p:spPr>
          <a:xfrm>
            <a:off x="457200" y="685800"/>
            <a:ext cx="8382000" cy="3657600"/>
          </a:xfrm>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defRPr/>
            </a:pPr>
            <a:r>
              <a:rPr lang="zh-CN" altLang="en-US" sz="6600" b="1" dirty="0">
                <a:solidFill>
                  <a:schemeClr val="bg1"/>
                </a:solidFill>
                <a:effectLst>
                  <a:glow rad="101600">
                    <a:schemeClr val="tx1">
                      <a:alpha val="75000"/>
                    </a:schemeClr>
                  </a:glow>
                </a:effectLst>
                <a:latin typeface="宋体"/>
                <a:ea typeface="宋体"/>
                <a:cs typeface="宋体"/>
              </a:rPr>
              <a:t>抗忧疗法</a:t>
            </a:r>
            <a:endParaRPr lang="en-US" sz="6600" b="1" dirty="0">
              <a:solidFill>
                <a:schemeClr val="bg1"/>
              </a:solidFill>
              <a:effectLst>
                <a:glow rad="101600">
                  <a:schemeClr val="tx1">
                    <a:alpha val="75000"/>
                  </a:schemeClr>
                </a:glow>
              </a:effectLst>
              <a:latin typeface="宋体"/>
              <a:ea typeface="宋体"/>
              <a:cs typeface="宋体"/>
            </a:endParaRPr>
          </a:p>
        </p:txBody>
      </p:sp>
      <p:sp>
        <p:nvSpPr>
          <p:cNvPr id="4100" name="Rectangle 4"/>
          <p:cNvSpPr>
            <a:spLocks noGrp="1" noChangeArrowheads="1"/>
          </p:cNvSpPr>
          <p:nvPr>
            <p:ph type="subTitle" idx="1"/>
          </p:nvPr>
        </p:nvSpPr>
        <p:spPr>
          <a:xfrm>
            <a:off x="0" y="4724400"/>
            <a:ext cx="9144000" cy="812800"/>
          </a:xfrm>
          <a:effectLst>
            <a:outerShdw blurRad="63500" dist="53882" dir="2700000" algn="ctr" rotWithShape="0">
              <a:schemeClr val="tx1">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342900" indent="-342900" eaLnBrk="1" hangingPunct="1">
              <a:defRPr/>
            </a:pPr>
            <a:r>
              <a:rPr lang="zh-TW" altLang="en-US" sz="6000" b="1" dirty="0">
                <a:solidFill>
                  <a:schemeClr val="bg1"/>
                </a:solidFill>
                <a:effectLst>
                  <a:glow rad="101600">
                    <a:schemeClr val="tx1">
                      <a:alpha val="75000"/>
                    </a:schemeClr>
                  </a:glow>
                </a:effectLst>
                <a:latin typeface="宋体"/>
                <a:ea typeface="宋体"/>
                <a:cs typeface="宋体"/>
              </a:rPr>
              <a:t>哥林多后书</a:t>
            </a:r>
            <a:r>
              <a:rPr lang="en-US" sz="6000" b="1" dirty="0">
                <a:solidFill>
                  <a:schemeClr val="bg1"/>
                </a:solidFill>
                <a:effectLst>
                  <a:glow rad="101600">
                    <a:schemeClr val="tx1">
                      <a:alpha val="75000"/>
                    </a:schemeClr>
                  </a:glow>
                </a:effectLst>
                <a:latin typeface="宋体"/>
                <a:ea typeface="宋体"/>
                <a:cs typeface="宋体"/>
              </a:rPr>
              <a:t> </a:t>
            </a:r>
            <a:r>
              <a:rPr lang="en-US" sz="6000" b="1" dirty="0">
                <a:solidFill>
                  <a:schemeClr val="bg1"/>
                </a:solidFill>
                <a:effectLst>
                  <a:glow rad="101600">
                    <a:schemeClr val="tx1">
                      <a:alpha val="75000"/>
                    </a:schemeClr>
                  </a:glow>
                </a:effectLst>
                <a:latin typeface="Arial"/>
                <a:ea typeface="宋体"/>
                <a:cs typeface="Arial"/>
              </a:rPr>
              <a:t>4:16-18</a:t>
            </a:r>
          </a:p>
        </p:txBody>
      </p:sp>
    </p:spTree>
    <p:extLst>
      <p:ext uri="{BB962C8B-B14F-4D97-AF65-F5344CB8AC3E}">
        <p14:creationId xmlns:p14="http://schemas.microsoft.com/office/powerpoint/2010/main" val="2680459731"/>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ctrTitle"/>
          </p:nvPr>
        </p:nvSpPr>
        <p:spPr>
          <a:xfrm>
            <a:off x="0" y="762000"/>
            <a:ext cx="9144000" cy="4876800"/>
          </a:xfrm>
        </p:spPr>
        <p:txBody>
          <a:bodyPr/>
          <a:lstStyle/>
          <a:p>
            <a:pPr eaLnBrk="1" hangingPunct="1">
              <a:defRPr/>
            </a:pPr>
            <a:r>
              <a:rPr lang="zh-CN" altLang="en-US" dirty="0">
                <a:solidFill>
                  <a:schemeClr val="bg1"/>
                </a:solidFill>
                <a:latin typeface="宋体"/>
                <a:ea typeface="宋体"/>
                <a:cs typeface="宋体"/>
              </a:rPr>
              <a:t>今天，感到沮丧吗？</a:t>
            </a:r>
            <a:endParaRPr lang="en-US" dirty="0">
              <a:solidFill>
                <a:schemeClr val="bg1"/>
              </a:solidFill>
              <a:latin typeface="宋体"/>
              <a:ea typeface="宋体"/>
              <a:cs typeface="宋体"/>
            </a:endParaRPr>
          </a:p>
        </p:txBody>
      </p:sp>
    </p:spTree>
    <p:extLst>
      <p:ext uri="{BB962C8B-B14F-4D97-AF65-F5344CB8AC3E}">
        <p14:creationId xmlns:p14="http://schemas.microsoft.com/office/powerpoint/2010/main" val="2014019623"/>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0466" name="Picture 6" descr="Mirror on Scale"/>
          <p:cNvPicPr>
            <a:picLocks noChangeAspect="1" noChangeArrowheads="1"/>
          </p:cNvPicPr>
          <p:nvPr/>
        </p:nvPicPr>
        <p:blipFill>
          <a:blip r:embed="rId3" cstate="screen">
            <a:extLst>
              <a:ext uri="{28A0092B-C50C-407E-A947-70E740481C1C}">
                <a14:useLocalDpi xmlns:a14="http://schemas.microsoft.com/office/drawing/2010/main"/>
              </a:ext>
            </a:extLst>
          </a:blip>
          <a:srcRect l="34630" t="5873" r="20969" b="57913"/>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ctrTitle"/>
          </p:nvPr>
        </p:nvSpPr>
        <p:spPr>
          <a:xfrm>
            <a:off x="2895600" y="533400"/>
            <a:ext cx="5562600" cy="5791200"/>
          </a:xfrm>
        </p:spPr>
        <p:txBody>
          <a:bodyPr/>
          <a:lstStyle/>
          <a:p>
            <a:pPr eaLnBrk="1" hangingPunct="1">
              <a:defRPr/>
            </a:pPr>
            <a:r>
              <a:rPr lang="zh-CN" altLang="en-US" sz="6000" b="1" dirty="0">
                <a:solidFill>
                  <a:schemeClr val="accent2"/>
                </a:solidFill>
                <a:latin typeface="宋体"/>
                <a:ea typeface="宋体"/>
                <a:cs typeface="宋体"/>
              </a:rPr>
              <a:t>要如何战胜</a:t>
            </a:r>
            <a:br>
              <a:rPr lang="en-US" altLang="zh-CN" sz="6000" b="1" dirty="0">
                <a:solidFill>
                  <a:schemeClr val="accent2"/>
                </a:solidFill>
                <a:latin typeface="宋体"/>
                <a:ea typeface="宋体"/>
                <a:cs typeface="宋体"/>
              </a:rPr>
            </a:br>
            <a:r>
              <a:rPr lang="zh-CN" altLang="en-US" sz="6000" b="1" dirty="0">
                <a:solidFill>
                  <a:schemeClr val="accent2"/>
                </a:solidFill>
                <a:latin typeface="宋体"/>
                <a:ea typeface="宋体"/>
                <a:cs typeface="宋体"/>
              </a:rPr>
              <a:t>忧愁与沮丧？</a:t>
            </a:r>
            <a:endParaRPr lang="en-US" sz="6000" b="1" dirty="0">
              <a:solidFill>
                <a:schemeClr val="accent2"/>
              </a:solidFill>
              <a:latin typeface="宋体"/>
              <a:ea typeface="宋体"/>
              <a:cs typeface="宋体"/>
            </a:endParaRPr>
          </a:p>
        </p:txBody>
      </p:sp>
    </p:spTree>
    <p:extLst>
      <p:ext uri="{BB962C8B-B14F-4D97-AF65-F5344CB8AC3E}">
        <p14:creationId xmlns:p14="http://schemas.microsoft.com/office/powerpoint/2010/main" val="45324171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p:cTn id="7" dur="1000" fill="hold"/>
                                        <p:tgtEl>
                                          <p:spTgt spid="141314"/>
                                        </p:tgtEl>
                                        <p:attrNameLst>
                                          <p:attrName>ppt_x</p:attrName>
                                        </p:attrNameLst>
                                      </p:cBhvr>
                                      <p:tavLst>
                                        <p:tav tm="0">
                                          <p:val>
                                            <p:strVal val="#ppt_x-.2"/>
                                          </p:val>
                                        </p:tav>
                                        <p:tav tm="100000">
                                          <p:val>
                                            <p:strVal val="#ppt_x"/>
                                          </p:val>
                                        </p:tav>
                                      </p:tavLst>
                                    </p:anim>
                                    <p:anim calcmode="lin" valueType="num">
                                      <p:cBhvr>
                                        <p:cTn id="8" dur="1000" fill="hold"/>
                                        <p:tgtEl>
                                          <p:spTgt spid="141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1314"/>
                                        </p:tgtEl>
                                      </p:cBhvr>
                                    </p:animEffect>
                                  </p:childTnLst>
                                </p:cTn>
                              </p:par>
                            </p:childTnLst>
                          </p:cTn>
                        </p:par>
                        <p:par>
                          <p:cTn id="10" fill="hold" nodeType="afterGroup">
                            <p:stCondLst>
                              <p:cond delay="1000"/>
                            </p:stCondLst>
                            <p:childTnLst>
                              <p:par>
                                <p:cTn id="11" presetID="16" presetClass="exit" presetSubtype="26" fill="hold" grpId="1" nodeType="afterEffect">
                                  <p:stCondLst>
                                    <p:cond delay="0"/>
                                  </p:stCondLst>
                                  <p:childTnLst>
                                    <p:animEffect transition="out" filter="barn(inHorizontal)">
                                      <p:cBhvr>
                                        <p:cTn id="12" dur="2000"/>
                                        <p:tgtEl>
                                          <p:spTgt spid="141314"/>
                                        </p:tgtEl>
                                      </p:cBhvr>
                                    </p:animEffect>
                                    <p:set>
                                      <p:cBhvr>
                                        <p:cTn id="13" dur="1" fill="hold">
                                          <p:stCondLst>
                                            <p:cond delay="1999"/>
                                          </p:stCondLst>
                                        </p:cTn>
                                        <p:tgtEl>
                                          <p:spTgt spid="141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19439" y="1611840"/>
            <a:ext cx="8519886"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 们 原 不 是 传 自 己 ， 乃 是 传 基 督 耶 稣 为 主 ， 并 且 自 己 因 耶 稣 作 你 们 的 仆 人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那 吩 咐 光 从 黑 暗 里 照 出 来 的 神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已 经 照 在 我 们 心 里 ， 叫 我 们 得 知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 荣 耀 的 光 显 在 耶 稣 基 督 的 面 上”（</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4:5-6</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F5B14E84-7E92-E340-A498-05DD6D872D5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415865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205827" name="Rectangle 3"/>
          <p:cNvSpPr>
            <a:spLocks noGrp="1" noChangeArrowheads="1"/>
          </p:cNvSpPr>
          <p:nvPr>
            <p:ph type="ctrTitle"/>
          </p:nvPr>
        </p:nvSpPr>
        <p:spPr>
          <a:xfrm>
            <a:off x="838200" y="2362200"/>
            <a:ext cx="7924800" cy="1752600"/>
          </a:xfrm>
          <a:solidFill>
            <a:srgbClr val="642523"/>
          </a:solidFill>
          <a:effectLst>
            <a:outerShdw blurRad="63500" dist="35921" dir="2700000" algn="ctr" rotWithShape="0">
              <a:srgbClr val="000000">
                <a:alpha val="74998"/>
              </a:srgbClr>
            </a:outerShdw>
          </a:effectLst>
        </p:spPr>
        <p:txBody>
          <a:bodyPr/>
          <a:lstStyle/>
          <a:p>
            <a:pPr eaLnBrk="1" hangingPunct="1">
              <a:defRPr/>
            </a:pPr>
            <a:r>
              <a:rPr lang="zh-CN" altLang="en-US" sz="6000" b="1" i="1" dirty="0">
                <a:solidFill>
                  <a:schemeClr val="tx1"/>
                </a:solidFill>
                <a:latin typeface="宋体"/>
                <a:ea typeface="宋体"/>
                <a:cs typeface="宋体"/>
              </a:rPr>
              <a:t>保罗沮丧吗？</a:t>
            </a:r>
            <a:endParaRPr lang="en-US" dirty="0">
              <a:solidFill>
                <a:schemeClr val="tx1"/>
              </a:solidFill>
              <a:latin typeface="宋体"/>
              <a:ea typeface="宋体"/>
              <a:cs typeface="宋体"/>
            </a:endParaRPr>
          </a:p>
        </p:txBody>
      </p:sp>
    </p:spTree>
    <p:extLst>
      <p:ext uri="{BB962C8B-B14F-4D97-AF65-F5344CB8AC3E}">
        <p14:creationId xmlns:p14="http://schemas.microsoft.com/office/powerpoint/2010/main" val="2247704052"/>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CN" altLang="en-US" b="1" dirty="0">
                <a:latin typeface="宋体"/>
                <a:ea typeface="宋体"/>
                <a:cs typeface="宋体"/>
              </a:rPr>
              <a:t>保罗的付出</a:t>
            </a:r>
            <a:r>
              <a:rPr lang="en-US" dirty="0">
                <a:cs typeface="+mj-cs"/>
              </a:rPr>
              <a:t>…</a:t>
            </a: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194564" name="Text Box 5"/>
          <p:cNvSpPr txBox="1">
            <a:spLocks noChangeArrowheads="1"/>
          </p:cNvSpPr>
          <p:nvPr/>
        </p:nvSpPr>
        <p:spPr bwMode="auto">
          <a:xfrm>
            <a:off x="152400" y="1143000"/>
            <a:ext cx="8915400" cy="40318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zh-CN" altLang="en-US" sz="3200" dirty="0">
                <a:solidFill>
                  <a:srgbClr val="FFFFFF"/>
                </a:solidFill>
                <a:latin typeface="宋体"/>
                <a:ea typeface="宋体"/>
                <a:cs typeface="宋体"/>
              </a:rPr>
              <a:t>哥林多后书</a:t>
            </a:r>
            <a:r>
              <a:rPr lang="en-US" altLang="zh-CN" sz="3200" dirty="0">
                <a:solidFill>
                  <a:srgbClr val="FFFFFF"/>
                </a:solidFill>
                <a:latin typeface="宋体"/>
                <a:ea typeface="宋体"/>
                <a:cs typeface="宋体"/>
              </a:rPr>
              <a:t> </a:t>
            </a:r>
            <a:r>
              <a:rPr lang="en-US" altLang="zh-CN" sz="3200" b="0" dirty="0">
                <a:solidFill>
                  <a:srgbClr val="FFFFFF"/>
                </a:solidFill>
                <a:latin typeface="Arial"/>
                <a:ea typeface="宋体"/>
                <a:cs typeface="Arial"/>
              </a:rPr>
              <a:t>11:23-28</a:t>
            </a:r>
            <a:r>
              <a:rPr lang="en-US" sz="3200" b="0" dirty="0">
                <a:solidFill>
                  <a:srgbClr val="FFFFFF"/>
                </a:solidFill>
                <a:latin typeface="Arial"/>
                <a:ea typeface="宋体"/>
                <a:cs typeface="Arial"/>
              </a:rPr>
              <a:t>  </a:t>
            </a:r>
            <a:r>
              <a:rPr lang="zh-TW" altLang="en-US" sz="3200" dirty="0">
                <a:solidFill>
                  <a:srgbClr val="FFFFFF"/>
                </a:solidFill>
                <a:latin typeface="宋体"/>
                <a:ea typeface="宋体"/>
                <a:cs typeface="宋体"/>
              </a:rPr>
              <a:t>我比他们多受劳苦、多下监牢，受</a:t>
            </a:r>
            <a:r>
              <a:rPr lang="zh-TW" altLang="en-US" sz="3200" dirty="0">
                <a:solidFill>
                  <a:srgbClr val="FFFF00"/>
                </a:solidFill>
                <a:latin typeface="宋体"/>
                <a:ea typeface="宋体"/>
                <a:cs typeface="宋体"/>
              </a:rPr>
              <a:t>鞭打</a:t>
            </a:r>
            <a:r>
              <a:rPr lang="zh-TW" altLang="en-US" sz="3200" dirty="0">
                <a:solidFill>
                  <a:srgbClr val="FFFFFF"/>
                </a:solidFill>
                <a:latin typeface="宋体"/>
                <a:ea typeface="宋体"/>
                <a:cs typeface="宋体"/>
              </a:rPr>
              <a:t>是过重的，</a:t>
            </a:r>
            <a:r>
              <a:rPr lang="en-US" sz="3200" baseline="30000" dirty="0">
                <a:solidFill>
                  <a:srgbClr val="FFFFFF"/>
                </a:solidFill>
                <a:latin typeface="宋体"/>
                <a:ea typeface="宋体"/>
                <a:cs typeface="宋体"/>
              </a:rPr>
              <a:t>24</a:t>
            </a:r>
            <a:r>
              <a:rPr lang="zh-TW" altLang="en-US" sz="3200" dirty="0">
                <a:solidFill>
                  <a:srgbClr val="FFFFFF"/>
                </a:solidFill>
                <a:latin typeface="宋体"/>
                <a:ea typeface="宋体"/>
                <a:cs typeface="宋体"/>
              </a:rPr>
              <a:t>冒死是屡次有的。被犹太人鞭打五次，每次</a:t>
            </a:r>
            <a:r>
              <a:rPr lang="zh-TW" altLang="en-US" sz="3200" dirty="0">
                <a:solidFill>
                  <a:srgbClr val="FFFF00"/>
                </a:solidFill>
                <a:latin typeface="宋体"/>
                <a:ea typeface="宋体"/>
                <a:cs typeface="宋体"/>
              </a:rPr>
              <a:t>四十</a:t>
            </a:r>
            <a:r>
              <a:rPr lang="zh-TW" altLang="en-US" sz="3200" dirty="0">
                <a:solidFill>
                  <a:srgbClr val="FFFFFF"/>
                </a:solidFill>
                <a:latin typeface="宋体"/>
                <a:ea typeface="宋体"/>
                <a:cs typeface="宋体"/>
              </a:rPr>
              <a:t>减去一下；</a:t>
            </a:r>
            <a:r>
              <a:rPr lang="en-US" sz="3200" dirty="0">
                <a:solidFill>
                  <a:srgbClr val="FFFFFF"/>
                </a:solidFill>
                <a:latin typeface="宋体"/>
                <a:ea typeface="宋体"/>
                <a:cs typeface="宋体"/>
              </a:rPr>
              <a:t> </a:t>
            </a:r>
            <a:r>
              <a:rPr lang="en-US" sz="3200" baseline="30000" dirty="0">
                <a:solidFill>
                  <a:srgbClr val="FFFFFF"/>
                </a:solidFill>
                <a:latin typeface="宋体"/>
                <a:ea typeface="宋体"/>
                <a:cs typeface="宋体"/>
              </a:rPr>
              <a:t>25</a:t>
            </a:r>
            <a:r>
              <a:rPr lang="zh-TW" altLang="en-US" sz="3200" dirty="0">
                <a:solidFill>
                  <a:srgbClr val="FFFF00"/>
                </a:solidFill>
                <a:latin typeface="宋体"/>
                <a:ea typeface="宋体"/>
                <a:cs typeface="宋体"/>
              </a:rPr>
              <a:t>被棍打</a:t>
            </a:r>
            <a:r>
              <a:rPr lang="zh-TW" altLang="en-US" sz="3200" dirty="0">
                <a:latin typeface="宋体"/>
                <a:ea typeface="宋体"/>
                <a:cs typeface="宋体"/>
              </a:rPr>
              <a:t>了三次，被</a:t>
            </a:r>
            <a:r>
              <a:rPr lang="zh-TW" altLang="en-US" sz="3200" dirty="0">
                <a:solidFill>
                  <a:srgbClr val="FFFF00"/>
                </a:solidFill>
                <a:latin typeface="宋体"/>
                <a:ea typeface="宋体"/>
                <a:cs typeface="宋体"/>
              </a:rPr>
              <a:t>石头打</a:t>
            </a:r>
            <a:r>
              <a:rPr lang="zh-TW" altLang="en-US" sz="3200" dirty="0">
                <a:latin typeface="宋体"/>
                <a:ea typeface="宋体"/>
                <a:cs typeface="宋体"/>
              </a:rPr>
              <a:t>了一次，</a:t>
            </a:r>
            <a:r>
              <a:rPr lang="zh-TW" altLang="en-US" sz="3200" dirty="0">
                <a:solidFill>
                  <a:srgbClr val="FFFFFF"/>
                </a:solidFill>
                <a:latin typeface="宋体"/>
                <a:ea typeface="宋体"/>
                <a:cs typeface="宋体"/>
              </a:rPr>
              <a:t>遇着</a:t>
            </a:r>
            <a:r>
              <a:rPr lang="zh-TW" altLang="en-US" sz="3200" dirty="0">
                <a:solidFill>
                  <a:srgbClr val="FFFF00"/>
                </a:solidFill>
                <a:latin typeface="宋体"/>
                <a:ea typeface="宋体"/>
                <a:cs typeface="宋体"/>
              </a:rPr>
              <a:t>船坏</a:t>
            </a:r>
            <a:r>
              <a:rPr lang="zh-TW" altLang="en-US" sz="3200" dirty="0">
                <a:latin typeface="宋体"/>
                <a:ea typeface="宋体"/>
                <a:cs typeface="宋体"/>
              </a:rPr>
              <a:t>三次，一昼一夜</a:t>
            </a:r>
            <a:r>
              <a:rPr lang="zh-TW" altLang="en-US" sz="3200" dirty="0">
                <a:solidFill>
                  <a:srgbClr val="FFFFFF"/>
                </a:solidFill>
                <a:latin typeface="宋体"/>
                <a:ea typeface="宋体"/>
                <a:cs typeface="宋体"/>
              </a:rPr>
              <a:t>在</a:t>
            </a:r>
            <a:r>
              <a:rPr lang="zh-TW" altLang="en-US" sz="3200" dirty="0">
                <a:solidFill>
                  <a:srgbClr val="FFFF00"/>
                </a:solidFill>
                <a:latin typeface="宋体"/>
                <a:ea typeface="宋体"/>
                <a:cs typeface="宋体"/>
              </a:rPr>
              <a:t>深海里</a:t>
            </a:r>
            <a:r>
              <a:rPr lang="zh-TW" altLang="en-US" sz="3200" dirty="0">
                <a:latin typeface="宋体"/>
                <a:ea typeface="宋体"/>
                <a:cs typeface="宋体"/>
              </a:rPr>
              <a:t>。</a:t>
            </a:r>
            <a:r>
              <a:rPr lang="en-US" sz="3200" dirty="0">
                <a:solidFill>
                  <a:srgbClr val="FFFFFF"/>
                </a:solidFill>
                <a:latin typeface="宋体"/>
                <a:ea typeface="宋体"/>
                <a:cs typeface="宋体"/>
              </a:rPr>
              <a:t> </a:t>
            </a:r>
            <a:r>
              <a:rPr lang="en-US" sz="3200" baseline="30000" dirty="0">
                <a:solidFill>
                  <a:srgbClr val="FFFFFF"/>
                </a:solidFill>
                <a:latin typeface="宋体"/>
                <a:ea typeface="宋体"/>
                <a:cs typeface="宋体"/>
              </a:rPr>
              <a:t>26</a:t>
            </a:r>
            <a:r>
              <a:rPr lang="zh-TW" altLang="en-US" sz="3200" dirty="0">
                <a:latin typeface="宋体"/>
                <a:ea typeface="宋体"/>
                <a:cs typeface="宋体"/>
              </a:rPr>
              <a:t>又屡次</a:t>
            </a:r>
            <a:r>
              <a:rPr lang="zh-TW" altLang="en-US" sz="3200" dirty="0">
                <a:solidFill>
                  <a:srgbClr val="FFFF00"/>
                </a:solidFill>
                <a:latin typeface="宋体"/>
                <a:ea typeface="宋体"/>
                <a:cs typeface="宋体"/>
              </a:rPr>
              <a:t>行远路</a:t>
            </a:r>
            <a:r>
              <a:rPr lang="zh-TW" altLang="en-US" sz="3200" dirty="0">
                <a:latin typeface="宋体"/>
                <a:ea typeface="宋体"/>
                <a:cs typeface="宋体"/>
              </a:rPr>
              <a:t>，遭</a:t>
            </a:r>
            <a:r>
              <a:rPr lang="zh-TW" altLang="en-US" sz="3200" dirty="0">
                <a:solidFill>
                  <a:srgbClr val="FFFF00"/>
                </a:solidFill>
                <a:latin typeface="宋体"/>
                <a:ea typeface="宋体"/>
                <a:cs typeface="宋体"/>
              </a:rPr>
              <a:t>江河</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盗贼</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同族</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外邦人</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城里</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旷野</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海</a:t>
            </a:r>
            <a:r>
              <a:rPr lang="zh-TW" altLang="en-US" sz="3200" dirty="0">
                <a:latin typeface="宋体"/>
                <a:ea typeface="宋体"/>
                <a:cs typeface="宋体"/>
              </a:rPr>
              <a:t>中的危险、</a:t>
            </a:r>
            <a:r>
              <a:rPr lang="zh-TW" altLang="en-US" sz="3200" dirty="0">
                <a:solidFill>
                  <a:srgbClr val="FFFF00"/>
                </a:solidFill>
                <a:latin typeface="宋体"/>
                <a:ea typeface="宋体"/>
                <a:cs typeface="宋体"/>
              </a:rPr>
              <a:t>假弟兄</a:t>
            </a:r>
            <a:r>
              <a:rPr lang="zh-TW" altLang="en-US" sz="3200" dirty="0">
                <a:latin typeface="宋体"/>
                <a:ea typeface="宋体"/>
                <a:cs typeface="宋体"/>
              </a:rPr>
              <a:t>的危险。</a:t>
            </a:r>
          </a:p>
        </p:txBody>
      </p:sp>
    </p:spTree>
    <p:extLst>
      <p:ext uri="{BB962C8B-B14F-4D97-AF65-F5344CB8AC3E}">
        <p14:creationId xmlns:p14="http://schemas.microsoft.com/office/powerpoint/2010/main" val="3526915142"/>
      </p:ext>
    </p:extLst>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CN" altLang="en-US" b="1" dirty="0">
                <a:latin typeface="宋体"/>
                <a:ea typeface="宋体"/>
                <a:cs typeface="宋体"/>
              </a:rPr>
              <a:t>保罗的付出</a:t>
            </a:r>
            <a:r>
              <a:rPr lang="en-US" dirty="0">
                <a:cs typeface="+mj-cs"/>
              </a:rPr>
              <a:t>…</a:t>
            </a: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196612" name="Text Box 5"/>
          <p:cNvSpPr txBox="1">
            <a:spLocks noChangeArrowheads="1"/>
          </p:cNvSpPr>
          <p:nvPr/>
        </p:nvSpPr>
        <p:spPr bwMode="auto">
          <a:xfrm>
            <a:off x="304800" y="1143000"/>
            <a:ext cx="8763000" cy="20621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sz="3200" baseline="30000" dirty="0">
                <a:solidFill>
                  <a:srgbClr val="FFFFFF"/>
                </a:solidFill>
                <a:latin typeface="宋体"/>
                <a:ea typeface="宋体"/>
                <a:cs typeface="宋体"/>
              </a:rPr>
              <a:t>27</a:t>
            </a:r>
            <a:r>
              <a:rPr lang="zh-TW" altLang="en-US" sz="3200" dirty="0">
                <a:latin typeface="宋体"/>
                <a:ea typeface="宋体"/>
                <a:cs typeface="宋体"/>
              </a:rPr>
              <a:t>受劳碌、受困苦，多次</a:t>
            </a:r>
            <a:r>
              <a:rPr lang="zh-TW" altLang="en-US" sz="3200" dirty="0">
                <a:solidFill>
                  <a:srgbClr val="FFFF00"/>
                </a:solidFill>
                <a:latin typeface="宋体"/>
                <a:ea typeface="宋体"/>
                <a:cs typeface="宋体"/>
              </a:rPr>
              <a:t>不得睡</a:t>
            </a:r>
            <a:r>
              <a:rPr lang="zh-TW" altLang="en-US" sz="3200" dirty="0">
                <a:latin typeface="宋体"/>
                <a:ea typeface="宋体"/>
                <a:cs typeface="宋体"/>
              </a:rPr>
              <a:t>，又饥又渴，多次</a:t>
            </a:r>
            <a:r>
              <a:rPr lang="zh-TW" altLang="en-US" sz="3200" dirty="0">
                <a:solidFill>
                  <a:srgbClr val="FFFF00"/>
                </a:solidFill>
                <a:latin typeface="宋体"/>
                <a:ea typeface="宋体"/>
                <a:cs typeface="宋体"/>
              </a:rPr>
              <a:t>不得食</a:t>
            </a:r>
            <a:r>
              <a:rPr lang="zh-TW" altLang="en-US" sz="3200" dirty="0">
                <a:latin typeface="宋体"/>
                <a:ea typeface="宋体"/>
                <a:cs typeface="宋体"/>
              </a:rPr>
              <a:t>，受寒冷，</a:t>
            </a:r>
            <a:r>
              <a:rPr lang="zh-TW" altLang="en-US" sz="3200" dirty="0">
                <a:solidFill>
                  <a:srgbClr val="FFFF00"/>
                </a:solidFill>
                <a:latin typeface="宋体"/>
                <a:ea typeface="宋体"/>
                <a:cs typeface="宋体"/>
              </a:rPr>
              <a:t>赤身露体</a:t>
            </a:r>
            <a:r>
              <a:rPr lang="zh-TW" altLang="en-US" sz="3200" dirty="0">
                <a:latin typeface="宋体"/>
                <a:ea typeface="宋体"/>
                <a:cs typeface="宋体"/>
              </a:rPr>
              <a:t>。</a:t>
            </a:r>
            <a:r>
              <a:rPr lang="en-US" sz="3200" dirty="0">
                <a:solidFill>
                  <a:srgbClr val="FFFFFF"/>
                </a:solidFill>
                <a:latin typeface="宋体"/>
                <a:ea typeface="宋体"/>
                <a:cs typeface="宋体"/>
              </a:rPr>
              <a:t> </a:t>
            </a:r>
            <a:r>
              <a:rPr lang="en-US" sz="3200" baseline="30000" dirty="0">
                <a:solidFill>
                  <a:srgbClr val="FFFFFF"/>
                </a:solidFill>
                <a:latin typeface="宋体"/>
                <a:ea typeface="宋体"/>
                <a:cs typeface="宋体"/>
              </a:rPr>
              <a:t>28</a:t>
            </a:r>
            <a:r>
              <a:rPr lang="zh-TW" altLang="en-US" sz="3200" dirty="0">
                <a:latin typeface="宋体"/>
                <a:ea typeface="宋体"/>
                <a:cs typeface="宋体"/>
              </a:rPr>
              <a:t>除了这外面的事，</a:t>
            </a:r>
            <a:r>
              <a:rPr lang="zh-TW" altLang="en-US" sz="3200" dirty="0">
                <a:solidFill>
                  <a:srgbClr val="FFFF00"/>
                </a:solidFill>
                <a:latin typeface="宋体"/>
                <a:ea typeface="宋体"/>
                <a:cs typeface="宋体"/>
              </a:rPr>
              <a:t>还有为众教会挂心</a:t>
            </a:r>
            <a:r>
              <a:rPr lang="zh-TW" altLang="en-US" sz="3200" dirty="0">
                <a:latin typeface="宋体"/>
                <a:ea typeface="宋体"/>
                <a:cs typeface="宋体"/>
              </a:rPr>
              <a:t>的事天天压在我身上。</a:t>
            </a:r>
            <a:endParaRPr lang="en-US" sz="3200" dirty="0">
              <a:solidFill>
                <a:srgbClr val="FFFFFF"/>
              </a:solidFill>
              <a:latin typeface="宋体"/>
              <a:ea typeface="宋体"/>
              <a:cs typeface="宋体"/>
            </a:endParaRPr>
          </a:p>
        </p:txBody>
      </p:sp>
    </p:spTree>
    <p:extLst>
      <p:ext uri="{BB962C8B-B14F-4D97-AF65-F5344CB8AC3E}">
        <p14:creationId xmlns:p14="http://schemas.microsoft.com/office/powerpoint/2010/main" val="1759971116"/>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1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Rectangle 3"/>
          <p:cNvSpPr>
            <a:spLocks noGrp="1" noChangeArrowheads="1"/>
          </p:cNvSpPr>
          <p:nvPr>
            <p:ph type="title"/>
          </p:nvPr>
        </p:nvSpPr>
        <p:spPr>
          <a:xfrm>
            <a:off x="0" y="990600"/>
            <a:ext cx="9144000" cy="54864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bg1"/>
                </a:solidFill>
                <a:latin typeface="Arial" charset="0"/>
                <a:cs typeface="+mj-cs"/>
              </a:rPr>
              <a:t>“</a:t>
            </a:r>
            <a:r>
              <a:rPr lang="zh-CN" altLang="en-US" sz="5400" b="1" dirty="0">
                <a:solidFill>
                  <a:schemeClr val="bg1"/>
                </a:solidFill>
                <a:latin typeface="Arial" charset="0"/>
                <a:cs typeface="+mj-cs"/>
              </a:rPr>
              <a:t>所以，我们并不沮丧，我们外面的人虽然渐渐朽坏，但里面的人却日日更新</a:t>
            </a:r>
            <a:r>
              <a:rPr lang="en-US" altLang="ja-JP" sz="5400" b="1" dirty="0">
                <a:solidFill>
                  <a:schemeClr val="bg1"/>
                </a:solidFill>
                <a:latin typeface="Arial" charset="0"/>
                <a:cs typeface="+mj-cs"/>
              </a:rPr>
              <a:t>”</a:t>
            </a:r>
            <a:br>
              <a:rPr lang="en-US" sz="5400" b="1" dirty="0">
                <a:solidFill>
                  <a:schemeClr val="bg1"/>
                </a:solidFill>
                <a:latin typeface="Arial" charset="0"/>
                <a:cs typeface="+mj-cs"/>
              </a:rPr>
            </a:br>
            <a:r>
              <a:rPr lang="en-US" sz="5400" b="1" dirty="0">
                <a:solidFill>
                  <a:schemeClr val="bg1"/>
                </a:solidFill>
                <a:latin typeface="Arial" charset="0"/>
                <a:cs typeface="+mj-cs"/>
              </a:rPr>
              <a:t>(</a:t>
            </a:r>
            <a:r>
              <a:rPr lang="zh-CN" altLang="en-US" sz="5400" b="1" dirty="0">
                <a:solidFill>
                  <a:schemeClr val="bg1"/>
                </a:solidFill>
                <a:latin typeface="Arial" charset="0"/>
                <a:cs typeface="+mj-cs"/>
              </a:rPr>
              <a:t>林后</a:t>
            </a:r>
            <a:r>
              <a:rPr lang="en-US" sz="5400" b="1" dirty="0">
                <a:solidFill>
                  <a:schemeClr val="bg1"/>
                </a:solidFill>
                <a:latin typeface="Arial" charset="0"/>
                <a:cs typeface="+mj-cs"/>
              </a:rPr>
              <a:t>. 4:16)</a:t>
            </a:r>
            <a:endParaRPr lang="en-US" sz="4800" dirty="0">
              <a:solidFill>
                <a:srgbClr val="000000"/>
              </a:solidFill>
              <a:latin typeface="Times" charset="0"/>
              <a:cs typeface="+mj-cs"/>
            </a:endParaRPr>
          </a:p>
        </p:txBody>
      </p:sp>
    </p:spTree>
    <p:extLst>
      <p:ext uri="{BB962C8B-B14F-4D97-AF65-F5344CB8AC3E}">
        <p14:creationId xmlns:p14="http://schemas.microsoft.com/office/powerpoint/2010/main" val="65583476"/>
      </p:ext>
    </p:extLst>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228600" y="152400"/>
            <a:ext cx="4876800" cy="6324600"/>
          </a:xfrm>
        </p:spPr>
        <p:txBody>
          <a:bodyPr/>
          <a:lstStyle/>
          <a:p>
            <a:pPr eaLnBrk="1" hangingPunct="1">
              <a:defRPr/>
            </a:pPr>
            <a:r>
              <a:rPr lang="zh-CN" altLang="en-US" sz="6000" b="1" dirty="0">
                <a:solidFill>
                  <a:schemeClr val="bg1"/>
                </a:solidFill>
                <a:latin typeface="宋体"/>
                <a:ea typeface="宋体"/>
                <a:cs typeface="宋体"/>
              </a:rPr>
              <a:t>我们参考一下保罗的两种</a:t>
            </a:r>
            <a:br>
              <a:rPr lang="en-US" altLang="zh-CN" sz="6000" b="1" dirty="0">
                <a:solidFill>
                  <a:schemeClr val="bg1"/>
                </a:solidFill>
                <a:latin typeface="宋体"/>
                <a:ea typeface="宋体"/>
                <a:cs typeface="宋体"/>
              </a:rPr>
            </a:br>
            <a:r>
              <a:rPr lang="zh-CN" altLang="en-US" sz="6000" b="1" dirty="0">
                <a:solidFill>
                  <a:schemeClr val="bg1"/>
                </a:solidFill>
                <a:latin typeface="宋体"/>
                <a:ea typeface="宋体"/>
                <a:cs typeface="宋体"/>
              </a:rPr>
              <a:t>抗忧法</a:t>
            </a:r>
            <a:r>
              <a:rPr lang="en-US" sz="6000" dirty="0">
                <a:solidFill>
                  <a:schemeClr val="bg1"/>
                </a:solidFill>
                <a:latin typeface="Arial Black" charset="0"/>
                <a:cs typeface="+mj-cs"/>
              </a:rPr>
              <a:t>…</a:t>
            </a:r>
            <a:endParaRPr lang="en-US" sz="4800" dirty="0">
              <a:latin typeface="Arial Black" charset="0"/>
              <a:cs typeface="+mj-cs"/>
            </a:endParaRPr>
          </a:p>
        </p:txBody>
      </p:sp>
      <p:pic>
        <p:nvPicPr>
          <p:cNvPr id="200706" name="Picture 3" descr="Tess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95400"/>
            <a:ext cx="3552825"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1833145"/>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p:cNvSpPr>
            <a:spLocks noGrp="1" noChangeArrowheads="1"/>
          </p:cNvSpPr>
          <p:nvPr>
            <p:ph type="title"/>
          </p:nvPr>
        </p:nvSpPr>
        <p:spPr>
          <a:xfrm>
            <a:off x="457200" y="152400"/>
            <a:ext cx="8077200" cy="4419600"/>
          </a:xfrm>
          <a:effectLst>
            <a:outerShdw blurRad="63500" dist="35921" dir="2700000" algn="ctr" rotWithShape="0">
              <a:srgbClr val="000000">
                <a:alpha val="74998"/>
              </a:srgbClr>
            </a:outerShdw>
          </a:effectLst>
        </p:spPr>
        <p:txBody>
          <a:bodyPr/>
          <a:lstStyle/>
          <a:p>
            <a:pPr eaLnBrk="1" hangingPunct="1">
              <a:defRPr/>
            </a:pPr>
            <a:r>
              <a:rPr lang="en-US" altLang="zh-CN" sz="6000" dirty="0">
                <a:solidFill>
                  <a:schemeClr val="bg1"/>
                </a:solidFill>
                <a:latin typeface="Arial"/>
                <a:ea typeface="+mn-ea"/>
                <a:cs typeface="Arial"/>
              </a:rPr>
              <a:t>1</a:t>
            </a:r>
            <a:r>
              <a:rPr lang="en-US" sz="6000" b="1" dirty="0">
                <a:solidFill>
                  <a:schemeClr val="bg1"/>
                </a:solidFill>
                <a:latin typeface="宋体"/>
                <a:ea typeface="宋体"/>
                <a:cs typeface="宋体"/>
              </a:rPr>
              <a:t>.</a:t>
            </a:r>
            <a:r>
              <a:rPr lang="zh-CN" altLang="en-US" sz="6000" b="1" dirty="0">
                <a:solidFill>
                  <a:schemeClr val="bg1"/>
                </a:solidFill>
                <a:latin typeface="宋体"/>
                <a:ea typeface="宋体"/>
                <a:cs typeface="宋体"/>
              </a:rPr>
              <a:t>忧愁与赏赐做对比</a:t>
            </a:r>
            <a:r>
              <a:rPr lang="zh-CN" altLang="en-US" sz="6000" b="1" dirty="0">
                <a:solidFill>
                  <a:schemeClr val="bg1"/>
                </a:solidFill>
                <a:latin typeface="+mn-ea"/>
                <a:ea typeface="+mn-ea"/>
                <a:cs typeface="宋体"/>
              </a:rPr>
              <a:t>，</a:t>
            </a:r>
            <a:r>
              <a:rPr lang="zh-CN" altLang="en-US" sz="6000" b="1" dirty="0">
                <a:solidFill>
                  <a:schemeClr val="bg1"/>
                </a:solidFill>
                <a:latin typeface="宋体"/>
                <a:ea typeface="宋体"/>
                <a:cs typeface="宋体"/>
              </a:rPr>
              <a:t>前者显得</a:t>
            </a:r>
            <a:r>
              <a:rPr lang="zh-CN" altLang="en-US" sz="6000" b="1" u="sng" dirty="0">
                <a:solidFill>
                  <a:srgbClr val="FFFF00"/>
                </a:solidFill>
                <a:latin typeface="宋体"/>
                <a:ea typeface="宋体"/>
                <a:cs typeface="宋体"/>
              </a:rPr>
              <a:t>微不足道</a:t>
            </a:r>
            <a:r>
              <a:rPr lang="en-US" altLang="zh-CN" sz="6000" b="1" dirty="0">
                <a:solidFill>
                  <a:srgbClr val="FFFF00"/>
                </a:solidFill>
                <a:latin typeface="宋体"/>
                <a:ea typeface="宋体"/>
                <a:cs typeface="宋体"/>
              </a:rPr>
              <a:t> </a:t>
            </a:r>
            <a:br>
              <a:rPr lang="en-US" altLang="zh-CN" sz="6000" b="1" dirty="0">
                <a:solidFill>
                  <a:srgbClr val="FFFF00"/>
                </a:solidFill>
                <a:latin typeface="宋体"/>
                <a:ea typeface="宋体"/>
                <a:cs typeface="宋体"/>
              </a:rPr>
            </a:br>
            <a:r>
              <a:rPr lang="en-US" sz="6000" dirty="0">
                <a:solidFill>
                  <a:schemeClr val="bg1"/>
                </a:solidFill>
                <a:latin typeface="Arial"/>
                <a:ea typeface="+mn-ea"/>
                <a:cs typeface="Arial"/>
              </a:rPr>
              <a:t>(</a:t>
            </a:r>
            <a:r>
              <a:rPr lang="en-US" altLang="zh-CN" sz="6000" dirty="0">
                <a:solidFill>
                  <a:schemeClr val="bg1"/>
                </a:solidFill>
                <a:latin typeface="Arial"/>
                <a:ea typeface="+mn-ea"/>
                <a:cs typeface="Arial"/>
              </a:rPr>
              <a:t>4</a:t>
            </a:r>
            <a:r>
              <a:rPr lang="zh-CN" altLang="en-US" sz="6000" dirty="0">
                <a:solidFill>
                  <a:schemeClr val="bg1"/>
                </a:solidFill>
                <a:latin typeface="Arial"/>
                <a:ea typeface="+mn-ea"/>
                <a:cs typeface="Arial"/>
              </a:rPr>
              <a:t>：</a:t>
            </a:r>
            <a:r>
              <a:rPr lang="en-US" altLang="zh-CN" sz="6000" dirty="0">
                <a:solidFill>
                  <a:schemeClr val="bg1"/>
                </a:solidFill>
                <a:latin typeface="Arial"/>
                <a:ea typeface="+mn-ea"/>
                <a:cs typeface="Arial"/>
              </a:rPr>
              <a:t>17</a:t>
            </a:r>
            <a:r>
              <a:rPr lang="en-US" sz="6000" dirty="0">
                <a:solidFill>
                  <a:schemeClr val="bg1"/>
                </a:solidFill>
                <a:latin typeface="Arial"/>
                <a:ea typeface="+mn-ea"/>
                <a:cs typeface="Arial"/>
              </a:rPr>
              <a:t>)</a:t>
            </a:r>
            <a:endParaRPr lang="en-US" sz="5400" dirty="0">
              <a:solidFill>
                <a:schemeClr val="bg1"/>
              </a:solidFill>
              <a:latin typeface="Arial"/>
              <a:ea typeface="+mn-ea"/>
              <a:cs typeface="Arial"/>
            </a:endParaRPr>
          </a:p>
        </p:txBody>
      </p:sp>
    </p:spTree>
    <p:extLst>
      <p:ext uri="{BB962C8B-B14F-4D97-AF65-F5344CB8AC3E}">
        <p14:creationId xmlns:p14="http://schemas.microsoft.com/office/powerpoint/2010/main" val="1188735689"/>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2" descr="Sunrise &amp; Sunset 1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5" name="Rectangle 3"/>
          <p:cNvSpPr>
            <a:spLocks noGrp="1" noChangeArrowheads="1"/>
          </p:cNvSpPr>
          <p:nvPr>
            <p:ph type="ctrTitle"/>
          </p:nvPr>
        </p:nvSpPr>
        <p:spPr>
          <a:xfrm>
            <a:off x="228600" y="609600"/>
            <a:ext cx="8763000" cy="57912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tx1"/>
                </a:solidFill>
                <a:latin typeface="Arial" charset="0"/>
                <a:cs typeface="+mj-cs"/>
              </a:rPr>
              <a:t>"</a:t>
            </a:r>
            <a:r>
              <a:rPr lang="zh-CN" altLang="en-US" sz="5400" b="1" dirty="0">
                <a:solidFill>
                  <a:schemeClr val="tx1"/>
                </a:solidFill>
                <a:latin typeface="Arial" charset="0"/>
                <a:cs typeface="+mj-cs"/>
              </a:rPr>
              <a:t>因为我们短暂轻微的患难，是要为我们成就极大无比、永远的荣耀</a:t>
            </a:r>
            <a:r>
              <a:rPr lang="en-US" altLang="ja-JP" sz="5400" b="1" dirty="0">
                <a:solidFill>
                  <a:schemeClr val="tx1"/>
                </a:solidFill>
                <a:latin typeface="Arial" charset="0"/>
                <a:cs typeface="+mj-cs"/>
              </a:rPr>
              <a:t>"</a:t>
            </a:r>
            <a:r>
              <a:rPr lang="en-US" sz="5400" b="1" dirty="0">
                <a:solidFill>
                  <a:schemeClr val="tx1"/>
                </a:solidFill>
                <a:latin typeface="Arial" charset="0"/>
                <a:cs typeface="+mj-cs"/>
              </a:rPr>
              <a:t> (4:17)</a:t>
            </a:r>
            <a:endParaRPr lang="en-US" dirty="0">
              <a:solidFill>
                <a:srgbClr val="000000"/>
              </a:solidFill>
              <a:latin typeface="Times" charset="0"/>
              <a:cs typeface="+mj-cs"/>
            </a:endParaRPr>
          </a:p>
        </p:txBody>
      </p:sp>
    </p:spTree>
    <p:extLst>
      <p:ext uri="{BB962C8B-B14F-4D97-AF65-F5344CB8AC3E}">
        <p14:creationId xmlns:p14="http://schemas.microsoft.com/office/powerpoint/2010/main" val="560283860"/>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TW" altLang="en-US"/>
              <a:t>因为我们短暂轻微的患难</a:t>
            </a:r>
            <a:endParaRPr lang="en-US" dirty="0">
              <a:cs typeface="+mj-cs"/>
            </a:endParaRPr>
          </a:p>
        </p:txBody>
      </p:sp>
      <p:sp>
        <p:nvSpPr>
          <p:cNvPr id="20685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20685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206852" name="Text Box 5"/>
          <p:cNvSpPr txBox="1">
            <a:spLocks noChangeArrowheads="1"/>
          </p:cNvSpPr>
          <p:nvPr/>
        </p:nvSpPr>
        <p:spPr bwMode="auto">
          <a:xfrm>
            <a:off x="152400" y="1143000"/>
            <a:ext cx="8915400" cy="37856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dirty="0">
                <a:solidFill>
                  <a:srgbClr val="FFFFFF"/>
                </a:solidFill>
                <a:latin typeface="Arial" charset="0"/>
              </a:rPr>
              <a:t>2 </a:t>
            </a:r>
            <a:r>
              <a:rPr lang="zh-TW" altLang="en-US" dirty="0">
                <a:solidFill>
                  <a:srgbClr val="FFFFFF"/>
                </a:solidFill>
                <a:latin typeface="Arial" charset="0"/>
              </a:rPr>
              <a:t>哥林多后书</a:t>
            </a:r>
            <a:r>
              <a:rPr lang="en-US" altLang="zh-TW" dirty="0">
                <a:solidFill>
                  <a:srgbClr val="FFFFFF"/>
                </a:solidFill>
                <a:latin typeface="Arial" charset="0"/>
              </a:rPr>
              <a:t> </a:t>
            </a:r>
            <a:r>
              <a:rPr lang="en-US" dirty="0">
                <a:solidFill>
                  <a:srgbClr val="FFFFFF"/>
                </a:solidFill>
                <a:latin typeface="Arial" charset="0"/>
              </a:rPr>
              <a:t>11:23-28</a:t>
            </a:r>
            <a:br>
              <a:rPr lang="en-US" dirty="0">
                <a:solidFill>
                  <a:srgbClr val="FFFFFF"/>
                </a:solidFill>
                <a:latin typeface="Arial" charset="0"/>
              </a:rPr>
            </a:br>
            <a:br>
              <a:rPr lang="en-US" dirty="0">
                <a:solidFill>
                  <a:srgbClr val="FFFFFF"/>
                </a:solidFill>
                <a:latin typeface="Arial" charset="0"/>
              </a:rPr>
            </a:br>
            <a:r>
              <a:rPr lang="zh-TW" altLang="en-US" dirty="0">
                <a:solidFill>
                  <a:srgbClr val="FFFFFF"/>
                </a:solidFill>
                <a:latin typeface="Arial" charset="0"/>
              </a:rPr>
              <a:t>他们是基督的仆人吗？ 说句狂话，我更是。我受更多的劳苦，更多的坐监，受了过量的鞭打，常常有生命的危险。 </a:t>
            </a:r>
            <a:r>
              <a:rPr lang="en-US" altLang="zh-TW" dirty="0">
                <a:solidFill>
                  <a:srgbClr val="FFFFFF"/>
                </a:solidFill>
                <a:latin typeface="Arial" charset="0"/>
              </a:rPr>
              <a:t>24 </a:t>
            </a:r>
            <a:r>
              <a:rPr lang="zh-TW" altLang="en-US" dirty="0">
                <a:solidFill>
                  <a:srgbClr val="FFFFFF"/>
                </a:solidFill>
                <a:latin typeface="Arial" charset="0"/>
              </a:rPr>
              <a:t>我被犹太人打过五次，每次四十下减去一下， </a:t>
            </a:r>
            <a:r>
              <a:rPr lang="en-US" altLang="zh-TW" dirty="0">
                <a:solidFill>
                  <a:srgbClr val="FFFFFF"/>
                </a:solidFill>
                <a:latin typeface="Arial" charset="0"/>
              </a:rPr>
              <a:t>25 </a:t>
            </a:r>
            <a:r>
              <a:rPr lang="zh-TW" altLang="en-US" dirty="0">
                <a:solidFill>
                  <a:srgbClr val="FFFFFF"/>
                </a:solidFill>
                <a:latin typeface="Arial" charset="0"/>
              </a:rPr>
              <a:t>被棍打过三次，被石头打过一次，三次遇着船坏，在深海里飘了一昼一夜； </a:t>
            </a:r>
            <a:r>
              <a:rPr lang="en-US" altLang="zh-TW" dirty="0">
                <a:solidFill>
                  <a:srgbClr val="FFFFFF"/>
                </a:solidFill>
                <a:latin typeface="Arial" charset="0"/>
              </a:rPr>
              <a:t>26 </a:t>
            </a:r>
            <a:r>
              <a:rPr lang="zh-TW" altLang="en-US" dirty="0">
                <a:solidFill>
                  <a:srgbClr val="FFFFFF"/>
                </a:solidFill>
                <a:latin typeface="Arial" charset="0"/>
              </a:rPr>
              <a:t>多次行远路，遇着江河的危险、强盗的危险、同族的危险、外族的危险、城中的危险、旷野的危险、海上的危险、假弟兄的危险； </a:t>
            </a:r>
            <a:r>
              <a:rPr lang="en-US" altLang="zh-TW" dirty="0">
                <a:solidFill>
                  <a:srgbClr val="FFFFFF"/>
                </a:solidFill>
                <a:latin typeface="Arial" charset="0"/>
              </a:rPr>
              <a:t>27 </a:t>
            </a:r>
            <a:r>
              <a:rPr lang="zh-TW" altLang="en-US" dirty="0">
                <a:solidFill>
                  <a:srgbClr val="FFFFFF"/>
                </a:solidFill>
                <a:latin typeface="Arial" charset="0"/>
              </a:rPr>
              <a:t>劳碌辛苦，多次不得睡觉，又饥又渴，多次缺粮，赤身挨冷。 </a:t>
            </a:r>
            <a:r>
              <a:rPr lang="en-US" altLang="zh-TW" dirty="0">
                <a:solidFill>
                  <a:srgbClr val="FFFFFF"/>
                </a:solidFill>
                <a:latin typeface="Arial" charset="0"/>
              </a:rPr>
              <a:t>28 </a:t>
            </a:r>
            <a:r>
              <a:rPr lang="zh-TW" altLang="en-US" dirty="0">
                <a:solidFill>
                  <a:srgbClr val="FFFFFF"/>
                </a:solidFill>
                <a:latin typeface="Arial" charset="0"/>
              </a:rPr>
              <a:t>除了这些外面的事，还有为各教会挂心的事，天天压在我的身上</a:t>
            </a:r>
            <a:endParaRPr lang="en-US" b="0" dirty="0">
              <a:solidFill>
                <a:srgbClr val="FFFFFF"/>
              </a:solidFill>
              <a:latin typeface="Arial" charset="0"/>
            </a:endParaRPr>
          </a:p>
        </p:txBody>
      </p:sp>
    </p:spTree>
    <p:extLst>
      <p:ext uri="{BB962C8B-B14F-4D97-AF65-F5344CB8AC3E}">
        <p14:creationId xmlns:p14="http://schemas.microsoft.com/office/powerpoint/2010/main" val="3087933487"/>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descr="ATT000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836613"/>
            <a:ext cx="9109075"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4" name="Rectangle 2"/>
          <p:cNvSpPr>
            <a:spLocks noGrp="1" noChangeArrowheads="1"/>
          </p:cNvSpPr>
          <p:nvPr>
            <p:ph type="title"/>
          </p:nvPr>
        </p:nvSpPr>
        <p:spPr>
          <a:xfrm>
            <a:off x="685800" y="228600"/>
            <a:ext cx="7772400" cy="762000"/>
          </a:xfrm>
        </p:spPr>
        <p:txBody>
          <a:bodyPr/>
          <a:lstStyle/>
          <a:p>
            <a:pPr eaLnBrk="1" hangingPunct="1">
              <a:defRPr/>
            </a:pPr>
            <a:r>
              <a:rPr lang="zh-CN" altLang="en-US" dirty="0">
                <a:solidFill>
                  <a:schemeClr val="bg1"/>
                </a:solidFill>
                <a:latin typeface="宋体"/>
                <a:ea typeface="宋体"/>
                <a:cs typeface="宋体"/>
              </a:rPr>
              <a:t>狮城新加坡</a:t>
            </a:r>
            <a:endParaRPr lang="en-US" dirty="0">
              <a:solidFill>
                <a:schemeClr val="bg1"/>
              </a:solidFill>
              <a:latin typeface="宋体"/>
              <a:ea typeface="宋体"/>
              <a:cs typeface="宋体"/>
            </a:endParaRPr>
          </a:p>
        </p:txBody>
      </p:sp>
    </p:spTree>
    <p:extLst>
      <p:ext uri="{BB962C8B-B14F-4D97-AF65-F5344CB8AC3E}">
        <p14:creationId xmlns:p14="http://schemas.microsoft.com/office/powerpoint/2010/main" val="37630418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97038"/>
            <a:ext cx="6324600" cy="517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a:xfrm>
            <a:off x="304800" y="609600"/>
            <a:ext cx="8839200" cy="1143000"/>
          </a:xfrm>
          <a:effectLst>
            <a:outerShdw blurRad="63500" dist="53882" dir="2700000" algn="ctr" rotWithShape="0">
              <a:schemeClr val="tx1">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defRPr/>
            </a:pPr>
            <a:r>
              <a:rPr lang="zh-CN" altLang="en-US" sz="5400" dirty="0">
                <a:solidFill>
                  <a:schemeClr val="bg1"/>
                </a:solidFill>
                <a:latin typeface="宋体"/>
                <a:ea typeface="宋体"/>
                <a:cs typeface="宋体"/>
              </a:rPr>
              <a:t>新加坡的策略性位置</a:t>
            </a:r>
            <a:endParaRPr lang="en-US" dirty="0">
              <a:solidFill>
                <a:schemeClr val="bg1"/>
              </a:solidFill>
              <a:latin typeface="宋体"/>
              <a:ea typeface="宋体"/>
              <a:cs typeface="宋体"/>
            </a:endParaRPr>
          </a:p>
        </p:txBody>
      </p:sp>
      <p:sp>
        <p:nvSpPr>
          <p:cNvPr id="8196" name="Rectangle 4"/>
          <p:cNvSpPr>
            <a:spLocks noGrp="1" noChangeArrowheads="1"/>
          </p:cNvSpPr>
          <p:nvPr>
            <p:ph type="body" idx="1"/>
          </p:nvPr>
        </p:nvSpPr>
        <p:spPr>
          <a:xfrm>
            <a:off x="76200" y="3003550"/>
            <a:ext cx="4191000" cy="2613025"/>
          </a:xfrm>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buFontTx/>
              <a:buNone/>
              <a:defRPr/>
            </a:pPr>
            <a:r>
              <a:rPr lang="en-US" sz="3600" dirty="0">
                <a:solidFill>
                  <a:schemeClr val="hlink"/>
                </a:solidFill>
                <a:latin typeface="Arial"/>
                <a:ea typeface="宋体"/>
                <a:cs typeface="Arial"/>
              </a:rPr>
              <a:t>10/40 </a:t>
            </a:r>
            <a:r>
              <a:rPr lang="zh-CN" altLang="en-US" sz="3600" b="1" dirty="0">
                <a:solidFill>
                  <a:schemeClr val="hlink"/>
                </a:solidFill>
                <a:latin typeface="宋体"/>
                <a:ea typeface="宋体"/>
                <a:cs typeface="宋体"/>
              </a:rPr>
              <a:t>之窗</a:t>
            </a:r>
            <a:r>
              <a:rPr lang="en-US" sz="3600" b="1" dirty="0">
                <a:solidFill>
                  <a:schemeClr val="bg1"/>
                </a:solidFill>
                <a:cs typeface="+mn-cs"/>
              </a:rPr>
              <a:t>	</a:t>
            </a:r>
          </a:p>
          <a:p>
            <a:pPr eaLnBrk="1" hangingPunct="1">
              <a:defRPr/>
            </a:pPr>
            <a:r>
              <a:rPr lang="zh-CN" altLang="en-US" sz="3600" b="1" dirty="0">
                <a:solidFill>
                  <a:schemeClr val="bg1"/>
                </a:solidFill>
                <a:latin typeface="宋体"/>
                <a:ea typeface="宋体"/>
                <a:cs typeface="宋体"/>
              </a:rPr>
              <a:t>赤贫人民</a:t>
            </a:r>
            <a:endParaRPr lang="en-US" altLang="zh-CN" sz="3600" b="1" dirty="0">
              <a:solidFill>
                <a:schemeClr val="bg1"/>
              </a:solidFill>
              <a:latin typeface="宋体"/>
              <a:ea typeface="宋体"/>
              <a:cs typeface="宋体"/>
            </a:endParaRPr>
          </a:p>
          <a:p>
            <a:pPr eaLnBrk="1" hangingPunct="1">
              <a:defRPr/>
            </a:pPr>
            <a:r>
              <a:rPr lang="en-US" sz="3600" dirty="0">
                <a:solidFill>
                  <a:schemeClr val="bg1"/>
                </a:solidFill>
                <a:latin typeface="Arial"/>
                <a:ea typeface="宋体"/>
                <a:cs typeface="Arial"/>
              </a:rPr>
              <a:t>97%</a:t>
            </a:r>
            <a:r>
              <a:rPr lang="en-US" sz="3600" b="1" dirty="0">
                <a:solidFill>
                  <a:schemeClr val="bg1"/>
                </a:solidFill>
                <a:latin typeface="宋体"/>
                <a:ea typeface="宋体"/>
                <a:cs typeface="宋体"/>
              </a:rPr>
              <a:t> </a:t>
            </a:r>
            <a:r>
              <a:rPr lang="zh-CN" altLang="en-US" sz="3600" b="1" dirty="0">
                <a:solidFill>
                  <a:schemeClr val="bg1"/>
                </a:solidFill>
                <a:latin typeface="宋体"/>
                <a:ea typeface="宋体"/>
                <a:cs typeface="宋体"/>
              </a:rPr>
              <a:t>未及群体</a:t>
            </a:r>
            <a:endParaRPr lang="en-US" sz="3600" b="1" dirty="0">
              <a:solidFill>
                <a:schemeClr val="bg1"/>
              </a:solidFill>
              <a:latin typeface="宋体"/>
              <a:ea typeface="宋体"/>
              <a:cs typeface="宋体"/>
            </a:endParaRPr>
          </a:p>
        </p:txBody>
      </p:sp>
      <p:sp>
        <p:nvSpPr>
          <p:cNvPr id="8197" name="Rectangle 5"/>
          <p:cNvSpPr>
            <a:spLocks noChangeArrowheads="1"/>
          </p:cNvSpPr>
          <p:nvPr/>
        </p:nvSpPr>
        <p:spPr bwMode="auto">
          <a:xfrm>
            <a:off x="25400" y="2516188"/>
            <a:ext cx="8813800" cy="2425700"/>
          </a:xfrm>
          <a:prstGeom prst="rect">
            <a:avLst/>
          </a:prstGeom>
          <a:noFill/>
          <a:ln w="12700">
            <a:solidFill>
              <a:schemeClr val="bg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2400" b="0">
              <a:solidFill>
                <a:srgbClr val="000000"/>
              </a:solidFill>
              <a:latin typeface="Arial" charset="0"/>
              <a:ea typeface="ＭＳ Ｐゴシック" charset="0"/>
            </a:endParaRPr>
          </a:p>
        </p:txBody>
      </p:sp>
      <p:sp>
        <p:nvSpPr>
          <p:cNvPr id="8198" name="AutoShape 6"/>
          <p:cNvSpPr>
            <a:spLocks noChangeArrowheads="1"/>
          </p:cNvSpPr>
          <p:nvPr/>
        </p:nvSpPr>
        <p:spPr bwMode="auto">
          <a:xfrm rot="16200000">
            <a:off x="6011862" y="5570538"/>
            <a:ext cx="536575" cy="368300"/>
          </a:xfrm>
          <a:prstGeom prst="rightArrow">
            <a:avLst>
              <a:gd name="adj1" fmla="val 50000"/>
              <a:gd name="adj2" fmla="val 36422"/>
            </a:avLst>
          </a:prstGeom>
          <a:solidFill>
            <a:srgbClr val="FFCC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2400" b="0">
              <a:solidFill>
                <a:srgbClr val="000000"/>
              </a:solidFill>
              <a:latin typeface="Arial" charset="0"/>
              <a:ea typeface="ＭＳ Ｐゴシック" charset="0"/>
            </a:endParaRPr>
          </a:p>
        </p:txBody>
      </p:sp>
    </p:spTree>
    <p:extLst>
      <p:ext uri="{BB962C8B-B14F-4D97-AF65-F5344CB8AC3E}">
        <p14:creationId xmlns:p14="http://schemas.microsoft.com/office/powerpoint/2010/main" val="36468127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0" fill="hold"/>
                                        <p:tgtEl>
                                          <p:spTgt spid="8198"/>
                                        </p:tgtEl>
                                        <p:attrNameLst>
                                          <p:attrName>ppt_x</p:attrName>
                                        </p:attrNameLst>
                                      </p:cBhvr>
                                      <p:tavLst>
                                        <p:tav tm="0">
                                          <p:val>
                                            <p:strVal val="#ppt_x"/>
                                          </p:val>
                                        </p:tav>
                                        <p:tav tm="100000">
                                          <p:val>
                                            <p:strVal val="#ppt_x"/>
                                          </p:val>
                                        </p:tav>
                                      </p:tavLst>
                                    </p:anim>
                                    <p:anim calcmode="lin" valueType="num">
                                      <p:cBhvr additive="base">
                                        <p:cTn id="8" dur="50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2648</TotalTime>
  <Words>16787</Words>
  <Application>Microsoft Macintosh PowerPoint</Application>
  <PresentationFormat>On-screen Show (4:3)</PresentationFormat>
  <Paragraphs>1814</Paragraphs>
  <Slides>273</Slides>
  <Notes>132</Notes>
  <HiddenSlides>0</HiddenSlides>
  <MMClips>0</MMClips>
  <ScaleCrop>false</ScaleCrop>
  <HeadingPairs>
    <vt:vector size="8" baseType="variant">
      <vt:variant>
        <vt:lpstr>Fonts Used</vt:lpstr>
      </vt:variant>
      <vt:variant>
        <vt:i4>32</vt:i4>
      </vt:variant>
      <vt:variant>
        <vt:lpstr>Theme</vt:lpstr>
      </vt:variant>
      <vt:variant>
        <vt:i4>62</vt:i4>
      </vt:variant>
      <vt:variant>
        <vt:lpstr>Embedded OLE Servers</vt:lpstr>
      </vt:variant>
      <vt:variant>
        <vt:i4>4</vt:i4>
      </vt:variant>
      <vt:variant>
        <vt:lpstr>Slide Titles</vt:lpstr>
      </vt:variant>
      <vt:variant>
        <vt:i4>273</vt:i4>
      </vt:variant>
    </vt:vector>
  </HeadingPairs>
  <TitlesOfParts>
    <vt:vector size="371" baseType="lpstr">
      <vt:lpstr>.AppleSystemUIFont</vt:lpstr>
      <vt:lpstr>0</vt:lpstr>
      <vt:lpstr>26</vt:lpstr>
      <vt:lpstr>Apple LiGothic Medium</vt:lpstr>
      <vt:lpstr>Aramis Italic</vt:lpstr>
      <vt:lpstr>body</vt:lpstr>
      <vt:lpstr>Inter</vt:lpstr>
      <vt:lpstr>Kaiti SC</vt:lpstr>
      <vt:lpstr>Microsoft YaHei UI</vt:lpstr>
      <vt:lpstr>ＭＳ Ｐゴシック</vt:lpstr>
      <vt:lpstr>ＭＳ Ｐゴシック</vt:lpstr>
      <vt:lpstr>Osaka</vt:lpstr>
      <vt:lpstr>宋体</vt:lpstr>
      <vt:lpstr>宋体</vt:lpstr>
      <vt:lpstr>Times</vt:lpstr>
      <vt:lpstr>Arial</vt:lpstr>
      <vt:lpstr>Arial Black</vt:lpstr>
      <vt:lpstr>Arial Narrow</vt:lpstr>
      <vt:lpstr>Book Antiqua</vt:lpstr>
      <vt:lpstr>Calibri</vt:lpstr>
      <vt:lpstr>Comic Sans MS</vt:lpstr>
      <vt:lpstr>Copperplate Gothic Light</vt:lpstr>
      <vt:lpstr>Garamond</vt:lpstr>
      <vt:lpstr>Georgia</vt:lpstr>
      <vt:lpstr>Helvetica</vt:lpstr>
      <vt:lpstr>Impact</vt:lpstr>
      <vt:lpstr>Lucida Sans Unicode</vt:lpstr>
      <vt:lpstr>Monotype Corsiva</vt:lpstr>
      <vt:lpstr>Tahoma</vt:lpstr>
      <vt:lpstr>Tempus Sans ITC</vt:lpstr>
      <vt:lpstr>Times New Roman</vt:lpstr>
      <vt:lpstr>Wingdings</vt:lpstr>
      <vt:lpstr>Notebook</vt:lpstr>
      <vt:lpstr>Default Design</vt:lpstr>
      <vt:lpstr>2_Notebook</vt:lpstr>
      <vt:lpstr>Blank Presentation</vt:lpstr>
      <vt:lpstr>1_Blank Presentation</vt:lpstr>
      <vt:lpstr>2_Blank Presentation</vt:lpstr>
      <vt:lpstr>1_Notebook</vt:lpstr>
      <vt:lpstr>2_Slit</vt:lpstr>
      <vt:lpstr>3_Blank Presentation</vt:lpstr>
      <vt:lpstr>4_Default Design</vt:lpstr>
      <vt:lpstr>5_Default Design</vt:lpstr>
      <vt:lpstr>4_Blank Presentation</vt:lpstr>
      <vt:lpstr>Pulse</vt:lpstr>
      <vt:lpstr>1_Pulse</vt:lpstr>
      <vt:lpstr>6_Default Design</vt:lpstr>
      <vt:lpstr>Gleam</vt:lpstr>
      <vt:lpstr>Earth</vt:lpstr>
      <vt:lpstr>Schmooze</vt:lpstr>
      <vt:lpstr>5_Blank Presentation</vt:lpstr>
      <vt:lpstr>6_Blank Presentation</vt:lpstr>
      <vt:lpstr>7_Blank Presentation</vt:lpstr>
      <vt:lpstr>9_Blank Presentation</vt:lpstr>
      <vt:lpstr>1_Business Plan</vt:lpstr>
      <vt:lpstr>11_Blank Presentation</vt:lpstr>
      <vt:lpstr>7_Default Design</vt:lpstr>
      <vt:lpstr>10_Default Design</vt:lpstr>
      <vt:lpstr>11_Default Design</vt:lpstr>
      <vt:lpstr>12_Default Design</vt:lpstr>
      <vt:lpstr>12_Blank Presentation</vt:lpstr>
      <vt:lpstr>1_White on Black Background</vt:lpstr>
      <vt:lpstr>13_Blank Presentation</vt:lpstr>
      <vt:lpstr>14_Blank Presentation</vt:lpstr>
      <vt:lpstr>15_Blank Presentation</vt:lpstr>
      <vt:lpstr>1_Default Design</vt:lpstr>
      <vt:lpstr>5_Orbit</vt:lpstr>
      <vt:lpstr>23_Default Design</vt:lpstr>
      <vt:lpstr>16_Blank Presentation</vt:lpstr>
      <vt:lpstr>29_Blank Presentation</vt:lpstr>
      <vt:lpstr>12_Office Theme</vt:lpstr>
      <vt:lpstr>53_Blank Presentation</vt:lpstr>
      <vt:lpstr>50_Blank Presentation</vt:lpstr>
      <vt:lpstr>4_Notebook</vt:lpstr>
      <vt:lpstr>6_Office Theme</vt:lpstr>
      <vt:lpstr>5_Notebook</vt:lpstr>
      <vt:lpstr>13_Default Design</vt:lpstr>
      <vt:lpstr>6_Notebook</vt:lpstr>
      <vt:lpstr>10_Blank Presentation</vt:lpstr>
      <vt:lpstr>Calm</vt:lpstr>
      <vt:lpstr>17_Blank Presentation</vt:lpstr>
      <vt:lpstr>14_Default Design</vt:lpstr>
      <vt:lpstr>15_Default Design</vt:lpstr>
      <vt:lpstr>2_Office Theme</vt:lpstr>
      <vt:lpstr>White on Black Background</vt:lpstr>
      <vt:lpstr>2_Pulse</vt:lpstr>
      <vt:lpstr>19_Blank Presentation</vt:lpstr>
      <vt:lpstr>18_Blank Presentation</vt:lpstr>
      <vt:lpstr>8_Blank Presentation</vt:lpstr>
      <vt:lpstr>Justice</vt:lpstr>
      <vt:lpstr>Expedition</vt:lpstr>
      <vt:lpstr>2_Default Design</vt:lpstr>
      <vt:lpstr>2_Business Plan</vt:lpstr>
      <vt:lpstr>24_Default Design</vt:lpstr>
      <vt:lpstr>Slide</vt:lpstr>
      <vt:lpstr>Chart</vt:lpstr>
      <vt:lpstr>Photo Editor Photo</vt:lpstr>
      <vt:lpstr>Bitmap Image</vt:lpstr>
      <vt:lpstr>2 Corinthians</vt:lpstr>
      <vt:lpstr>关键字</vt:lpstr>
      <vt:lpstr>主题</vt:lpstr>
      <vt:lpstr>关键节</vt:lpstr>
      <vt:lpstr>总结概要</vt:lpstr>
      <vt:lpstr>国度陈述</vt:lpstr>
      <vt:lpstr>圣约陈述</vt:lpstr>
      <vt:lpstr>救赎陈述</vt:lpstr>
      <vt:lpstr>预言 (主, 神性) </vt:lpstr>
      <vt:lpstr>2 Corinthians Book Chart</vt:lpstr>
      <vt:lpstr>哥林多后书 大纲</vt:lpstr>
      <vt:lpstr>反应灵敏</vt:lpstr>
      <vt:lpstr>开放</vt:lpstr>
      <vt:lpstr>新约综览(布道旅程+关键字)</vt:lpstr>
      <vt:lpstr>哥林多后书景况</vt:lpstr>
      <vt:lpstr>神对你不是麻木的。</vt:lpstr>
      <vt:lpstr>你怎么能够对 神对你的心意 反应灵敏?</vt:lpstr>
      <vt:lpstr>   要向…</vt:lpstr>
      <vt:lpstr>我能这样做来向神敞开心胸…</vt:lpstr>
      <vt:lpstr>Black</vt:lpstr>
      <vt:lpstr>书信</vt:lpstr>
      <vt:lpstr>来思考一些问题</vt:lpstr>
      <vt:lpstr>Geography</vt:lpstr>
      <vt:lpstr>作者:</vt:lpstr>
      <vt:lpstr>PowerPoint Presentation</vt:lpstr>
      <vt:lpstr>主题</vt:lpstr>
      <vt:lpstr>Walk Thru the Pauline Epistles</vt:lpstr>
      <vt:lpstr>PowerPoint Presentation</vt:lpstr>
      <vt:lpstr>PowerPoint Presentation</vt:lpstr>
      <vt:lpstr>PowerPoint Presentation</vt:lpstr>
      <vt:lpstr>PowerPoint Presentation</vt:lpstr>
      <vt:lpstr>2 Corinthians Book Chart</vt:lpstr>
      <vt:lpstr>总结概要</vt:lpstr>
      <vt:lpstr>PowerPoint Presentation</vt:lpstr>
      <vt:lpstr>PowerPoint Presentation</vt:lpstr>
      <vt:lpstr>PowerPoint Presentation</vt:lpstr>
      <vt:lpstr>PowerPoint Presentation</vt:lpstr>
      <vt:lpstr>PowerPoint Presentation</vt:lpstr>
      <vt:lpstr>书信及探访的次数</vt:lpstr>
      <vt:lpstr>PowerPoint Presentation</vt:lpstr>
      <vt:lpstr>PowerPoint Presentation</vt:lpstr>
      <vt:lpstr>PowerPoint Presentation</vt:lpstr>
      <vt:lpstr>PowerPoint Presentation</vt:lpstr>
      <vt:lpstr>要反应灵敏</vt:lpstr>
      <vt:lpstr>要反应灵敏</vt:lpstr>
      <vt:lpstr>Be Responsive</vt:lpstr>
      <vt:lpstr>反应灵敏</vt:lpstr>
      <vt:lpstr>你好!</vt:lpstr>
      <vt:lpstr>开放</vt:lpstr>
      <vt:lpstr>神对你不是麻木的。</vt:lpstr>
      <vt:lpstr>你怎么能够对 神对你的心意 反应灵敏?</vt:lpstr>
      <vt:lpstr>《哥林多后书》的背景</vt:lpstr>
      <vt:lpstr>PowerPoint Presentation</vt:lpstr>
      <vt:lpstr>早起的教会真正是如何的呢？</vt:lpstr>
      <vt:lpstr>新约综览(布道旅程+关键字)</vt:lpstr>
      <vt:lpstr>要不一样</vt:lpstr>
      <vt:lpstr>牛群心态</vt:lpstr>
      <vt:lpstr>不一样</vt:lpstr>
      <vt:lpstr>我们怎么样在能与非信徒 不一样?</vt:lpstr>
      <vt:lpstr>我们与非信徒相比，要怎么样才能…</vt:lpstr>
      <vt:lpstr>主要思想</vt:lpstr>
      <vt:lpstr>成圣 (1:2) = “被神分别为 祂的产业” </vt:lpstr>
      <vt:lpstr>PowerPoint Presentation</vt:lpstr>
      <vt:lpstr>哥林多后书景况</vt:lpstr>
      <vt:lpstr>你怎么能够对 神对你的心意 反应灵敏?</vt:lpstr>
      <vt:lpstr>   要向…</vt:lpstr>
      <vt:lpstr>哥林多教会应该向保罗敞开心扉，因为上帝通过他关心了他们 （哥林多后书 1-7章）。 </vt:lpstr>
      <vt:lpstr>Slides on  哥林多后书 1</vt:lpstr>
      <vt:lpstr>—安慰之神—  哥林多后书 1:3-11</vt:lpstr>
      <vt:lpstr>PowerPoint Presentation</vt:lpstr>
      <vt:lpstr>PowerPoint Presentation</vt:lpstr>
      <vt:lpstr>PowerPoint Presentation</vt:lpstr>
      <vt:lpstr>PowerPoint Presentation</vt:lpstr>
      <vt:lpstr>PowerPoint Presentation</vt:lpstr>
      <vt:lpstr>PowerPoint Presentation</vt:lpstr>
      <vt:lpstr>Slides on  哥林多后书 2</vt:lpstr>
      <vt:lpstr>PowerPoint Presentation</vt:lpstr>
      <vt:lpstr>Slides on  哥林多后书 3</vt:lpstr>
      <vt:lpstr>“新”代替 “旧"</vt:lpstr>
      <vt:lpstr>旧约和新约的差异(哥林多后书 3–4 )</vt:lpstr>
      <vt:lpstr>新约成就的看法</vt:lpstr>
      <vt:lpstr>新约成就的看法</vt:lpstr>
      <vt:lpstr>新约成就的看法  = 这是我的看法 </vt:lpstr>
      <vt:lpstr>圣约的象徵</vt:lpstr>
      <vt:lpstr>“这 杯 是 用 我 血 所 立 的 新 约” (路加福音 22:20）</vt:lpstr>
      <vt:lpstr>Slides on  哥林多后书 4</vt:lpstr>
      <vt:lpstr>抗忧疗法</vt:lpstr>
      <vt:lpstr>今天，感到沮丧吗？</vt:lpstr>
      <vt:lpstr>要如何战胜 忧愁与沮丧？</vt:lpstr>
      <vt:lpstr>保罗沮丧吗？</vt:lpstr>
      <vt:lpstr>保罗的付出…</vt:lpstr>
      <vt:lpstr>保罗的付出…</vt:lpstr>
      <vt:lpstr>“所以，我们并不沮丧，我们外面的人虽然渐渐朽坏，但里面的人却日日更新” (林后. 4:16)</vt:lpstr>
      <vt:lpstr>我们参考一下保罗的两种 抗忧法…</vt:lpstr>
      <vt:lpstr>1.忧愁与赏赐做对比，前者显得微不足道  (4：17)</vt:lpstr>
      <vt:lpstr>"因为我们短暂轻微的患难，是要为我们成就极大无比、永远的荣耀" (4:17)</vt:lpstr>
      <vt:lpstr>因为我们短暂轻微的患难</vt:lpstr>
      <vt:lpstr>狮城新加坡</vt:lpstr>
      <vt:lpstr>新加坡的策略性位置</vt:lpstr>
      <vt:lpstr>2.视所未见的， 永生之实 (4:18)</vt:lpstr>
      <vt:lpstr>视未见的！</vt:lpstr>
      <vt:lpstr>将重心放在有实值的事</vt:lpstr>
      <vt:lpstr>什么是永生的？</vt:lpstr>
      <vt:lpstr>一本书</vt:lpstr>
      <vt:lpstr>Premarital Counseling</vt:lpstr>
      <vt:lpstr>北边的事工</vt:lpstr>
      <vt:lpstr>参与其中！</vt:lpstr>
      <vt:lpstr>你可以通过遵循上帝的 优先事项来战胜沮丧 （主要思想）。</vt:lpstr>
      <vt:lpstr>永恒的优先事项</vt:lpstr>
      <vt:lpstr>My two brothers</vt:lpstr>
      <vt:lpstr>再增加五套房</vt:lpstr>
      <vt:lpstr>Emptiness</vt:lpstr>
      <vt:lpstr>两个关键问题</vt:lpstr>
      <vt:lpstr>Slides on  哥林多后书 5</vt:lpstr>
      <vt:lpstr>复活的身体</vt:lpstr>
      <vt:lpstr>复活和判断</vt:lpstr>
      <vt:lpstr>基督的审判台前</vt:lpstr>
      <vt:lpstr>我们会与他在云中相见 (贴前4:17)</vt:lpstr>
      <vt:lpstr>我们在地上的帐棚拆毁了  (林后. 5:1)</vt:lpstr>
      <vt:lpstr>全新的身体</vt:lpstr>
      <vt:lpstr>基督的审判台</vt:lpstr>
      <vt:lpstr>审判台（Bema）任存在</vt:lpstr>
      <vt:lpstr>审判台和阿克罗科林斯在后</vt:lpstr>
      <vt:lpstr>阿克罗科林斯的风景</vt:lpstr>
      <vt:lpstr>主城之下</vt:lpstr>
      <vt:lpstr>哥林多的市集</vt:lpstr>
      <vt:lpstr>在哥林多的公堂</vt:lpstr>
      <vt:lpstr>靠近审判台</vt:lpstr>
      <vt:lpstr>PowerPoint Presentation</vt:lpstr>
      <vt:lpstr>站在审判台前受审或受奖赏</vt:lpstr>
      <vt:lpstr>审判台的奖赏</vt:lpstr>
      <vt:lpstr>审判台是耶稣 被带到彼拉多 前的地方</vt:lpstr>
      <vt:lpstr>Jesus Before Pilate</vt:lpstr>
      <vt:lpstr>审判台是个赐奖赏的平台</vt:lpstr>
      <vt:lpstr>“… 那火要考验各人的工程是怎样的”  (林前3:13)</vt:lpstr>
      <vt:lpstr>PowerPoint Presentation</vt:lpstr>
      <vt:lpstr>PowerPoint Presentation</vt:lpstr>
      <vt:lpstr>Outline</vt:lpstr>
      <vt:lpstr>Slides on  哥林多后书 6</vt:lpstr>
      <vt:lpstr>你们也要照样用宽宏的心报答我；我这话正像对自己的孩子说的。 （林后 6:13）</vt:lpstr>
      <vt:lpstr>PowerPoint Presentation</vt:lpstr>
      <vt:lpstr>分离的理由</vt:lpstr>
      <vt:lpstr>林后 6:14-7:1 是什么意思?</vt:lpstr>
      <vt:lpstr>林后 6:14-7:1 是什么意思?</vt:lpstr>
      <vt:lpstr>林后 6:14-7:1 是什么意思?</vt:lpstr>
      <vt:lpstr>PowerPoint Presentation</vt:lpstr>
      <vt:lpstr>分离的经文</vt:lpstr>
      <vt:lpstr>分离的经文</vt:lpstr>
      <vt:lpstr>信徒与非信徒的分别</vt:lpstr>
      <vt:lpstr>林后 6:14-7:1 是什么意思?</vt:lpstr>
      <vt:lpstr>PowerPoint Presentation</vt:lpstr>
      <vt:lpstr>Slides on  哥林多后书 7</vt:lpstr>
      <vt:lpstr>1所以，亲爱的，既然我们有这样的应许，就当洁净自己，除去身体和灵魂一切的污秽，藉着敬畏上帝，得以成圣。  2宽宏大量地接纳我们吧！我们未曾亏负谁，未曾败坏谁，未曾占谁的便宜。  (哥林多后书 7:1-2)</vt:lpstr>
      <vt:lpstr> 3我说这话，不是要定你们的罪，我已经说过，你们常在我们心里，我们情愿与你们同生共死。   4我对你们很是放心，多多夸耀你们；我满有安慰，在我们一切患难中格外喜乐。  (哥林多后书 7:3-4)</vt:lpstr>
      <vt:lpstr>我们也应该鼓励 我们的属灵领袖。</vt:lpstr>
      <vt:lpstr>你怎么能够对 神对你的心意 反应灵敏?</vt:lpstr>
      <vt:lpstr>   要向…</vt:lpstr>
      <vt:lpstr>哥林多教会应该通过捐助耶路撒冷的圣徒来回应神的关爱 （哥林多后书8-9章）。 </vt:lpstr>
      <vt:lpstr>Slides on  哥林多后书 8</vt:lpstr>
      <vt:lpstr>如何致富</vt:lpstr>
      <vt:lpstr>一本揭示内心的支票簿…</vt:lpstr>
      <vt:lpstr>Ron Blue 关于 “伪装”的观点…</vt:lpstr>
      <vt:lpstr>Get Rich</vt:lpstr>
      <vt:lpstr>《远景2030：让新加坡人和美国人一样富有》</vt:lpstr>
      <vt:lpstr>我们如何才能真正</vt:lpstr>
      <vt:lpstr>I. 通过效法真正富有之人的榜样，我们可以变得富有。</vt:lpstr>
      <vt:lpstr>Napoleon Hill</vt:lpstr>
      <vt:lpstr>A.保罗通过两个例子说明了如何通过慷慨施舍而致富 （哥林多后书 8:1-9）。</vt:lpstr>
      <vt:lpstr>1.富有的 马其顿人</vt:lpstr>
      <vt:lpstr>如何致富</vt:lpstr>
      <vt:lpstr>哥林多后书 8-9 章节中的“富足”</vt:lpstr>
      <vt:lpstr>马其顿人奉献的远远超出了他们的经济能力所能支持的（8:1-3a）。</vt:lpstr>
      <vt:lpstr>马其顿远离航线。</vt:lpstr>
      <vt:lpstr>新加坡的战略位置</vt:lpstr>
      <vt:lpstr>马其顿远离航线。</vt:lpstr>
      <vt:lpstr>两个小钱</vt:lpstr>
      <vt:lpstr>马其顿人是自愿奉献的（8:3b-4）。</vt:lpstr>
      <vt:lpstr>他们不仅奉献金钱，还将自己献给了神，并满足了保罗同伴的需要（林后 8:5）。</vt:lpstr>
      <vt:lpstr>哥林多人也应当慷慨地奉献金钱，正如他们在其他方面已经完全献上自己一样（林后 8:6-7）。</vt:lpstr>
      <vt:lpstr>基督也献出了牺牲，通过放下作为神的权利而成为人（8:8-9）。</vt:lpstr>
      <vt:lpstr>基诺西斯 (Kenosis) （倒空）</vt:lpstr>
      <vt:lpstr>现代慷慨的例子…</vt:lpstr>
      <vt:lpstr>亚洲国家的宣教活动</vt:lpstr>
      <vt:lpstr>你知道哪些慷慨的例子？</vt:lpstr>
      <vt:lpstr>I. 通过效法真正富有之人的榜样，我们可以变得富有。</vt:lpstr>
      <vt:lpstr>II.慷慨用按比例和有目的的奉献取代拖延（林后 8:10-15） </vt:lpstr>
      <vt:lpstr>A.像哥林多人一样，我们需要贯彻始终——而不是拖延！</vt:lpstr>
      <vt:lpstr>哥林多教会早在一年前就承诺了要献上一份礼物，现在需要停止拖延履行这一承诺（哥林多后书8:10-11）。</vt:lpstr>
      <vt:lpstr>神也会让我们对自己所作的承诺负责。</vt:lpstr>
      <vt:lpstr>您现在可以在线捐款！</vt:lpstr>
      <vt:lpstr>B.和哥林多人一样，我们也需要按照比例慷慨地给予（哥林多后书 8:12）。</vt:lpstr>
      <vt:lpstr>慷慨是 相对的 </vt:lpstr>
      <vt:lpstr>C.就像哥林多人一样，我们需要有目的地投资于那些不幸的人 （哥林多后书 8:13-15）。</vt:lpstr>
      <vt:lpstr>平等？真的吗？</vt:lpstr>
      <vt:lpstr>如何致富</vt:lpstr>
      <vt:lpstr>哥林多后书 8:1-15 的中心思想</vt:lpstr>
      <vt:lpstr>我们如何才能真正</vt:lpstr>
      <vt:lpstr>The Three Principles</vt:lpstr>
      <vt:lpstr>如果耶稣看到你的支票簿会怎样？</vt:lpstr>
      <vt:lpstr>如果我知道上帝希望我给予的确切金额，我还会给吗？</vt:lpstr>
      <vt:lpstr>Slides on  哥林多后书 9</vt:lpstr>
      <vt:lpstr>播种的教训</vt:lpstr>
      <vt:lpstr>当我说到“钱”时，你会想到什么？</vt:lpstr>
      <vt:lpstr>约翰·韦恩，公爵</vt:lpstr>
      <vt:lpstr>财主与拉撒路</vt:lpstr>
      <vt:lpstr>The Dentist</vt:lpstr>
      <vt:lpstr>金钱与称谓</vt:lpstr>
      <vt:lpstr>如何致富</vt:lpstr>
      <vt:lpstr>我们如何才能真正</vt:lpstr>
      <vt:lpstr>《哥林多后书》8:1-15 的核心思想：</vt:lpstr>
      <vt:lpstr>关于奉献的两个问题：</vt:lpstr>
      <vt:lpstr>I. 原则：你决定你想要得到多少祝福（哥林多后书 9:6-7上）。 </vt:lpstr>
      <vt:lpstr>A. 神按照你给予的多少赐福与你（哥林多后书 9:6）。</vt:lpstr>
      <vt:lpstr>种得少，收获少； 种得多，收获多。 </vt:lpstr>
      <vt:lpstr>Title</vt:lpstr>
      <vt:lpstr>没有人能够夺走你提前存入天堂的投资。 </vt:lpstr>
      <vt:lpstr>B. 你给予多少是一个个人的决定（林后9:7上）。</vt:lpstr>
      <vt:lpstr>旧约的什一税</vt:lpstr>
      <vt:lpstr>玛拉基书 3:10</vt:lpstr>
      <vt:lpstr>今天仍需要十一奉献吗？</vt:lpstr>
      <vt:lpstr>许多人今天仍遵行 十一奉献…</vt:lpstr>
      <vt:lpstr>Waitresses Get 15%</vt:lpstr>
      <vt:lpstr>CIC财务数据（2009年10月至2010年7月）</vt:lpstr>
      <vt:lpstr>数学……</vt:lpstr>
      <vt:lpstr>潜在牧师候选人名单</vt:lpstr>
      <vt:lpstr>但这不就是承诺吗？</vt:lpstr>
      <vt:lpstr>"GIVE IT ALL!"</vt:lpstr>
      <vt:lpstr>I.原则一：你决定你想要得到多少祝福（哥林多后书9:6-7上）。 </vt:lpstr>
      <vt:lpstr>II. 原则二：慷慨施予会为你、神和他人带来丰厚的回报 （哥林多后书9:7下-15）。 </vt:lpstr>
      <vt:lpstr>II.慷慨的益处…</vt:lpstr>
      <vt:lpstr>II.慷慨的益处…</vt:lpstr>
      <vt:lpstr>II.慷慨的益处…</vt:lpstr>
      <vt:lpstr>II.慷慨的益处…</vt:lpstr>
      <vt:lpstr>II.慷慨的益处…</vt:lpstr>
      <vt:lpstr>II.慷慨的益处…</vt:lpstr>
      <vt:lpstr>II.慷慨的益处…</vt:lpstr>
      <vt:lpstr>II.慷慨的益处…</vt:lpstr>
      <vt:lpstr>最好的榜样……</vt:lpstr>
      <vt:lpstr>哥林多后书 9:6-15 的中心思想</vt:lpstr>
      <vt:lpstr>“十一奉献？你在开玩笑吧！凭我这点收入？”</vt:lpstr>
      <vt:lpstr>“‘现在试试我吧！’这是主说的。” 看看你是否能十一奉献了还会有缺乏！</vt:lpstr>
      <vt:lpstr>“风险”什一奉献</vt:lpstr>
      <vt:lpstr>PowerPoint Presentation</vt:lpstr>
      <vt:lpstr>Give to the Needy</vt:lpstr>
      <vt:lpstr>Slides on  哥林多后书 10</vt:lpstr>
      <vt:lpstr>   要向…</vt:lpstr>
      <vt:lpstr>哥林多教会应该通过顺服神的权柄来回应祂的看顾 （哥林多后书 10-13）。 </vt:lpstr>
      <vt:lpstr>1我－保罗与你们见面的时候是温和的，不在你们那里的时候向你们是勇敢的，如今亲自藉着基督的温柔和慈祥劝你们。 2有人认为我们是凭着血气行事，我认为必须敢于对付这等人；我但求在那里的时候，不必这样勇敢。  (2林后10:1-2).</vt:lpstr>
      <vt:lpstr>Slides on  哥林多后书 11</vt:lpstr>
      <vt:lpstr>保罗的牺牲……</vt:lpstr>
      <vt:lpstr>保罗的牺牲……</vt:lpstr>
      <vt:lpstr>PowerPoint Presentation</vt:lpstr>
      <vt:lpstr>Slides on  哥林多后书 12</vt:lpstr>
      <vt:lpstr>1虽然自夸无益，我还是不得不夸。我现在要提到主的异象和启示。 2我认识一个在基督里的人，他在十四年前被提到第三层天上去；或在身内，我不知道，或在身外，我也不知道，只有上帝知道。 3我认识的这样的一个人—或在身内，或在身外，我都不知道，只有上帝知道— 4他被提到乐园里，听见隐秘的言语，是人不可说的。 (林后 12:1-4 NLT). </vt:lpstr>
      <vt:lpstr>天堂的转移</vt:lpstr>
      <vt:lpstr>PowerPoint Presentation</vt:lpstr>
      <vt:lpstr>PowerPoint Presentation</vt:lpstr>
      <vt:lpstr>PowerPoint Presentation</vt:lpstr>
      <vt:lpstr>Slides on  哥林多后书 13</vt:lpstr>
      <vt:lpstr>13愿主耶稣基督的恩惠、上帝的慈爱、圣灵的感动常与你们众人同在！ (林后 13:13) </vt:lpstr>
      <vt:lpstr>你是否以敞开的双手和心灵将你的生命献给神？</vt:lpstr>
      <vt:lpstr>你怎么能够对 神对你的心意 反应灵敏?</vt:lpstr>
      <vt:lpstr>   要向…</vt:lpstr>
      <vt:lpstr>   要向…</vt:lpstr>
      <vt:lpstr>我能这样做来向神敞开心胸…</vt:lpstr>
      <vt:lpstr>Black</vt:lpstr>
      <vt:lpstr>新约全书讲章链接地址 BibleStudyDownloads.org</vt:lpstr>
      <vt:lpstr>PowerPoint Presentation</vt:lpstr>
      <vt:lpstr>PowerPoint Presentation</vt:lpstr>
      <vt:lpstr>PowerPoint Presentation</vt:lpstr>
      <vt:lpstr>PowerPoint Presentation</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226</cp:revision>
  <dcterms:created xsi:type="dcterms:W3CDTF">2010-12-10T10:34:42Z</dcterms:created>
  <dcterms:modified xsi:type="dcterms:W3CDTF">2025-01-27T14:39:55Z</dcterms:modified>
</cp:coreProperties>
</file>